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charts/colors2.xml" ContentType="application/vnd.ms-office.chartcolorstyle+xml"/>
  <Override PartName="/ppt/charts/style2.xml" ContentType="application/vnd.ms-office.chartstyle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charts/chart3.xml" ContentType="application/vnd.openxmlformats-officedocument.drawingml.chart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9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405" autoAdjust="0"/>
  </p:normalViewPr>
  <p:slideViewPr>
    <p:cSldViewPr snapToGrid="0">
      <p:cViewPr varScale="1">
        <p:scale>
          <a:sx n="104" d="100"/>
          <a:sy n="104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1265936"/>
        <c:axId val="718627904"/>
      </c:barChart>
      <c:catAx>
        <c:axId val="71126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18627904"/>
        <c:crosses val="autoZero"/>
        <c:auto val="1"/>
        <c:lblAlgn val="ctr"/>
        <c:lblOffset val="100"/>
        <c:noMultiLvlLbl val="0"/>
      </c:catAx>
      <c:valAx>
        <c:axId val="71862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1126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8628464"/>
        <c:axId val="424191120"/>
      </c:lineChart>
      <c:catAx>
        <c:axId val="71862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191120"/>
        <c:crosses val="autoZero"/>
        <c:auto val="1"/>
        <c:lblAlgn val="ctr"/>
        <c:lblOffset val="100"/>
        <c:noMultiLvlLbl val="0"/>
      </c:catAx>
      <c:valAx>
        <c:axId val="42419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62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8921532189500557"/>
          <c:y val="5.64742921536678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923730792966627"/>
          <c:y val="0.20964216196480182"/>
          <c:w val="0.5215253841406674"/>
          <c:h val="0.5523219285746462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0000037311511571E-2"/>
          <c:y val="0.90883108138545177"/>
          <c:w val="0.89999996402061044"/>
          <c:h val="8.5497409186262502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10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4</c:v>
                </c:pt>
                <c:pt idx="2">
                  <c:v>15</c:v>
                </c:pt>
                <c:pt idx="3">
                  <c:v>21</c:v>
                </c:pt>
                <c:pt idx="4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698816"/>
        <c:axId val="227699936"/>
      </c:areaChart>
      <c:dateAx>
        <c:axId val="22769881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27699936"/>
        <c:crosses val="autoZero"/>
        <c:auto val="1"/>
        <c:lblOffset val="100"/>
        <c:baseTimeUnit val="days"/>
      </c:dateAx>
      <c:valAx>
        <c:axId val="22769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27698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1ABD4-05C7-4EE5-80E1-EFE73C929A3C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46B22-8041-46D2-BCE8-8CFB441D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2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46B22-8041-46D2-BCE8-8CFB441D8B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7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3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7A93-E4B4-4E79-8EA9-E7421B03804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5B74-CE1D-4CB6-89FE-C6B7BD7D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5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7A93-E4B4-4E79-8EA9-E7421B03804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5B74-CE1D-4CB6-89FE-C6B7BD7D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7A93-E4B4-4E79-8EA9-E7421B03804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5B74-CE1D-4CB6-89FE-C6B7BD7D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58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9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7A93-E4B4-4E79-8EA9-E7421B03804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5B74-CE1D-4CB6-89FE-C6B7BD7D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3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7A93-E4B4-4E79-8EA9-E7421B03804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5B74-CE1D-4CB6-89FE-C6B7BD7D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3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7A93-E4B4-4E79-8EA9-E7421B03804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5B74-CE1D-4CB6-89FE-C6B7BD7D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7A93-E4B4-4E79-8EA9-E7421B03804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5B74-CE1D-4CB6-89FE-C6B7BD7D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4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7A93-E4B4-4E79-8EA9-E7421B03804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5B74-CE1D-4CB6-89FE-C6B7BD7D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1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7A93-E4B4-4E79-8EA9-E7421B03804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5B74-CE1D-4CB6-89FE-C6B7BD7D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5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7A93-E4B4-4E79-8EA9-E7421B03804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5B74-CE1D-4CB6-89FE-C6B7BD7D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7A93-E4B4-4E79-8EA9-E7421B03804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5B74-CE1D-4CB6-89FE-C6B7BD7D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7A93-E4B4-4E79-8EA9-E7421B038046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55B74-CE1D-4CB6-89FE-C6B7BD7D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3826326" y="1024759"/>
            <a:ext cx="5000084" cy="55239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3826326" y="1562820"/>
            <a:ext cx="5000084" cy="33716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613647" cy="7530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3647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7294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0941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4588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68235" y="-1"/>
            <a:ext cx="4123765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Isosceles Triangle 12"/>
          <p:cNvSpPr/>
          <p:nvPr/>
        </p:nvSpPr>
        <p:spPr>
          <a:xfrm flipV="1">
            <a:off x="695074" y="753034"/>
            <a:ext cx="223499" cy="11406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986346" y="1024759"/>
            <a:ext cx="2995448" cy="5549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982824" y="1024759"/>
            <a:ext cx="2998970" cy="531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Notifications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6765" y="1024759"/>
            <a:ext cx="3430835" cy="1730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26765" y="2934059"/>
            <a:ext cx="3430835" cy="17308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6765" y="4843360"/>
            <a:ext cx="3430835" cy="1730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573348" y="1388229"/>
            <a:ext cx="918573" cy="942167"/>
            <a:chOff x="-1167" y="492"/>
            <a:chExt cx="584" cy="599"/>
          </a:xfrm>
          <a:solidFill>
            <a:schemeClr val="bg1"/>
          </a:solidFill>
        </p:grpSpPr>
        <p:sp>
          <p:nvSpPr>
            <p:cNvPr id="51" name="Freeform 6"/>
            <p:cNvSpPr>
              <a:spLocks/>
            </p:cNvSpPr>
            <p:nvPr/>
          </p:nvSpPr>
          <p:spPr bwMode="auto">
            <a:xfrm>
              <a:off x="-1150" y="830"/>
              <a:ext cx="108" cy="72"/>
            </a:xfrm>
            <a:custGeom>
              <a:avLst/>
              <a:gdLst>
                <a:gd name="T0" fmla="*/ 495 w 650"/>
                <a:gd name="T1" fmla="*/ 0 h 434"/>
                <a:gd name="T2" fmla="*/ 511 w 650"/>
                <a:gd name="T3" fmla="*/ 72 h 434"/>
                <a:gd name="T4" fmla="*/ 532 w 650"/>
                <a:gd name="T5" fmla="*/ 141 h 434"/>
                <a:gd name="T6" fmla="*/ 556 w 650"/>
                <a:gd name="T7" fmla="*/ 210 h 434"/>
                <a:gd name="T8" fmla="*/ 584 w 650"/>
                <a:gd name="T9" fmla="*/ 278 h 434"/>
                <a:gd name="T10" fmla="*/ 616 w 650"/>
                <a:gd name="T11" fmla="*/ 344 h 434"/>
                <a:gd name="T12" fmla="*/ 650 w 650"/>
                <a:gd name="T13" fmla="*/ 407 h 434"/>
                <a:gd name="T14" fmla="*/ 0 w 650"/>
                <a:gd name="T15" fmla="*/ 434 h 434"/>
                <a:gd name="T16" fmla="*/ 495 w 650"/>
                <a:gd name="T17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434">
                  <a:moveTo>
                    <a:pt x="495" y="0"/>
                  </a:moveTo>
                  <a:lnTo>
                    <a:pt x="511" y="72"/>
                  </a:lnTo>
                  <a:lnTo>
                    <a:pt x="532" y="141"/>
                  </a:lnTo>
                  <a:lnTo>
                    <a:pt x="556" y="210"/>
                  </a:lnTo>
                  <a:lnTo>
                    <a:pt x="584" y="278"/>
                  </a:lnTo>
                  <a:lnTo>
                    <a:pt x="616" y="344"/>
                  </a:lnTo>
                  <a:lnTo>
                    <a:pt x="650" y="407"/>
                  </a:lnTo>
                  <a:lnTo>
                    <a:pt x="0" y="434"/>
                  </a:lnTo>
                  <a:lnTo>
                    <a:pt x="4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-1059" y="923"/>
              <a:ext cx="92" cy="105"/>
            </a:xfrm>
            <a:custGeom>
              <a:avLst/>
              <a:gdLst>
                <a:gd name="T0" fmla="*/ 218 w 552"/>
                <a:gd name="T1" fmla="*/ 0 h 629"/>
                <a:gd name="T2" fmla="*/ 267 w 552"/>
                <a:gd name="T3" fmla="*/ 53 h 629"/>
                <a:gd name="T4" fmla="*/ 319 w 552"/>
                <a:gd name="T5" fmla="*/ 103 h 629"/>
                <a:gd name="T6" fmla="*/ 374 w 552"/>
                <a:gd name="T7" fmla="*/ 151 h 629"/>
                <a:gd name="T8" fmla="*/ 432 w 552"/>
                <a:gd name="T9" fmla="*/ 196 h 629"/>
                <a:gd name="T10" fmla="*/ 490 w 552"/>
                <a:gd name="T11" fmla="*/ 236 h 629"/>
                <a:gd name="T12" fmla="*/ 552 w 552"/>
                <a:gd name="T13" fmla="*/ 273 h 629"/>
                <a:gd name="T14" fmla="*/ 0 w 552"/>
                <a:gd name="T15" fmla="*/ 629 h 629"/>
                <a:gd name="T16" fmla="*/ 218 w 552"/>
                <a:gd name="T17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2" h="629">
                  <a:moveTo>
                    <a:pt x="218" y="0"/>
                  </a:moveTo>
                  <a:lnTo>
                    <a:pt x="267" y="53"/>
                  </a:lnTo>
                  <a:lnTo>
                    <a:pt x="319" y="103"/>
                  </a:lnTo>
                  <a:lnTo>
                    <a:pt x="374" y="151"/>
                  </a:lnTo>
                  <a:lnTo>
                    <a:pt x="432" y="196"/>
                  </a:lnTo>
                  <a:lnTo>
                    <a:pt x="490" y="236"/>
                  </a:lnTo>
                  <a:lnTo>
                    <a:pt x="552" y="273"/>
                  </a:lnTo>
                  <a:lnTo>
                    <a:pt x="0" y="629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-708" y="681"/>
              <a:ext cx="108" cy="73"/>
            </a:xfrm>
            <a:custGeom>
              <a:avLst/>
              <a:gdLst>
                <a:gd name="T0" fmla="*/ 652 w 652"/>
                <a:gd name="T1" fmla="*/ 0 h 434"/>
                <a:gd name="T2" fmla="*/ 155 w 652"/>
                <a:gd name="T3" fmla="*/ 434 h 434"/>
                <a:gd name="T4" fmla="*/ 140 w 652"/>
                <a:gd name="T5" fmla="*/ 364 h 434"/>
                <a:gd name="T6" fmla="*/ 120 w 652"/>
                <a:gd name="T7" fmla="*/ 293 h 434"/>
                <a:gd name="T8" fmla="*/ 95 w 652"/>
                <a:gd name="T9" fmla="*/ 223 h 434"/>
                <a:gd name="T10" fmla="*/ 67 w 652"/>
                <a:gd name="T11" fmla="*/ 156 h 434"/>
                <a:gd name="T12" fmla="*/ 35 w 652"/>
                <a:gd name="T13" fmla="*/ 90 h 434"/>
                <a:gd name="T14" fmla="*/ 0 w 652"/>
                <a:gd name="T15" fmla="*/ 27 h 434"/>
                <a:gd name="T16" fmla="*/ 652 w 652"/>
                <a:gd name="T17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2" h="434">
                  <a:moveTo>
                    <a:pt x="652" y="0"/>
                  </a:moveTo>
                  <a:lnTo>
                    <a:pt x="155" y="434"/>
                  </a:lnTo>
                  <a:lnTo>
                    <a:pt x="140" y="364"/>
                  </a:lnTo>
                  <a:lnTo>
                    <a:pt x="120" y="293"/>
                  </a:lnTo>
                  <a:lnTo>
                    <a:pt x="95" y="223"/>
                  </a:lnTo>
                  <a:lnTo>
                    <a:pt x="67" y="156"/>
                  </a:lnTo>
                  <a:lnTo>
                    <a:pt x="35" y="90"/>
                  </a:lnTo>
                  <a:lnTo>
                    <a:pt x="0" y="27"/>
                  </a:lnTo>
                  <a:lnTo>
                    <a:pt x="6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-782" y="555"/>
              <a:ext cx="91" cy="105"/>
            </a:xfrm>
            <a:custGeom>
              <a:avLst/>
              <a:gdLst>
                <a:gd name="T0" fmla="*/ 551 w 551"/>
                <a:gd name="T1" fmla="*/ 0 h 628"/>
                <a:gd name="T2" fmla="*/ 333 w 551"/>
                <a:gd name="T3" fmla="*/ 628 h 628"/>
                <a:gd name="T4" fmla="*/ 284 w 551"/>
                <a:gd name="T5" fmla="*/ 575 h 628"/>
                <a:gd name="T6" fmla="*/ 233 w 551"/>
                <a:gd name="T7" fmla="*/ 525 h 628"/>
                <a:gd name="T8" fmla="*/ 178 w 551"/>
                <a:gd name="T9" fmla="*/ 477 h 628"/>
                <a:gd name="T10" fmla="*/ 121 w 551"/>
                <a:gd name="T11" fmla="*/ 434 h 628"/>
                <a:gd name="T12" fmla="*/ 61 w 551"/>
                <a:gd name="T13" fmla="*/ 393 h 628"/>
                <a:gd name="T14" fmla="*/ 0 w 551"/>
                <a:gd name="T15" fmla="*/ 356 h 628"/>
                <a:gd name="T16" fmla="*/ 551 w 551"/>
                <a:gd name="T17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628">
                  <a:moveTo>
                    <a:pt x="551" y="0"/>
                  </a:moveTo>
                  <a:lnTo>
                    <a:pt x="333" y="628"/>
                  </a:lnTo>
                  <a:lnTo>
                    <a:pt x="284" y="575"/>
                  </a:lnTo>
                  <a:lnTo>
                    <a:pt x="233" y="525"/>
                  </a:lnTo>
                  <a:lnTo>
                    <a:pt x="178" y="477"/>
                  </a:lnTo>
                  <a:lnTo>
                    <a:pt x="121" y="434"/>
                  </a:lnTo>
                  <a:lnTo>
                    <a:pt x="61" y="393"/>
                  </a:lnTo>
                  <a:lnTo>
                    <a:pt x="0" y="356"/>
                  </a:lnTo>
                  <a:lnTo>
                    <a:pt x="5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-881" y="492"/>
              <a:ext cx="70" cy="110"/>
            </a:xfrm>
            <a:custGeom>
              <a:avLst/>
              <a:gdLst>
                <a:gd name="T0" fmla="*/ 305 w 423"/>
                <a:gd name="T1" fmla="*/ 0 h 656"/>
                <a:gd name="T2" fmla="*/ 423 w 423"/>
                <a:gd name="T3" fmla="*/ 656 h 656"/>
                <a:gd name="T4" fmla="*/ 355 w 423"/>
                <a:gd name="T5" fmla="*/ 635 h 656"/>
                <a:gd name="T6" fmla="*/ 285 w 423"/>
                <a:gd name="T7" fmla="*/ 618 h 656"/>
                <a:gd name="T8" fmla="*/ 214 w 423"/>
                <a:gd name="T9" fmla="*/ 605 h 656"/>
                <a:gd name="T10" fmla="*/ 142 w 423"/>
                <a:gd name="T11" fmla="*/ 596 h 656"/>
                <a:gd name="T12" fmla="*/ 71 w 423"/>
                <a:gd name="T13" fmla="*/ 591 h 656"/>
                <a:gd name="T14" fmla="*/ 0 w 423"/>
                <a:gd name="T15" fmla="*/ 591 h 656"/>
                <a:gd name="T16" fmla="*/ 305 w 423"/>
                <a:gd name="T17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656">
                  <a:moveTo>
                    <a:pt x="305" y="0"/>
                  </a:moveTo>
                  <a:lnTo>
                    <a:pt x="423" y="656"/>
                  </a:lnTo>
                  <a:lnTo>
                    <a:pt x="355" y="635"/>
                  </a:lnTo>
                  <a:lnTo>
                    <a:pt x="285" y="618"/>
                  </a:lnTo>
                  <a:lnTo>
                    <a:pt x="214" y="605"/>
                  </a:lnTo>
                  <a:lnTo>
                    <a:pt x="142" y="596"/>
                  </a:lnTo>
                  <a:lnTo>
                    <a:pt x="71" y="591"/>
                  </a:lnTo>
                  <a:lnTo>
                    <a:pt x="0" y="591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-983" y="510"/>
              <a:ext cx="71" cy="111"/>
            </a:xfrm>
            <a:custGeom>
              <a:avLst/>
              <a:gdLst>
                <a:gd name="T0" fmla="*/ 0 w 423"/>
                <a:gd name="T1" fmla="*/ 0 h 666"/>
                <a:gd name="T2" fmla="*/ 423 w 423"/>
                <a:gd name="T3" fmla="*/ 507 h 666"/>
                <a:gd name="T4" fmla="*/ 354 w 423"/>
                <a:gd name="T5" fmla="*/ 524 h 666"/>
                <a:gd name="T6" fmla="*/ 286 w 423"/>
                <a:gd name="T7" fmla="*/ 544 h 666"/>
                <a:gd name="T8" fmla="*/ 218 w 423"/>
                <a:gd name="T9" fmla="*/ 570 h 666"/>
                <a:gd name="T10" fmla="*/ 152 w 423"/>
                <a:gd name="T11" fmla="*/ 598 h 666"/>
                <a:gd name="T12" fmla="*/ 88 w 423"/>
                <a:gd name="T13" fmla="*/ 631 h 666"/>
                <a:gd name="T14" fmla="*/ 26 w 423"/>
                <a:gd name="T15" fmla="*/ 666 h 666"/>
                <a:gd name="T16" fmla="*/ 0 w 423"/>
                <a:gd name="T1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666">
                  <a:moveTo>
                    <a:pt x="0" y="0"/>
                  </a:moveTo>
                  <a:lnTo>
                    <a:pt x="423" y="507"/>
                  </a:lnTo>
                  <a:lnTo>
                    <a:pt x="354" y="524"/>
                  </a:lnTo>
                  <a:lnTo>
                    <a:pt x="286" y="544"/>
                  </a:lnTo>
                  <a:lnTo>
                    <a:pt x="218" y="570"/>
                  </a:lnTo>
                  <a:lnTo>
                    <a:pt x="152" y="598"/>
                  </a:lnTo>
                  <a:lnTo>
                    <a:pt x="88" y="631"/>
                  </a:lnTo>
                  <a:lnTo>
                    <a:pt x="26" y="6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-1106" y="603"/>
              <a:ext cx="102" cy="94"/>
            </a:xfrm>
            <a:custGeom>
              <a:avLst/>
              <a:gdLst>
                <a:gd name="T0" fmla="*/ 0 w 614"/>
                <a:gd name="T1" fmla="*/ 0 h 564"/>
                <a:gd name="T2" fmla="*/ 614 w 614"/>
                <a:gd name="T3" fmla="*/ 223 h 564"/>
                <a:gd name="T4" fmla="*/ 562 w 614"/>
                <a:gd name="T5" fmla="*/ 272 h 564"/>
                <a:gd name="T6" fmla="*/ 513 w 614"/>
                <a:gd name="T7" fmla="*/ 325 h 564"/>
                <a:gd name="T8" fmla="*/ 466 w 614"/>
                <a:gd name="T9" fmla="*/ 381 h 564"/>
                <a:gd name="T10" fmla="*/ 424 w 614"/>
                <a:gd name="T11" fmla="*/ 440 h 564"/>
                <a:gd name="T12" fmla="*/ 384 w 614"/>
                <a:gd name="T13" fmla="*/ 501 h 564"/>
                <a:gd name="T14" fmla="*/ 348 w 614"/>
                <a:gd name="T15" fmla="*/ 564 h 564"/>
                <a:gd name="T16" fmla="*/ 0 w 614"/>
                <a:gd name="T1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4" h="564">
                  <a:moveTo>
                    <a:pt x="0" y="0"/>
                  </a:moveTo>
                  <a:lnTo>
                    <a:pt x="614" y="223"/>
                  </a:lnTo>
                  <a:lnTo>
                    <a:pt x="562" y="272"/>
                  </a:lnTo>
                  <a:lnTo>
                    <a:pt x="513" y="325"/>
                  </a:lnTo>
                  <a:lnTo>
                    <a:pt x="466" y="381"/>
                  </a:lnTo>
                  <a:lnTo>
                    <a:pt x="424" y="440"/>
                  </a:lnTo>
                  <a:lnTo>
                    <a:pt x="384" y="501"/>
                  </a:lnTo>
                  <a:lnTo>
                    <a:pt x="348" y="5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-1167" y="726"/>
              <a:ext cx="107" cy="72"/>
            </a:xfrm>
            <a:custGeom>
              <a:avLst/>
              <a:gdLst>
                <a:gd name="T0" fmla="*/ 640 w 640"/>
                <a:gd name="T1" fmla="*/ 0 h 430"/>
                <a:gd name="T2" fmla="*/ 620 w 640"/>
                <a:gd name="T3" fmla="*/ 69 h 430"/>
                <a:gd name="T4" fmla="*/ 603 w 640"/>
                <a:gd name="T5" fmla="*/ 139 h 430"/>
                <a:gd name="T6" fmla="*/ 589 w 640"/>
                <a:gd name="T7" fmla="*/ 212 h 430"/>
                <a:gd name="T8" fmla="*/ 581 w 640"/>
                <a:gd name="T9" fmla="*/ 286 h 430"/>
                <a:gd name="T10" fmla="*/ 577 w 640"/>
                <a:gd name="T11" fmla="*/ 359 h 430"/>
                <a:gd name="T12" fmla="*/ 577 w 640"/>
                <a:gd name="T13" fmla="*/ 430 h 430"/>
                <a:gd name="T14" fmla="*/ 0 w 640"/>
                <a:gd name="T15" fmla="*/ 121 h 430"/>
                <a:gd name="T16" fmla="*/ 640 w 640"/>
                <a:gd name="T17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0" h="430">
                  <a:moveTo>
                    <a:pt x="640" y="0"/>
                  </a:moveTo>
                  <a:lnTo>
                    <a:pt x="620" y="69"/>
                  </a:lnTo>
                  <a:lnTo>
                    <a:pt x="603" y="139"/>
                  </a:lnTo>
                  <a:lnTo>
                    <a:pt x="589" y="212"/>
                  </a:lnTo>
                  <a:lnTo>
                    <a:pt x="581" y="286"/>
                  </a:lnTo>
                  <a:lnTo>
                    <a:pt x="577" y="359"/>
                  </a:lnTo>
                  <a:lnTo>
                    <a:pt x="577" y="430"/>
                  </a:lnTo>
                  <a:lnTo>
                    <a:pt x="0" y="121"/>
                  </a:lnTo>
                  <a:lnTo>
                    <a:pt x="6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-939" y="982"/>
              <a:ext cx="70" cy="109"/>
            </a:xfrm>
            <a:custGeom>
              <a:avLst/>
              <a:gdLst>
                <a:gd name="T0" fmla="*/ 0 w 421"/>
                <a:gd name="T1" fmla="*/ 0 h 656"/>
                <a:gd name="T2" fmla="*/ 67 w 421"/>
                <a:gd name="T3" fmla="*/ 21 h 656"/>
                <a:gd name="T4" fmla="*/ 137 w 421"/>
                <a:gd name="T5" fmla="*/ 37 h 656"/>
                <a:gd name="T6" fmla="*/ 208 w 421"/>
                <a:gd name="T7" fmla="*/ 50 h 656"/>
                <a:gd name="T8" fmla="*/ 280 w 421"/>
                <a:gd name="T9" fmla="*/ 59 h 656"/>
                <a:gd name="T10" fmla="*/ 351 w 421"/>
                <a:gd name="T11" fmla="*/ 64 h 656"/>
                <a:gd name="T12" fmla="*/ 421 w 421"/>
                <a:gd name="T13" fmla="*/ 65 h 656"/>
                <a:gd name="T14" fmla="*/ 119 w 421"/>
                <a:gd name="T15" fmla="*/ 656 h 656"/>
                <a:gd name="T16" fmla="*/ 0 w 421"/>
                <a:gd name="T17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656">
                  <a:moveTo>
                    <a:pt x="0" y="0"/>
                  </a:moveTo>
                  <a:lnTo>
                    <a:pt x="67" y="21"/>
                  </a:lnTo>
                  <a:lnTo>
                    <a:pt x="137" y="37"/>
                  </a:lnTo>
                  <a:lnTo>
                    <a:pt x="208" y="50"/>
                  </a:lnTo>
                  <a:lnTo>
                    <a:pt x="280" y="59"/>
                  </a:lnTo>
                  <a:lnTo>
                    <a:pt x="351" y="64"/>
                  </a:lnTo>
                  <a:lnTo>
                    <a:pt x="421" y="65"/>
                  </a:lnTo>
                  <a:lnTo>
                    <a:pt x="119" y="6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-838" y="962"/>
              <a:ext cx="71" cy="111"/>
            </a:xfrm>
            <a:custGeom>
              <a:avLst/>
              <a:gdLst>
                <a:gd name="T0" fmla="*/ 398 w 424"/>
                <a:gd name="T1" fmla="*/ 0 h 666"/>
                <a:gd name="T2" fmla="*/ 424 w 424"/>
                <a:gd name="T3" fmla="*/ 666 h 666"/>
                <a:gd name="T4" fmla="*/ 0 w 424"/>
                <a:gd name="T5" fmla="*/ 159 h 666"/>
                <a:gd name="T6" fmla="*/ 69 w 424"/>
                <a:gd name="T7" fmla="*/ 143 h 666"/>
                <a:gd name="T8" fmla="*/ 138 w 424"/>
                <a:gd name="T9" fmla="*/ 122 h 666"/>
                <a:gd name="T10" fmla="*/ 205 w 424"/>
                <a:gd name="T11" fmla="*/ 97 h 666"/>
                <a:gd name="T12" fmla="*/ 273 w 424"/>
                <a:gd name="T13" fmla="*/ 68 h 666"/>
                <a:gd name="T14" fmla="*/ 337 w 424"/>
                <a:gd name="T15" fmla="*/ 35 h 666"/>
                <a:gd name="T16" fmla="*/ 398 w 424"/>
                <a:gd name="T1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4" h="666">
                  <a:moveTo>
                    <a:pt x="398" y="0"/>
                  </a:moveTo>
                  <a:lnTo>
                    <a:pt x="424" y="666"/>
                  </a:lnTo>
                  <a:lnTo>
                    <a:pt x="0" y="159"/>
                  </a:lnTo>
                  <a:lnTo>
                    <a:pt x="69" y="143"/>
                  </a:lnTo>
                  <a:lnTo>
                    <a:pt x="138" y="122"/>
                  </a:lnTo>
                  <a:lnTo>
                    <a:pt x="205" y="97"/>
                  </a:lnTo>
                  <a:lnTo>
                    <a:pt x="273" y="68"/>
                  </a:lnTo>
                  <a:lnTo>
                    <a:pt x="337" y="35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auto">
            <a:xfrm>
              <a:off x="-746" y="887"/>
              <a:ext cx="102" cy="94"/>
            </a:xfrm>
            <a:custGeom>
              <a:avLst/>
              <a:gdLst>
                <a:gd name="T0" fmla="*/ 266 w 613"/>
                <a:gd name="T1" fmla="*/ 0 h 564"/>
                <a:gd name="T2" fmla="*/ 613 w 613"/>
                <a:gd name="T3" fmla="*/ 564 h 564"/>
                <a:gd name="T4" fmla="*/ 0 w 613"/>
                <a:gd name="T5" fmla="*/ 341 h 564"/>
                <a:gd name="T6" fmla="*/ 51 w 613"/>
                <a:gd name="T7" fmla="*/ 292 h 564"/>
                <a:gd name="T8" fmla="*/ 100 w 613"/>
                <a:gd name="T9" fmla="*/ 238 h 564"/>
                <a:gd name="T10" fmla="*/ 147 w 613"/>
                <a:gd name="T11" fmla="*/ 181 h 564"/>
                <a:gd name="T12" fmla="*/ 191 w 613"/>
                <a:gd name="T13" fmla="*/ 123 h 564"/>
                <a:gd name="T14" fmla="*/ 230 w 613"/>
                <a:gd name="T15" fmla="*/ 62 h 564"/>
                <a:gd name="T16" fmla="*/ 266 w 613"/>
                <a:gd name="T1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3" h="564">
                  <a:moveTo>
                    <a:pt x="266" y="0"/>
                  </a:moveTo>
                  <a:lnTo>
                    <a:pt x="613" y="564"/>
                  </a:lnTo>
                  <a:lnTo>
                    <a:pt x="0" y="341"/>
                  </a:lnTo>
                  <a:lnTo>
                    <a:pt x="51" y="292"/>
                  </a:lnTo>
                  <a:lnTo>
                    <a:pt x="100" y="238"/>
                  </a:lnTo>
                  <a:lnTo>
                    <a:pt x="147" y="181"/>
                  </a:lnTo>
                  <a:lnTo>
                    <a:pt x="191" y="123"/>
                  </a:lnTo>
                  <a:lnTo>
                    <a:pt x="230" y="62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auto">
            <a:xfrm>
              <a:off x="-690" y="785"/>
              <a:ext cx="107" cy="72"/>
            </a:xfrm>
            <a:custGeom>
              <a:avLst/>
              <a:gdLst>
                <a:gd name="T0" fmla="*/ 64 w 641"/>
                <a:gd name="T1" fmla="*/ 0 h 433"/>
                <a:gd name="T2" fmla="*/ 641 w 641"/>
                <a:gd name="T3" fmla="*/ 311 h 433"/>
                <a:gd name="T4" fmla="*/ 0 w 641"/>
                <a:gd name="T5" fmla="*/ 433 h 433"/>
                <a:gd name="T6" fmla="*/ 20 w 641"/>
                <a:gd name="T7" fmla="*/ 364 h 433"/>
                <a:gd name="T8" fmla="*/ 36 w 641"/>
                <a:gd name="T9" fmla="*/ 292 h 433"/>
                <a:gd name="T10" fmla="*/ 49 w 641"/>
                <a:gd name="T11" fmla="*/ 219 h 433"/>
                <a:gd name="T12" fmla="*/ 58 w 641"/>
                <a:gd name="T13" fmla="*/ 145 h 433"/>
                <a:gd name="T14" fmla="*/ 63 w 641"/>
                <a:gd name="T15" fmla="*/ 73 h 433"/>
                <a:gd name="T16" fmla="*/ 64 w 641"/>
                <a:gd name="T1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1" h="433">
                  <a:moveTo>
                    <a:pt x="64" y="0"/>
                  </a:moveTo>
                  <a:lnTo>
                    <a:pt x="641" y="311"/>
                  </a:lnTo>
                  <a:lnTo>
                    <a:pt x="0" y="433"/>
                  </a:lnTo>
                  <a:lnTo>
                    <a:pt x="20" y="364"/>
                  </a:lnTo>
                  <a:lnTo>
                    <a:pt x="36" y="292"/>
                  </a:lnTo>
                  <a:lnTo>
                    <a:pt x="49" y="219"/>
                  </a:lnTo>
                  <a:lnTo>
                    <a:pt x="58" y="145"/>
                  </a:lnTo>
                  <a:lnTo>
                    <a:pt x="63" y="7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-1032" y="631"/>
              <a:ext cx="314" cy="321"/>
            </a:xfrm>
            <a:custGeom>
              <a:avLst/>
              <a:gdLst>
                <a:gd name="T0" fmla="*/ 1006 w 1882"/>
                <a:gd name="T1" fmla="*/ 2 h 1928"/>
                <a:gd name="T2" fmla="*/ 1159 w 1882"/>
                <a:gd name="T3" fmla="*/ 26 h 1928"/>
                <a:gd name="T4" fmla="*/ 1302 w 1882"/>
                <a:gd name="T5" fmla="*/ 74 h 1928"/>
                <a:gd name="T6" fmla="*/ 1433 w 1882"/>
                <a:gd name="T7" fmla="*/ 142 h 1928"/>
                <a:gd name="T8" fmla="*/ 1551 w 1882"/>
                <a:gd name="T9" fmla="*/ 230 h 1928"/>
                <a:gd name="T10" fmla="*/ 1654 w 1882"/>
                <a:gd name="T11" fmla="*/ 334 h 1928"/>
                <a:gd name="T12" fmla="*/ 1740 w 1882"/>
                <a:gd name="T13" fmla="*/ 454 h 1928"/>
                <a:gd name="T14" fmla="*/ 1806 w 1882"/>
                <a:gd name="T15" fmla="*/ 585 h 1928"/>
                <a:gd name="T16" fmla="*/ 1853 w 1882"/>
                <a:gd name="T17" fmla="*/ 726 h 1928"/>
                <a:gd name="T18" fmla="*/ 1879 w 1882"/>
                <a:gd name="T19" fmla="*/ 875 h 1928"/>
                <a:gd name="T20" fmla="*/ 1881 w 1882"/>
                <a:gd name="T21" fmla="*/ 1029 h 1928"/>
                <a:gd name="T22" fmla="*/ 1857 w 1882"/>
                <a:gd name="T23" fmla="*/ 1185 h 1928"/>
                <a:gd name="T24" fmla="*/ 1811 w 1882"/>
                <a:gd name="T25" fmla="*/ 1333 h 1928"/>
                <a:gd name="T26" fmla="*/ 1743 w 1882"/>
                <a:gd name="T27" fmla="*/ 1468 h 1928"/>
                <a:gd name="T28" fmla="*/ 1659 w 1882"/>
                <a:gd name="T29" fmla="*/ 1589 h 1928"/>
                <a:gd name="T30" fmla="*/ 1556 w 1882"/>
                <a:gd name="T31" fmla="*/ 1694 h 1928"/>
                <a:gd name="T32" fmla="*/ 1440 w 1882"/>
                <a:gd name="T33" fmla="*/ 1782 h 1928"/>
                <a:gd name="T34" fmla="*/ 1312 w 1882"/>
                <a:gd name="T35" fmla="*/ 1850 h 1928"/>
                <a:gd name="T36" fmla="*/ 1174 w 1882"/>
                <a:gd name="T37" fmla="*/ 1898 h 1928"/>
                <a:gd name="T38" fmla="*/ 1028 w 1882"/>
                <a:gd name="T39" fmla="*/ 1924 h 1928"/>
                <a:gd name="T40" fmla="*/ 877 w 1882"/>
                <a:gd name="T41" fmla="*/ 1925 h 1928"/>
                <a:gd name="T42" fmla="*/ 724 w 1882"/>
                <a:gd name="T43" fmla="*/ 1902 h 1928"/>
                <a:gd name="T44" fmla="*/ 581 w 1882"/>
                <a:gd name="T45" fmla="*/ 1855 h 1928"/>
                <a:gd name="T46" fmla="*/ 449 w 1882"/>
                <a:gd name="T47" fmla="*/ 1786 h 1928"/>
                <a:gd name="T48" fmla="*/ 331 w 1882"/>
                <a:gd name="T49" fmla="*/ 1698 h 1928"/>
                <a:gd name="T50" fmla="*/ 228 w 1882"/>
                <a:gd name="T51" fmla="*/ 1593 h 1928"/>
                <a:gd name="T52" fmla="*/ 142 w 1882"/>
                <a:gd name="T53" fmla="*/ 1475 h 1928"/>
                <a:gd name="T54" fmla="*/ 76 w 1882"/>
                <a:gd name="T55" fmla="*/ 1342 h 1928"/>
                <a:gd name="T56" fmla="*/ 29 w 1882"/>
                <a:gd name="T57" fmla="*/ 1202 h 1928"/>
                <a:gd name="T58" fmla="*/ 4 w 1882"/>
                <a:gd name="T59" fmla="*/ 1053 h 1928"/>
                <a:gd name="T60" fmla="*/ 3 w 1882"/>
                <a:gd name="T61" fmla="*/ 898 h 1928"/>
                <a:gd name="T62" fmla="*/ 26 w 1882"/>
                <a:gd name="T63" fmla="*/ 741 h 1928"/>
                <a:gd name="T64" fmla="*/ 71 w 1882"/>
                <a:gd name="T65" fmla="*/ 594 h 1928"/>
                <a:gd name="T66" fmla="*/ 139 w 1882"/>
                <a:gd name="T67" fmla="*/ 459 h 1928"/>
                <a:gd name="T68" fmla="*/ 225 w 1882"/>
                <a:gd name="T69" fmla="*/ 339 h 1928"/>
                <a:gd name="T70" fmla="*/ 327 w 1882"/>
                <a:gd name="T71" fmla="*/ 233 h 1928"/>
                <a:gd name="T72" fmla="*/ 443 w 1882"/>
                <a:gd name="T73" fmla="*/ 146 h 1928"/>
                <a:gd name="T74" fmla="*/ 572 w 1882"/>
                <a:gd name="T75" fmla="*/ 77 h 1928"/>
                <a:gd name="T76" fmla="*/ 709 w 1882"/>
                <a:gd name="T77" fmla="*/ 29 h 1928"/>
                <a:gd name="T78" fmla="*/ 855 w 1882"/>
                <a:gd name="T79" fmla="*/ 3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2" h="1928">
                  <a:moveTo>
                    <a:pt x="930" y="0"/>
                  </a:moveTo>
                  <a:lnTo>
                    <a:pt x="1006" y="2"/>
                  </a:lnTo>
                  <a:lnTo>
                    <a:pt x="1083" y="10"/>
                  </a:lnTo>
                  <a:lnTo>
                    <a:pt x="1159" y="26"/>
                  </a:lnTo>
                  <a:lnTo>
                    <a:pt x="1232" y="47"/>
                  </a:lnTo>
                  <a:lnTo>
                    <a:pt x="1302" y="74"/>
                  </a:lnTo>
                  <a:lnTo>
                    <a:pt x="1369" y="105"/>
                  </a:lnTo>
                  <a:lnTo>
                    <a:pt x="1433" y="142"/>
                  </a:lnTo>
                  <a:lnTo>
                    <a:pt x="1494" y="184"/>
                  </a:lnTo>
                  <a:lnTo>
                    <a:pt x="1551" y="230"/>
                  </a:lnTo>
                  <a:lnTo>
                    <a:pt x="1605" y="280"/>
                  </a:lnTo>
                  <a:lnTo>
                    <a:pt x="1654" y="334"/>
                  </a:lnTo>
                  <a:lnTo>
                    <a:pt x="1699" y="391"/>
                  </a:lnTo>
                  <a:lnTo>
                    <a:pt x="1740" y="454"/>
                  </a:lnTo>
                  <a:lnTo>
                    <a:pt x="1776" y="517"/>
                  </a:lnTo>
                  <a:lnTo>
                    <a:pt x="1806" y="585"/>
                  </a:lnTo>
                  <a:lnTo>
                    <a:pt x="1833" y="654"/>
                  </a:lnTo>
                  <a:lnTo>
                    <a:pt x="1853" y="726"/>
                  </a:lnTo>
                  <a:lnTo>
                    <a:pt x="1869" y="800"/>
                  </a:lnTo>
                  <a:lnTo>
                    <a:pt x="1879" y="875"/>
                  </a:lnTo>
                  <a:lnTo>
                    <a:pt x="1882" y="952"/>
                  </a:lnTo>
                  <a:lnTo>
                    <a:pt x="1881" y="1029"/>
                  </a:lnTo>
                  <a:lnTo>
                    <a:pt x="1872" y="1108"/>
                  </a:lnTo>
                  <a:lnTo>
                    <a:pt x="1857" y="1185"/>
                  </a:lnTo>
                  <a:lnTo>
                    <a:pt x="1837" y="1262"/>
                  </a:lnTo>
                  <a:lnTo>
                    <a:pt x="1811" y="1333"/>
                  </a:lnTo>
                  <a:lnTo>
                    <a:pt x="1780" y="1402"/>
                  </a:lnTo>
                  <a:lnTo>
                    <a:pt x="1743" y="1468"/>
                  </a:lnTo>
                  <a:lnTo>
                    <a:pt x="1703" y="1530"/>
                  </a:lnTo>
                  <a:lnTo>
                    <a:pt x="1659" y="1589"/>
                  </a:lnTo>
                  <a:lnTo>
                    <a:pt x="1610" y="1644"/>
                  </a:lnTo>
                  <a:lnTo>
                    <a:pt x="1556" y="1694"/>
                  </a:lnTo>
                  <a:lnTo>
                    <a:pt x="1500" y="1740"/>
                  </a:lnTo>
                  <a:lnTo>
                    <a:pt x="1440" y="1782"/>
                  </a:lnTo>
                  <a:lnTo>
                    <a:pt x="1377" y="1819"/>
                  </a:lnTo>
                  <a:lnTo>
                    <a:pt x="1312" y="1850"/>
                  </a:lnTo>
                  <a:lnTo>
                    <a:pt x="1243" y="1877"/>
                  </a:lnTo>
                  <a:lnTo>
                    <a:pt x="1174" y="1898"/>
                  </a:lnTo>
                  <a:lnTo>
                    <a:pt x="1101" y="1915"/>
                  </a:lnTo>
                  <a:lnTo>
                    <a:pt x="1028" y="1924"/>
                  </a:lnTo>
                  <a:lnTo>
                    <a:pt x="953" y="1928"/>
                  </a:lnTo>
                  <a:lnTo>
                    <a:pt x="877" y="1925"/>
                  </a:lnTo>
                  <a:lnTo>
                    <a:pt x="800" y="1917"/>
                  </a:lnTo>
                  <a:lnTo>
                    <a:pt x="724" y="1902"/>
                  </a:lnTo>
                  <a:lnTo>
                    <a:pt x="651" y="1881"/>
                  </a:lnTo>
                  <a:lnTo>
                    <a:pt x="581" y="1855"/>
                  </a:lnTo>
                  <a:lnTo>
                    <a:pt x="513" y="1823"/>
                  </a:lnTo>
                  <a:lnTo>
                    <a:pt x="449" y="1786"/>
                  </a:lnTo>
                  <a:lnTo>
                    <a:pt x="388" y="1745"/>
                  </a:lnTo>
                  <a:lnTo>
                    <a:pt x="331" y="1698"/>
                  </a:lnTo>
                  <a:lnTo>
                    <a:pt x="277" y="1647"/>
                  </a:lnTo>
                  <a:lnTo>
                    <a:pt x="228" y="1593"/>
                  </a:lnTo>
                  <a:lnTo>
                    <a:pt x="184" y="1536"/>
                  </a:lnTo>
                  <a:lnTo>
                    <a:pt x="142" y="1475"/>
                  </a:lnTo>
                  <a:lnTo>
                    <a:pt x="107" y="1410"/>
                  </a:lnTo>
                  <a:lnTo>
                    <a:pt x="76" y="1342"/>
                  </a:lnTo>
                  <a:lnTo>
                    <a:pt x="50" y="1273"/>
                  </a:lnTo>
                  <a:lnTo>
                    <a:pt x="29" y="1202"/>
                  </a:lnTo>
                  <a:lnTo>
                    <a:pt x="14" y="1128"/>
                  </a:lnTo>
                  <a:lnTo>
                    <a:pt x="4" y="1053"/>
                  </a:lnTo>
                  <a:lnTo>
                    <a:pt x="0" y="975"/>
                  </a:lnTo>
                  <a:lnTo>
                    <a:pt x="3" y="898"/>
                  </a:lnTo>
                  <a:lnTo>
                    <a:pt x="11" y="819"/>
                  </a:lnTo>
                  <a:lnTo>
                    <a:pt x="26" y="741"/>
                  </a:lnTo>
                  <a:lnTo>
                    <a:pt x="46" y="666"/>
                  </a:lnTo>
                  <a:lnTo>
                    <a:pt x="71" y="594"/>
                  </a:lnTo>
                  <a:lnTo>
                    <a:pt x="103" y="525"/>
                  </a:lnTo>
                  <a:lnTo>
                    <a:pt x="139" y="459"/>
                  </a:lnTo>
                  <a:lnTo>
                    <a:pt x="179" y="397"/>
                  </a:lnTo>
                  <a:lnTo>
                    <a:pt x="225" y="339"/>
                  </a:lnTo>
                  <a:lnTo>
                    <a:pt x="274" y="284"/>
                  </a:lnTo>
                  <a:lnTo>
                    <a:pt x="327" y="233"/>
                  </a:lnTo>
                  <a:lnTo>
                    <a:pt x="383" y="187"/>
                  </a:lnTo>
                  <a:lnTo>
                    <a:pt x="443" y="146"/>
                  </a:lnTo>
                  <a:lnTo>
                    <a:pt x="505" y="109"/>
                  </a:lnTo>
                  <a:lnTo>
                    <a:pt x="572" y="77"/>
                  </a:lnTo>
                  <a:lnTo>
                    <a:pt x="639" y="50"/>
                  </a:lnTo>
                  <a:lnTo>
                    <a:pt x="709" y="29"/>
                  </a:lnTo>
                  <a:lnTo>
                    <a:pt x="781" y="14"/>
                  </a:lnTo>
                  <a:lnTo>
                    <a:pt x="855" y="3"/>
                  </a:lnTo>
                  <a:lnTo>
                    <a:pt x="9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1633547" y="1437577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29⁰ 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20825" y="1908155"/>
            <a:ext cx="1762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York, USA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91010" y="3243128"/>
            <a:ext cx="1129816" cy="753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48850" y="3967048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734206" y="3227362"/>
            <a:ext cx="0" cy="109325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910651" y="3337824"/>
            <a:ext cx="1572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with client @ 10.00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613099" y="5276216"/>
            <a:ext cx="767146" cy="865148"/>
            <a:chOff x="1930" y="5"/>
            <a:chExt cx="3820" cy="4308"/>
          </a:xfrm>
          <a:solidFill>
            <a:schemeClr val="bg1"/>
          </a:solidFill>
        </p:grpSpPr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3022" y="5"/>
              <a:ext cx="2728" cy="3841"/>
            </a:xfrm>
            <a:custGeom>
              <a:avLst/>
              <a:gdLst>
                <a:gd name="T0" fmla="*/ 1171 w 2728"/>
                <a:gd name="T1" fmla="*/ 101 h 3841"/>
                <a:gd name="T2" fmla="*/ 1059 w 2728"/>
                <a:gd name="T3" fmla="*/ 130 h 3841"/>
                <a:gd name="T4" fmla="*/ 959 w 2728"/>
                <a:gd name="T5" fmla="*/ 184 h 3841"/>
                <a:gd name="T6" fmla="*/ 877 w 2728"/>
                <a:gd name="T7" fmla="*/ 259 h 3841"/>
                <a:gd name="T8" fmla="*/ 814 w 2728"/>
                <a:gd name="T9" fmla="*/ 352 h 3841"/>
                <a:gd name="T10" fmla="*/ 775 w 2728"/>
                <a:gd name="T11" fmla="*/ 460 h 3841"/>
                <a:gd name="T12" fmla="*/ 767 w 2728"/>
                <a:gd name="T13" fmla="*/ 529 h 3841"/>
                <a:gd name="T14" fmla="*/ 787 w 2728"/>
                <a:gd name="T15" fmla="*/ 542 h 3841"/>
                <a:gd name="T16" fmla="*/ 1686 w 2728"/>
                <a:gd name="T17" fmla="*/ 538 h 3841"/>
                <a:gd name="T18" fmla="*/ 1696 w 2728"/>
                <a:gd name="T19" fmla="*/ 517 h 3841"/>
                <a:gd name="T20" fmla="*/ 1670 w 2728"/>
                <a:gd name="T21" fmla="*/ 405 h 3841"/>
                <a:gd name="T22" fmla="*/ 1618 w 2728"/>
                <a:gd name="T23" fmla="*/ 304 h 3841"/>
                <a:gd name="T24" fmla="*/ 1545 w 2728"/>
                <a:gd name="T25" fmla="*/ 219 h 3841"/>
                <a:gd name="T26" fmla="*/ 1453 w 2728"/>
                <a:gd name="T27" fmla="*/ 153 h 3841"/>
                <a:gd name="T28" fmla="*/ 1347 w 2728"/>
                <a:gd name="T29" fmla="*/ 112 h 3841"/>
                <a:gd name="T30" fmla="*/ 1230 w 2728"/>
                <a:gd name="T31" fmla="*/ 97 h 3841"/>
                <a:gd name="T32" fmla="*/ 1298 w 2728"/>
                <a:gd name="T33" fmla="*/ 4 h 3841"/>
                <a:gd name="T34" fmla="*/ 1425 w 2728"/>
                <a:gd name="T35" fmla="*/ 34 h 3841"/>
                <a:gd name="T36" fmla="*/ 1539 w 2728"/>
                <a:gd name="T37" fmla="*/ 92 h 3841"/>
                <a:gd name="T38" fmla="*/ 1638 w 2728"/>
                <a:gd name="T39" fmla="*/ 173 h 3841"/>
                <a:gd name="T40" fmla="*/ 1715 w 2728"/>
                <a:gd name="T41" fmla="*/ 274 h 3841"/>
                <a:gd name="T42" fmla="*/ 1768 w 2728"/>
                <a:gd name="T43" fmla="*/ 392 h 3841"/>
                <a:gd name="T44" fmla="*/ 1795 w 2728"/>
                <a:gd name="T45" fmla="*/ 520 h 3841"/>
                <a:gd name="T46" fmla="*/ 1806 w 2728"/>
                <a:gd name="T47" fmla="*/ 538 h 3841"/>
                <a:gd name="T48" fmla="*/ 2398 w 2728"/>
                <a:gd name="T49" fmla="*/ 542 h 3841"/>
                <a:gd name="T50" fmla="*/ 2427 w 2728"/>
                <a:gd name="T51" fmla="*/ 553 h 3841"/>
                <a:gd name="T52" fmla="*/ 2440 w 2728"/>
                <a:gd name="T53" fmla="*/ 580 h 3841"/>
                <a:gd name="T54" fmla="*/ 2725 w 2728"/>
                <a:gd name="T55" fmla="*/ 3814 h 3841"/>
                <a:gd name="T56" fmla="*/ 2703 w 2728"/>
                <a:gd name="T57" fmla="*/ 3837 h 3841"/>
                <a:gd name="T58" fmla="*/ 1161 w 2728"/>
                <a:gd name="T59" fmla="*/ 3841 h 3841"/>
                <a:gd name="T60" fmla="*/ 1133 w 2728"/>
                <a:gd name="T61" fmla="*/ 3831 h 3841"/>
                <a:gd name="T62" fmla="*/ 1120 w 2728"/>
                <a:gd name="T63" fmla="*/ 3803 h 3841"/>
                <a:gd name="T64" fmla="*/ 940 w 2728"/>
                <a:gd name="T65" fmla="*/ 1825 h 3841"/>
                <a:gd name="T66" fmla="*/ 917 w 2728"/>
                <a:gd name="T67" fmla="*/ 1805 h 3841"/>
                <a:gd name="T68" fmla="*/ 510 w 2728"/>
                <a:gd name="T69" fmla="*/ 1802 h 3841"/>
                <a:gd name="T70" fmla="*/ 487 w 2728"/>
                <a:gd name="T71" fmla="*/ 1791 h 3841"/>
                <a:gd name="T72" fmla="*/ 462 w 2728"/>
                <a:gd name="T73" fmla="*/ 1726 h 3841"/>
                <a:gd name="T74" fmla="*/ 408 w 2728"/>
                <a:gd name="T75" fmla="*/ 1626 h 3841"/>
                <a:gd name="T76" fmla="*/ 335 w 2728"/>
                <a:gd name="T77" fmla="*/ 1542 h 3841"/>
                <a:gd name="T78" fmla="*/ 245 w 2728"/>
                <a:gd name="T79" fmla="*/ 1476 h 3841"/>
                <a:gd name="T80" fmla="*/ 141 w 2728"/>
                <a:gd name="T81" fmla="*/ 1430 h 3841"/>
                <a:gd name="T82" fmla="*/ 27 w 2728"/>
                <a:gd name="T83" fmla="*/ 1408 h 3841"/>
                <a:gd name="T84" fmla="*/ 6 w 2728"/>
                <a:gd name="T85" fmla="*/ 1397 h 3841"/>
                <a:gd name="T86" fmla="*/ 0 w 2728"/>
                <a:gd name="T87" fmla="*/ 1376 h 3841"/>
                <a:gd name="T88" fmla="*/ 74 w 2728"/>
                <a:gd name="T89" fmla="*/ 564 h 3841"/>
                <a:gd name="T90" fmla="*/ 97 w 2728"/>
                <a:gd name="T91" fmla="*/ 545 h 3841"/>
                <a:gd name="T92" fmla="*/ 644 w 2728"/>
                <a:gd name="T93" fmla="*/ 542 h 3841"/>
                <a:gd name="T94" fmla="*/ 664 w 2728"/>
                <a:gd name="T95" fmla="*/ 532 h 3841"/>
                <a:gd name="T96" fmla="*/ 677 w 2728"/>
                <a:gd name="T97" fmla="*/ 454 h 3841"/>
                <a:gd name="T98" fmla="*/ 716 w 2728"/>
                <a:gd name="T99" fmla="*/ 331 h 3841"/>
                <a:gd name="T100" fmla="*/ 783 w 2728"/>
                <a:gd name="T101" fmla="*/ 221 h 3841"/>
                <a:gd name="T102" fmla="*/ 870 w 2728"/>
                <a:gd name="T103" fmla="*/ 130 h 3841"/>
                <a:gd name="T104" fmla="*/ 976 w 2728"/>
                <a:gd name="T105" fmla="*/ 60 h 3841"/>
                <a:gd name="T106" fmla="*/ 1098 w 2728"/>
                <a:gd name="T107" fmla="*/ 16 h 3841"/>
                <a:gd name="T108" fmla="*/ 1230 w 2728"/>
                <a:gd name="T109" fmla="*/ 0 h 3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8" h="3841">
                  <a:moveTo>
                    <a:pt x="1230" y="97"/>
                  </a:moveTo>
                  <a:lnTo>
                    <a:pt x="1171" y="101"/>
                  </a:lnTo>
                  <a:lnTo>
                    <a:pt x="1114" y="112"/>
                  </a:lnTo>
                  <a:lnTo>
                    <a:pt x="1059" y="130"/>
                  </a:lnTo>
                  <a:lnTo>
                    <a:pt x="1008" y="153"/>
                  </a:lnTo>
                  <a:lnTo>
                    <a:pt x="959" y="184"/>
                  </a:lnTo>
                  <a:lnTo>
                    <a:pt x="916" y="219"/>
                  </a:lnTo>
                  <a:lnTo>
                    <a:pt x="877" y="259"/>
                  </a:lnTo>
                  <a:lnTo>
                    <a:pt x="843" y="304"/>
                  </a:lnTo>
                  <a:lnTo>
                    <a:pt x="814" y="352"/>
                  </a:lnTo>
                  <a:lnTo>
                    <a:pt x="791" y="405"/>
                  </a:lnTo>
                  <a:lnTo>
                    <a:pt x="775" y="460"/>
                  </a:lnTo>
                  <a:lnTo>
                    <a:pt x="764" y="517"/>
                  </a:lnTo>
                  <a:lnTo>
                    <a:pt x="767" y="529"/>
                  </a:lnTo>
                  <a:lnTo>
                    <a:pt x="775" y="538"/>
                  </a:lnTo>
                  <a:lnTo>
                    <a:pt x="787" y="542"/>
                  </a:lnTo>
                  <a:lnTo>
                    <a:pt x="1674" y="542"/>
                  </a:lnTo>
                  <a:lnTo>
                    <a:pt x="1686" y="538"/>
                  </a:lnTo>
                  <a:lnTo>
                    <a:pt x="1694" y="529"/>
                  </a:lnTo>
                  <a:lnTo>
                    <a:pt x="1696" y="517"/>
                  </a:lnTo>
                  <a:lnTo>
                    <a:pt x="1687" y="460"/>
                  </a:lnTo>
                  <a:lnTo>
                    <a:pt x="1670" y="405"/>
                  </a:lnTo>
                  <a:lnTo>
                    <a:pt x="1647" y="352"/>
                  </a:lnTo>
                  <a:lnTo>
                    <a:pt x="1618" y="304"/>
                  </a:lnTo>
                  <a:lnTo>
                    <a:pt x="1584" y="259"/>
                  </a:lnTo>
                  <a:lnTo>
                    <a:pt x="1545" y="219"/>
                  </a:lnTo>
                  <a:lnTo>
                    <a:pt x="1501" y="184"/>
                  </a:lnTo>
                  <a:lnTo>
                    <a:pt x="1453" y="153"/>
                  </a:lnTo>
                  <a:lnTo>
                    <a:pt x="1402" y="130"/>
                  </a:lnTo>
                  <a:lnTo>
                    <a:pt x="1347" y="112"/>
                  </a:lnTo>
                  <a:lnTo>
                    <a:pt x="1291" y="101"/>
                  </a:lnTo>
                  <a:lnTo>
                    <a:pt x="1230" y="97"/>
                  </a:lnTo>
                  <a:close/>
                  <a:moveTo>
                    <a:pt x="1230" y="0"/>
                  </a:moveTo>
                  <a:lnTo>
                    <a:pt x="1298" y="4"/>
                  </a:lnTo>
                  <a:lnTo>
                    <a:pt x="1363" y="16"/>
                  </a:lnTo>
                  <a:lnTo>
                    <a:pt x="1425" y="34"/>
                  </a:lnTo>
                  <a:lnTo>
                    <a:pt x="1484" y="60"/>
                  </a:lnTo>
                  <a:lnTo>
                    <a:pt x="1539" y="92"/>
                  </a:lnTo>
                  <a:lnTo>
                    <a:pt x="1590" y="130"/>
                  </a:lnTo>
                  <a:lnTo>
                    <a:pt x="1638" y="173"/>
                  </a:lnTo>
                  <a:lnTo>
                    <a:pt x="1679" y="221"/>
                  </a:lnTo>
                  <a:lnTo>
                    <a:pt x="1715" y="274"/>
                  </a:lnTo>
                  <a:lnTo>
                    <a:pt x="1745" y="331"/>
                  </a:lnTo>
                  <a:lnTo>
                    <a:pt x="1768" y="392"/>
                  </a:lnTo>
                  <a:lnTo>
                    <a:pt x="1784" y="454"/>
                  </a:lnTo>
                  <a:lnTo>
                    <a:pt x="1795" y="520"/>
                  </a:lnTo>
                  <a:lnTo>
                    <a:pt x="1797" y="532"/>
                  </a:lnTo>
                  <a:lnTo>
                    <a:pt x="1806" y="538"/>
                  </a:lnTo>
                  <a:lnTo>
                    <a:pt x="1817" y="542"/>
                  </a:lnTo>
                  <a:lnTo>
                    <a:pt x="2398" y="542"/>
                  </a:lnTo>
                  <a:lnTo>
                    <a:pt x="2414" y="545"/>
                  </a:lnTo>
                  <a:lnTo>
                    <a:pt x="2427" y="553"/>
                  </a:lnTo>
                  <a:lnTo>
                    <a:pt x="2436" y="564"/>
                  </a:lnTo>
                  <a:lnTo>
                    <a:pt x="2440" y="580"/>
                  </a:lnTo>
                  <a:lnTo>
                    <a:pt x="2728" y="3795"/>
                  </a:lnTo>
                  <a:lnTo>
                    <a:pt x="2725" y="3814"/>
                  </a:lnTo>
                  <a:lnTo>
                    <a:pt x="2716" y="3828"/>
                  </a:lnTo>
                  <a:lnTo>
                    <a:pt x="2703" y="3837"/>
                  </a:lnTo>
                  <a:lnTo>
                    <a:pt x="2686" y="3841"/>
                  </a:lnTo>
                  <a:lnTo>
                    <a:pt x="1161" y="3841"/>
                  </a:lnTo>
                  <a:lnTo>
                    <a:pt x="1147" y="3838"/>
                  </a:lnTo>
                  <a:lnTo>
                    <a:pt x="1133" y="3831"/>
                  </a:lnTo>
                  <a:lnTo>
                    <a:pt x="1124" y="3819"/>
                  </a:lnTo>
                  <a:lnTo>
                    <a:pt x="1120" y="3803"/>
                  </a:lnTo>
                  <a:lnTo>
                    <a:pt x="944" y="1840"/>
                  </a:lnTo>
                  <a:lnTo>
                    <a:pt x="940" y="1825"/>
                  </a:lnTo>
                  <a:lnTo>
                    <a:pt x="931" y="1813"/>
                  </a:lnTo>
                  <a:lnTo>
                    <a:pt x="917" y="1805"/>
                  </a:lnTo>
                  <a:lnTo>
                    <a:pt x="903" y="1802"/>
                  </a:lnTo>
                  <a:lnTo>
                    <a:pt x="510" y="1802"/>
                  </a:lnTo>
                  <a:lnTo>
                    <a:pt x="497" y="1799"/>
                  </a:lnTo>
                  <a:lnTo>
                    <a:pt x="487" y="1791"/>
                  </a:lnTo>
                  <a:lnTo>
                    <a:pt x="480" y="1779"/>
                  </a:lnTo>
                  <a:lnTo>
                    <a:pt x="462" y="1726"/>
                  </a:lnTo>
                  <a:lnTo>
                    <a:pt x="438" y="1675"/>
                  </a:lnTo>
                  <a:lnTo>
                    <a:pt x="408" y="1626"/>
                  </a:lnTo>
                  <a:lnTo>
                    <a:pt x="374" y="1582"/>
                  </a:lnTo>
                  <a:lnTo>
                    <a:pt x="335" y="1542"/>
                  </a:lnTo>
                  <a:lnTo>
                    <a:pt x="292" y="1506"/>
                  </a:lnTo>
                  <a:lnTo>
                    <a:pt x="245" y="1476"/>
                  </a:lnTo>
                  <a:lnTo>
                    <a:pt x="195" y="1449"/>
                  </a:lnTo>
                  <a:lnTo>
                    <a:pt x="141" y="1430"/>
                  </a:lnTo>
                  <a:lnTo>
                    <a:pt x="85" y="1415"/>
                  </a:lnTo>
                  <a:lnTo>
                    <a:pt x="27" y="1408"/>
                  </a:lnTo>
                  <a:lnTo>
                    <a:pt x="16" y="1405"/>
                  </a:lnTo>
                  <a:lnTo>
                    <a:pt x="6" y="1397"/>
                  </a:lnTo>
                  <a:lnTo>
                    <a:pt x="1" y="1388"/>
                  </a:lnTo>
                  <a:lnTo>
                    <a:pt x="0" y="1376"/>
                  </a:lnTo>
                  <a:lnTo>
                    <a:pt x="70" y="580"/>
                  </a:lnTo>
                  <a:lnTo>
                    <a:pt x="74" y="564"/>
                  </a:lnTo>
                  <a:lnTo>
                    <a:pt x="84" y="553"/>
                  </a:lnTo>
                  <a:lnTo>
                    <a:pt x="97" y="545"/>
                  </a:lnTo>
                  <a:lnTo>
                    <a:pt x="112" y="542"/>
                  </a:lnTo>
                  <a:lnTo>
                    <a:pt x="644" y="542"/>
                  </a:lnTo>
                  <a:lnTo>
                    <a:pt x="656" y="538"/>
                  </a:lnTo>
                  <a:lnTo>
                    <a:pt x="664" y="532"/>
                  </a:lnTo>
                  <a:lnTo>
                    <a:pt x="667" y="520"/>
                  </a:lnTo>
                  <a:lnTo>
                    <a:pt x="677" y="454"/>
                  </a:lnTo>
                  <a:lnTo>
                    <a:pt x="694" y="392"/>
                  </a:lnTo>
                  <a:lnTo>
                    <a:pt x="716" y="331"/>
                  </a:lnTo>
                  <a:lnTo>
                    <a:pt x="746" y="274"/>
                  </a:lnTo>
                  <a:lnTo>
                    <a:pt x="783" y="221"/>
                  </a:lnTo>
                  <a:lnTo>
                    <a:pt x="823" y="173"/>
                  </a:lnTo>
                  <a:lnTo>
                    <a:pt x="870" y="130"/>
                  </a:lnTo>
                  <a:lnTo>
                    <a:pt x="921" y="92"/>
                  </a:lnTo>
                  <a:lnTo>
                    <a:pt x="976" y="60"/>
                  </a:lnTo>
                  <a:lnTo>
                    <a:pt x="1035" y="34"/>
                  </a:lnTo>
                  <a:lnTo>
                    <a:pt x="1098" y="16"/>
                  </a:lnTo>
                  <a:lnTo>
                    <a:pt x="1164" y="4"/>
                  </a:lnTo>
                  <a:lnTo>
                    <a:pt x="1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1930" y="1503"/>
              <a:ext cx="2150" cy="2810"/>
            </a:xfrm>
            <a:custGeom>
              <a:avLst/>
              <a:gdLst>
                <a:gd name="T0" fmla="*/ 1011 w 2150"/>
                <a:gd name="T1" fmla="*/ 101 h 2810"/>
                <a:gd name="T2" fmla="*/ 924 w 2150"/>
                <a:gd name="T3" fmla="*/ 126 h 2810"/>
                <a:gd name="T4" fmla="*/ 851 w 2150"/>
                <a:gd name="T5" fmla="*/ 174 h 2810"/>
                <a:gd name="T6" fmla="*/ 793 w 2150"/>
                <a:gd name="T7" fmla="*/ 239 h 2810"/>
                <a:gd name="T8" fmla="*/ 755 w 2150"/>
                <a:gd name="T9" fmla="*/ 319 h 2810"/>
                <a:gd name="T10" fmla="*/ 745 w 2150"/>
                <a:gd name="T11" fmla="*/ 376 h 2810"/>
                <a:gd name="T12" fmla="*/ 761 w 2150"/>
                <a:gd name="T13" fmla="*/ 394 h 2810"/>
                <a:gd name="T14" fmla="*/ 1342 w 2150"/>
                <a:gd name="T15" fmla="*/ 396 h 2810"/>
                <a:gd name="T16" fmla="*/ 1363 w 2150"/>
                <a:gd name="T17" fmla="*/ 386 h 2810"/>
                <a:gd name="T18" fmla="*/ 1369 w 2150"/>
                <a:gd name="T19" fmla="*/ 362 h 2810"/>
                <a:gd name="T20" fmla="*/ 1343 w 2150"/>
                <a:gd name="T21" fmla="*/ 277 h 2810"/>
                <a:gd name="T22" fmla="*/ 1295 w 2150"/>
                <a:gd name="T23" fmla="*/ 204 h 2810"/>
                <a:gd name="T24" fmla="*/ 1228 w 2150"/>
                <a:gd name="T25" fmla="*/ 148 h 2810"/>
                <a:gd name="T26" fmla="*/ 1148 w 2150"/>
                <a:gd name="T27" fmla="*/ 110 h 2810"/>
                <a:gd name="T28" fmla="*/ 1056 w 2150"/>
                <a:gd name="T29" fmla="*/ 97 h 2810"/>
                <a:gd name="T30" fmla="*/ 1114 w 2150"/>
                <a:gd name="T31" fmla="*/ 4 h 2810"/>
                <a:gd name="T32" fmla="*/ 1221 w 2150"/>
                <a:gd name="T33" fmla="*/ 34 h 2810"/>
                <a:gd name="T34" fmla="*/ 1314 w 2150"/>
                <a:gd name="T35" fmla="*/ 90 h 2810"/>
                <a:gd name="T36" fmla="*/ 1389 w 2150"/>
                <a:gd name="T37" fmla="*/ 167 h 2810"/>
                <a:gd name="T38" fmla="*/ 1441 w 2150"/>
                <a:gd name="T39" fmla="*/ 262 h 2810"/>
                <a:gd name="T40" fmla="*/ 1469 w 2150"/>
                <a:gd name="T41" fmla="*/ 370 h 2810"/>
                <a:gd name="T42" fmla="*/ 1485 w 2150"/>
                <a:gd name="T43" fmla="*/ 393 h 2810"/>
                <a:gd name="T44" fmla="*/ 1886 w 2150"/>
                <a:gd name="T45" fmla="*/ 396 h 2810"/>
                <a:gd name="T46" fmla="*/ 1919 w 2150"/>
                <a:gd name="T47" fmla="*/ 406 h 2810"/>
                <a:gd name="T48" fmla="*/ 1940 w 2150"/>
                <a:gd name="T49" fmla="*/ 432 h 2810"/>
                <a:gd name="T50" fmla="*/ 2150 w 2150"/>
                <a:gd name="T51" fmla="*/ 2748 h 2810"/>
                <a:gd name="T52" fmla="*/ 2140 w 2150"/>
                <a:gd name="T53" fmla="*/ 2784 h 2810"/>
                <a:gd name="T54" fmla="*/ 2112 w 2150"/>
                <a:gd name="T55" fmla="*/ 2808 h 2810"/>
                <a:gd name="T56" fmla="*/ 58 w 2150"/>
                <a:gd name="T57" fmla="*/ 2810 h 2810"/>
                <a:gd name="T58" fmla="*/ 22 w 2150"/>
                <a:gd name="T59" fmla="*/ 2799 h 2810"/>
                <a:gd name="T60" fmla="*/ 1 w 2150"/>
                <a:gd name="T61" fmla="*/ 2767 h 2810"/>
                <a:gd name="T62" fmla="*/ 206 w 2150"/>
                <a:gd name="T63" fmla="*/ 449 h 2810"/>
                <a:gd name="T64" fmla="*/ 219 w 2150"/>
                <a:gd name="T65" fmla="*/ 417 h 2810"/>
                <a:gd name="T66" fmla="*/ 246 w 2150"/>
                <a:gd name="T67" fmla="*/ 399 h 2810"/>
                <a:gd name="T68" fmla="*/ 617 w 2150"/>
                <a:gd name="T69" fmla="*/ 396 h 2810"/>
                <a:gd name="T70" fmla="*/ 640 w 2150"/>
                <a:gd name="T71" fmla="*/ 383 h 2810"/>
                <a:gd name="T72" fmla="*/ 656 w 2150"/>
                <a:gd name="T73" fmla="*/ 314 h 2810"/>
                <a:gd name="T74" fmla="*/ 695 w 2150"/>
                <a:gd name="T75" fmla="*/ 212 h 2810"/>
                <a:gd name="T76" fmla="*/ 761 w 2150"/>
                <a:gd name="T77" fmla="*/ 126 h 2810"/>
                <a:gd name="T78" fmla="*/ 844 w 2150"/>
                <a:gd name="T79" fmla="*/ 59 h 2810"/>
                <a:gd name="T80" fmla="*/ 945 w 2150"/>
                <a:gd name="T81" fmla="*/ 16 h 2810"/>
                <a:gd name="T82" fmla="*/ 1056 w 2150"/>
                <a:gd name="T83" fmla="*/ 0 h 2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50" h="2810">
                  <a:moveTo>
                    <a:pt x="1056" y="97"/>
                  </a:moveTo>
                  <a:lnTo>
                    <a:pt x="1011" y="101"/>
                  </a:lnTo>
                  <a:lnTo>
                    <a:pt x="966" y="110"/>
                  </a:lnTo>
                  <a:lnTo>
                    <a:pt x="924" y="126"/>
                  </a:lnTo>
                  <a:lnTo>
                    <a:pt x="886" y="148"/>
                  </a:lnTo>
                  <a:lnTo>
                    <a:pt x="851" y="174"/>
                  </a:lnTo>
                  <a:lnTo>
                    <a:pt x="820" y="204"/>
                  </a:lnTo>
                  <a:lnTo>
                    <a:pt x="793" y="239"/>
                  </a:lnTo>
                  <a:lnTo>
                    <a:pt x="771" y="277"/>
                  </a:lnTo>
                  <a:lnTo>
                    <a:pt x="755" y="319"/>
                  </a:lnTo>
                  <a:lnTo>
                    <a:pt x="745" y="362"/>
                  </a:lnTo>
                  <a:lnTo>
                    <a:pt x="745" y="376"/>
                  </a:lnTo>
                  <a:lnTo>
                    <a:pt x="750" y="386"/>
                  </a:lnTo>
                  <a:lnTo>
                    <a:pt x="761" y="394"/>
                  </a:lnTo>
                  <a:lnTo>
                    <a:pt x="772" y="396"/>
                  </a:lnTo>
                  <a:lnTo>
                    <a:pt x="1342" y="396"/>
                  </a:lnTo>
                  <a:lnTo>
                    <a:pt x="1354" y="394"/>
                  </a:lnTo>
                  <a:lnTo>
                    <a:pt x="1363" y="386"/>
                  </a:lnTo>
                  <a:lnTo>
                    <a:pt x="1369" y="376"/>
                  </a:lnTo>
                  <a:lnTo>
                    <a:pt x="1369" y="362"/>
                  </a:lnTo>
                  <a:lnTo>
                    <a:pt x="1359" y="319"/>
                  </a:lnTo>
                  <a:lnTo>
                    <a:pt x="1343" y="277"/>
                  </a:lnTo>
                  <a:lnTo>
                    <a:pt x="1321" y="239"/>
                  </a:lnTo>
                  <a:lnTo>
                    <a:pt x="1295" y="204"/>
                  </a:lnTo>
                  <a:lnTo>
                    <a:pt x="1263" y="174"/>
                  </a:lnTo>
                  <a:lnTo>
                    <a:pt x="1228" y="148"/>
                  </a:lnTo>
                  <a:lnTo>
                    <a:pt x="1189" y="126"/>
                  </a:lnTo>
                  <a:lnTo>
                    <a:pt x="1148" y="110"/>
                  </a:lnTo>
                  <a:lnTo>
                    <a:pt x="1104" y="101"/>
                  </a:lnTo>
                  <a:lnTo>
                    <a:pt x="1056" y="97"/>
                  </a:lnTo>
                  <a:close/>
                  <a:moveTo>
                    <a:pt x="1056" y="0"/>
                  </a:moveTo>
                  <a:lnTo>
                    <a:pt x="1114" y="4"/>
                  </a:lnTo>
                  <a:lnTo>
                    <a:pt x="1169" y="16"/>
                  </a:lnTo>
                  <a:lnTo>
                    <a:pt x="1221" y="34"/>
                  </a:lnTo>
                  <a:lnTo>
                    <a:pt x="1270" y="59"/>
                  </a:lnTo>
                  <a:lnTo>
                    <a:pt x="1314" y="90"/>
                  </a:lnTo>
                  <a:lnTo>
                    <a:pt x="1354" y="126"/>
                  </a:lnTo>
                  <a:lnTo>
                    <a:pt x="1389" y="167"/>
                  </a:lnTo>
                  <a:lnTo>
                    <a:pt x="1418" y="212"/>
                  </a:lnTo>
                  <a:lnTo>
                    <a:pt x="1441" y="262"/>
                  </a:lnTo>
                  <a:lnTo>
                    <a:pt x="1458" y="314"/>
                  </a:lnTo>
                  <a:lnTo>
                    <a:pt x="1469" y="370"/>
                  </a:lnTo>
                  <a:lnTo>
                    <a:pt x="1474" y="383"/>
                  </a:lnTo>
                  <a:lnTo>
                    <a:pt x="1485" y="393"/>
                  </a:lnTo>
                  <a:lnTo>
                    <a:pt x="1498" y="396"/>
                  </a:lnTo>
                  <a:lnTo>
                    <a:pt x="1886" y="396"/>
                  </a:lnTo>
                  <a:lnTo>
                    <a:pt x="1903" y="399"/>
                  </a:lnTo>
                  <a:lnTo>
                    <a:pt x="1919" y="406"/>
                  </a:lnTo>
                  <a:lnTo>
                    <a:pt x="1931" y="417"/>
                  </a:lnTo>
                  <a:lnTo>
                    <a:pt x="1940" y="432"/>
                  </a:lnTo>
                  <a:lnTo>
                    <a:pt x="1944" y="449"/>
                  </a:lnTo>
                  <a:lnTo>
                    <a:pt x="2150" y="2748"/>
                  </a:lnTo>
                  <a:lnTo>
                    <a:pt x="2148" y="2767"/>
                  </a:lnTo>
                  <a:lnTo>
                    <a:pt x="2140" y="2784"/>
                  </a:lnTo>
                  <a:lnTo>
                    <a:pt x="2129" y="2799"/>
                  </a:lnTo>
                  <a:lnTo>
                    <a:pt x="2112" y="2808"/>
                  </a:lnTo>
                  <a:lnTo>
                    <a:pt x="2092" y="2810"/>
                  </a:lnTo>
                  <a:lnTo>
                    <a:pt x="58" y="2810"/>
                  </a:lnTo>
                  <a:lnTo>
                    <a:pt x="38" y="2808"/>
                  </a:lnTo>
                  <a:lnTo>
                    <a:pt x="22" y="2799"/>
                  </a:lnTo>
                  <a:lnTo>
                    <a:pt x="9" y="2784"/>
                  </a:lnTo>
                  <a:lnTo>
                    <a:pt x="1" y="2767"/>
                  </a:lnTo>
                  <a:lnTo>
                    <a:pt x="0" y="2748"/>
                  </a:lnTo>
                  <a:lnTo>
                    <a:pt x="206" y="449"/>
                  </a:lnTo>
                  <a:lnTo>
                    <a:pt x="209" y="432"/>
                  </a:lnTo>
                  <a:lnTo>
                    <a:pt x="219" y="417"/>
                  </a:lnTo>
                  <a:lnTo>
                    <a:pt x="230" y="406"/>
                  </a:lnTo>
                  <a:lnTo>
                    <a:pt x="246" y="399"/>
                  </a:lnTo>
                  <a:lnTo>
                    <a:pt x="263" y="396"/>
                  </a:lnTo>
                  <a:lnTo>
                    <a:pt x="617" y="396"/>
                  </a:lnTo>
                  <a:lnTo>
                    <a:pt x="630" y="393"/>
                  </a:lnTo>
                  <a:lnTo>
                    <a:pt x="640" y="383"/>
                  </a:lnTo>
                  <a:lnTo>
                    <a:pt x="645" y="370"/>
                  </a:lnTo>
                  <a:lnTo>
                    <a:pt x="656" y="314"/>
                  </a:lnTo>
                  <a:lnTo>
                    <a:pt x="673" y="262"/>
                  </a:lnTo>
                  <a:lnTo>
                    <a:pt x="695" y="212"/>
                  </a:lnTo>
                  <a:lnTo>
                    <a:pt x="725" y="167"/>
                  </a:lnTo>
                  <a:lnTo>
                    <a:pt x="761" y="126"/>
                  </a:lnTo>
                  <a:lnTo>
                    <a:pt x="800" y="90"/>
                  </a:lnTo>
                  <a:lnTo>
                    <a:pt x="844" y="59"/>
                  </a:lnTo>
                  <a:lnTo>
                    <a:pt x="893" y="34"/>
                  </a:lnTo>
                  <a:lnTo>
                    <a:pt x="945" y="16"/>
                  </a:lnTo>
                  <a:lnTo>
                    <a:pt x="1000" y="4"/>
                  </a:lnTo>
                  <a:lnTo>
                    <a:pt x="10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1676359" y="5262891"/>
            <a:ext cx="182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sell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63390" y="5554270"/>
            <a:ext cx="1733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 items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161595" y="191850"/>
            <a:ext cx="182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Name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76" name="Freeform 12"/>
          <p:cNvSpPr>
            <a:spLocks/>
          </p:cNvSpPr>
          <p:nvPr/>
        </p:nvSpPr>
        <p:spPr bwMode="auto">
          <a:xfrm>
            <a:off x="9871070" y="176084"/>
            <a:ext cx="411480" cy="369332"/>
          </a:xfrm>
          <a:custGeom>
            <a:avLst/>
            <a:gdLst>
              <a:gd name="T0" fmla="*/ 3200 w 5738"/>
              <a:gd name="T1" fmla="*/ 26 h 5535"/>
              <a:gd name="T2" fmla="*/ 3545 w 5738"/>
              <a:gd name="T3" fmla="*/ 134 h 5535"/>
              <a:gd name="T4" fmla="*/ 3792 w 5738"/>
              <a:gd name="T5" fmla="*/ 309 h 5535"/>
              <a:gd name="T6" fmla="*/ 3959 w 5738"/>
              <a:gd name="T7" fmla="*/ 528 h 5535"/>
              <a:gd name="T8" fmla="*/ 4060 w 5738"/>
              <a:gd name="T9" fmla="*/ 774 h 5535"/>
              <a:gd name="T10" fmla="*/ 4109 w 5738"/>
              <a:gd name="T11" fmla="*/ 1028 h 5535"/>
              <a:gd name="T12" fmla="*/ 4123 w 5738"/>
              <a:gd name="T13" fmla="*/ 1269 h 5535"/>
              <a:gd name="T14" fmla="*/ 4114 w 5738"/>
              <a:gd name="T15" fmla="*/ 1479 h 5535"/>
              <a:gd name="T16" fmla="*/ 4098 w 5738"/>
              <a:gd name="T17" fmla="*/ 1638 h 5535"/>
              <a:gd name="T18" fmla="*/ 4126 w 5738"/>
              <a:gd name="T19" fmla="*/ 1748 h 5535"/>
              <a:gd name="T20" fmla="*/ 4208 w 5738"/>
              <a:gd name="T21" fmla="*/ 1938 h 5535"/>
              <a:gd name="T22" fmla="*/ 4205 w 5738"/>
              <a:gd name="T23" fmla="*/ 2161 h 5535"/>
              <a:gd name="T24" fmla="*/ 4135 w 5738"/>
              <a:gd name="T25" fmla="*/ 2363 h 5535"/>
              <a:gd name="T26" fmla="*/ 4015 w 5738"/>
              <a:gd name="T27" fmla="*/ 2490 h 5535"/>
              <a:gd name="T28" fmla="*/ 3902 w 5738"/>
              <a:gd name="T29" fmla="*/ 2678 h 5535"/>
              <a:gd name="T30" fmla="*/ 3781 w 5738"/>
              <a:gd name="T31" fmla="*/ 2983 h 5535"/>
              <a:gd name="T32" fmla="*/ 3635 w 5738"/>
              <a:gd name="T33" fmla="*/ 3227 h 5535"/>
              <a:gd name="T34" fmla="*/ 3506 w 5738"/>
              <a:gd name="T35" fmla="*/ 3394 h 5535"/>
              <a:gd name="T36" fmla="*/ 3438 w 5738"/>
              <a:gd name="T37" fmla="*/ 3471 h 5535"/>
              <a:gd name="T38" fmla="*/ 3435 w 5738"/>
              <a:gd name="T39" fmla="*/ 3516 h 5535"/>
              <a:gd name="T40" fmla="*/ 3451 w 5738"/>
              <a:gd name="T41" fmla="*/ 3652 h 5535"/>
              <a:gd name="T42" fmla="*/ 3492 w 5738"/>
              <a:gd name="T43" fmla="*/ 3805 h 5535"/>
              <a:gd name="T44" fmla="*/ 3579 w 5738"/>
              <a:gd name="T45" fmla="*/ 3887 h 5535"/>
              <a:gd name="T46" fmla="*/ 3832 w 5738"/>
              <a:gd name="T47" fmla="*/ 3953 h 5535"/>
              <a:gd name="T48" fmla="*/ 4179 w 5738"/>
              <a:gd name="T49" fmla="*/ 4089 h 5535"/>
              <a:gd name="T50" fmla="*/ 4577 w 5738"/>
              <a:gd name="T51" fmla="*/ 4283 h 5535"/>
              <a:gd name="T52" fmla="*/ 4978 w 5738"/>
              <a:gd name="T53" fmla="*/ 4525 h 5535"/>
              <a:gd name="T54" fmla="*/ 5335 w 5738"/>
              <a:gd name="T55" fmla="*/ 4807 h 5535"/>
              <a:gd name="T56" fmla="*/ 5602 w 5738"/>
              <a:gd name="T57" fmla="*/ 5119 h 5535"/>
              <a:gd name="T58" fmla="*/ 5732 w 5738"/>
              <a:gd name="T59" fmla="*/ 5450 h 5535"/>
              <a:gd name="T60" fmla="*/ 23 w 5738"/>
              <a:gd name="T61" fmla="*/ 5366 h 5535"/>
              <a:gd name="T62" fmla="*/ 193 w 5738"/>
              <a:gd name="T63" fmla="*/ 5039 h 5535"/>
              <a:gd name="T64" fmla="*/ 486 w 5738"/>
              <a:gd name="T65" fmla="*/ 4734 h 5535"/>
              <a:gd name="T66" fmla="*/ 859 w 5738"/>
              <a:gd name="T67" fmla="*/ 4460 h 5535"/>
              <a:gd name="T68" fmla="*/ 1263 w 5738"/>
              <a:gd name="T69" fmla="*/ 4229 h 5535"/>
              <a:gd name="T70" fmla="*/ 1653 w 5738"/>
              <a:gd name="T71" fmla="*/ 4049 h 5535"/>
              <a:gd name="T72" fmla="*/ 1980 w 5738"/>
              <a:gd name="T73" fmla="*/ 3931 h 5535"/>
              <a:gd name="T74" fmla="*/ 2186 w 5738"/>
              <a:gd name="T75" fmla="*/ 3877 h 5535"/>
              <a:gd name="T76" fmla="*/ 2259 w 5738"/>
              <a:gd name="T77" fmla="*/ 3770 h 5535"/>
              <a:gd name="T78" fmla="*/ 2294 w 5738"/>
              <a:gd name="T79" fmla="*/ 3614 h 5535"/>
              <a:gd name="T80" fmla="*/ 2304 w 5738"/>
              <a:gd name="T81" fmla="*/ 3493 h 5535"/>
              <a:gd name="T82" fmla="*/ 2290 w 5738"/>
              <a:gd name="T83" fmla="*/ 3462 h 5535"/>
              <a:gd name="T84" fmla="*/ 2203 w 5738"/>
              <a:gd name="T85" fmla="*/ 3359 h 5535"/>
              <a:gd name="T86" fmla="*/ 2066 w 5738"/>
              <a:gd name="T87" fmla="*/ 3171 h 5535"/>
              <a:gd name="T88" fmla="*/ 1923 w 5738"/>
              <a:gd name="T89" fmla="*/ 2912 h 5535"/>
              <a:gd name="T90" fmla="*/ 1815 w 5738"/>
              <a:gd name="T91" fmla="*/ 2594 h 5535"/>
              <a:gd name="T92" fmla="*/ 1690 w 5738"/>
              <a:gd name="T93" fmla="*/ 2469 h 5535"/>
              <a:gd name="T94" fmla="*/ 1582 w 5738"/>
              <a:gd name="T95" fmla="*/ 2317 h 5535"/>
              <a:gd name="T96" fmla="*/ 1526 w 5738"/>
              <a:gd name="T97" fmla="*/ 2105 h 5535"/>
              <a:gd name="T98" fmla="*/ 1543 w 5738"/>
              <a:gd name="T99" fmla="*/ 1885 h 5535"/>
              <a:gd name="T100" fmla="*/ 1646 w 5738"/>
              <a:gd name="T101" fmla="*/ 1713 h 5535"/>
              <a:gd name="T102" fmla="*/ 1636 w 5738"/>
              <a:gd name="T103" fmla="*/ 1605 h 5535"/>
              <a:gd name="T104" fmla="*/ 1622 w 5738"/>
              <a:gd name="T105" fmla="*/ 1431 h 5535"/>
              <a:gd name="T106" fmla="*/ 1616 w 5738"/>
              <a:gd name="T107" fmla="*/ 1211 h 5535"/>
              <a:gd name="T108" fmla="*/ 1637 w 5738"/>
              <a:gd name="T109" fmla="*/ 965 h 5535"/>
              <a:gd name="T110" fmla="*/ 1698 w 5738"/>
              <a:gd name="T111" fmla="*/ 711 h 5535"/>
              <a:gd name="T112" fmla="*/ 1813 w 5738"/>
              <a:gd name="T113" fmla="*/ 471 h 5535"/>
              <a:gd name="T114" fmla="*/ 2000 w 5738"/>
              <a:gd name="T115" fmla="*/ 260 h 5535"/>
              <a:gd name="T116" fmla="*/ 2271 w 5738"/>
              <a:gd name="T117" fmla="*/ 101 h 5535"/>
              <a:gd name="T118" fmla="*/ 2642 w 5738"/>
              <a:gd name="T119" fmla="*/ 12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38" h="5535">
                <a:moveTo>
                  <a:pt x="2869" y="0"/>
                </a:moveTo>
                <a:lnTo>
                  <a:pt x="2987" y="4"/>
                </a:lnTo>
                <a:lnTo>
                  <a:pt x="3097" y="12"/>
                </a:lnTo>
                <a:lnTo>
                  <a:pt x="3200" y="26"/>
                </a:lnTo>
                <a:lnTo>
                  <a:pt x="3296" y="46"/>
                </a:lnTo>
                <a:lnTo>
                  <a:pt x="3384" y="72"/>
                </a:lnTo>
                <a:lnTo>
                  <a:pt x="3468" y="101"/>
                </a:lnTo>
                <a:lnTo>
                  <a:pt x="3545" y="134"/>
                </a:lnTo>
                <a:lnTo>
                  <a:pt x="3614" y="173"/>
                </a:lnTo>
                <a:lnTo>
                  <a:pt x="3679" y="215"/>
                </a:lnTo>
                <a:lnTo>
                  <a:pt x="3738" y="260"/>
                </a:lnTo>
                <a:lnTo>
                  <a:pt x="3792" y="309"/>
                </a:lnTo>
                <a:lnTo>
                  <a:pt x="3841" y="359"/>
                </a:lnTo>
                <a:lnTo>
                  <a:pt x="3884" y="413"/>
                </a:lnTo>
                <a:lnTo>
                  <a:pt x="3924" y="471"/>
                </a:lnTo>
                <a:lnTo>
                  <a:pt x="3959" y="528"/>
                </a:lnTo>
                <a:lnTo>
                  <a:pt x="3991" y="587"/>
                </a:lnTo>
                <a:lnTo>
                  <a:pt x="4017" y="648"/>
                </a:lnTo>
                <a:lnTo>
                  <a:pt x="4041" y="711"/>
                </a:lnTo>
                <a:lnTo>
                  <a:pt x="4060" y="774"/>
                </a:lnTo>
                <a:lnTo>
                  <a:pt x="4078" y="838"/>
                </a:lnTo>
                <a:lnTo>
                  <a:pt x="4090" y="901"/>
                </a:lnTo>
                <a:lnTo>
                  <a:pt x="4102" y="965"/>
                </a:lnTo>
                <a:lnTo>
                  <a:pt x="4109" y="1028"/>
                </a:lnTo>
                <a:lnTo>
                  <a:pt x="4116" y="1091"/>
                </a:lnTo>
                <a:lnTo>
                  <a:pt x="4119" y="1152"/>
                </a:lnTo>
                <a:lnTo>
                  <a:pt x="4121" y="1211"/>
                </a:lnTo>
                <a:lnTo>
                  <a:pt x="4123" y="1269"/>
                </a:lnTo>
                <a:lnTo>
                  <a:pt x="4121" y="1326"/>
                </a:lnTo>
                <a:lnTo>
                  <a:pt x="4119" y="1380"/>
                </a:lnTo>
                <a:lnTo>
                  <a:pt x="4118" y="1431"/>
                </a:lnTo>
                <a:lnTo>
                  <a:pt x="4114" y="1479"/>
                </a:lnTo>
                <a:lnTo>
                  <a:pt x="4111" y="1525"/>
                </a:lnTo>
                <a:lnTo>
                  <a:pt x="4105" y="1566"/>
                </a:lnTo>
                <a:lnTo>
                  <a:pt x="4102" y="1605"/>
                </a:lnTo>
                <a:lnTo>
                  <a:pt x="4098" y="1638"/>
                </a:lnTo>
                <a:lnTo>
                  <a:pt x="4095" y="1668"/>
                </a:lnTo>
                <a:lnTo>
                  <a:pt x="4093" y="1692"/>
                </a:lnTo>
                <a:lnTo>
                  <a:pt x="4092" y="1713"/>
                </a:lnTo>
                <a:lnTo>
                  <a:pt x="4126" y="1748"/>
                </a:lnTo>
                <a:lnTo>
                  <a:pt x="4156" y="1790"/>
                </a:lnTo>
                <a:lnTo>
                  <a:pt x="4179" y="1835"/>
                </a:lnTo>
                <a:lnTo>
                  <a:pt x="4196" y="1885"/>
                </a:lnTo>
                <a:lnTo>
                  <a:pt x="4208" y="1938"/>
                </a:lnTo>
                <a:lnTo>
                  <a:pt x="4213" y="1992"/>
                </a:lnTo>
                <a:lnTo>
                  <a:pt x="4215" y="2049"/>
                </a:lnTo>
                <a:lnTo>
                  <a:pt x="4212" y="2105"/>
                </a:lnTo>
                <a:lnTo>
                  <a:pt x="4205" y="2161"/>
                </a:lnTo>
                <a:lnTo>
                  <a:pt x="4193" y="2215"/>
                </a:lnTo>
                <a:lnTo>
                  <a:pt x="4177" y="2269"/>
                </a:lnTo>
                <a:lnTo>
                  <a:pt x="4158" y="2317"/>
                </a:lnTo>
                <a:lnTo>
                  <a:pt x="4135" y="2363"/>
                </a:lnTo>
                <a:lnTo>
                  <a:pt x="4109" y="2405"/>
                </a:lnTo>
                <a:lnTo>
                  <a:pt x="4079" y="2439"/>
                </a:lnTo>
                <a:lnTo>
                  <a:pt x="4048" y="2469"/>
                </a:lnTo>
                <a:lnTo>
                  <a:pt x="4015" y="2490"/>
                </a:lnTo>
                <a:lnTo>
                  <a:pt x="3978" y="2504"/>
                </a:lnTo>
                <a:lnTo>
                  <a:pt x="3942" y="2509"/>
                </a:lnTo>
                <a:lnTo>
                  <a:pt x="3924" y="2594"/>
                </a:lnTo>
                <a:lnTo>
                  <a:pt x="3902" y="2678"/>
                </a:lnTo>
                <a:lnTo>
                  <a:pt x="3877" y="2760"/>
                </a:lnTo>
                <a:lnTo>
                  <a:pt x="3848" y="2837"/>
                </a:lnTo>
                <a:lnTo>
                  <a:pt x="3815" y="2912"/>
                </a:lnTo>
                <a:lnTo>
                  <a:pt x="3781" y="2983"/>
                </a:lnTo>
                <a:lnTo>
                  <a:pt x="3745" y="3049"/>
                </a:lnTo>
                <a:lnTo>
                  <a:pt x="3708" y="3114"/>
                </a:lnTo>
                <a:lnTo>
                  <a:pt x="3672" y="3171"/>
                </a:lnTo>
                <a:lnTo>
                  <a:pt x="3635" y="3227"/>
                </a:lnTo>
                <a:lnTo>
                  <a:pt x="3600" y="3276"/>
                </a:lnTo>
                <a:lnTo>
                  <a:pt x="3567" y="3321"/>
                </a:lnTo>
                <a:lnTo>
                  <a:pt x="3536" y="3359"/>
                </a:lnTo>
                <a:lnTo>
                  <a:pt x="3506" y="3394"/>
                </a:lnTo>
                <a:lnTo>
                  <a:pt x="3482" y="3422"/>
                </a:lnTo>
                <a:lnTo>
                  <a:pt x="3463" y="3445"/>
                </a:lnTo>
                <a:lnTo>
                  <a:pt x="3447" y="3462"/>
                </a:lnTo>
                <a:lnTo>
                  <a:pt x="3438" y="3471"/>
                </a:lnTo>
                <a:lnTo>
                  <a:pt x="3435" y="3474"/>
                </a:lnTo>
                <a:lnTo>
                  <a:pt x="3435" y="3479"/>
                </a:lnTo>
                <a:lnTo>
                  <a:pt x="3435" y="3493"/>
                </a:lnTo>
                <a:lnTo>
                  <a:pt x="3435" y="3516"/>
                </a:lnTo>
                <a:lnTo>
                  <a:pt x="3437" y="3544"/>
                </a:lnTo>
                <a:lnTo>
                  <a:pt x="3440" y="3577"/>
                </a:lnTo>
                <a:lnTo>
                  <a:pt x="3444" y="3614"/>
                </a:lnTo>
                <a:lnTo>
                  <a:pt x="3451" y="3652"/>
                </a:lnTo>
                <a:lnTo>
                  <a:pt x="3458" y="3692"/>
                </a:lnTo>
                <a:lnTo>
                  <a:pt x="3466" y="3732"/>
                </a:lnTo>
                <a:lnTo>
                  <a:pt x="3478" y="3770"/>
                </a:lnTo>
                <a:lnTo>
                  <a:pt x="3492" y="3805"/>
                </a:lnTo>
                <a:lnTo>
                  <a:pt x="3510" y="3835"/>
                </a:lnTo>
                <a:lnTo>
                  <a:pt x="3529" y="3859"/>
                </a:lnTo>
                <a:lnTo>
                  <a:pt x="3553" y="3877"/>
                </a:lnTo>
                <a:lnTo>
                  <a:pt x="3579" y="3887"/>
                </a:lnTo>
                <a:lnTo>
                  <a:pt x="3630" y="3896"/>
                </a:lnTo>
                <a:lnTo>
                  <a:pt x="3691" y="3912"/>
                </a:lnTo>
                <a:lnTo>
                  <a:pt x="3757" y="3931"/>
                </a:lnTo>
                <a:lnTo>
                  <a:pt x="3832" y="3953"/>
                </a:lnTo>
                <a:lnTo>
                  <a:pt x="3910" y="3981"/>
                </a:lnTo>
                <a:lnTo>
                  <a:pt x="3996" y="4014"/>
                </a:lnTo>
                <a:lnTo>
                  <a:pt x="4086" y="4049"/>
                </a:lnTo>
                <a:lnTo>
                  <a:pt x="4179" y="4089"/>
                </a:lnTo>
                <a:lnTo>
                  <a:pt x="4276" y="4133"/>
                </a:lnTo>
                <a:lnTo>
                  <a:pt x="4375" y="4180"/>
                </a:lnTo>
                <a:lnTo>
                  <a:pt x="4475" y="4229"/>
                </a:lnTo>
                <a:lnTo>
                  <a:pt x="4577" y="4283"/>
                </a:lnTo>
                <a:lnTo>
                  <a:pt x="4679" y="4338"/>
                </a:lnTo>
                <a:lnTo>
                  <a:pt x="4780" y="4398"/>
                </a:lnTo>
                <a:lnTo>
                  <a:pt x="4879" y="4460"/>
                </a:lnTo>
                <a:lnTo>
                  <a:pt x="4978" y="4525"/>
                </a:lnTo>
                <a:lnTo>
                  <a:pt x="5072" y="4593"/>
                </a:lnTo>
                <a:lnTo>
                  <a:pt x="5164" y="4661"/>
                </a:lnTo>
                <a:lnTo>
                  <a:pt x="5252" y="4734"/>
                </a:lnTo>
                <a:lnTo>
                  <a:pt x="5335" y="4807"/>
                </a:lnTo>
                <a:lnTo>
                  <a:pt x="5412" y="4882"/>
                </a:lnTo>
                <a:lnTo>
                  <a:pt x="5482" y="4959"/>
                </a:lnTo>
                <a:lnTo>
                  <a:pt x="5546" y="5039"/>
                </a:lnTo>
                <a:lnTo>
                  <a:pt x="5602" y="5119"/>
                </a:lnTo>
                <a:lnTo>
                  <a:pt x="5649" y="5199"/>
                </a:lnTo>
                <a:lnTo>
                  <a:pt x="5687" y="5283"/>
                </a:lnTo>
                <a:lnTo>
                  <a:pt x="5715" y="5366"/>
                </a:lnTo>
                <a:lnTo>
                  <a:pt x="5732" y="5450"/>
                </a:lnTo>
                <a:lnTo>
                  <a:pt x="5738" y="5535"/>
                </a:lnTo>
                <a:lnTo>
                  <a:pt x="0" y="5535"/>
                </a:lnTo>
                <a:lnTo>
                  <a:pt x="5" y="5450"/>
                </a:lnTo>
                <a:lnTo>
                  <a:pt x="23" y="5366"/>
                </a:lnTo>
                <a:lnTo>
                  <a:pt x="52" y="5283"/>
                </a:lnTo>
                <a:lnTo>
                  <a:pt x="89" y="5199"/>
                </a:lnTo>
                <a:lnTo>
                  <a:pt x="138" y="5119"/>
                </a:lnTo>
                <a:lnTo>
                  <a:pt x="193" y="5039"/>
                </a:lnTo>
                <a:lnTo>
                  <a:pt x="256" y="4959"/>
                </a:lnTo>
                <a:lnTo>
                  <a:pt x="327" y="4882"/>
                </a:lnTo>
                <a:lnTo>
                  <a:pt x="404" y="4807"/>
                </a:lnTo>
                <a:lnTo>
                  <a:pt x="486" y="4734"/>
                </a:lnTo>
                <a:lnTo>
                  <a:pt x="575" y="4661"/>
                </a:lnTo>
                <a:lnTo>
                  <a:pt x="665" y="4593"/>
                </a:lnTo>
                <a:lnTo>
                  <a:pt x="761" y="4525"/>
                </a:lnTo>
                <a:lnTo>
                  <a:pt x="859" y="4460"/>
                </a:lnTo>
                <a:lnTo>
                  <a:pt x="958" y="4398"/>
                </a:lnTo>
                <a:lnTo>
                  <a:pt x="1061" y="4338"/>
                </a:lnTo>
                <a:lnTo>
                  <a:pt x="1162" y="4283"/>
                </a:lnTo>
                <a:lnTo>
                  <a:pt x="1263" y="4229"/>
                </a:lnTo>
                <a:lnTo>
                  <a:pt x="1364" y="4180"/>
                </a:lnTo>
                <a:lnTo>
                  <a:pt x="1463" y="4133"/>
                </a:lnTo>
                <a:lnTo>
                  <a:pt x="1559" y="4089"/>
                </a:lnTo>
                <a:lnTo>
                  <a:pt x="1653" y="4049"/>
                </a:lnTo>
                <a:lnTo>
                  <a:pt x="1742" y="4014"/>
                </a:lnTo>
                <a:lnTo>
                  <a:pt x="1827" y="3981"/>
                </a:lnTo>
                <a:lnTo>
                  <a:pt x="1907" y="3953"/>
                </a:lnTo>
                <a:lnTo>
                  <a:pt x="1980" y="3931"/>
                </a:lnTo>
                <a:lnTo>
                  <a:pt x="2048" y="3912"/>
                </a:lnTo>
                <a:lnTo>
                  <a:pt x="2108" y="3896"/>
                </a:lnTo>
                <a:lnTo>
                  <a:pt x="2160" y="3887"/>
                </a:lnTo>
                <a:lnTo>
                  <a:pt x="2186" y="3877"/>
                </a:lnTo>
                <a:lnTo>
                  <a:pt x="2209" y="3859"/>
                </a:lnTo>
                <a:lnTo>
                  <a:pt x="2230" y="3835"/>
                </a:lnTo>
                <a:lnTo>
                  <a:pt x="2245" y="3805"/>
                </a:lnTo>
                <a:lnTo>
                  <a:pt x="2259" y="3770"/>
                </a:lnTo>
                <a:lnTo>
                  <a:pt x="2271" y="3732"/>
                </a:lnTo>
                <a:lnTo>
                  <a:pt x="2282" y="3692"/>
                </a:lnTo>
                <a:lnTo>
                  <a:pt x="2289" y="3652"/>
                </a:lnTo>
                <a:lnTo>
                  <a:pt x="2294" y="3614"/>
                </a:lnTo>
                <a:lnTo>
                  <a:pt x="2297" y="3577"/>
                </a:lnTo>
                <a:lnTo>
                  <a:pt x="2301" y="3544"/>
                </a:lnTo>
                <a:lnTo>
                  <a:pt x="2303" y="3516"/>
                </a:lnTo>
                <a:lnTo>
                  <a:pt x="2304" y="3493"/>
                </a:lnTo>
                <a:lnTo>
                  <a:pt x="2304" y="3479"/>
                </a:lnTo>
                <a:lnTo>
                  <a:pt x="2304" y="3474"/>
                </a:lnTo>
                <a:lnTo>
                  <a:pt x="2301" y="3471"/>
                </a:lnTo>
                <a:lnTo>
                  <a:pt x="2290" y="3462"/>
                </a:lnTo>
                <a:lnTo>
                  <a:pt x="2277" y="3445"/>
                </a:lnTo>
                <a:lnTo>
                  <a:pt x="2256" y="3422"/>
                </a:lnTo>
                <a:lnTo>
                  <a:pt x="2231" y="3394"/>
                </a:lnTo>
                <a:lnTo>
                  <a:pt x="2203" y="3359"/>
                </a:lnTo>
                <a:lnTo>
                  <a:pt x="2172" y="3321"/>
                </a:lnTo>
                <a:lnTo>
                  <a:pt x="2139" y="3276"/>
                </a:lnTo>
                <a:lnTo>
                  <a:pt x="2102" y="3227"/>
                </a:lnTo>
                <a:lnTo>
                  <a:pt x="2066" y="3171"/>
                </a:lnTo>
                <a:lnTo>
                  <a:pt x="2029" y="3114"/>
                </a:lnTo>
                <a:lnTo>
                  <a:pt x="1993" y="3049"/>
                </a:lnTo>
                <a:lnTo>
                  <a:pt x="1958" y="2983"/>
                </a:lnTo>
                <a:lnTo>
                  <a:pt x="1923" y="2912"/>
                </a:lnTo>
                <a:lnTo>
                  <a:pt x="1892" y="2837"/>
                </a:lnTo>
                <a:lnTo>
                  <a:pt x="1862" y="2760"/>
                </a:lnTo>
                <a:lnTo>
                  <a:pt x="1836" y="2678"/>
                </a:lnTo>
                <a:lnTo>
                  <a:pt x="1815" y="2594"/>
                </a:lnTo>
                <a:lnTo>
                  <a:pt x="1798" y="2509"/>
                </a:lnTo>
                <a:lnTo>
                  <a:pt x="1759" y="2504"/>
                </a:lnTo>
                <a:lnTo>
                  <a:pt x="1724" y="2490"/>
                </a:lnTo>
                <a:lnTo>
                  <a:pt x="1690" y="2469"/>
                </a:lnTo>
                <a:lnTo>
                  <a:pt x="1658" y="2439"/>
                </a:lnTo>
                <a:lnTo>
                  <a:pt x="1630" y="2405"/>
                </a:lnTo>
                <a:lnTo>
                  <a:pt x="1604" y="2363"/>
                </a:lnTo>
                <a:lnTo>
                  <a:pt x="1582" y="2317"/>
                </a:lnTo>
                <a:lnTo>
                  <a:pt x="1561" y="2269"/>
                </a:lnTo>
                <a:lnTo>
                  <a:pt x="1545" y="2215"/>
                </a:lnTo>
                <a:lnTo>
                  <a:pt x="1535" y="2161"/>
                </a:lnTo>
                <a:lnTo>
                  <a:pt x="1526" y="2105"/>
                </a:lnTo>
                <a:lnTo>
                  <a:pt x="1522" y="2049"/>
                </a:lnTo>
                <a:lnTo>
                  <a:pt x="1524" y="1992"/>
                </a:lnTo>
                <a:lnTo>
                  <a:pt x="1531" y="1938"/>
                </a:lnTo>
                <a:lnTo>
                  <a:pt x="1543" y="1885"/>
                </a:lnTo>
                <a:lnTo>
                  <a:pt x="1559" y="1835"/>
                </a:lnTo>
                <a:lnTo>
                  <a:pt x="1583" y="1790"/>
                </a:lnTo>
                <a:lnTo>
                  <a:pt x="1611" y="1748"/>
                </a:lnTo>
                <a:lnTo>
                  <a:pt x="1646" y="1713"/>
                </a:lnTo>
                <a:lnTo>
                  <a:pt x="1646" y="1692"/>
                </a:lnTo>
                <a:lnTo>
                  <a:pt x="1643" y="1668"/>
                </a:lnTo>
                <a:lnTo>
                  <a:pt x="1641" y="1638"/>
                </a:lnTo>
                <a:lnTo>
                  <a:pt x="1636" y="1605"/>
                </a:lnTo>
                <a:lnTo>
                  <a:pt x="1632" y="1566"/>
                </a:lnTo>
                <a:lnTo>
                  <a:pt x="1629" y="1525"/>
                </a:lnTo>
                <a:lnTo>
                  <a:pt x="1625" y="1479"/>
                </a:lnTo>
                <a:lnTo>
                  <a:pt x="1622" y="1431"/>
                </a:lnTo>
                <a:lnTo>
                  <a:pt x="1618" y="1380"/>
                </a:lnTo>
                <a:lnTo>
                  <a:pt x="1616" y="1326"/>
                </a:lnTo>
                <a:lnTo>
                  <a:pt x="1616" y="1269"/>
                </a:lnTo>
                <a:lnTo>
                  <a:pt x="1616" y="1211"/>
                </a:lnTo>
                <a:lnTo>
                  <a:pt x="1618" y="1152"/>
                </a:lnTo>
                <a:lnTo>
                  <a:pt x="1623" y="1091"/>
                </a:lnTo>
                <a:lnTo>
                  <a:pt x="1629" y="1028"/>
                </a:lnTo>
                <a:lnTo>
                  <a:pt x="1637" y="965"/>
                </a:lnTo>
                <a:lnTo>
                  <a:pt x="1648" y="901"/>
                </a:lnTo>
                <a:lnTo>
                  <a:pt x="1662" y="838"/>
                </a:lnTo>
                <a:lnTo>
                  <a:pt x="1677" y="774"/>
                </a:lnTo>
                <a:lnTo>
                  <a:pt x="1698" y="711"/>
                </a:lnTo>
                <a:lnTo>
                  <a:pt x="1721" y="648"/>
                </a:lnTo>
                <a:lnTo>
                  <a:pt x="1749" y="587"/>
                </a:lnTo>
                <a:lnTo>
                  <a:pt x="1778" y="528"/>
                </a:lnTo>
                <a:lnTo>
                  <a:pt x="1813" y="471"/>
                </a:lnTo>
                <a:lnTo>
                  <a:pt x="1853" y="413"/>
                </a:lnTo>
                <a:lnTo>
                  <a:pt x="1897" y="359"/>
                </a:lnTo>
                <a:lnTo>
                  <a:pt x="1946" y="309"/>
                </a:lnTo>
                <a:lnTo>
                  <a:pt x="2000" y="260"/>
                </a:lnTo>
                <a:lnTo>
                  <a:pt x="2059" y="215"/>
                </a:lnTo>
                <a:lnTo>
                  <a:pt x="2123" y="173"/>
                </a:lnTo>
                <a:lnTo>
                  <a:pt x="2195" y="134"/>
                </a:lnTo>
                <a:lnTo>
                  <a:pt x="2271" y="101"/>
                </a:lnTo>
                <a:lnTo>
                  <a:pt x="2353" y="72"/>
                </a:lnTo>
                <a:lnTo>
                  <a:pt x="2442" y="46"/>
                </a:lnTo>
                <a:lnTo>
                  <a:pt x="2540" y="26"/>
                </a:lnTo>
                <a:lnTo>
                  <a:pt x="2642" y="12"/>
                </a:lnTo>
                <a:lnTo>
                  <a:pt x="2752" y="4"/>
                </a:lnTo>
                <a:lnTo>
                  <a:pt x="286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826326" y="1024759"/>
            <a:ext cx="5000084" cy="5380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Our Visitors Around The World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871071" y="1575409"/>
            <a:ext cx="2110718" cy="899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got 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e-mail 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John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871070" y="2494576"/>
            <a:ext cx="2110723" cy="899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got 44,514 likes on Facebook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871069" y="3397977"/>
            <a:ext cx="2110723" cy="899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retweet on your post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871067" y="4317305"/>
            <a:ext cx="2110723" cy="899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earned a new badge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9871066" y="5236472"/>
            <a:ext cx="2110723" cy="899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approved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9203910" y="2478810"/>
            <a:ext cx="256032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203910" y="3394353"/>
            <a:ext cx="256032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203910" y="4306306"/>
            <a:ext cx="256032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203910" y="5221849"/>
            <a:ext cx="256032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15"/>
          <p:cNvGrpSpPr>
            <a:grpSpLocks noChangeAspect="1"/>
          </p:cNvGrpSpPr>
          <p:nvPr/>
        </p:nvGrpSpPr>
        <p:grpSpPr bwMode="auto">
          <a:xfrm>
            <a:off x="9277878" y="1851550"/>
            <a:ext cx="486637" cy="305827"/>
            <a:chOff x="-1196" y="1342"/>
            <a:chExt cx="471" cy="296"/>
          </a:xfrm>
          <a:solidFill>
            <a:schemeClr val="accent4"/>
          </a:solidFill>
        </p:grpSpPr>
        <p:sp>
          <p:nvSpPr>
            <p:cNvPr id="94" name="Freeform 17"/>
            <p:cNvSpPr>
              <a:spLocks/>
            </p:cNvSpPr>
            <p:nvPr/>
          </p:nvSpPr>
          <p:spPr bwMode="auto">
            <a:xfrm>
              <a:off x="-1175" y="1342"/>
              <a:ext cx="429" cy="189"/>
            </a:xfrm>
            <a:custGeom>
              <a:avLst/>
              <a:gdLst>
                <a:gd name="T0" fmla="*/ 0 w 3002"/>
                <a:gd name="T1" fmla="*/ 0 h 1322"/>
                <a:gd name="T2" fmla="*/ 3002 w 3002"/>
                <a:gd name="T3" fmla="*/ 0 h 1322"/>
                <a:gd name="T4" fmla="*/ 1501 w 3002"/>
                <a:gd name="T5" fmla="*/ 1322 h 1322"/>
                <a:gd name="T6" fmla="*/ 0 w 3002"/>
                <a:gd name="T7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2" h="1322">
                  <a:moveTo>
                    <a:pt x="0" y="0"/>
                  </a:moveTo>
                  <a:lnTo>
                    <a:pt x="3002" y="0"/>
                  </a:lnTo>
                  <a:lnTo>
                    <a:pt x="1501" y="13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8"/>
            <p:cNvSpPr>
              <a:spLocks/>
            </p:cNvSpPr>
            <p:nvPr/>
          </p:nvSpPr>
          <p:spPr bwMode="auto">
            <a:xfrm>
              <a:off x="-1196" y="1358"/>
              <a:ext cx="150" cy="264"/>
            </a:xfrm>
            <a:custGeom>
              <a:avLst/>
              <a:gdLst>
                <a:gd name="T0" fmla="*/ 0 w 1052"/>
                <a:gd name="T1" fmla="*/ 0 h 1853"/>
                <a:gd name="T2" fmla="*/ 1052 w 1052"/>
                <a:gd name="T3" fmla="*/ 926 h 1853"/>
                <a:gd name="T4" fmla="*/ 0 w 1052"/>
                <a:gd name="T5" fmla="*/ 1853 h 1853"/>
                <a:gd name="T6" fmla="*/ 0 w 1052"/>
                <a:gd name="T7" fmla="*/ 0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2" h="1853">
                  <a:moveTo>
                    <a:pt x="0" y="0"/>
                  </a:moveTo>
                  <a:lnTo>
                    <a:pt x="1052" y="926"/>
                  </a:lnTo>
                  <a:lnTo>
                    <a:pt x="0" y="185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9"/>
            <p:cNvSpPr>
              <a:spLocks/>
            </p:cNvSpPr>
            <p:nvPr/>
          </p:nvSpPr>
          <p:spPr bwMode="auto">
            <a:xfrm>
              <a:off x="-1175" y="1507"/>
              <a:ext cx="429" cy="131"/>
            </a:xfrm>
            <a:custGeom>
              <a:avLst/>
              <a:gdLst>
                <a:gd name="T0" fmla="*/ 1040 w 3004"/>
                <a:gd name="T1" fmla="*/ 0 h 917"/>
                <a:gd name="T2" fmla="*/ 1502 w 3004"/>
                <a:gd name="T3" fmla="*/ 407 h 917"/>
                <a:gd name="T4" fmla="*/ 1963 w 3004"/>
                <a:gd name="T5" fmla="*/ 0 h 917"/>
                <a:gd name="T6" fmla="*/ 3004 w 3004"/>
                <a:gd name="T7" fmla="*/ 917 h 917"/>
                <a:gd name="T8" fmla="*/ 0 w 3004"/>
                <a:gd name="T9" fmla="*/ 917 h 917"/>
                <a:gd name="T10" fmla="*/ 1040 w 3004"/>
                <a:gd name="T11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4" h="917">
                  <a:moveTo>
                    <a:pt x="1040" y="0"/>
                  </a:moveTo>
                  <a:lnTo>
                    <a:pt x="1502" y="407"/>
                  </a:lnTo>
                  <a:lnTo>
                    <a:pt x="1963" y="0"/>
                  </a:lnTo>
                  <a:lnTo>
                    <a:pt x="3004" y="917"/>
                  </a:lnTo>
                  <a:lnTo>
                    <a:pt x="0" y="917"/>
                  </a:lnTo>
                  <a:lnTo>
                    <a:pt x="10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0"/>
            <p:cNvSpPr>
              <a:spLocks/>
            </p:cNvSpPr>
            <p:nvPr/>
          </p:nvSpPr>
          <p:spPr bwMode="auto">
            <a:xfrm>
              <a:off x="-875" y="1358"/>
              <a:ext cx="150" cy="264"/>
            </a:xfrm>
            <a:custGeom>
              <a:avLst/>
              <a:gdLst>
                <a:gd name="T0" fmla="*/ 1052 w 1052"/>
                <a:gd name="T1" fmla="*/ 0 h 1853"/>
                <a:gd name="T2" fmla="*/ 1052 w 1052"/>
                <a:gd name="T3" fmla="*/ 1853 h 1853"/>
                <a:gd name="T4" fmla="*/ 0 w 1052"/>
                <a:gd name="T5" fmla="*/ 926 h 1853"/>
                <a:gd name="T6" fmla="*/ 1052 w 1052"/>
                <a:gd name="T7" fmla="*/ 0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2" h="1853">
                  <a:moveTo>
                    <a:pt x="1052" y="0"/>
                  </a:moveTo>
                  <a:lnTo>
                    <a:pt x="1052" y="1853"/>
                  </a:lnTo>
                  <a:lnTo>
                    <a:pt x="0" y="926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Freeform 25"/>
          <p:cNvSpPr>
            <a:spLocks noEditPoints="1"/>
          </p:cNvSpPr>
          <p:nvPr/>
        </p:nvSpPr>
        <p:spPr bwMode="auto">
          <a:xfrm>
            <a:off x="9269688" y="2600721"/>
            <a:ext cx="473130" cy="479447"/>
          </a:xfrm>
          <a:custGeom>
            <a:avLst/>
            <a:gdLst>
              <a:gd name="T0" fmla="*/ 2119 w 3427"/>
              <a:gd name="T1" fmla="*/ 281 h 3204"/>
              <a:gd name="T2" fmla="*/ 2080 w 3427"/>
              <a:gd name="T3" fmla="*/ 381 h 3204"/>
              <a:gd name="T4" fmla="*/ 2039 w 3427"/>
              <a:gd name="T5" fmla="*/ 489 h 3204"/>
              <a:gd name="T6" fmla="*/ 1875 w 3427"/>
              <a:gd name="T7" fmla="*/ 889 h 3204"/>
              <a:gd name="T8" fmla="*/ 1658 w 3427"/>
              <a:gd name="T9" fmla="*/ 1240 h 3204"/>
              <a:gd name="T10" fmla="*/ 1411 w 3427"/>
              <a:gd name="T11" fmla="*/ 1452 h 3204"/>
              <a:gd name="T12" fmla="*/ 1163 w 3427"/>
              <a:gd name="T13" fmla="*/ 1589 h 3204"/>
              <a:gd name="T14" fmla="*/ 1282 w 3427"/>
              <a:gd name="T15" fmla="*/ 2698 h 3204"/>
              <a:gd name="T16" fmla="*/ 1467 w 3427"/>
              <a:gd name="T17" fmla="*/ 2710 h 3204"/>
              <a:gd name="T18" fmla="*/ 1759 w 3427"/>
              <a:gd name="T19" fmla="*/ 2868 h 3204"/>
              <a:gd name="T20" fmla="*/ 1830 w 3427"/>
              <a:gd name="T21" fmla="*/ 2914 h 3204"/>
              <a:gd name="T22" fmla="*/ 1874 w 3427"/>
              <a:gd name="T23" fmla="*/ 2940 h 3204"/>
              <a:gd name="T24" fmla="*/ 2021 w 3427"/>
              <a:gd name="T25" fmla="*/ 2968 h 3204"/>
              <a:gd name="T26" fmla="*/ 2282 w 3427"/>
              <a:gd name="T27" fmla="*/ 2983 h 3204"/>
              <a:gd name="T28" fmla="*/ 2580 w 3427"/>
              <a:gd name="T29" fmla="*/ 2980 h 3204"/>
              <a:gd name="T30" fmla="*/ 2831 w 3427"/>
              <a:gd name="T31" fmla="*/ 2954 h 3204"/>
              <a:gd name="T32" fmla="*/ 2972 w 3427"/>
              <a:gd name="T33" fmla="*/ 2883 h 3204"/>
              <a:gd name="T34" fmla="*/ 3038 w 3427"/>
              <a:gd name="T35" fmla="*/ 2801 h 3204"/>
              <a:gd name="T36" fmla="*/ 3061 w 3427"/>
              <a:gd name="T37" fmla="*/ 2735 h 3204"/>
              <a:gd name="T38" fmla="*/ 3118 w 3427"/>
              <a:gd name="T39" fmla="*/ 2505 h 3204"/>
              <a:gd name="T40" fmla="*/ 3173 w 3427"/>
              <a:gd name="T41" fmla="*/ 2213 h 3204"/>
              <a:gd name="T42" fmla="*/ 3206 w 3427"/>
              <a:gd name="T43" fmla="*/ 1912 h 3204"/>
              <a:gd name="T44" fmla="*/ 3193 w 3427"/>
              <a:gd name="T45" fmla="*/ 1656 h 3204"/>
              <a:gd name="T46" fmla="*/ 3102 w 3427"/>
              <a:gd name="T47" fmla="*/ 1460 h 3204"/>
              <a:gd name="T48" fmla="*/ 2933 w 3427"/>
              <a:gd name="T49" fmla="*/ 1351 h 3204"/>
              <a:gd name="T50" fmla="*/ 2180 w 3427"/>
              <a:gd name="T51" fmla="*/ 1164 h 3204"/>
              <a:gd name="T52" fmla="*/ 2214 w 3427"/>
              <a:gd name="T53" fmla="*/ 1105 h 3204"/>
              <a:gd name="T54" fmla="*/ 2282 w 3427"/>
              <a:gd name="T55" fmla="*/ 951 h 3204"/>
              <a:gd name="T56" fmla="*/ 2340 w 3427"/>
              <a:gd name="T57" fmla="*/ 727 h 3204"/>
              <a:gd name="T58" fmla="*/ 2348 w 3427"/>
              <a:gd name="T59" fmla="*/ 467 h 3204"/>
              <a:gd name="T60" fmla="*/ 2286 w 3427"/>
              <a:gd name="T61" fmla="*/ 279 h 3204"/>
              <a:gd name="T62" fmla="*/ 2144 w 3427"/>
              <a:gd name="T63" fmla="*/ 220 h 3204"/>
              <a:gd name="T64" fmla="*/ 2319 w 3427"/>
              <a:gd name="T65" fmla="*/ 36 h 3204"/>
              <a:gd name="T66" fmla="*/ 2486 w 3427"/>
              <a:gd name="T67" fmla="*/ 184 h 3204"/>
              <a:gd name="T68" fmla="*/ 2566 w 3427"/>
              <a:gd name="T69" fmla="*/ 443 h 3204"/>
              <a:gd name="T70" fmla="*/ 2554 w 3427"/>
              <a:gd name="T71" fmla="*/ 783 h 3204"/>
              <a:gd name="T72" fmla="*/ 2471 w 3427"/>
              <a:gd name="T73" fmla="*/ 1069 h 3204"/>
              <a:gd name="T74" fmla="*/ 2973 w 3427"/>
              <a:gd name="T75" fmla="*/ 1134 h 3204"/>
              <a:gd name="T76" fmla="*/ 3214 w 3427"/>
              <a:gd name="T77" fmla="*/ 1258 h 3204"/>
              <a:gd name="T78" fmla="*/ 3373 w 3427"/>
              <a:gd name="T79" fmla="*/ 1494 h 3204"/>
              <a:gd name="T80" fmla="*/ 3424 w 3427"/>
              <a:gd name="T81" fmla="*/ 1748 h 3204"/>
              <a:gd name="T82" fmla="*/ 3416 w 3427"/>
              <a:gd name="T83" fmla="*/ 2052 h 3204"/>
              <a:gd name="T84" fmla="*/ 3372 w 3427"/>
              <a:gd name="T85" fmla="*/ 2359 h 3204"/>
              <a:gd name="T86" fmla="*/ 3317 w 3427"/>
              <a:gd name="T87" fmla="*/ 2623 h 3204"/>
              <a:gd name="T88" fmla="*/ 3273 w 3427"/>
              <a:gd name="T89" fmla="*/ 2796 h 3204"/>
              <a:gd name="T90" fmla="*/ 3255 w 3427"/>
              <a:gd name="T91" fmla="*/ 2853 h 3204"/>
              <a:gd name="T92" fmla="*/ 3202 w 3427"/>
              <a:gd name="T93" fmla="*/ 2953 h 3204"/>
              <a:gd name="T94" fmla="*/ 3082 w 3427"/>
              <a:gd name="T95" fmla="*/ 3077 h 3204"/>
              <a:gd name="T96" fmla="*/ 2877 w 3427"/>
              <a:gd name="T97" fmla="*/ 3170 h 3204"/>
              <a:gd name="T98" fmla="*/ 2623 w 3427"/>
              <a:gd name="T99" fmla="*/ 3199 h 3204"/>
              <a:gd name="T100" fmla="*/ 2313 w 3427"/>
              <a:gd name="T101" fmla="*/ 3204 h 3204"/>
              <a:gd name="T102" fmla="*/ 2010 w 3427"/>
              <a:gd name="T103" fmla="*/ 3187 h 3204"/>
              <a:gd name="T104" fmla="*/ 1795 w 3427"/>
              <a:gd name="T105" fmla="*/ 3146 h 3204"/>
              <a:gd name="T106" fmla="*/ 1388 w 3427"/>
              <a:gd name="T107" fmla="*/ 2920 h 3204"/>
              <a:gd name="T108" fmla="*/ 1182 w 3427"/>
              <a:gd name="T109" fmla="*/ 2918 h 3204"/>
              <a:gd name="T110" fmla="*/ 1120 w 3427"/>
              <a:gd name="T111" fmla="*/ 1349 h 3204"/>
              <a:gd name="T112" fmla="*/ 1329 w 3427"/>
              <a:gd name="T113" fmla="*/ 1241 h 3204"/>
              <a:gd name="T114" fmla="*/ 1554 w 3427"/>
              <a:gd name="T115" fmla="*/ 1014 h 3204"/>
              <a:gd name="T116" fmla="*/ 1748 w 3427"/>
              <a:gd name="T117" fmla="*/ 633 h 3204"/>
              <a:gd name="T118" fmla="*/ 1877 w 3427"/>
              <a:gd name="T119" fmla="*/ 289 h 3204"/>
              <a:gd name="T120" fmla="*/ 1960 w 3427"/>
              <a:gd name="T121" fmla="*/ 91 h 3204"/>
              <a:gd name="T122" fmla="*/ 2052 w 3427"/>
              <a:gd name="T123" fmla="*/ 8 h 3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27" h="3204">
                <a:moveTo>
                  <a:pt x="2144" y="220"/>
                </a:moveTo>
                <a:lnTo>
                  <a:pt x="2140" y="231"/>
                </a:lnTo>
                <a:lnTo>
                  <a:pt x="2134" y="245"/>
                </a:lnTo>
                <a:lnTo>
                  <a:pt x="2128" y="262"/>
                </a:lnTo>
                <a:lnTo>
                  <a:pt x="2119" y="281"/>
                </a:lnTo>
                <a:lnTo>
                  <a:pt x="2111" y="301"/>
                </a:lnTo>
                <a:lnTo>
                  <a:pt x="2103" y="323"/>
                </a:lnTo>
                <a:lnTo>
                  <a:pt x="2095" y="344"/>
                </a:lnTo>
                <a:lnTo>
                  <a:pt x="2086" y="363"/>
                </a:lnTo>
                <a:lnTo>
                  <a:pt x="2080" y="381"/>
                </a:lnTo>
                <a:lnTo>
                  <a:pt x="2074" y="397"/>
                </a:lnTo>
                <a:lnTo>
                  <a:pt x="2068" y="408"/>
                </a:lnTo>
                <a:lnTo>
                  <a:pt x="2065" y="416"/>
                </a:lnTo>
                <a:lnTo>
                  <a:pt x="2064" y="418"/>
                </a:lnTo>
                <a:lnTo>
                  <a:pt x="2039" y="489"/>
                </a:lnTo>
                <a:lnTo>
                  <a:pt x="2011" y="564"/>
                </a:lnTo>
                <a:lnTo>
                  <a:pt x="1981" y="642"/>
                </a:lnTo>
                <a:lnTo>
                  <a:pt x="1949" y="724"/>
                </a:lnTo>
                <a:lnTo>
                  <a:pt x="1913" y="806"/>
                </a:lnTo>
                <a:lnTo>
                  <a:pt x="1875" y="889"/>
                </a:lnTo>
                <a:lnTo>
                  <a:pt x="1832" y="973"/>
                </a:lnTo>
                <a:lnTo>
                  <a:pt x="1788" y="1054"/>
                </a:lnTo>
                <a:lnTo>
                  <a:pt x="1739" y="1133"/>
                </a:lnTo>
                <a:lnTo>
                  <a:pt x="1700" y="1188"/>
                </a:lnTo>
                <a:lnTo>
                  <a:pt x="1658" y="1240"/>
                </a:lnTo>
                <a:lnTo>
                  <a:pt x="1612" y="1288"/>
                </a:lnTo>
                <a:lnTo>
                  <a:pt x="1563" y="1333"/>
                </a:lnTo>
                <a:lnTo>
                  <a:pt x="1514" y="1376"/>
                </a:lnTo>
                <a:lnTo>
                  <a:pt x="1463" y="1416"/>
                </a:lnTo>
                <a:lnTo>
                  <a:pt x="1411" y="1452"/>
                </a:lnTo>
                <a:lnTo>
                  <a:pt x="1359" y="1485"/>
                </a:lnTo>
                <a:lnTo>
                  <a:pt x="1307" y="1516"/>
                </a:lnTo>
                <a:lnTo>
                  <a:pt x="1257" y="1543"/>
                </a:lnTo>
                <a:lnTo>
                  <a:pt x="1209" y="1567"/>
                </a:lnTo>
                <a:lnTo>
                  <a:pt x="1163" y="1589"/>
                </a:lnTo>
                <a:lnTo>
                  <a:pt x="1120" y="1607"/>
                </a:lnTo>
                <a:lnTo>
                  <a:pt x="1120" y="2702"/>
                </a:lnTo>
                <a:lnTo>
                  <a:pt x="1177" y="2700"/>
                </a:lnTo>
                <a:lnTo>
                  <a:pt x="1231" y="2698"/>
                </a:lnTo>
                <a:lnTo>
                  <a:pt x="1282" y="2698"/>
                </a:lnTo>
                <a:lnTo>
                  <a:pt x="1328" y="2698"/>
                </a:lnTo>
                <a:lnTo>
                  <a:pt x="1370" y="2700"/>
                </a:lnTo>
                <a:lnTo>
                  <a:pt x="1407" y="2702"/>
                </a:lnTo>
                <a:lnTo>
                  <a:pt x="1440" y="2705"/>
                </a:lnTo>
                <a:lnTo>
                  <a:pt x="1467" y="2710"/>
                </a:lnTo>
                <a:lnTo>
                  <a:pt x="1488" y="2716"/>
                </a:lnTo>
                <a:lnTo>
                  <a:pt x="1741" y="2858"/>
                </a:lnTo>
                <a:lnTo>
                  <a:pt x="1743" y="2859"/>
                </a:lnTo>
                <a:lnTo>
                  <a:pt x="1750" y="2863"/>
                </a:lnTo>
                <a:lnTo>
                  <a:pt x="1759" y="2868"/>
                </a:lnTo>
                <a:lnTo>
                  <a:pt x="1771" y="2876"/>
                </a:lnTo>
                <a:lnTo>
                  <a:pt x="1785" y="2885"/>
                </a:lnTo>
                <a:lnTo>
                  <a:pt x="1799" y="2895"/>
                </a:lnTo>
                <a:lnTo>
                  <a:pt x="1815" y="2904"/>
                </a:lnTo>
                <a:lnTo>
                  <a:pt x="1830" y="2914"/>
                </a:lnTo>
                <a:lnTo>
                  <a:pt x="1844" y="2922"/>
                </a:lnTo>
                <a:lnTo>
                  <a:pt x="1856" y="2930"/>
                </a:lnTo>
                <a:lnTo>
                  <a:pt x="1865" y="2935"/>
                </a:lnTo>
                <a:lnTo>
                  <a:pt x="1871" y="2939"/>
                </a:lnTo>
                <a:lnTo>
                  <a:pt x="1874" y="2940"/>
                </a:lnTo>
                <a:lnTo>
                  <a:pt x="1890" y="2947"/>
                </a:lnTo>
                <a:lnTo>
                  <a:pt x="1914" y="2952"/>
                </a:lnTo>
                <a:lnTo>
                  <a:pt x="1943" y="2958"/>
                </a:lnTo>
                <a:lnTo>
                  <a:pt x="1979" y="2962"/>
                </a:lnTo>
                <a:lnTo>
                  <a:pt x="2021" y="2968"/>
                </a:lnTo>
                <a:lnTo>
                  <a:pt x="2066" y="2972"/>
                </a:lnTo>
                <a:lnTo>
                  <a:pt x="2116" y="2975"/>
                </a:lnTo>
                <a:lnTo>
                  <a:pt x="2169" y="2978"/>
                </a:lnTo>
                <a:lnTo>
                  <a:pt x="2224" y="2982"/>
                </a:lnTo>
                <a:lnTo>
                  <a:pt x="2282" y="2983"/>
                </a:lnTo>
                <a:lnTo>
                  <a:pt x="2341" y="2985"/>
                </a:lnTo>
                <a:lnTo>
                  <a:pt x="2402" y="2985"/>
                </a:lnTo>
                <a:lnTo>
                  <a:pt x="2461" y="2985"/>
                </a:lnTo>
                <a:lnTo>
                  <a:pt x="2521" y="2983"/>
                </a:lnTo>
                <a:lnTo>
                  <a:pt x="2580" y="2980"/>
                </a:lnTo>
                <a:lnTo>
                  <a:pt x="2637" y="2977"/>
                </a:lnTo>
                <a:lnTo>
                  <a:pt x="2692" y="2973"/>
                </a:lnTo>
                <a:lnTo>
                  <a:pt x="2744" y="2969"/>
                </a:lnTo>
                <a:lnTo>
                  <a:pt x="2792" y="2962"/>
                </a:lnTo>
                <a:lnTo>
                  <a:pt x="2831" y="2954"/>
                </a:lnTo>
                <a:lnTo>
                  <a:pt x="2866" y="2944"/>
                </a:lnTo>
                <a:lnTo>
                  <a:pt x="2898" y="2931"/>
                </a:lnTo>
                <a:lnTo>
                  <a:pt x="2926" y="2916"/>
                </a:lnTo>
                <a:lnTo>
                  <a:pt x="2951" y="2900"/>
                </a:lnTo>
                <a:lnTo>
                  <a:pt x="2972" y="2883"/>
                </a:lnTo>
                <a:lnTo>
                  <a:pt x="2990" y="2865"/>
                </a:lnTo>
                <a:lnTo>
                  <a:pt x="3006" y="2848"/>
                </a:lnTo>
                <a:lnTo>
                  <a:pt x="3019" y="2831"/>
                </a:lnTo>
                <a:lnTo>
                  <a:pt x="3029" y="2815"/>
                </a:lnTo>
                <a:lnTo>
                  <a:pt x="3038" y="2801"/>
                </a:lnTo>
                <a:lnTo>
                  <a:pt x="3043" y="2788"/>
                </a:lnTo>
                <a:lnTo>
                  <a:pt x="3047" y="2778"/>
                </a:lnTo>
                <a:lnTo>
                  <a:pt x="3051" y="2772"/>
                </a:lnTo>
                <a:lnTo>
                  <a:pt x="3052" y="2769"/>
                </a:lnTo>
                <a:lnTo>
                  <a:pt x="3061" y="2735"/>
                </a:lnTo>
                <a:lnTo>
                  <a:pt x="3072" y="2697"/>
                </a:lnTo>
                <a:lnTo>
                  <a:pt x="3082" y="2653"/>
                </a:lnTo>
                <a:lnTo>
                  <a:pt x="3094" y="2607"/>
                </a:lnTo>
                <a:lnTo>
                  <a:pt x="3106" y="2557"/>
                </a:lnTo>
                <a:lnTo>
                  <a:pt x="3118" y="2505"/>
                </a:lnTo>
                <a:lnTo>
                  <a:pt x="3130" y="2450"/>
                </a:lnTo>
                <a:lnTo>
                  <a:pt x="3142" y="2393"/>
                </a:lnTo>
                <a:lnTo>
                  <a:pt x="3153" y="2334"/>
                </a:lnTo>
                <a:lnTo>
                  <a:pt x="3164" y="2273"/>
                </a:lnTo>
                <a:lnTo>
                  <a:pt x="3173" y="2213"/>
                </a:lnTo>
                <a:lnTo>
                  <a:pt x="3183" y="2152"/>
                </a:lnTo>
                <a:lnTo>
                  <a:pt x="3190" y="2090"/>
                </a:lnTo>
                <a:lnTo>
                  <a:pt x="3197" y="2030"/>
                </a:lnTo>
                <a:lnTo>
                  <a:pt x="3202" y="1971"/>
                </a:lnTo>
                <a:lnTo>
                  <a:pt x="3206" y="1912"/>
                </a:lnTo>
                <a:lnTo>
                  <a:pt x="3207" y="1856"/>
                </a:lnTo>
                <a:lnTo>
                  <a:pt x="3207" y="1801"/>
                </a:lnTo>
                <a:lnTo>
                  <a:pt x="3205" y="1751"/>
                </a:lnTo>
                <a:lnTo>
                  <a:pt x="3201" y="1702"/>
                </a:lnTo>
                <a:lnTo>
                  <a:pt x="3193" y="1656"/>
                </a:lnTo>
                <a:lnTo>
                  <a:pt x="3183" y="1615"/>
                </a:lnTo>
                <a:lnTo>
                  <a:pt x="3170" y="1578"/>
                </a:lnTo>
                <a:lnTo>
                  <a:pt x="3150" y="1535"/>
                </a:lnTo>
                <a:lnTo>
                  <a:pt x="3128" y="1495"/>
                </a:lnTo>
                <a:lnTo>
                  <a:pt x="3102" y="1460"/>
                </a:lnTo>
                <a:lnTo>
                  <a:pt x="3075" y="1430"/>
                </a:lnTo>
                <a:lnTo>
                  <a:pt x="3043" y="1404"/>
                </a:lnTo>
                <a:lnTo>
                  <a:pt x="3009" y="1382"/>
                </a:lnTo>
                <a:lnTo>
                  <a:pt x="2972" y="1365"/>
                </a:lnTo>
                <a:lnTo>
                  <a:pt x="2933" y="1351"/>
                </a:lnTo>
                <a:lnTo>
                  <a:pt x="2889" y="1342"/>
                </a:lnTo>
                <a:lnTo>
                  <a:pt x="2842" y="1336"/>
                </a:lnTo>
                <a:lnTo>
                  <a:pt x="2791" y="1335"/>
                </a:lnTo>
                <a:lnTo>
                  <a:pt x="2069" y="1335"/>
                </a:lnTo>
                <a:lnTo>
                  <a:pt x="2180" y="1164"/>
                </a:lnTo>
                <a:lnTo>
                  <a:pt x="2183" y="1161"/>
                </a:lnTo>
                <a:lnTo>
                  <a:pt x="2188" y="1154"/>
                </a:lnTo>
                <a:lnTo>
                  <a:pt x="2194" y="1142"/>
                </a:lnTo>
                <a:lnTo>
                  <a:pt x="2204" y="1125"/>
                </a:lnTo>
                <a:lnTo>
                  <a:pt x="2214" y="1105"/>
                </a:lnTo>
                <a:lnTo>
                  <a:pt x="2227" y="1082"/>
                </a:lnTo>
                <a:lnTo>
                  <a:pt x="2240" y="1054"/>
                </a:lnTo>
                <a:lnTo>
                  <a:pt x="2254" y="1022"/>
                </a:lnTo>
                <a:lnTo>
                  <a:pt x="2268" y="988"/>
                </a:lnTo>
                <a:lnTo>
                  <a:pt x="2282" y="951"/>
                </a:lnTo>
                <a:lnTo>
                  <a:pt x="2296" y="911"/>
                </a:lnTo>
                <a:lnTo>
                  <a:pt x="2310" y="869"/>
                </a:lnTo>
                <a:lnTo>
                  <a:pt x="2321" y="823"/>
                </a:lnTo>
                <a:lnTo>
                  <a:pt x="2332" y="776"/>
                </a:lnTo>
                <a:lnTo>
                  <a:pt x="2340" y="727"/>
                </a:lnTo>
                <a:lnTo>
                  <a:pt x="2348" y="675"/>
                </a:lnTo>
                <a:lnTo>
                  <a:pt x="2352" y="622"/>
                </a:lnTo>
                <a:lnTo>
                  <a:pt x="2353" y="568"/>
                </a:lnTo>
                <a:lnTo>
                  <a:pt x="2352" y="518"/>
                </a:lnTo>
                <a:lnTo>
                  <a:pt x="2348" y="467"/>
                </a:lnTo>
                <a:lnTo>
                  <a:pt x="2340" y="415"/>
                </a:lnTo>
                <a:lnTo>
                  <a:pt x="2331" y="373"/>
                </a:lnTo>
                <a:lnTo>
                  <a:pt x="2319" y="336"/>
                </a:lnTo>
                <a:lnTo>
                  <a:pt x="2304" y="306"/>
                </a:lnTo>
                <a:lnTo>
                  <a:pt x="2286" y="279"/>
                </a:lnTo>
                <a:lnTo>
                  <a:pt x="2264" y="258"/>
                </a:lnTo>
                <a:lnTo>
                  <a:pt x="2240" y="241"/>
                </a:lnTo>
                <a:lnTo>
                  <a:pt x="2211" y="229"/>
                </a:lnTo>
                <a:lnTo>
                  <a:pt x="2179" y="223"/>
                </a:lnTo>
                <a:lnTo>
                  <a:pt x="2144" y="220"/>
                </a:lnTo>
                <a:close/>
                <a:moveTo>
                  <a:pt x="2131" y="0"/>
                </a:moveTo>
                <a:lnTo>
                  <a:pt x="2182" y="2"/>
                </a:lnTo>
                <a:lnTo>
                  <a:pt x="2230" y="8"/>
                </a:lnTo>
                <a:lnTo>
                  <a:pt x="2276" y="20"/>
                </a:lnTo>
                <a:lnTo>
                  <a:pt x="2319" y="36"/>
                </a:lnTo>
                <a:lnTo>
                  <a:pt x="2359" y="56"/>
                </a:lnTo>
                <a:lnTo>
                  <a:pt x="2396" y="81"/>
                </a:lnTo>
                <a:lnTo>
                  <a:pt x="2429" y="112"/>
                </a:lnTo>
                <a:lnTo>
                  <a:pt x="2460" y="146"/>
                </a:lnTo>
                <a:lnTo>
                  <a:pt x="2486" y="184"/>
                </a:lnTo>
                <a:lnTo>
                  <a:pt x="2510" y="226"/>
                </a:lnTo>
                <a:lnTo>
                  <a:pt x="2530" y="273"/>
                </a:lnTo>
                <a:lnTo>
                  <a:pt x="2545" y="324"/>
                </a:lnTo>
                <a:lnTo>
                  <a:pt x="2556" y="378"/>
                </a:lnTo>
                <a:lnTo>
                  <a:pt x="2566" y="443"/>
                </a:lnTo>
                <a:lnTo>
                  <a:pt x="2571" y="508"/>
                </a:lnTo>
                <a:lnTo>
                  <a:pt x="2573" y="570"/>
                </a:lnTo>
                <a:lnTo>
                  <a:pt x="2571" y="644"/>
                </a:lnTo>
                <a:lnTo>
                  <a:pt x="2565" y="715"/>
                </a:lnTo>
                <a:lnTo>
                  <a:pt x="2554" y="783"/>
                </a:lnTo>
                <a:lnTo>
                  <a:pt x="2541" y="848"/>
                </a:lnTo>
                <a:lnTo>
                  <a:pt x="2526" y="909"/>
                </a:lnTo>
                <a:lnTo>
                  <a:pt x="2509" y="966"/>
                </a:lnTo>
                <a:lnTo>
                  <a:pt x="2491" y="1019"/>
                </a:lnTo>
                <a:lnTo>
                  <a:pt x="2471" y="1069"/>
                </a:lnTo>
                <a:lnTo>
                  <a:pt x="2451" y="1114"/>
                </a:lnTo>
                <a:lnTo>
                  <a:pt x="2791" y="1114"/>
                </a:lnTo>
                <a:lnTo>
                  <a:pt x="2855" y="1116"/>
                </a:lnTo>
                <a:lnTo>
                  <a:pt x="2916" y="1123"/>
                </a:lnTo>
                <a:lnTo>
                  <a:pt x="2973" y="1134"/>
                </a:lnTo>
                <a:lnTo>
                  <a:pt x="3027" y="1150"/>
                </a:lnTo>
                <a:lnTo>
                  <a:pt x="3079" y="1170"/>
                </a:lnTo>
                <a:lnTo>
                  <a:pt x="3127" y="1196"/>
                </a:lnTo>
                <a:lnTo>
                  <a:pt x="3172" y="1224"/>
                </a:lnTo>
                <a:lnTo>
                  <a:pt x="3214" y="1258"/>
                </a:lnTo>
                <a:lnTo>
                  <a:pt x="3253" y="1296"/>
                </a:lnTo>
                <a:lnTo>
                  <a:pt x="3288" y="1340"/>
                </a:lnTo>
                <a:lnTo>
                  <a:pt x="3319" y="1386"/>
                </a:lnTo>
                <a:lnTo>
                  <a:pt x="3348" y="1438"/>
                </a:lnTo>
                <a:lnTo>
                  <a:pt x="3373" y="1494"/>
                </a:lnTo>
                <a:lnTo>
                  <a:pt x="3390" y="1539"/>
                </a:lnTo>
                <a:lnTo>
                  <a:pt x="3403" y="1586"/>
                </a:lnTo>
                <a:lnTo>
                  <a:pt x="3413" y="1638"/>
                </a:lnTo>
                <a:lnTo>
                  <a:pt x="3420" y="1692"/>
                </a:lnTo>
                <a:lnTo>
                  <a:pt x="3424" y="1748"/>
                </a:lnTo>
                <a:lnTo>
                  <a:pt x="3426" y="1807"/>
                </a:lnTo>
                <a:lnTo>
                  <a:pt x="3427" y="1867"/>
                </a:lnTo>
                <a:lnTo>
                  <a:pt x="3425" y="1927"/>
                </a:lnTo>
                <a:lnTo>
                  <a:pt x="3421" y="1990"/>
                </a:lnTo>
                <a:lnTo>
                  <a:pt x="3416" y="2052"/>
                </a:lnTo>
                <a:lnTo>
                  <a:pt x="3409" y="2115"/>
                </a:lnTo>
                <a:lnTo>
                  <a:pt x="3402" y="2177"/>
                </a:lnTo>
                <a:lnTo>
                  <a:pt x="3392" y="2240"/>
                </a:lnTo>
                <a:lnTo>
                  <a:pt x="3383" y="2300"/>
                </a:lnTo>
                <a:lnTo>
                  <a:pt x="3372" y="2359"/>
                </a:lnTo>
                <a:lnTo>
                  <a:pt x="3362" y="2417"/>
                </a:lnTo>
                <a:lnTo>
                  <a:pt x="3350" y="2472"/>
                </a:lnTo>
                <a:lnTo>
                  <a:pt x="3340" y="2526"/>
                </a:lnTo>
                <a:lnTo>
                  <a:pt x="3328" y="2576"/>
                </a:lnTo>
                <a:lnTo>
                  <a:pt x="3317" y="2623"/>
                </a:lnTo>
                <a:lnTo>
                  <a:pt x="3307" y="2666"/>
                </a:lnTo>
                <a:lnTo>
                  <a:pt x="3296" y="2705"/>
                </a:lnTo>
                <a:lnTo>
                  <a:pt x="3288" y="2740"/>
                </a:lnTo>
                <a:lnTo>
                  <a:pt x="3279" y="2771"/>
                </a:lnTo>
                <a:lnTo>
                  <a:pt x="3273" y="2796"/>
                </a:lnTo>
                <a:lnTo>
                  <a:pt x="3268" y="2815"/>
                </a:lnTo>
                <a:lnTo>
                  <a:pt x="3263" y="2829"/>
                </a:lnTo>
                <a:lnTo>
                  <a:pt x="3262" y="2833"/>
                </a:lnTo>
                <a:lnTo>
                  <a:pt x="3259" y="2842"/>
                </a:lnTo>
                <a:lnTo>
                  <a:pt x="3255" y="2853"/>
                </a:lnTo>
                <a:lnTo>
                  <a:pt x="3248" y="2868"/>
                </a:lnTo>
                <a:lnTo>
                  <a:pt x="3240" y="2886"/>
                </a:lnTo>
                <a:lnTo>
                  <a:pt x="3229" y="2907"/>
                </a:lnTo>
                <a:lnTo>
                  <a:pt x="3217" y="2929"/>
                </a:lnTo>
                <a:lnTo>
                  <a:pt x="3202" y="2953"/>
                </a:lnTo>
                <a:lnTo>
                  <a:pt x="3184" y="2977"/>
                </a:lnTo>
                <a:lnTo>
                  <a:pt x="3163" y="3003"/>
                </a:lnTo>
                <a:lnTo>
                  <a:pt x="3139" y="3028"/>
                </a:lnTo>
                <a:lnTo>
                  <a:pt x="3113" y="3052"/>
                </a:lnTo>
                <a:lnTo>
                  <a:pt x="3082" y="3077"/>
                </a:lnTo>
                <a:lnTo>
                  <a:pt x="3048" y="3100"/>
                </a:lnTo>
                <a:lnTo>
                  <a:pt x="3011" y="3121"/>
                </a:lnTo>
                <a:lnTo>
                  <a:pt x="2971" y="3140"/>
                </a:lnTo>
                <a:lnTo>
                  <a:pt x="2926" y="3156"/>
                </a:lnTo>
                <a:lnTo>
                  <a:pt x="2877" y="3170"/>
                </a:lnTo>
                <a:lnTo>
                  <a:pt x="2824" y="3181"/>
                </a:lnTo>
                <a:lnTo>
                  <a:pt x="2780" y="3186"/>
                </a:lnTo>
                <a:lnTo>
                  <a:pt x="2732" y="3191"/>
                </a:lnTo>
                <a:lnTo>
                  <a:pt x="2679" y="3195"/>
                </a:lnTo>
                <a:lnTo>
                  <a:pt x="2623" y="3199"/>
                </a:lnTo>
                <a:lnTo>
                  <a:pt x="2565" y="3201"/>
                </a:lnTo>
                <a:lnTo>
                  <a:pt x="2503" y="3203"/>
                </a:lnTo>
                <a:lnTo>
                  <a:pt x="2440" y="3204"/>
                </a:lnTo>
                <a:lnTo>
                  <a:pt x="2376" y="3204"/>
                </a:lnTo>
                <a:lnTo>
                  <a:pt x="2313" y="3204"/>
                </a:lnTo>
                <a:lnTo>
                  <a:pt x="2248" y="3202"/>
                </a:lnTo>
                <a:lnTo>
                  <a:pt x="2186" y="3200"/>
                </a:lnTo>
                <a:lnTo>
                  <a:pt x="2124" y="3196"/>
                </a:lnTo>
                <a:lnTo>
                  <a:pt x="2066" y="3191"/>
                </a:lnTo>
                <a:lnTo>
                  <a:pt x="2010" y="3187"/>
                </a:lnTo>
                <a:lnTo>
                  <a:pt x="1957" y="3181"/>
                </a:lnTo>
                <a:lnTo>
                  <a:pt x="1908" y="3173"/>
                </a:lnTo>
                <a:lnTo>
                  <a:pt x="1865" y="3165"/>
                </a:lnTo>
                <a:lnTo>
                  <a:pt x="1827" y="3156"/>
                </a:lnTo>
                <a:lnTo>
                  <a:pt x="1795" y="3146"/>
                </a:lnTo>
                <a:lnTo>
                  <a:pt x="1770" y="3134"/>
                </a:lnTo>
                <a:lnTo>
                  <a:pt x="1619" y="3041"/>
                </a:lnTo>
                <a:lnTo>
                  <a:pt x="1419" y="2924"/>
                </a:lnTo>
                <a:lnTo>
                  <a:pt x="1408" y="2922"/>
                </a:lnTo>
                <a:lnTo>
                  <a:pt x="1388" y="2920"/>
                </a:lnTo>
                <a:lnTo>
                  <a:pt x="1361" y="2918"/>
                </a:lnTo>
                <a:lnTo>
                  <a:pt x="1326" y="2917"/>
                </a:lnTo>
                <a:lnTo>
                  <a:pt x="1286" y="2917"/>
                </a:lnTo>
                <a:lnTo>
                  <a:pt x="1237" y="2917"/>
                </a:lnTo>
                <a:lnTo>
                  <a:pt x="1182" y="2918"/>
                </a:lnTo>
                <a:lnTo>
                  <a:pt x="1120" y="2921"/>
                </a:lnTo>
                <a:lnTo>
                  <a:pt x="1120" y="3012"/>
                </a:lnTo>
                <a:lnTo>
                  <a:pt x="0" y="3012"/>
                </a:lnTo>
                <a:lnTo>
                  <a:pt x="0" y="1349"/>
                </a:lnTo>
                <a:lnTo>
                  <a:pt x="1120" y="1349"/>
                </a:lnTo>
                <a:lnTo>
                  <a:pt x="1120" y="1369"/>
                </a:lnTo>
                <a:lnTo>
                  <a:pt x="1171" y="1342"/>
                </a:lnTo>
                <a:lnTo>
                  <a:pt x="1224" y="1311"/>
                </a:lnTo>
                <a:lnTo>
                  <a:pt x="1277" y="1277"/>
                </a:lnTo>
                <a:lnTo>
                  <a:pt x="1329" y="1241"/>
                </a:lnTo>
                <a:lnTo>
                  <a:pt x="1380" y="1201"/>
                </a:lnTo>
                <a:lnTo>
                  <a:pt x="1430" y="1158"/>
                </a:lnTo>
                <a:lnTo>
                  <a:pt x="1476" y="1112"/>
                </a:lnTo>
                <a:lnTo>
                  <a:pt x="1517" y="1065"/>
                </a:lnTo>
                <a:lnTo>
                  <a:pt x="1554" y="1014"/>
                </a:lnTo>
                <a:lnTo>
                  <a:pt x="1598" y="941"/>
                </a:lnTo>
                <a:lnTo>
                  <a:pt x="1640" y="866"/>
                </a:lnTo>
                <a:lnTo>
                  <a:pt x="1679" y="788"/>
                </a:lnTo>
                <a:lnTo>
                  <a:pt x="1715" y="710"/>
                </a:lnTo>
                <a:lnTo>
                  <a:pt x="1748" y="633"/>
                </a:lnTo>
                <a:lnTo>
                  <a:pt x="1778" y="557"/>
                </a:lnTo>
                <a:lnTo>
                  <a:pt x="1807" y="481"/>
                </a:lnTo>
                <a:lnTo>
                  <a:pt x="1833" y="410"/>
                </a:lnTo>
                <a:lnTo>
                  <a:pt x="1858" y="344"/>
                </a:lnTo>
                <a:lnTo>
                  <a:pt x="1877" y="289"/>
                </a:lnTo>
                <a:lnTo>
                  <a:pt x="1896" y="239"/>
                </a:lnTo>
                <a:lnTo>
                  <a:pt x="1913" y="193"/>
                </a:lnTo>
                <a:lnTo>
                  <a:pt x="1929" y="154"/>
                </a:lnTo>
                <a:lnTo>
                  <a:pt x="1944" y="120"/>
                </a:lnTo>
                <a:lnTo>
                  <a:pt x="1960" y="91"/>
                </a:lnTo>
                <a:lnTo>
                  <a:pt x="1976" y="65"/>
                </a:lnTo>
                <a:lnTo>
                  <a:pt x="1993" y="45"/>
                </a:lnTo>
                <a:lnTo>
                  <a:pt x="2011" y="28"/>
                </a:lnTo>
                <a:lnTo>
                  <a:pt x="2031" y="17"/>
                </a:lnTo>
                <a:lnTo>
                  <a:pt x="2052" y="8"/>
                </a:lnTo>
                <a:lnTo>
                  <a:pt x="2077" y="3"/>
                </a:lnTo>
                <a:lnTo>
                  <a:pt x="2131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4" name="Group 28"/>
          <p:cNvGrpSpPr>
            <a:grpSpLocks noChangeAspect="1"/>
          </p:cNvGrpSpPr>
          <p:nvPr/>
        </p:nvGrpSpPr>
        <p:grpSpPr bwMode="auto">
          <a:xfrm>
            <a:off x="9238156" y="3656430"/>
            <a:ext cx="601378" cy="364353"/>
            <a:chOff x="3531" y="1972"/>
            <a:chExt cx="614" cy="372"/>
          </a:xfrm>
          <a:solidFill>
            <a:schemeClr val="accent4"/>
          </a:solidFill>
        </p:grpSpPr>
        <p:sp>
          <p:nvSpPr>
            <p:cNvPr id="107" name="Freeform 30"/>
            <p:cNvSpPr>
              <a:spLocks/>
            </p:cNvSpPr>
            <p:nvPr/>
          </p:nvSpPr>
          <p:spPr bwMode="auto">
            <a:xfrm>
              <a:off x="3689" y="1972"/>
              <a:ext cx="456" cy="365"/>
            </a:xfrm>
            <a:custGeom>
              <a:avLst/>
              <a:gdLst>
                <a:gd name="T0" fmla="*/ 903 w 2730"/>
                <a:gd name="T1" fmla="*/ 0 h 2187"/>
                <a:gd name="T2" fmla="*/ 2309 w 2730"/>
                <a:gd name="T3" fmla="*/ 0 h 2187"/>
                <a:gd name="T4" fmla="*/ 2329 w 2730"/>
                <a:gd name="T5" fmla="*/ 2 h 2187"/>
                <a:gd name="T6" fmla="*/ 2347 w 2730"/>
                <a:gd name="T7" fmla="*/ 10 h 2187"/>
                <a:gd name="T8" fmla="*/ 2363 w 2730"/>
                <a:gd name="T9" fmla="*/ 22 h 2187"/>
                <a:gd name="T10" fmla="*/ 2375 w 2730"/>
                <a:gd name="T11" fmla="*/ 38 h 2187"/>
                <a:gd name="T12" fmla="*/ 2383 w 2730"/>
                <a:gd name="T13" fmla="*/ 56 h 2187"/>
                <a:gd name="T14" fmla="*/ 2385 w 2730"/>
                <a:gd name="T15" fmla="*/ 76 h 2187"/>
                <a:gd name="T16" fmla="*/ 2385 w 2730"/>
                <a:gd name="T17" fmla="*/ 1409 h 2187"/>
                <a:gd name="T18" fmla="*/ 2654 w 2730"/>
                <a:gd name="T19" fmla="*/ 1409 h 2187"/>
                <a:gd name="T20" fmla="*/ 2675 w 2730"/>
                <a:gd name="T21" fmla="*/ 1412 h 2187"/>
                <a:gd name="T22" fmla="*/ 2695 w 2730"/>
                <a:gd name="T23" fmla="*/ 1421 h 2187"/>
                <a:gd name="T24" fmla="*/ 2711 w 2730"/>
                <a:gd name="T25" fmla="*/ 1434 h 2187"/>
                <a:gd name="T26" fmla="*/ 2723 w 2730"/>
                <a:gd name="T27" fmla="*/ 1454 h 2187"/>
                <a:gd name="T28" fmla="*/ 2729 w 2730"/>
                <a:gd name="T29" fmla="*/ 1470 h 2187"/>
                <a:gd name="T30" fmla="*/ 2730 w 2730"/>
                <a:gd name="T31" fmla="*/ 1487 h 2187"/>
                <a:gd name="T32" fmla="*/ 2728 w 2730"/>
                <a:gd name="T33" fmla="*/ 1504 h 2187"/>
                <a:gd name="T34" fmla="*/ 2722 w 2730"/>
                <a:gd name="T35" fmla="*/ 1520 h 2187"/>
                <a:gd name="T36" fmla="*/ 2713 w 2730"/>
                <a:gd name="T37" fmla="*/ 1535 h 2187"/>
                <a:gd name="T38" fmla="*/ 2195 w 2730"/>
                <a:gd name="T39" fmla="*/ 2159 h 2187"/>
                <a:gd name="T40" fmla="*/ 2183 w 2730"/>
                <a:gd name="T41" fmla="*/ 2170 h 2187"/>
                <a:gd name="T42" fmla="*/ 2168 w 2730"/>
                <a:gd name="T43" fmla="*/ 2179 h 2187"/>
                <a:gd name="T44" fmla="*/ 2152 w 2730"/>
                <a:gd name="T45" fmla="*/ 2185 h 2187"/>
                <a:gd name="T46" fmla="*/ 2136 w 2730"/>
                <a:gd name="T47" fmla="*/ 2187 h 2187"/>
                <a:gd name="T48" fmla="*/ 2119 w 2730"/>
                <a:gd name="T49" fmla="*/ 2185 h 2187"/>
                <a:gd name="T50" fmla="*/ 2103 w 2730"/>
                <a:gd name="T51" fmla="*/ 2179 h 2187"/>
                <a:gd name="T52" fmla="*/ 2088 w 2730"/>
                <a:gd name="T53" fmla="*/ 2170 h 2187"/>
                <a:gd name="T54" fmla="*/ 2076 w 2730"/>
                <a:gd name="T55" fmla="*/ 2159 h 2187"/>
                <a:gd name="T56" fmla="*/ 1558 w 2730"/>
                <a:gd name="T57" fmla="*/ 1535 h 2187"/>
                <a:gd name="T58" fmla="*/ 1549 w 2730"/>
                <a:gd name="T59" fmla="*/ 1520 h 2187"/>
                <a:gd name="T60" fmla="*/ 1543 w 2730"/>
                <a:gd name="T61" fmla="*/ 1504 h 2187"/>
                <a:gd name="T62" fmla="*/ 1541 w 2730"/>
                <a:gd name="T63" fmla="*/ 1487 h 2187"/>
                <a:gd name="T64" fmla="*/ 1542 w 2730"/>
                <a:gd name="T65" fmla="*/ 1470 h 2187"/>
                <a:gd name="T66" fmla="*/ 1548 w 2730"/>
                <a:gd name="T67" fmla="*/ 1454 h 2187"/>
                <a:gd name="T68" fmla="*/ 1558 w 2730"/>
                <a:gd name="T69" fmla="*/ 1438 h 2187"/>
                <a:gd name="T70" fmla="*/ 1569 w 2730"/>
                <a:gd name="T71" fmla="*/ 1426 h 2187"/>
                <a:gd name="T72" fmla="*/ 1584 w 2730"/>
                <a:gd name="T73" fmla="*/ 1417 h 2187"/>
                <a:gd name="T74" fmla="*/ 1601 w 2730"/>
                <a:gd name="T75" fmla="*/ 1411 h 2187"/>
                <a:gd name="T76" fmla="*/ 1618 w 2730"/>
                <a:gd name="T77" fmla="*/ 1409 h 2187"/>
                <a:gd name="T78" fmla="*/ 1886 w 2730"/>
                <a:gd name="T79" fmla="*/ 1409 h 2187"/>
                <a:gd name="T80" fmla="*/ 1886 w 2730"/>
                <a:gd name="T81" fmla="*/ 497 h 2187"/>
                <a:gd name="T82" fmla="*/ 365 w 2730"/>
                <a:gd name="T83" fmla="*/ 497 h 2187"/>
                <a:gd name="T84" fmla="*/ 348 w 2730"/>
                <a:gd name="T85" fmla="*/ 495 h 2187"/>
                <a:gd name="T86" fmla="*/ 332 w 2730"/>
                <a:gd name="T87" fmla="*/ 490 h 2187"/>
                <a:gd name="T88" fmla="*/ 318 w 2730"/>
                <a:gd name="T89" fmla="*/ 481 h 2187"/>
                <a:gd name="T90" fmla="*/ 305 w 2730"/>
                <a:gd name="T91" fmla="*/ 469 h 2187"/>
                <a:gd name="T92" fmla="*/ 18 w 2730"/>
                <a:gd name="T93" fmla="*/ 125 h 2187"/>
                <a:gd name="T94" fmla="*/ 7 w 2730"/>
                <a:gd name="T95" fmla="*/ 111 h 2187"/>
                <a:gd name="T96" fmla="*/ 2 w 2730"/>
                <a:gd name="T97" fmla="*/ 95 h 2187"/>
                <a:gd name="T98" fmla="*/ 0 w 2730"/>
                <a:gd name="T99" fmla="*/ 77 h 2187"/>
                <a:gd name="T100" fmla="*/ 2 w 2730"/>
                <a:gd name="T101" fmla="*/ 60 h 2187"/>
                <a:gd name="T102" fmla="*/ 6 w 2730"/>
                <a:gd name="T103" fmla="*/ 43 h 2187"/>
                <a:gd name="T104" fmla="*/ 16 w 2730"/>
                <a:gd name="T105" fmla="*/ 29 h 2187"/>
                <a:gd name="T106" fmla="*/ 29 w 2730"/>
                <a:gd name="T107" fmla="*/ 16 h 2187"/>
                <a:gd name="T108" fmla="*/ 42 w 2730"/>
                <a:gd name="T109" fmla="*/ 7 h 2187"/>
                <a:gd name="T110" fmla="*/ 59 w 2730"/>
                <a:gd name="T111" fmla="*/ 1 h 2187"/>
                <a:gd name="T112" fmla="*/ 77 w 2730"/>
                <a:gd name="T113" fmla="*/ 0 h 2187"/>
                <a:gd name="T114" fmla="*/ 903 w 2730"/>
                <a:gd name="T115" fmla="*/ 0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30" h="2187">
                  <a:moveTo>
                    <a:pt x="903" y="0"/>
                  </a:moveTo>
                  <a:lnTo>
                    <a:pt x="2309" y="0"/>
                  </a:lnTo>
                  <a:lnTo>
                    <a:pt x="2329" y="2"/>
                  </a:lnTo>
                  <a:lnTo>
                    <a:pt x="2347" y="10"/>
                  </a:lnTo>
                  <a:lnTo>
                    <a:pt x="2363" y="22"/>
                  </a:lnTo>
                  <a:lnTo>
                    <a:pt x="2375" y="38"/>
                  </a:lnTo>
                  <a:lnTo>
                    <a:pt x="2383" y="56"/>
                  </a:lnTo>
                  <a:lnTo>
                    <a:pt x="2385" y="76"/>
                  </a:lnTo>
                  <a:lnTo>
                    <a:pt x="2385" y="1409"/>
                  </a:lnTo>
                  <a:lnTo>
                    <a:pt x="2654" y="1409"/>
                  </a:lnTo>
                  <a:lnTo>
                    <a:pt x="2675" y="1412"/>
                  </a:lnTo>
                  <a:lnTo>
                    <a:pt x="2695" y="1421"/>
                  </a:lnTo>
                  <a:lnTo>
                    <a:pt x="2711" y="1434"/>
                  </a:lnTo>
                  <a:lnTo>
                    <a:pt x="2723" y="1454"/>
                  </a:lnTo>
                  <a:lnTo>
                    <a:pt x="2729" y="1470"/>
                  </a:lnTo>
                  <a:lnTo>
                    <a:pt x="2730" y="1487"/>
                  </a:lnTo>
                  <a:lnTo>
                    <a:pt x="2728" y="1504"/>
                  </a:lnTo>
                  <a:lnTo>
                    <a:pt x="2722" y="1520"/>
                  </a:lnTo>
                  <a:lnTo>
                    <a:pt x="2713" y="1535"/>
                  </a:lnTo>
                  <a:lnTo>
                    <a:pt x="2195" y="2159"/>
                  </a:lnTo>
                  <a:lnTo>
                    <a:pt x="2183" y="2170"/>
                  </a:lnTo>
                  <a:lnTo>
                    <a:pt x="2168" y="2179"/>
                  </a:lnTo>
                  <a:lnTo>
                    <a:pt x="2152" y="2185"/>
                  </a:lnTo>
                  <a:lnTo>
                    <a:pt x="2136" y="2187"/>
                  </a:lnTo>
                  <a:lnTo>
                    <a:pt x="2119" y="2185"/>
                  </a:lnTo>
                  <a:lnTo>
                    <a:pt x="2103" y="2179"/>
                  </a:lnTo>
                  <a:lnTo>
                    <a:pt x="2088" y="2170"/>
                  </a:lnTo>
                  <a:lnTo>
                    <a:pt x="2076" y="2159"/>
                  </a:lnTo>
                  <a:lnTo>
                    <a:pt x="1558" y="1535"/>
                  </a:lnTo>
                  <a:lnTo>
                    <a:pt x="1549" y="1520"/>
                  </a:lnTo>
                  <a:lnTo>
                    <a:pt x="1543" y="1504"/>
                  </a:lnTo>
                  <a:lnTo>
                    <a:pt x="1541" y="1487"/>
                  </a:lnTo>
                  <a:lnTo>
                    <a:pt x="1542" y="1470"/>
                  </a:lnTo>
                  <a:lnTo>
                    <a:pt x="1548" y="1454"/>
                  </a:lnTo>
                  <a:lnTo>
                    <a:pt x="1558" y="1438"/>
                  </a:lnTo>
                  <a:lnTo>
                    <a:pt x="1569" y="1426"/>
                  </a:lnTo>
                  <a:lnTo>
                    <a:pt x="1584" y="1417"/>
                  </a:lnTo>
                  <a:lnTo>
                    <a:pt x="1601" y="1411"/>
                  </a:lnTo>
                  <a:lnTo>
                    <a:pt x="1618" y="1409"/>
                  </a:lnTo>
                  <a:lnTo>
                    <a:pt x="1886" y="1409"/>
                  </a:lnTo>
                  <a:lnTo>
                    <a:pt x="1886" y="497"/>
                  </a:lnTo>
                  <a:lnTo>
                    <a:pt x="365" y="497"/>
                  </a:lnTo>
                  <a:lnTo>
                    <a:pt x="348" y="495"/>
                  </a:lnTo>
                  <a:lnTo>
                    <a:pt x="332" y="490"/>
                  </a:lnTo>
                  <a:lnTo>
                    <a:pt x="318" y="481"/>
                  </a:lnTo>
                  <a:lnTo>
                    <a:pt x="305" y="469"/>
                  </a:lnTo>
                  <a:lnTo>
                    <a:pt x="18" y="125"/>
                  </a:lnTo>
                  <a:lnTo>
                    <a:pt x="7" y="111"/>
                  </a:lnTo>
                  <a:lnTo>
                    <a:pt x="2" y="95"/>
                  </a:lnTo>
                  <a:lnTo>
                    <a:pt x="0" y="77"/>
                  </a:lnTo>
                  <a:lnTo>
                    <a:pt x="2" y="60"/>
                  </a:lnTo>
                  <a:lnTo>
                    <a:pt x="6" y="43"/>
                  </a:lnTo>
                  <a:lnTo>
                    <a:pt x="16" y="29"/>
                  </a:lnTo>
                  <a:lnTo>
                    <a:pt x="29" y="16"/>
                  </a:lnTo>
                  <a:lnTo>
                    <a:pt x="42" y="7"/>
                  </a:lnTo>
                  <a:lnTo>
                    <a:pt x="59" y="1"/>
                  </a:lnTo>
                  <a:lnTo>
                    <a:pt x="77" y="0"/>
                  </a:lnTo>
                  <a:lnTo>
                    <a:pt x="9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auto">
            <a:xfrm>
              <a:off x="3531" y="1979"/>
              <a:ext cx="455" cy="365"/>
            </a:xfrm>
            <a:custGeom>
              <a:avLst/>
              <a:gdLst>
                <a:gd name="T0" fmla="*/ 593 w 2729"/>
                <a:gd name="T1" fmla="*/ 0 h 2188"/>
                <a:gd name="T2" fmla="*/ 610 w 2729"/>
                <a:gd name="T3" fmla="*/ 1 h 2188"/>
                <a:gd name="T4" fmla="*/ 627 w 2729"/>
                <a:gd name="T5" fmla="*/ 7 h 2188"/>
                <a:gd name="T6" fmla="*/ 641 w 2729"/>
                <a:gd name="T7" fmla="*/ 16 h 2188"/>
                <a:gd name="T8" fmla="*/ 653 w 2729"/>
                <a:gd name="T9" fmla="*/ 28 h 2188"/>
                <a:gd name="T10" fmla="*/ 1165 w 2729"/>
                <a:gd name="T11" fmla="*/ 645 h 2188"/>
                <a:gd name="T12" fmla="*/ 1178 w 2729"/>
                <a:gd name="T13" fmla="*/ 661 h 2188"/>
                <a:gd name="T14" fmla="*/ 1187 w 2729"/>
                <a:gd name="T15" fmla="*/ 679 h 2188"/>
                <a:gd name="T16" fmla="*/ 1189 w 2729"/>
                <a:gd name="T17" fmla="*/ 700 h 2188"/>
                <a:gd name="T18" fmla="*/ 1187 w 2729"/>
                <a:gd name="T19" fmla="*/ 722 h 2188"/>
                <a:gd name="T20" fmla="*/ 1179 w 2729"/>
                <a:gd name="T21" fmla="*/ 740 h 2188"/>
                <a:gd name="T22" fmla="*/ 1166 w 2729"/>
                <a:gd name="T23" fmla="*/ 755 h 2188"/>
                <a:gd name="T24" fmla="*/ 1151 w 2729"/>
                <a:gd name="T25" fmla="*/ 768 h 2188"/>
                <a:gd name="T26" fmla="*/ 1133 w 2729"/>
                <a:gd name="T27" fmla="*/ 774 h 2188"/>
                <a:gd name="T28" fmla="*/ 1113 w 2729"/>
                <a:gd name="T29" fmla="*/ 778 h 2188"/>
                <a:gd name="T30" fmla="*/ 844 w 2729"/>
                <a:gd name="T31" fmla="*/ 778 h 2188"/>
                <a:gd name="T32" fmla="*/ 844 w 2729"/>
                <a:gd name="T33" fmla="*/ 1689 h 2188"/>
                <a:gd name="T34" fmla="*/ 2365 w 2729"/>
                <a:gd name="T35" fmla="*/ 1689 h 2188"/>
                <a:gd name="T36" fmla="*/ 2381 w 2729"/>
                <a:gd name="T37" fmla="*/ 1692 h 2188"/>
                <a:gd name="T38" fmla="*/ 2398 w 2729"/>
                <a:gd name="T39" fmla="*/ 1697 h 2188"/>
                <a:gd name="T40" fmla="*/ 2411 w 2729"/>
                <a:gd name="T41" fmla="*/ 1705 h 2188"/>
                <a:gd name="T42" fmla="*/ 2424 w 2729"/>
                <a:gd name="T43" fmla="*/ 1717 h 2188"/>
                <a:gd name="T44" fmla="*/ 2711 w 2729"/>
                <a:gd name="T45" fmla="*/ 2061 h 2188"/>
                <a:gd name="T46" fmla="*/ 2722 w 2729"/>
                <a:gd name="T47" fmla="*/ 2076 h 2188"/>
                <a:gd name="T48" fmla="*/ 2727 w 2729"/>
                <a:gd name="T49" fmla="*/ 2093 h 2188"/>
                <a:gd name="T50" fmla="*/ 2729 w 2729"/>
                <a:gd name="T51" fmla="*/ 2109 h 2188"/>
                <a:gd name="T52" fmla="*/ 2728 w 2729"/>
                <a:gd name="T53" fmla="*/ 2126 h 2188"/>
                <a:gd name="T54" fmla="*/ 2723 w 2729"/>
                <a:gd name="T55" fmla="*/ 2143 h 2188"/>
                <a:gd name="T56" fmla="*/ 2714 w 2729"/>
                <a:gd name="T57" fmla="*/ 2159 h 2188"/>
                <a:gd name="T58" fmla="*/ 2701 w 2729"/>
                <a:gd name="T59" fmla="*/ 2170 h 2188"/>
                <a:gd name="T60" fmla="*/ 2687 w 2729"/>
                <a:gd name="T61" fmla="*/ 2180 h 2188"/>
                <a:gd name="T62" fmla="*/ 2670 w 2729"/>
                <a:gd name="T63" fmla="*/ 2186 h 2188"/>
                <a:gd name="T64" fmla="*/ 2653 w 2729"/>
                <a:gd name="T65" fmla="*/ 2188 h 2188"/>
                <a:gd name="T66" fmla="*/ 421 w 2729"/>
                <a:gd name="T67" fmla="*/ 2188 h 2188"/>
                <a:gd name="T68" fmla="*/ 400 w 2729"/>
                <a:gd name="T69" fmla="*/ 2184 h 2188"/>
                <a:gd name="T70" fmla="*/ 382 w 2729"/>
                <a:gd name="T71" fmla="*/ 2177 h 2188"/>
                <a:gd name="T72" fmla="*/ 366 w 2729"/>
                <a:gd name="T73" fmla="*/ 2165 h 2188"/>
                <a:gd name="T74" fmla="*/ 354 w 2729"/>
                <a:gd name="T75" fmla="*/ 2150 h 2188"/>
                <a:gd name="T76" fmla="*/ 346 w 2729"/>
                <a:gd name="T77" fmla="*/ 2131 h 2188"/>
                <a:gd name="T78" fmla="*/ 344 w 2729"/>
                <a:gd name="T79" fmla="*/ 2111 h 2188"/>
                <a:gd name="T80" fmla="*/ 344 w 2729"/>
                <a:gd name="T81" fmla="*/ 778 h 2188"/>
                <a:gd name="T82" fmla="*/ 77 w 2729"/>
                <a:gd name="T83" fmla="*/ 778 h 2188"/>
                <a:gd name="T84" fmla="*/ 59 w 2729"/>
                <a:gd name="T85" fmla="*/ 775 h 2188"/>
                <a:gd name="T86" fmla="*/ 43 w 2729"/>
                <a:gd name="T87" fmla="*/ 770 h 2188"/>
                <a:gd name="T88" fmla="*/ 28 w 2729"/>
                <a:gd name="T89" fmla="*/ 761 h 2188"/>
                <a:gd name="T90" fmla="*/ 16 w 2729"/>
                <a:gd name="T91" fmla="*/ 749 h 2188"/>
                <a:gd name="T92" fmla="*/ 7 w 2729"/>
                <a:gd name="T93" fmla="*/ 734 h 2188"/>
                <a:gd name="T94" fmla="*/ 0 w 2729"/>
                <a:gd name="T95" fmla="*/ 713 h 2188"/>
                <a:gd name="T96" fmla="*/ 0 w 2729"/>
                <a:gd name="T97" fmla="*/ 691 h 2188"/>
                <a:gd name="T98" fmla="*/ 6 w 2729"/>
                <a:gd name="T99" fmla="*/ 670 h 2188"/>
                <a:gd name="T100" fmla="*/ 17 w 2729"/>
                <a:gd name="T101" fmla="*/ 652 h 2188"/>
                <a:gd name="T102" fmla="*/ 534 w 2729"/>
                <a:gd name="T103" fmla="*/ 28 h 2188"/>
                <a:gd name="T104" fmla="*/ 546 w 2729"/>
                <a:gd name="T105" fmla="*/ 16 h 2188"/>
                <a:gd name="T106" fmla="*/ 561 w 2729"/>
                <a:gd name="T107" fmla="*/ 7 h 2188"/>
                <a:gd name="T108" fmla="*/ 577 w 2729"/>
                <a:gd name="T109" fmla="*/ 1 h 2188"/>
                <a:gd name="T110" fmla="*/ 593 w 2729"/>
                <a:gd name="T111" fmla="*/ 0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29" h="2188">
                  <a:moveTo>
                    <a:pt x="593" y="0"/>
                  </a:moveTo>
                  <a:lnTo>
                    <a:pt x="610" y="1"/>
                  </a:lnTo>
                  <a:lnTo>
                    <a:pt x="627" y="7"/>
                  </a:lnTo>
                  <a:lnTo>
                    <a:pt x="641" y="16"/>
                  </a:lnTo>
                  <a:lnTo>
                    <a:pt x="653" y="28"/>
                  </a:lnTo>
                  <a:lnTo>
                    <a:pt x="1165" y="645"/>
                  </a:lnTo>
                  <a:lnTo>
                    <a:pt x="1178" y="661"/>
                  </a:lnTo>
                  <a:lnTo>
                    <a:pt x="1187" y="679"/>
                  </a:lnTo>
                  <a:lnTo>
                    <a:pt x="1189" y="700"/>
                  </a:lnTo>
                  <a:lnTo>
                    <a:pt x="1187" y="722"/>
                  </a:lnTo>
                  <a:lnTo>
                    <a:pt x="1179" y="740"/>
                  </a:lnTo>
                  <a:lnTo>
                    <a:pt x="1166" y="755"/>
                  </a:lnTo>
                  <a:lnTo>
                    <a:pt x="1151" y="768"/>
                  </a:lnTo>
                  <a:lnTo>
                    <a:pt x="1133" y="774"/>
                  </a:lnTo>
                  <a:lnTo>
                    <a:pt x="1113" y="778"/>
                  </a:lnTo>
                  <a:lnTo>
                    <a:pt x="844" y="778"/>
                  </a:lnTo>
                  <a:lnTo>
                    <a:pt x="844" y="1689"/>
                  </a:lnTo>
                  <a:lnTo>
                    <a:pt x="2365" y="1689"/>
                  </a:lnTo>
                  <a:lnTo>
                    <a:pt x="2381" y="1692"/>
                  </a:lnTo>
                  <a:lnTo>
                    <a:pt x="2398" y="1697"/>
                  </a:lnTo>
                  <a:lnTo>
                    <a:pt x="2411" y="1705"/>
                  </a:lnTo>
                  <a:lnTo>
                    <a:pt x="2424" y="1717"/>
                  </a:lnTo>
                  <a:lnTo>
                    <a:pt x="2711" y="2061"/>
                  </a:lnTo>
                  <a:lnTo>
                    <a:pt x="2722" y="2076"/>
                  </a:lnTo>
                  <a:lnTo>
                    <a:pt x="2727" y="2093"/>
                  </a:lnTo>
                  <a:lnTo>
                    <a:pt x="2729" y="2109"/>
                  </a:lnTo>
                  <a:lnTo>
                    <a:pt x="2728" y="2126"/>
                  </a:lnTo>
                  <a:lnTo>
                    <a:pt x="2723" y="2143"/>
                  </a:lnTo>
                  <a:lnTo>
                    <a:pt x="2714" y="2159"/>
                  </a:lnTo>
                  <a:lnTo>
                    <a:pt x="2701" y="2170"/>
                  </a:lnTo>
                  <a:lnTo>
                    <a:pt x="2687" y="2180"/>
                  </a:lnTo>
                  <a:lnTo>
                    <a:pt x="2670" y="2186"/>
                  </a:lnTo>
                  <a:lnTo>
                    <a:pt x="2653" y="2188"/>
                  </a:lnTo>
                  <a:lnTo>
                    <a:pt x="421" y="2188"/>
                  </a:lnTo>
                  <a:lnTo>
                    <a:pt x="400" y="2184"/>
                  </a:lnTo>
                  <a:lnTo>
                    <a:pt x="382" y="2177"/>
                  </a:lnTo>
                  <a:lnTo>
                    <a:pt x="366" y="2165"/>
                  </a:lnTo>
                  <a:lnTo>
                    <a:pt x="354" y="2150"/>
                  </a:lnTo>
                  <a:lnTo>
                    <a:pt x="346" y="2131"/>
                  </a:lnTo>
                  <a:lnTo>
                    <a:pt x="344" y="2111"/>
                  </a:lnTo>
                  <a:lnTo>
                    <a:pt x="344" y="778"/>
                  </a:lnTo>
                  <a:lnTo>
                    <a:pt x="77" y="778"/>
                  </a:lnTo>
                  <a:lnTo>
                    <a:pt x="59" y="775"/>
                  </a:lnTo>
                  <a:lnTo>
                    <a:pt x="43" y="770"/>
                  </a:lnTo>
                  <a:lnTo>
                    <a:pt x="28" y="761"/>
                  </a:lnTo>
                  <a:lnTo>
                    <a:pt x="16" y="749"/>
                  </a:lnTo>
                  <a:lnTo>
                    <a:pt x="7" y="734"/>
                  </a:lnTo>
                  <a:lnTo>
                    <a:pt x="0" y="713"/>
                  </a:lnTo>
                  <a:lnTo>
                    <a:pt x="0" y="691"/>
                  </a:lnTo>
                  <a:lnTo>
                    <a:pt x="6" y="670"/>
                  </a:lnTo>
                  <a:lnTo>
                    <a:pt x="17" y="652"/>
                  </a:lnTo>
                  <a:lnTo>
                    <a:pt x="534" y="28"/>
                  </a:lnTo>
                  <a:lnTo>
                    <a:pt x="546" y="16"/>
                  </a:lnTo>
                  <a:lnTo>
                    <a:pt x="561" y="7"/>
                  </a:lnTo>
                  <a:lnTo>
                    <a:pt x="577" y="1"/>
                  </a:lnTo>
                  <a:lnTo>
                    <a:pt x="5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34"/>
          <p:cNvGrpSpPr>
            <a:grpSpLocks noChangeAspect="1"/>
          </p:cNvGrpSpPr>
          <p:nvPr/>
        </p:nvGrpSpPr>
        <p:grpSpPr bwMode="auto">
          <a:xfrm>
            <a:off x="9376379" y="4490304"/>
            <a:ext cx="366439" cy="556186"/>
            <a:chOff x="-935" y="963"/>
            <a:chExt cx="421" cy="639"/>
          </a:xfrm>
          <a:solidFill>
            <a:schemeClr val="accent4"/>
          </a:solidFill>
        </p:grpSpPr>
        <p:sp>
          <p:nvSpPr>
            <p:cNvPr id="113" name="Freeform 36"/>
            <p:cNvSpPr>
              <a:spLocks noEditPoints="1"/>
            </p:cNvSpPr>
            <p:nvPr/>
          </p:nvSpPr>
          <p:spPr bwMode="auto">
            <a:xfrm>
              <a:off x="-935" y="963"/>
              <a:ext cx="421" cy="639"/>
            </a:xfrm>
            <a:custGeom>
              <a:avLst/>
              <a:gdLst>
                <a:gd name="T0" fmla="*/ 917 w 2108"/>
                <a:gd name="T1" fmla="*/ 316 h 3193"/>
                <a:gd name="T2" fmla="*/ 727 w 2108"/>
                <a:gd name="T3" fmla="*/ 379 h 3193"/>
                <a:gd name="T4" fmla="*/ 564 w 2108"/>
                <a:gd name="T5" fmla="*/ 488 h 3193"/>
                <a:gd name="T6" fmla="*/ 432 w 2108"/>
                <a:gd name="T7" fmla="*/ 636 h 3193"/>
                <a:gd name="T8" fmla="*/ 341 w 2108"/>
                <a:gd name="T9" fmla="*/ 815 h 3193"/>
                <a:gd name="T10" fmla="*/ 296 w 2108"/>
                <a:gd name="T11" fmla="*/ 1017 h 3193"/>
                <a:gd name="T12" fmla="*/ 305 w 2108"/>
                <a:gd name="T13" fmla="*/ 1230 h 3193"/>
                <a:gd name="T14" fmla="*/ 367 w 2108"/>
                <a:gd name="T15" fmla="*/ 1426 h 3193"/>
                <a:gd name="T16" fmla="*/ 472 w 2108"/>
                <a:gd name="T17" fmla="*/ 1595 h 3193"/>
                <a:gd name="T18" fmla="*/ 615 w 2108"/>
                <a:gd name="T19" fmla="*/ 1731 h 3193"/>
                <a:gd name="T20" fmla="*/ 789 w 2108"/>
                <a:gd name="T21" fmla="*/ 1826 h 3193"/>
                <a:gd name="T22" fmla="*/ 985 w 2108"/>
                <a:gd name="T23" fmla="*/ 1872 h 3193"/>
                <a:gd name="T24" fmla="*/ 1191 w 2108"/>
                <a:gd name="T25" fmla="*/ 1862 h 3193"/>
                <a:gd name="T26" fmla="*/ 1380 w 2108"/>
                <a:gd name="T27" fmla="*/ 1799 h 3193"/>
                <a:gd name="T28" fmla="*/ 1544 w 2108"/>
                <a:gd name="T29" fmla="*/ 1690 h 3193"/>
                <a:gd name="T30" fmla="*/ 1676 w 2108"/>
                <a:gd name="T31" fmla="*/ 1543 h 3193"/>
                <a:gd name="T32" fmla="*/ 1767 w 2108"/>
                <a:gd name="T33" fmla="*/ 1363 h 3193"/>
                <a:gd name="T34" fmla="*/ 1811 w 2108"/>
                <a:gd name="T35" fmla="*/ 1161 h 3193"/>
                <a:gd name="T36" fmla="*/ 1802 w 2108"/>
                <a:gd name="T37" fmla="*/ 948 h 3193"/>
                <a:gd name="T38" fmla="*/ 1741 w 2108"/>
                <a:gd name="T39" fmla="*/ 753 h 3193"/>
                <a:gd name="T40" fmla="*/ 1636 w 2108"/>
                <a:gd name="T41" fmla="*/ 582 h 3193"/>
                <a:gd name="T42" fmla="*/ 1493 w 2108"/>
                <a:gd name="T43" fmla="*/ 448 h 3193"/>
                <a:gd name="T44" fmla="*/ 1319 w 2108"/>
                <a:gd name="T45" fmla="*/ 352 h 3193"/>
                <a:gd name="T46" fmla="*/ 1123 w 2108"/>
                <a:gd name="T47" fmla="*/ 306 h 3193"/>
                <a:gd name="T48" fmla="*/ 1136 w 2108"/>
                <a:gd name="T49" fmla="*/ 3 h 3193"/>
                <a:gd name="T50" fmla="*/ 1371 w 2108"/>
                <a:gd name="T51" fmla="*/ 51 h 3193"/>
                <a:gd name="T52" fmla="*/ 1585 w 2108"/>
                <a:gd name="T53" fmla="*/ 149 h 3193"/>
                <a:gd name="T54" fmla="*/ 1771 w 2108"/>
                <a:gd name="T55" fmla="*/ 292 h 3193"/>
                <a:gd name="T56" fmla="*/ 1922 w 2108"/>
                <a:gd name="T57" fmla="*/ 472 h 3193"/>
                <a:gd name="T58" fmla="*/ 2032 w 2108"/>
                <a:gd name="T59" fmla="*/ 684 h 3193"/>
                <a:gd name="T60" fmla="*/ 2096 w 2108"/>
                <a:gd name="T61" fmla="*/ 921 h 3193"/>
                <a:gd name="T62" fmla="*/ 2105 w 2108"/>
                <a:gd name="T63" fmla="*/ 1173 h 3193"/>
                <a:gd name="T64" fmla="*/ 2061 w 2108"/>
                <a:gd name="T65" fmla="*/ 1412 h 3193"/>
                <a:gd name="T66" fmla="*/ 1968 w 2108"/>
                <a:gd name="T67" fmla="*/ 1630 h 3193"/>
                <a:gd name="T68" fmla="*/ 1835 w 2108"/>
                <a:gd name="T69" fmla="*/ 1819 h 3193"/>
                <a:gd name="T70" fmla="*/ 1665 w 2108"/>
                <a:gd name="T71" fmla="*/ 1974 h 3193"/>
                <a:gd name="T72" fmla="*/ 1759 w 2108"/>
                <a:gd name="T73" fmla="*/ 3193 h 3193"/>
                <a:gd name="T74" fmla="*/ 644 w 2108"/>
                <a:gd name="T75" fmla="*/ 2092 h 3193"/>
                <a:gd name="T76" fmla="*/ 444 w 2108"/>
                <a:gd name="T77" fmla="*/ 1976 h 3193"/>
                <a:gd name="T78" fmla="*/ 274 w 2108"/>
                <a:gd name="T79" fmla="*/ 1820 h 3193"/>
                <a:gd name="T80" fmla="*/ 140 w 2108"/>
                <a:gd name="T81" fmla="*/ 1630 h 3193"/>
                <a:gd name="T82" fmla="*/ 48 w 2108"/>
                <a:gd name="T83" fmla="*/ 1412 h 3193"/>
                <a:gd name="T84" fmla="*/ 4 w 2108"/>
                <a:gd name="T85" fmla="*/ 1173 h 3193"/>
                <a:gd name="T86" fmla="*/ 13 w 2108"/>
                <a:gd name="T87" fmla="*/ 921 h 3193"/>
                <a:gd name="T88" fmla="*/ 76 w 2108"/>
                <a:gd name="T89" fmla="*/ 684 h 3193"/>
                <a:gd name="T90" fmla="*/ 186 w 2108"/>
                <a:gd name="T91" fmla="*/ 472 h 3193"/>
                <a:gd name="T92" fmla="*/ 338 w 2108"/>
                <a:gd name="T93" fmla="*/ 292 h 3193"/>
                <a:gd name="T94" fmla="*/ 522 w 2108"/>
                <a:gd name="T95" fmla="*/ 149 h 3193"/>
                <a:gd name="T96" fmla="*/ 736 w 2108"/>
                <a:gd name="T97" fmla="*/ 51 h 3193"/>
                <a:gd name="T98" fmla="*/ 972 w 2108"/>
                <a:gd name="T99" fmla="*/ 3 h 3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8" h="3193">
                  <a:moveTo>
                    <a:pt x="1054" y="303"/>
                  </a:moveTo>
                  <a:lnTo>
                    <a:pt x="985" y="306"/>
                  </a:lnTo>
                  <a:lnTo>
                    <a:pt x="917" y="316"/>
                  </a:lnTo>
                  <a:lnTo>
                    <a:pt x="852" y="331"/>
                  </a:lnTo>
                  <a:lnTo>
                    <a:pt x="789" y="352"/>
                  </a:lnTo>
                  <a:lnTo>
                    <a:pt x="727" y="379"/>
                  </a:lnTo>
                  <a:lnTo>
                    <a:pt x="670" y="410"/>
                  </a:lnTo>
                  <a:lnTo>
                    <a:pt x="615" y="448"/>
                  </a:lnTo>
                  <a:lnTo>
                    <a:pt x="564" y="488"/>
                  </a:lnTo>
                  <a:lnTo>
                    <a:pt x="516" y="534"/>
                  </a:lnTo>
                  <a:lnTo>
                    <a:pt x="472" y="582"/>
                  </a:lnTo>
                  <a:lnTo>
                    <a:pt x="432" y="636"/>
                  </a:lnTo>
                  <a:lnTo>
                    <a:pt x="397" y="693"/>
                  </a:lnTo>
                  <a:lnTo>
                    <a:pt x="367" y="753"/>
                  </a:lnTo>
                  <a:lnTo>
                    <a:pt x="341" y="815"/>
                  </a:lnTo>
                  <a:lnTo>
                    <a:pt x="320" y="880"/>
                  </a:lnTo>
                  <a:lnTo>
                    <a:pt x="305" y="948"/>
                  </a:lnTo>
                  <a:lnTo>
                    <a:pt x="296" y="1017"/>
                  </a:lnTo>
                  <a:lnTo>
                    <a:pt x="293" y="1089"/>
                  </a:lnTo>
                  <a:lnTo>
                    <a:pt x="296" y="1161"/>
                  </a:lnTo>
                  <a:lnTo>
                    <a:pt x="305" y="1230"/>
                  </a:lnTo>
                  <a:lnTo>
                    <a:pt x="320" y="1298"/>
                  </a:lnTo>
                  <a:lnTo>
                    <a:pt x="341" y="1363"/>
                  </a:lnTo>
                  <a:lnTo>
                    <a:pt x="367" y="1426"/>
                  </a:lnTo>
                  <a:lnTo>
                    <a:pt x="397" y="1485"/>
                  </a:lnTo>
                  <a:lnTo>
                    <a:pt x="432" y="1543"/>
                  </a:lnTo>
                  <a:lnTo>
                    <a:pt x="472" y="1595"/>
                  </a:lnTo>
                  <a:lnTo>
                    <a:pt x="516" y="1644"/>
                  </a:lnTo>
                  <a:lnTo>
                    <a:pt x="564" y="1690"/>
                  </a:lnTo>
                  <a:lnTo>
                    <a:pt x="615" y="1731"/>
                  </a:lnTo>
                  <a:lnTo>
                    <a:pt x="670" y="1768"/>
                  </a:lnTo>
                  <a:lnTo>
                    <a:pt x="727" y="1799"/>
                  </a:lnTo>
                  <a:lnTo>
                    <a:pt x="789" y="1826"/>
                  </a:lnTo>
                  <a:lnTo>
                    <a:pt x="852" y="1847"/>
                  </a:lnTo>
                  <a:lnTo>
                    <a:pt x="917" y="1862"/>
                  </a:lnTo>
                  <a:lnTo>
                    <a:pt x="985" y="1872"/>
                  </a:lnTo>
                  <a:lnTo>
                    <a:pt x="1054" y="1875"/>
                  </a:lnTo>
                  <a:lnTo>
                    <a:pt x="1123" y="1872"/>
                  </a:lnTo>
                  <a:lnTo>
                    <a:pt x="1191" y="1862"/>
                  </a:lnTo>
                  <a:lnTo>
                    <a:pt x="1256" y="1847"/>
                  </a:lnTo>
                  <a:lnTo>
                    <a:pt x="1319" y="1826"/>
                  </a:lnTo>
                  <a:lnTo>
                    <a:pt x="1380" y="1799"/>
                  </a:lnTo>
                  <a:lnTo>
                    <a:pt x="1438" y="1768"/>
                  </a:lnTo>
                  <a:lnTo>
                    <a:pt x="1493" y="1731"/>
                  </a:lnTo>
                  <a:lnTo>
                    <a:pt x="1544" y="1690"/>
                  </a:lnTo>
                  <a:lnTo>
                    <a:pt x="1591" y="1644"/>
                  </a:lnTo>
                  <a:lnTo>
                    <a:pt x="1636" y="1595"/>
                  </a:lnTo>
                  <a:lnTo>
                    <a:pt x="1676" y="1543"/>
                  </a:lnTo>
                  <a:lnTo>
                    <a:pt x="1711" y="1485"/>
                  </a:lnTo>
                  <a:lnTo>
                    <a:pt x="1741" y="1426"/>
                  </a:lnTo>
                  <a:lnTo>
                    <a:pt x="1767" y="1363"/>
                  </a:lnTo>
                  <a:lnTo>
                    <a:pt x="1787" y="1298"/>
                  </a:lnTo>
                  <a:lnTo>
                    <a:pt x="1802" y="1230"/>
                  </a:lnTo>
                  <a:lnTo>
                    <a:pt x="1811" y="1161"/>
                  </a:lnTo>
                  <a:lnTo>
                    <a:pt x="1814" y="1089"/>
                  </a:lnTo>
                  <a:lnTo>
                    <a:pt x="1811" y="1017"/>
                  </a:lnTo>
                  <a:lnTo>
                    <a:pt x="1802" y="948"/>
                  </a:lnTo>
                  <a:lnTo>
                    <a:pt x="1787" y="880"/>
                  </a:lnTo>
                  <a:lnTo>
                    <a:pt x="1767" y="815"/>
                  </a:lnTo>
                  <a:lnTo>
                    <a:pt x="1741" y="753"/>
                  </a:lnTo>
                  <a:lnTo>
                    <a:pt x="1711" y="693"/>
                  </a:lnTo>
                  <a:lnTo>
                    <a:pt x="1676" y="636"/>
                  </a:lnTo>
                  <a:lnTo>
                    <a:pt x="1636" y="582"/>
                  </a:lnTo>
                  <a:lnTo>
                    <a:pt x="1591" y="534"/>
                  </a:lnTo>
                  <a:lnTo>
                    <a:pt x="1544" y="488"/>
                  </a:lnTo>
                  <a:lnTo>
                    <a:pt x="1493" y="448"/>
                  </a:lnTo>
                  <a:lnTo>
                    <a:pt x="1438" y="410"/>
                  </a:lnTo>
                  <a:lnTo>
                    <a:pt x="1380" y="379"/>
                  </a:lnTo>
                  <a:lnTo>
                    <a:pt x="1319" y="352"/>
                  </a:lnTo>
                  <a:lnTo>
                    <a:pt x="1256" y="331"/>
                  </a:lnTo>
                  <a:lnTo>
                    <a:pt x="1191" y="316"/>
                  </a:lnTo>
                  <a:lnTo>
                    <a:pt x="1123" y="306"/>
                  </a:lnTo>
                  <a:lnTo>
                    <a:pt x="1054" y="303"/>
                  </a:lnTo>
                  <a:close/>
                  <a:moveTo>
                    <a:pt x="1054" y="0"/>
                  </a:moveTo>
                  <a:lnTo>
                    <a:pt x="1136" y="3"/>
                  </a:lnTo>
                  <a:lnTo>
                    <a:pt x="1217" y="13"/>
                  </a:lnTo>
                  <a:lnTo>
                    <a:pt x="1295" y="29"/>
                  </a:lnTo>
                  <a:lnTo>
                    <a:pt x="1371" y="51"/>
                  </a:lnTo>
                  <a:lnTo>
                    <a:pt x="1446" y="78"/>
                  </a:lnTo>
                  <a:lnTo>
                    <a:pt x="1517" y="111"/>
                  </a:lnTo>
                  <a:lnTo>
                    <a:pt x="1585" y="149"/>
                  </a:lnTo>
                  <a:lnTo>
                    <a:pt x="1651" y="192"/>
                  </a:lnTo>
                  <a:lnTo>
                    <a:pt x="1713" y="240"/>
                  </a:lnTo>
                  <a:lnTo>
                    <a:pt x="1771" y="292"/>
                  </a:lnTo>
                  <a:lnTo>
                    <a:pt x="1825" y="348"/>
                  </a:lnTo>
                  <a:lnTo>
                    <a:pt x="1876" y="408"/>
                  </a:lnTo>
                  <a:lnTo>
                    <a:pt x="1922" y="472"/>
                  </a:lnTo>
                  <a:lnTo>
                    <a:pt x="1964" y="540"/>
                  </a:lnTo>
                  <a:lnTo>
                    <a:pt x="2001" y="611"/>
                  </a:lnTo>
                  <a:lnTo>
                    <a:pt x="2032" y="684"/>
                  </a:lnTo>
                  <a:lnTo>
                    <a:pt x="2060" y="761"/>
                  </a:lnTo>
                  <a:lnTo>
                    <a:pt x="2081" y="840"/>
                  </a:lnTo>
                  <a:lnTo>
                    <a:pt x="2096" y="921"/>
                  </a:lnTo>
                  <a:lnTo>
                    <a:pt x="2105" y="1004"/>
                  </a:lnTo>
                  <a:lnTo>
                    <a:pt x="2108" y="1089"/>
                  </a:lnTo>
                  <a:lnTo>
                    <a:pt x="2105" y="1173"/>
                  </a:lnTo>
                  <a:lnTo>
                    <a:pt x="2096" y="1254"/>
                  </a:lnTo>
                  <a:lnTo>
                    <a:pt x="2082" y="1334"/>
                  </a:lnTo>
                  <a:lnTo>
                    <a:pt x="2061" y="1412"/>
                  </a:lnTo>
                  <a:lnTo>
                    <a:pt x="2035" y="1488"/>
                  </a:lnTo>
                  <a:lnTo>
                    <a:pt x="2004" y="1560"/>
                  </a:lnTo>
                  <a:lnTo>
                    <a:pt x="1968" y="1630"/>
                  </a:lnTo>
                  <a:lnTo>
                    <a:pt x="1928" y="1696"/>
                  </a:lnTo>
                  <a:lnTo>
                    <a:pt x="1884" y="1759"/>
                  </a:lnTo>
                  <a:lnTo>
                    <a:pt x="1835" y="1819"/>
                  </a:lnTo>
                  <a:lnTo>
                    <a:pt x="1781" y="1875"/>
                  </a:lnTo>
                  <a:lnTo>
                    <a:pt x="1725" y="1927"/>
                  </a:lnTo>
                  <a:lnTo>
                    <a:pt x="1665" y="1974"/>
                  </a:lnTo>
                  <a:lnTo>
                    <a:pt x="1601" y="2018"/>
                  </a:lnTo>
                  <a:lnTo>
                    <a:pt x="1534" y="2056"/>
                  </a:lnTo>
                  <a:lnTo>
                    <a:pt x="1759" y="3193"/>
                  </a:lnTo>
                  <a:lnTo>
                    <a:pt x="1079" y="2697"/>
                  </a:lnTo>
                  <a:lnTo>
                    <a:pt x="398" y="3193"/>
                  </a:lnTo>
                  <a:lnTo>
                    <a:pt x="644" y="2092"/>
                  </a:lnTo>
                  <a:lnTo>
                    <a:pt x="574" y="2057"/>
                  </a:lnTo>
                  <a:lnTo>
                    <a:pt x="507" y="2019"/>
                  </a:lnTo>
                  <a:lnTo>
                    <a:pt x="444" y="1976"/>
                  </a:lnTo>
                  <a:lnTo>
                    <a:pt x="384" y="1929"/>
                  </a:lnTo>
                  <a:lnTo>
                    <a:pt x="328" y="1876"/>
                  </a:lnTo>
                  <a:lnTo>
                    <a:pt x="274" y="1820"/>
                  </a:lnTo>
                  <a:lnTo>
                    <a:pt x="225" y="1760"/>
                  </a:lnTo>
                  <a:lnTo>
                    <a:pt x="181" y="1697"/>
                  </a:lnTo>
                  <a:lnTo>
                    <a:pt x="140" y="1630"/>
                  </a:lnTo>
                  <a:lnTo>
                    <a:pt x="104" y="1560"/>
                  </a:lnTo>
                  <a:lnTo>
                    <a:pt x="73" y="1488"/>
                  </a:lnTo>
                  <a:lnTo>
                    <a:pt x="48" y="1412"/>
                  </a:lnTo>
                  <a:lnTo>
                    <a:pt x="27" y="1334"/>
                  </a:lnTo>
                  <a:lnTo>
                    <a:pt x="13" y="1254"/>
                  </a:lnTo>
                  <a:lnTo>
                    <a:pt x="4" y="1173"/>
                  </a:lnTo>
                  <a:lnTo>
                    <a:pt x="0" y="1089"/>
                  </a:lnTo>
                  <a:lnTo>
                    <a:pt x="4" y="1004"/>
                  </a:lnTo>
                  <a:lnTo>
                    <a:pt x="13" y="921"/>
                  </a:lnTo>
                  <a:lnTo>
                    <a:pt x="28" y="840"/>
                  </a:lnTo>
                  <a:lnTo>
                    <a:pt x="49" y="761"/>
                  </a:lnTo>
                  <a:lnTo>
                    <a:pt x="76" y="684"/>
                  </a:lnTo>
                  <a:lnTo>
                    <a:pt x="107" y="611"/>
                  </a:lnTo>
                  <a:lnTo>
                    <a:pt x="145" y="540"/>
                  </a:lnTo>
                  <a:lnTo>
                    <a:pt x="186" y="472"/>
                  </a:lnTo>
                  <a:lnTo>
                    <a:pt x="232" y="408"/>
                  </a:lnTo>
                  <a:lnTo>
                    <a:pt x="282" y="348"/>
                  </a:lnTo>
                  <a:lnTo>
                    <a:pt x="338" y="292"/>
                  </a:lnTo>
                  <a:lnTo>
                    <a:pt x="396" y="240"/>
                  </a:lnTo>
                  <a:lnTo>
                    <a:pt x="457" y="192"/>
                  </a:lnTo>
                  <a:lnTo>
                    <a:pt x="522" y="149"/>
                  </a:lnTo>
                  <a:lnTo>
                    <a:pt x="591" y="111"/>
                  </a:lnTo>
                  <a:lnTo>
                    <a:pt x="662" y="78"/>
                  </a:lnTo>
                  <a:lnTo>
                    <a:pt x="736" y="51"/>
                  </a:lnTo>
                  <a:lnTo>
                    <a:pt x="813" y="29"/>
                  </a:lnTo>
                  <a:lnTo>
                    <a:pt x="891" y="13"/>
                  </a:lnTo>
                  <a:lnTo>
                    <a:pt x="972" y="3"/>
                  </a:lnTo>
                  <a:lnTo>
                    <a:pt x="10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7"/>
            <p:cNvSpPr>
              <a:spLocks/>
            </p:cNvSpPr>
            <p:nvPr/>
          </p:nvSpPr>
          <p:spPr bwMode="auto">
            <a:xfrm>
              <a:off x="-848" y="1046"/>
              <a:ext cx="247" cy="243"/>
            </a:xfrm>
            <a:custGeom>
              <a:avLst/>
              <a:gdLst>
                <a:gd name="T0" fmla="*/ 617 w 1235"/>
                <a:gd name="T1" fmla="*/ 0 h 1213"/>
                <a:gd name="T2" fmla="*/ 763 w 1235"/>
                <a:gd name="T3" fmla="*/ 463 h 1213"/>
                <a:gd name="T4" fmla="*/ 1235 w 1235"/>
                <a:gd name="T5" fmla="*/ 463 h 1213"/>
                <a:gd name="T6" fmla="*/ 853 w 1235"/>
                <a:gd name="T7" fmla="*/ 750 h 1213"/>
                <a:gd name="T8" fmla="*/ 999 w 1235"/>
                <a:gd name="T9" fmla="*/ 1213 h 1213"/>
                <a:gd name="T10" fmla="*/ 617 w 1235"/>
                <a:gd name="T11" fmla="*/ 926 h 1213"/>
                <a:gd name="T12" fmla="*/ 236 w 1235"/>
                <a:gd name="T13" fmla="*/ 1213 h 1213"/>
                <a:gd name="T14" fmla="*/ 382 w 1235"/>
                <a:gd name="T15" fmla="*/ 750 h 1213"/>
                <a:gd name="T16" fmla="*/ 0 w 1235"/>
                <a:gd name="T17" fmla="*/ 463 h 1213"/>
                <a:gd name="T18" fmla="*/ 471 w 1235"/>
                <a:gd name="T19" fmla="*/ 463 h 1213"/>
                <a:gd name="T20" fmla="*/ 617 w 1235"/>
                <a:gd name="T21" fmla="*/ 0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5" h="1213">
                  <a:moveTo>
                    <a:pt x="617" y="0"/>
                  </a:moveTo>
                  <a:lnTo>
                    <a:pt x="763" y="463"/>
                  </a:lnTo>
                  <a:lnTo>
                    <a:pt x="1235" y="463"/>
                  </a:lnTo>
                  <a:lnTo>
                    <a:pt x="853" y="750"/>
                  </a:lnTo>
                  <a:lnTo>
                    <a:pt x="999" y="1213"/>
                  </a:lnTo>
                  <a:lnTo>
                    <a:pt x="617" y="926"/>
                  </a:lnTo>
                  <a:lnTo>
                    <a:pt x="236" y="1213"/>
                  </a:lnTo>
                  <a:lnTo>
                    <a:pt x="382" y="750"/>
                  </a:lnTo>
                  <a:lnTo>
                    <a:pt x="0" y="463"/>
                  </a:lnTo>
                  <a:lnTo>
                    <a:pt x="471" y="463"/>
                  </a:lnTo>
                  <a:lnTo>
                    <a:pt x="6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6" name="Group 40"/>
          <p:cNvGrpSpPr>
            <a:grpSpLocks noChangeAspect="1"/>
          </p:cNvGrpSpPr>
          <p:nvPr/>
        </p:nvGrpSpPr>
        <p:grpSpPr bwMode="auto">
          <a:xfrm>
            <a:off x="9330475" y="5446276"/>
            <a:ext cx="452842" cy="468457"/>
            <a:chOff x="3789" y="1764"/>
            <a:chExt cx="406" cy="420"/>
          </a:xfrm>
          <a:solidFill>
            <a:schemeClr val="accent4"/>
          </a:solidFill>
        </p:grpSpPr>
        <p:sp>
          <p:nvSpPr>
            <p:cNvPr id="119" name="Freeform 42"/>
            <p:cNvSpPr>
              <a:spLocks noEditPoints="1"/>
            </p:cNvSpPr>
            <p:nvPr/>
          </p:nvSpPr>
          <p:spPr bwMode="auto">
            <a:xfrm>
              <a:off x="3789" y="1764"/>
              <a:ext cx="406" cy="420"/>
            </a:xfrm>
            <a:custGeom>
              <a:avLst/>
              <a:gdLst>
                <a:gd name="T0" fmla="*/ 1336 w 3245"/>
                <a:gd name="T1" fmla="*/ 241 h 3366"/>
                <a:gd name="T2" fmla="*/ 986 w 3245"/>
                <a:gd name="T3" fmla="*/ 367 h 3366"/>
                <a:gd name="T4" fmla="*/ 685 w 3245"/>
                <a:gd name="T5" fmla="*/ 578 h 3366"/>
                <a:gd name="T6" fmla="*/ 445 w 3245"/>
                <a:gd name="T7" fmla="*/ 860 h 3366"/>
                <a:gd name="T8" fmla="*/ 282 w 3245"/>
                <a:gd name="T9" fmla="*/ 1199 h 3366"/>
                <a:gd name="T10" fmla="*/ 207 w 3245"/>
                <a:gd name="T11" fmla="*/ 1582 h 3366"/>
                <a:gd name="T12" fmla="*/ 232 w 3245"/>
                <a:gd name="T13" fmla="*/ 1979 h 3366"/>
                <a:gd name="T14" fmla="*/ 353 w 3245"/>
                <a:gd name="T15" fmla="*/ 2341 h 3366"/>
                <a:gd name="T16" fmla="*/ 557 w 3245"/>
                <a:gd name="T17" fmla="*/ 2654 h 3366"/>
                <a:gd name="T18" fmla="*/ 829 w 3245"/>
                <a:gd name="T19" fmla="*/ 2903 h 3366"/>
                <a:gd name="T20" fmla="*/ 1156 w 3245"/>
                <a:gd name="T21" fmla="*/ 3074 h 3366"/>
                <a:gd name="T22" fmla="*/ 1525 w 3245"/>
                <a:gd name="T23" fmla="*/ 3152 h 3366"/>
                <a:gd name="T24" fmla="*/ 1908 w 3245"/>
                <a:gd name="T25" fmla="*/ 3125 h 3366"/>
                <a:gd name="T26" fmla="*/ 2258 w 3245"/>
                <a:gd name="T27" fmla="*/ 2999 h 3366"/>
                <a:gd name="T28" fmla="*/ 2560 w 3245"/>
                <a:gd name="T29" fmla="*/ 2787 h 3366"/>
                <a:gd name="T30" fmla="*/ 2800 w 3245"/>
                <a:gd name="T31" fmla="*/ 2505 h 3366"/>
                <a:gd name="T32" fmla="*/ 2964 w 3245"/>
                <a:gd name="T33" fmla="*/ 2166 h 3366"/>
                <a:gd name="T34" fmla="*/ 3039 w 3245"/>
                <a:gd name="T35" fmla="*/ 1784 h 3366"/>
                <a:gd name="T36" fmla="*/ 3014 w 3245"/>
                <a:gd name="T37" fmla="*/ 1387 h 3366"/>
                <a:gd name="T38" fmla="*/ 2893 w 3245"/>
                <a:gd name="T39" fmla="*/ 1024 h 3366"/>
                <a:gd name="T40" fmla="*/ 2688 w 3245"/>
                <a:gd name="T41" fmla="*/ 711 h 3366"/>
                <a:gd name="T42" fmla="*/ 2416 w 3245"/>
                <a:gd name="T43" fmla="*/ 463 h 3366"/>
                <a:gd name="T44" fmla="*/ 2088 w 3245"/>
                <a:gd name="T45" fmla="*/ 293 h 3366"/>
                <a:gd name="T46" fmla="*/ 1719 w 3245"/>
                <a:gd name="T47" fmla="*/ 215 h 3366"/>
                <a:gd name="T48" fmla="*/ 1724 w 3245"/>
                <a:gd name="T49" fmla="*/ 4 h 3366"/>
                <a:gd name="T50" fmla="*/ 2117 w 3245"/>
                <a:gd name="T51" fmla="*/ 80 h 3366"/>
                <a:gd name="T52" fmla="*/ 2469 w 3245"/>
                <a:gd name="T53" fmla="*/ 248 h 3366"/>
                <a:gd name="T54" fmla="*/ 2770 w 3245"/>
                <a:gd name="T55" fmla="*/ 493 h 3366"/>
                <a:gd name="T56" fmla="*/ 3008 w 3245"/>
                <a:gd name="T57" fmla="*/ 806 h 3366"/>
                <a:gd name="T58" fmla="*/ 3169 w 3245"/>
                <a:gd name="T59" fmla="*/ 1170 h 3366"/>
                <a:gd name="T60" fmla="*/ 3242 w 3245"/>
                <a:gd name="T61" fmla="*/ 1576 h 3366"/>
                <a:gd name="T62" fmla="*/ 3217 w 3245"/>
                <a:gd name="T63" fmla="*/ 1997 h 3366"/>
                <a:gd name="T64" fmla="*/ 3098 w 3245"/>
                <a:gd name="T65" fmla="*/ 2383 h 3366"/>
                <a:gd name="T66" fmla="*/ 2898 w 3245"/>
                <a:gd name="T67" fmla="*/ 2724 h 3366"/>
                <a:gd name="T68" fmla="*/ 2627 w 3245"/>
                <a:gd name="T69" fmla="*/ 3005 h 3366"/>
                <a:gd name="T70" fmla="*/ 2299 w 3245"/>
                <a:gd name="T71" fmla="*/ 3213 h 3366"/>
                <a:gd name="T72" fmla="*/ 1924 w 3245"/>
                <a:gd name="T73" fmla="*/ 3336 h 3366"/>
                <a:gd name="T74" fmla="*/ 1520 w 3245"/>
                <a:gd name="T75" fmla="*/ 3363 h 3366"/>
                <a:gd name="T76" fmla="*/ 1128 w 3245"/>
                <a:gd name="T77" fmla="*/ 3286 h 3366"/>
                <a:gd name="T78" fmla="*/ 776 w 3245"/>
                <a:gd name="T79" fmla="*/ 3118 h 3366"/>
                <a:gd name="T80" fmla="*/ 475 w 3245"/>
                <a:gd name="T81" fmla="*/ 2872 h 3366"/>
                <a:gd name="T82" fmla="*/ 238 w 3245"/>
                <a:gd name="T83" fmla="*/ 2561 h 3366"/>
                <a:gd name="T84" fmla="*/ 76 w 3245"/>
                <a:gd name="T85" fmla="*/ 2195 h 3366"/>
                <a:gd name="T86" fmla="*/ 3 w 3245"/>
                <a:gd name="T87" fmla="*/ 1789 h 3366"/>
                <a:gd name="T88" fmla="*/ 30 w 3245"/>
                <a:gd name="T89" fmla="*/ 1356 h 3366"/>
                <a:gd name="T90" fmla="*/ 158 w 3245"/>
                <a:gd name="T91" fmla="*/ 956 h 3366"/>
                <a:gd name="T92" fmla="*/ 374 w 3245"/>
                <a:gd name="T93" fmla="*/ 608 h 3366"/>
                <a:gd name="T94" fmla="*/ 665 w 3245"/>
                <a:gd name="T95" fmla="*/ 325 h 3366"/>
                <a:gd name="T96" fmla="*/ 1014 w 3245"/>
                <a:gd name="T97" fmla="*/ 123 h 3366"/>
                <a:gd name="T98" fmla="*/ 1410 w 3245"/>
                <a:gd name="T99" fmla="*/ 15 h 3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45" h="3366">
                  <a:moveTo>
                    <a:pt x="1622" y="211"/>
                  </a:moveTo>
                  <a:lnTo>
                    <a:pt x="1525" y="215"/>
                  </a:lnTo>
                  <a:lnTo>
                    <a:pt x="1430" y="225"/>
                  </a:lnTo>
                  <a:lnTo>
                    <a:pt x="1336" y="241"/>
                  </a:lnTo>
                  <a:lnTo>
                    <a:pt x="1246" y="264"/>
                  </a:lnTo>
                  <a:lnTo>
                    <a:pt x="1156" y="293"/>
                  </a:lnTo>
                  <a:lnTo>
                    <a:pt x="1070" y="327"/>
                  </a:lnTo>
                  <a:lnTo>
                    <a:pt x="986" y="367"/>
                  </a:lnTo>
                  <a:lnTo>
                    <a:pt x="907" y="412"/>
                  </a:lnTo>
                  <a:lnTo>
                    <a:pt x="829" y="463"/>
                  </a:lnTo>
                  <a:lnTo>
                    <a:pt x="755" y="518"/>
                  </a:lnTo>
                  <a:lnTo>
                    <a:pt x="685" y="578"/>
                  </a:lnTo>
                  <a:lnTo>
                    <a:pt x="620" y="643"/>
                  </a:lnTo>
                  <a:lnTo>
                    <a:pt x="557" y="711"/>
                  </a:lnTo>
                  <a:lnTo>
                    <a:pt x="499" y="784"/>
                  </a:lnTo>
                  <a:lnTo>
                    <a:pt x="445" y="860"/>
                  </a:lnTo>
                  <a:lnTo>
                    <a:pt x="397" y="940"/>
                  </a:lnTo>
                  <a:lnTo>
                    <a:pt x="353" y="1024"/>
                  </a:lnTo>
                  <a:lnTo>
                    <a:pt x="315" y="1110"/>
                  </a:lnTo>
                  <a:lnTo>
                    <a:pt x="282" y="1199"/>
                  </a:lnTo>
                  <a:lnTo>
                    <a:pt x="254" y="1292"/>
                  </a:lnTo>
                  <a:lnTo>
                    <a:pt x="232" y="1387"/>
                  </a:lnTo>
                  <a:lnTo>
                    <a:pt x="216" y="1482"/>
                  </a:lnTo>
                  <a:lnTo>
                    <a:pt x="207" y="1582"/>
                  </a:lnTo>
                  <a:lnTo>
                    <a:pt x="203" y="1682"/>
                  </a:lnTo>
                  <a:lnTo>
                    <a:pt x="207" y="1784"/>
                  </a:lnTo>
                  <a:lnTo>
                    <a:pt x="216" y="1882"/>
                  </a:lnTo>
                  <a:lnTo>
                    <a:pt x="232" y="1979"/>
                  </a:lnTo>
                  <a:lnTo>
                    <a:pt x="254" y="2073"/>
                  </a:lnTo>
                  <a:lnTo>
                    <a:pt x="282" y="2166"/>
                  </a:lnTo>
                  <a:lnTo>
                    <a:pt x="315" y="2255"/>
                  </a:lnTo>
                  <a:lnTo>
                    <a:pt x="353" y="2341"/>
                  </a:lnTo>
                  <a:lnTo>
                    <a:pt x="397" y="2425"/>
                  </a:lnTo>
                  <a:lnTo>
                    <a:pt x="445" y="2505"/>
                  </a:lnTo>
                  <a:lnTo>
                    <a:pt x="499" y="2582"/>
                  </a:lnTo>
                  <a:lnTo>
                    <a:pt x="557" y="2654"/>
                  </a:lnTo>
                  <a:lnTo>
                    <a:pt x="620" y="2724"/>
                  </a:lnTo>
                  <a:lnTo>
                    <a:pt x="685" y="2787"/>
                  </a:lnTo>
                  <a:lnTo>
                    <a:pt x="755" y="2847"/>
                  </a:lnTo>
                  <a:lnTo>
                    <a:pt x="829" y="2903"/>
                  </a:lnTo>
                  <a:lnTo>
                    <a:pt x="907" y="2953"/>
                  </a:lnTo>
                  <a:lnTo>
                    <a:pt x="986" y="2999"/>
                  </a:lnTo>
                  <a:lnTo>
                    <a:pt x="1070" y="3039"/>
                  </a:lnTo>
                  <a:lnTo>
                    <a:pt x="1156" y="3074"/>
                  </a:lnTo>
                  <a:lnTo>
                    <a:pt x="1246" y="3102"/>
                  </a:lnTo>
                  <a:lnTo>
                    <a:pt x="1336" y="3125"/>
                  </a:lnTo>
                  <a:lnTo>
                    <a:pt x="1430" y="3142"/>
                  </a:lnTo>
                  <a:lnTo>
                    <a:pt x="1525" y="3152"/>
                  </a:lnTo>
                  <a:lnTo>
                    <a:pt x="1622" y="3155"/>
                  </a:lnTo>
                  <a:lnTo>
                    <a:pt x="1719" y="3152"/>
                  </a:lnTo>
                  <a:lnTo>
                    <a:pt x="1815" y="3142"/>
                  </a:lnTo>
                  <a:lnTo>
                    <a:pt x="1908" y="3125"/>
                  </a:lnTo>
                  <a:lnTo>
                    <a:pt x="2000" y="3102"/>
                  </a:lnTo>
                  <a:lnTo>
                    <a:pt x="2088" y="3074"/>
                  </a:lnTo>
                  <a:lnTo>
                    <a:pt x="2175" y="3039"/>
                  </a:lnTo>
                  <a:lnTo>
                    <a:pt x="2258" y="2999"/>
                  </a:lnTo>
                  <a:lnTo>
                    <a:pt x="2339" y="2953"/>
                  </a:lnTo>
                  <a:lnTo>
                    <a:pt x="2416" y="2903"/>
                  </a:lnTo>
                  <a:lnTo>
                    <a:pt x="2489" y="2847"/>
                  </a:lnTo>
                  <a:lnTo>
                    <a:pt x="2560" y="2787"/>
                  </a:lnTo>
                  <a:lnTo>
                    <a:pt x="2626" y="2724"/>
                  </a:lnTo>
                  <a:lnTo>
                    <a:pt x="2688" y="2654"/>
                  </a:lnTo>
                  <a:lnTo>
                    <a:pt x="2746" y="2582"/>
                  </a:lnTo>
                  <a:lnTo>
                    <a:pt x="2800" y="2505"/>
                  </a:lnTo>
                  <a:lnTo>
                    <a:pt x="2849" y="2425"/>
                  </a:lnTo>
                  <a:lnTo>
                    <a:pt x="2893" y="2341"/>
                  </a:lnTo>
                  <a:lnTo>
                    <a:pt x="2931" y="2255"/>
                  </a:lnTo>
                  <a:lnTo>
                    <a:pt x="2964" y="2166"/>
                  </a:lnTo>
                  <a:lnTo>
                    <a:pt x="2992" y="2073"/>
                  </a:lnTo>
                  <a:lnTo>
                    <a:pt x="3014" y="1979"/>
                  </a:lnTo>
                  <a:lnTo>
                    <a:pt x="3029" y="1882"/>
                  </a:lnTo>
                  <a:lnTo>
                    <a:pt x="3039" y="1784"/>
                  </a:lnTo>
                  <a:lnTo>
                    <a:pt x="3042" y="1682"/>
                  </a:lnTo>
                  <a:lnTo>
                    <a:pt x="3039" y="1582"/>
                  </a:lnTo>
                  <a:lnTo>
                    <a:pt x="3029" y="1482"/>
                  </a:lnTo>
                  <a:lnTo>
                    <a:pt x="3014" y="1387"/>
                  </a:lnTo>
                  <a:lnTo>
                    <a:pt x="2992" y="1292"/>
                  </a:lnTo>
                  <a:lnTo>
                    <a:pt x="2964" y="1199"/>
                  </a:lnTo>
                  <a:lnTo>
                    <a:pt x="2931" y="1110"/>
                  </a:lnTo>
                  <a:lnTo>
                    <a:pt x="2893" y="1024"/>
                  </a:lnTo>
                  <a:lnTo>
                    <a:pt x="2849" y="940"/>
                  </a:lnTo>
                  <a:lnTo>
                    <a:pt x="2800" y="860"/>
                  </a:lnTo>
                  <a:lnTo>
                    <a:pt x="2746" y="784"/>
                  </a:lnTo>
                  <a:lnTo>
                    <a:pt x="2688" y="711"/>
                  </a:lnTo>
                  <a:lnTo>
                    <a:pt x="2626" y="643"/>
                  </a:lnTo>
                  <a:lnTo>
                    <a:pt x="2560" y="578"/>
                  </a:lnTo>
                  <a:lnTo>
                    <a:pt x="2489" y="518"/>
                  </a:lnTo>
                  <a:lnTo>
                    <a:pt x="2416" y="463"/>
                  </a:lnTo>
                  <a:lnTo>
                    <a:pt x="2339" y="412"/>
                  </a:lnTo>
                  <a:lnTo>
                    <a:pt x="2258" y="367"/>
                  </a:lnTo>
                  <a:lnTo>
                    <a:pt x="2175" y="327"/>
                  </a:lnTo>
                  <a:lnTo>
                    <a:pt x="2088" y="293"/>
                  </a:lnTo>
                  <a:lnTo>
                    <a:pt x="2000" y="264"/>
                  </a:lnTo>
                  <a:lnTo>
                    <a:pt x="1908" y="241"/>
                  </a:lnTo>
                  <a:lnTo>
                    <a:pt x="1815" y="225"/>
                  </a:lnTo>
                  <a:lnTo>
                    <a:pt x="1719" y="215"/>
                  </a:lnTo>
                  <a:lnTo>
                    <a:pt x="1622" y="211"/>
                  </a:lnTo>
                  <a:close/>
                  <a:moveTo>
                    <a:pt x="1622" y="0"/>
                  </a:moveTo>
                  <a:lnTo>
                    <a:pt x="1622" y="0"/>
                  </a:lnTo>
                  <a:lnTo>
                    <a:pt x="1724" y="4"/>
                  </a:lnTo>
                  <a:lnTo>
                    <a:pt x="1825" y="14"/>
                  </a:lnTo>
                  <a:lnTo>
                    <a:pt x="1924" y="29"/>
                  </a:lnTo>
                  <a:lnTo>
                    <a:pt x="2022" y="52"/>
                  </a:lnTo>
                  <a:lnTo>
                    <a:pt x="2117" y="80"/>
                  </a:lnTo>
                  <a:lnTo>
                    <a:pt x="2208" y="114"/>
                  </a:lnTo>
                  <a:lnTo>
                    <a:pt x="2299" y="153"/>
                  </a:lnTo>
                  <a:lnTo>
                    <a:pt x="2385" y="198"/>
                  </a:lnTo>
                  <a:lnTo>
                    <a:pt x="2469" y="248"/>
                  </a:lnTo>
                  <a:lnTo>
                    <a:pt x="2549" y="303"/>
                  </a:lnTo>
                  <a:lnTo>
                    <a:pt x="2627" y="362"/>
                  </a:lnTo>
                  <a:lnTo>
                    <a:pt x="2700" y="425"/>
                  </a:lnTo>
                  <a:lnTo>
                    <a:pt x="2770" y="493"/>
                  </a:lnTo>
                  <a:lnTo>
                    <a:pt x="2836" y="566"/>
                  </a:lnTo>
                  <a:lnTo>
                    <a:pt x="2898" y="642"/>
                  </a:lnTo>
                  <a:lnTo>
                    <a:pt x="2955" y="722"/>
                  </a:lnTo>
                  <a:lnTo>
                    <a:pt x="3008" y="806"/>
                  </a:lnTo>
                  <a:lnTo>
                    <a:pt x="3055" y="893"/>
                  </a:lnTo>
                  <a:lnTo>
                    <a:pt x="3098" y="982"/>
                  </a:lnTo>
                  <a:lnTo>
                    <a:pt x="3137" y="1074"/>
                  </a:lnTo>
                  <a:lnTo>
                    <a:pt x="3169" y="1170"/>
                  </a:lnTo>
                  <a:lnTo>
                    <a:pt x="3196" y="1268"/>
                  </a:lnTo>
                  <a:lnTo>
                    <a:pt x="3217" y="1369"/>
                  </a:lnTo>
                  <a:lnTo>
                    <a:pt x="3233" y="1471"/>
                  </a:lnTo>
                  <a:lnTo>
                    <a:pt x="3242" y="1576"/>
                  </a:lnTo>
                  <a:lnTo>
                    <a:pt x="3245" y="1682"/>
                  </a:lnTo>
                  <a:lnTo>
                    <a:pt x="3242" y="1789"/>
                  </a:lnTo>
                  <a:lnTo>
                    <a:pt x="3233" y="1894"/>
                  </a:lnTo>
                  <a:lnTo>
                    <a:pt x="3217" y="1997"/>
                  </a:lnTo>
                  <a:lnTo>
                    <a:pt x="3196" y="2097"/>
                  </a:lnTo>
                  <a:lnTo>
                    <a:pt x="3169" y="2195"/>
                  </a:lnTo>
                  <a:lnTo>
                    <a:pt x="3137" y="2291"/>
                  </a:lnTo>
                  <a:lnTo>
                    <a:pt x="3098" y="2383"/>
                  </a:lnTo>
                  <a:lnTo>
                    <a:pt x="3055" y="2474"/>
                  </a:lnTo>
                  <a:lnTo>
                    <a:pt x="3008" y="2561"/>
                  </a:lnTo>
                  <a:lnTo>
                    <a:pt x="2955" y="2643"/>
                  </a:lnTo>
                  <a:lnTo>
                    <a:pt x="2898" y="2724"/>
                  </a:lnTo>
                  <a:lnTo>
                    <a:pt x="2836" y="2801"/>
                  </a:lnTo>
                  <a:lnTo>
                    <a:pt x="2770" y="2872"/>
                  </a:lnTo>
                  <a:lnTo>
                    <a:pt x="2700" y="2941"/>
                  </a:lnTo>
                  <a:lnTo>
                    <a:pt x="2627" y="3005"/>
                  </a:lnTo>
                  <a:lnTo>
                    <a:pt x="2549" y="3064"/>
                  </a:lnTo>
                  <a:lnTo>
                    <a:pt x="2469" y="3118"/>
                  </a:lnTo>
                  <a:lnTo>
                    <a:pt x="2385" y="3169"/>
                  </a:lnTo>
                  <a:lnTo>
                    <a:pt x="2299" y="3213"/>
                  </a:lnTo>
                  <a:lnTo>
                    <a:pt x="2208" y="3252"/>
                  </a:lnTo>
                  <a:lnTo>
                    <a:pt x="2117" y="3286"/>
                  </a:lnTo>
                  <a:lnTo>
                    <a:pt x="2022" y="3314"/>
                  </a:lnTo>
                  <a:lnTo>
                    <a:pt x="1924" y="3336"/>
                  </a:lnTo>
                  <a:lnTo>
                    <a:pt x="1825" y="3353"/>
                  </a:lnTo>
                  <a:lnTo>
                    <a:pt x="1724" y="3363"/>
                  </a:lnTo>
                  <a:lnTo>
                    <a:pt x="1622" y="3366"/>
                  </a:lnTo>
                  <a:lnTo>
                    <a:pt x="1520" y="3363"/>
                  </a:lnTo>
                  <a:lnTo>
                    <a:pt x="1419" y="3353"/>
                  </a:lnTo>
                  <a:lnTo>
                    <a:pt x="1320" y="3336"/>
                  </a:lnTo>
                  <a:lnTo>
                    <a:pt x="1223" y="3314"/>
                  </a:lnTo>
                  <a:lnTo>
                    <a:pt x="1128" y="3286"/>
                  </a:lnTo>
                  <a:lnTo>
                    <a:pt x="1036" y="3252"/>
                  </a:lnTo>
                  <a:lnTo>
                    <a:pt x="947" y="3213"/>
                  </a:lnTo>
                  <a:lnTo>
                    <a:pt x="859" y="3169"/>
                  </a:lnTo>
                  <a:lnTo>
                    <a:pt x="776" y="3118"/>
                  </a:lnTo>
                  <a:lnTo>
                    <a:pt x="696" y="3064"/>
                  </a:lnTo>
                  <a:lnTo>
                    <a:pt x="619" y="3005"/>
                  </a:lnTo>
                  <a:lnTo>
                    <a:pt x="545" y="2941"/>
                  </a:lnTo>
                  <a:lnTo>
                    <a:pt x="475" y="2872"/>
                  </a:lnTo>
                  <a:lnTo>
                    <a:pt x="410" y="2801"/>
                  </a:lnTo>
                  <a:lnTo>
                    <a:pt x="347" y="2724"/>
                  </a:lnTo>
                  <a:lnTo>
                    <a:pt x="290" y="2643"/>
                  </a:lnTo>
                  <a:lnTo>
                    <a:pt x="238" y="2561"/>
                  </a:lnTo>
                  <a:lnTo>
                    <a:pt x="190" y="2474"/>
                  </a:lnTo>
                  <a:lnTo>
                    <a:pt x="147" y="2383"/>
                  </a:lnTo>
                  <a:lnTo>
                    <a:pt x="109" y="2291"/>
                  </a:lnTo>
                  <a:lnTo>
                    <a:pt x="76" y="2195"/>
                  </a:lnTo>
                  <a:lnTo>
                    <a:pt x="49" y="2097"/>
                  </a:lnTo>
                  <a:lnTo>
                    <a:pt x="28" y="1997"/>
                  </a:lnTo>
                  <a:lnTo>
                    <a:pt x="13" y="1894"/>
                  </a:lnTo>
                  <a:lnTo>
                    <a:pt x="3" y="1789"/>
                  </a:lnTo>
                  <a:lnTo>
                    <a:pt x="0" y="1682"/>
                  </a:lnTo>
                  <a:lnTo>
                    <a:pt x="3" y="1572"/>
                  </a:lnTo>
                  <a:lnTo>
                    <a:pt x="14" y="1463"/>
                  </a:lnTo>
                  <a:lnTo>
                    <a:pt x="30" y="1356"/>
                  </a:lnTo>
                  <a:lnTo>
                    <a:pt x="54" y="1253"/>
                  </a:lnTo>
                  <a:lnTo>
                    <a:pt x="83" y="1151"/>
                  </a:lnTo>
                  <a:lnTo>
                    <a:pt x="117" y="1052"/>
                  </a:lnTo>
                  <a:lnTo>
                    <a:pt x="158" y="956"/>
                  </a:lnTo>
                  <a:lnTo>
                    <a:pt x="204" y="864"/>
                  </a:lnTo>
                  <a:lnTo>
                    <a:pt x="256" y="774"/>
                  </a:lnTo>
                  <a:lnTo>
                    <a:pt x="313" y="690"/>
                  </a:lnTo>
                  <a:lnTo>
                    <a:pt x="374" y="608"/>
                  </a:lnTo>
                  <a:lnTo>
                    <a:pt x="441" y="530"/>
                  </a:lnTo>
                  <a:lnTo>
                    <a:pt x="511" y="458"/>
                  </a:lnTo>
                  <a:lnTo>
                    <a:pt x="585" y="388"/>
                  </a:lnTo>
                  <a:lnTo>
                    <a:pt x="665" y="325"/>
                  </a:lnTo>
                  <a:lnTo>
                    <a:pt x="747" y="267"/>
                  </a:lnTo>
                  <a:lnTo>
                    <a:pt x="833" y="213"/>
                  </a:lnTo>
                  <a:lnTo>
                    <a:pt x="922" y="165"/>
                  </a:lnTo>
                  <a:lnTo>
                    <a:pt x="1014" y="123"/>
                  </a:lnTo>
                  <a:lnTo>
                    <a:pt x="1110" y="86"/>
                  </a:lnTo>
                  <a:lnTo>
                    <a:pt x="1208" y="56"/>
                  </a:lnTo>
                  <a:lnTo>
                    <a:pt x="1308" y="32"/>
                  </a:lnTo>
                  <a:lnTo>
                    <a:pt x="1410" y="15"/>
                  </a:lnTo>
                  <a:lnTo>
                    <a:pt x="1516" y="4"/>
                  </a:lnTo>
                  <a:lnTo>
                    <a:pt x="16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3"/>
            <p:cNvSpPr>
              <a:spLocks/>
            </p:cNvSpPr>
            <p:nvPr/>
          </p:nvSpPr>
          <p:spPr bwMode="auto">
            <a:xfrm>
              <a:off x="3900" y="1887"/>
              <a:ext cx="189" cy="191"/>
            </a:xfrm>
            <a:custGeom>
              <a:avLst/>
              <a:gdLst>
                <a:gd name="T0" fmla="*/ 1377 w 1512"/>
                <a:gd name="T1" fmla="*/ 0 h 1523"/>
                <a:gd name="T2" fmla="*/ 1401 w 1512"/>
                <a:gd name="T3" fmla="*/ 3 h 1523"/>
                <a:gd name="T4" fmla="*/ 1425 w 1512"/>
                <a:gd name="T5" fmla="*/ 12 h 1523"/>
                <a:gd name="T6" fmla="*/ 1447 w 1512"/>
                <a:gd name="T7" fmla="*/ 24 h 1523"/>
                <a:gd name="T8" fmla="*/ 1468 w 1512"/>
                <a:gd name="T9" fmla="*/ 41 h 1523"/>
                <a:gd name="T10" fmla="*/ 1484 w 1512"/>
                <a:gd name="T11" fmla="*/ 60 h 1523"/>
                <a:gd name="T12" fmla="*/ 1497 w 1512"/>
                <a:gd name="T13" fmla="*/ 81 h 1523"/>
                <a:gd name="T14" fmla="*/ 1505 w 1512"/>
                <a:gd name="T15" fmla="*/ 104 h 1523"/>
                <a:gd name="T16" fmla="*/ 1511 w 1512"/>
                <a:gd name="T17" fmla="*/ 129 h 1523"/>
                <a:gd name="T18" fmla="*/ 1512 w 1512"/>
                <a:gd name="T19" fmla="*/ 155 h 1523"/>
                <a:gd name="T20" fmla="*/ 1507 w 1512"/>
                <a:gd name="T21" fmla="*/ 180 h 1523"/>
                <a:gd name="T22" fmla="*/ 1500 w 1512"/>
                <a:gd name="T23" fmla="*/ 205 h 1523"/>
                <a:gd name="T24" fmla="*/ 1488 w 1512"/>
                <a:gd name="T25" fmla="*/ 228 h 1523"/>
                <a:gd name="T26" fmla="*/ 711 w 1512"/>
                <a:gd name="T27" fmla="*/ 1459 h 1523"/>
                <a:gd name="T28" fmla="*/ 710 w 1512"/>
                <a:gd name="T29" fmla="*/ 1460 h 1523"/>
                <a:gd name="T30" fmla="*/ 700 w 1512"/>
                <a:gd name="T31" fmla="*/ 1480 h 1523"/>
                <a:gd name="T32" fmla="*/ 675 w 1512"/>
                <a:gd name="T33" fmla="*/ 1497 h 1523"/>
                <a:gd name="T34" fmla="*/ 668 w 1512"/>
                <a:gd name="T35" fmla="*/ 1503 h 1523"/>
                <a:gd name="T36" fmla="*/ 629 w 1512"/>
                <a:gd name="T37" fmla="*/ 1521 h 1523"/>
                <a:gd name="T38" fmla="*/ 616 w 1512"/>
                <a:gd name="T39" fmla="*/ 1523 h 1523"/>
                <a:gd name="T40" fmla="*/ 580 w 1512"/>
                <a:gd name="T41" fmla="*/ 1523 h 1523"/>
                <a:gd name="T42" fmla="*/ 557 w 1512"/>
                <a:gd name="T43" fmla="*/ 1521 h 1523"/>
                <a:gd name="T44" fmla="*/ 534 w 1512"/>
                <a:gd name="T45" fmla="*/ 1509 h 1523"/>
                <a:gd name="T46" fmla="*/ 515 w 1512"/>
                <a:gd name="T47" fmla="*/ 1502 h 1523"/>
                <a:gd name="T48" fmla="*/ 504 w 1512"/>
                <a:gd name="T49" fmla="*/ 1491 h 1523"/>
                <a:gd name="T50" fmla="*/ 498 w 1512"/>
                <a:gd name="T51" fmla="*/ 1487 h 1523"/>
                <a:gd name="T52" fmla="*/ 46 w 1512"/>
                <a:gd name="T53" fmla="*/ 1053 h 1523"/>
                <a:gd name="T54" fmla="*/ 27 w 1512"/>
                <a:gd name="T55" fmla="*/ 1031 h 1523"/>
                <a:gd name="T56" fmla="*/ 13 w 1512"/>
                <a:gd name="T57" fmla="*/ 1005 h 1523"/>
                <a:gd name="T58" fmla="*/ 4 w 1512"/>
                <a:gd name="T59" fmla="*/ 979 h 1523"/>
                <a:gd name="T60" fmla="*/ 0 w 1512"/>
                <a:gd name="T61" fmla="*/ 951 h 1523"/>
                <a:gd name="T62" fmla="*/ 1 w 1512"/>
                <a:gd name="T63" fmla="*/ 923 h 1523"/>
                <a:gd name="T64" fmla="*/ 9 w 1512"/>
                <a:gd name="T65" fmla="*/ 895 h 1523"/>
                <a:gd name="T66" fmla="*/ 21 w 1512"/>
                <a:gd name="T67" fmla="*/ 869 h 1523"/>
                <a:gd name="T68" fmla="*/ 38 w 1512"/>
                <a:gd name="T69" fmla="*/ 845 h 1523"/>
                <a:gd name="T70" fmla="*/ 60 w 1512"/>
                <a:gd name="T71" fmla="*/ 826 h 1523"/>
                <a:gd name="T72" fmla="*/ 83 w 1512"/>
                <a:gd name="T73" fmla="*/ 811 h 1523"/>
                <a:gd name="T74" fmla="*/ 110 w 1512"/>
                <a:gd name="T75" fmla="*/ 802 h 1523"/>
                <a:gd name="T76" fmla="*/ 137 w 1512"/>
                <a:gd name="T77" fmla="*/ 798 h 1523"/>
                <a:gd name="T78" fmla="*/ 164 w 1512"/>
                <a:gd name="T79" fmla="*/ 800 h 1523"/>
                <a:gd name="T80" fmla="*/ 191 w 1512"/>
                <a:gd name="T81" fmla="*/ 807 h 1523"/>
                <a:gd name="T82" fmla="*/ 216 w 1512"/>
                <a:gd name="T83" fmla="*/ 819 h 1523"/>
                <a:gd name="T84" fmla="*/ 239 w 1512"/>
                <a:gd name="T85" fmla="*/ 837 h 1523"/>
                <a:gd name="T86" fmla="*/ 566 w 1512"/>
                <a:gd name="T87" fmla="*/ 1152 h 1523"/>
                <a:gd name="T88" fmla="*/ 1251 w 1512"/>
                <a:gd name="T89" fmla="*/ 66 h 1523"/>
                <a:gd name="T90" fmla="*/ 1268 w 1512"/>
                <a:gd name="T91" fmla="*/ 45 h 1523"/>
                <a:gd name="T92" fmla="*/ 1286 w 1512"/>
                <a:gd name="T93" fmla="*/ 29 h 1523"/>
                <a:gd name="T94" fmla="*/ 1306 w 1512"/>
                <a:gd name="T95" fmla="*/ 15 h 1523"/>
                <a:gd name="T96" fmla="*/ 1329 w 1512"/>
                <a:gd name="T97" fmla="*/ 6 h 1523"/>
                <a:gd name="T98" fmla="*/ 1353 w 1512"/>
                <a:gd name="T99" fmla="*/ 1 h 1523"/>
                <a:gd name="T100" fmla="*/ 1377 w 1512"/>
                <a:gd name="T101" fmla="*/ 0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12" h="1523">
                  <a:moveTo>
                    <a:pt x="1377" y="0"/>
                  </a:moveTo>
                  <a:lnTo>
                    <a:pt x="1401" y="3"/>
                  </a:lnTo>
                  <a:lnTo>
                    <a:pt x="1425" y="12"/>
                  </a:lnTo>
                  <a:lnTo>
                    <a:pt x="1447" y="24"/>
                  </a:lnTo>
                  <a:lnTo>
                    <a:pt x="1468" y="41"/>
                  </a:lnTo>
                  <a:lnTo>
                    <a:pt x="1484" y="60"/>
                  </a:lnTo>
                  <a:lnTo>
                    <a:pt x="1497" y="81"/>
                  </a:lnTo>
                  <a:lnTo>
                    <a:pt x="1505" y="104"/>
                  </a:lnTo>
                  <a:lnTo>
                    <a:pt x="1511" y="129"/>
                  </a:lnTo>
                  <a:lnTo>
                    <a:pt x="1512" y="155"/>
                  </a:lnTo>
                  <a:lnTo>
                    <a:pt x="1507" y="180"/>
                  </a:lnTo>
                  <a:lnTo>
                    <a:pt x="1500" y="205"/>
                  </a:lnTo>
                  <a:lnTo>
                    <a:pt x="1488" y="228"/>
                  </a:lnTo>
                  <a:lnTo>
                    <a:pt x="711" y="1459"/>
                  </a:lnTo>
                  <a:lnTo>
                    <a:pt x="710" y="1460"/>
                  </a:lnTo>
                  <a:lnTo>
                    <a:pt x="700" y="1480"/>
                  </a:lnTo>
                  <a:lnTo>
                    <a:pt x="675" y="1497"/>
                  </a:lnTo>
                  <a:lnTo>
                    <a:pt x="668" y="1503"/>
                  </a:lnTo>
                  <a:lnTo>
                    <a:pt x="629" y="1521"/>
                  </a:lnTo>
                  <a:lnTo>
                    <a:pt x="616" y="1523"/>
                  </a:lnTo>
                  <a:lnTo>
                    <a:pt x="580" y="1523"/>
                  </a:lnTo>
                  <a:lnTo>
                    <a:pt x="557" y="1521"/>
                  </a:lnTo>
                  <a:lnTo>
                    <a:pt x="534" y="1509"/>
                  </a:lnTo>
                  <a:lnTo>
                    <a:pt x="515" y="1502"/>
                  </a:lnTo>
                  <a:lnTo>
                    <a:pt x="504" y="1491"/>
                  </a:lnTo>
                  <a:lnTo>
                    <a:pt x="498" y="1487"/>
                  </a:lnTo>
                  <a:lnTo>
                    <a:pt x="46" y="1053"/>
                  </a:lnTo>
                  <a:lnTo>
                    <a:pt x="27" y="1031"/>
                  </a:lnTo>
                  <a:lnTo>
                    <a:pt x="13" y="1005"/>
                  </a:lnTo>
                  <a:lnTo>
                    <a:pt x="4" y="979"/>
                  </a:lnTo>
                  <a:lnTo>
                    <a:pt x="0" y="951"/>
                  </a:lnTo>
                  <a:lnTo>
                    <a:pt x="1" y="923"/>
                  </a:lnTo>
                  <a:lnTo>
                    <a:pt x="9" y="895"/>
                  </a:lnTo>
                  <a:lnTo>
                    <a:pt x="21" y="869"/>
                  </a:lnTo>
                  <a:lnTo>
                    <a:pt x="38" y="845"/>
                  </a:lnTo>
                  <a:lnTo>
                    <a:pt x="60" y="826"/>
                  </a:lnTo>
                  <a:lnTo>
                    <a:pt x="83" y="811"/>
                  </a:lnTo>
                  <a:lnTo>
                    <a:pt x="110" y="802"/>
                  </a:lnTo>
                  <a:lnTo>
                    <a:pt x="137" y="798"/>
                  </a:lnTo>
                  <a:lnTo>
                    <a:pt x="164" y="800"/>
                  </a:lnTo>
                  <a:lnTo>
                    <a:pt x="191" y="807"/>
                  </a:lnTo>
                  <a:lnTo>
                    <a:pt x="216" y="819"/>
                  </a:lnTo>
                  <a:lnTo>
                    <a:pt x="239" y="837"/>
                  </a:lnTo>
                  <a:lnTo>
                    <a:pt x="566" y="1152"/>
                  </a:lnTo>
                  <a:lnTo>
                    <a:pt x="1251" y="66"/>
                  </a:lnTo>
                  <a:lnTo>
                    <a:pt x="1268" y="45"/>
                  </a:lnTo>
                  <a:lnTo>
                    <a:pt x="1286" y="29"/>
                  </a:lnTo>
                  <a:lnTo>
                    <a:pt x="1306" y="15"/>
                  </a:lnTo>
                  <a:lnTo>
                    <a:pt x="1329" y="6"/>
                  </a:lnTo>
                  <a:lnTo>
                    <a:pt x="1353" y="1"/>
                  </a:lnTo>
                  <a:lnTo>
                    <a:pt x="1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4022056" y="4958027"/>
            <a:ext cx="1393593" cy="70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296K</a:t>
            </a:r>
            <a:endParaRPr lang="en-US"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022056" y="5572507"/>
            <a:ext cx="1393593" cy="70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324K</a:t>
            </a:r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562730" y="4934462"/>
            <a:ext cx="1393593" cy="70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4253K</a:t>
            </a:r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562730" y="5548942"/>
            <a:ext cx="1393593" cy="70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156K</a:t>
            </a:r>
            <a:endParaRPr lang="en-US" sz="24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104020" y="4934462"/>
            <a:ext cx="1393593" cy="70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300K</a:t>
            </a:r>
            <a:endParaRPr 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104020" y="5548942"/>
            <a:ext cx="1393593" cy="70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985K</a:t>
            </a:r>
            <a:endParaRPr lang="en-US" sz="2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3" name="Group 10"/>
          <p:cNvGrpSpPr>
            <a:grpSpLocks noChangeAspect="1"/>
          </p:cNvGrpSpPr>
          <p:nvPr/>
        </p:nvGrpSpPr>
        <p:grpSpPr bwMode="auto">
          <a:xfrm>
            <a:off x="4212448" y="2284893"/>
            <a:ext cx="4218582" cy="2204152"/>
            <a:chOff x="0" y="115"/>
            <a:chExt cx="5759" cy="300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4" name="Freeform 11"/>
            <p:cNvSpPr>
              <a:spLocks/>
            </p:cNvSpPr>
            <p:nvPr/>
          </p:nvSpPr>
          <p:spPr bwMode="auto">
            <a:xfrm>
              <a:off x="3389" y="2266"/>
              <a:ext cx="118" cy="236"/>
            </a:xfrm>
            <a:custGeom>
              <a:avLst/>
              <a:gdLst>
                <a:gd name="T0" fmla="*/ 15 w 157"/>
                <a:gd name="T1" fmla="*/ 204 h 316"/>
                <a:gd name="T2" fmla="*/ 30 w 157"/>
                <a:gd name="T3" fmla="*/ 169 h 316"/>
                <a:gd name="T4" fmla="*/ 19 w 157"/>
                <a:gd name="T5" fmla="*/ 127 h 316"/>
                <a:gd name="T6" fmla="*/ 68 w 157"/>
                <a:gd name="T7" fmla="*/ 77 h 316"/>
                <a:gd name="T8" fmla="*/ 121 w 157"/>
                <a:gd name="T9" fmla="*/ 24 h 316"/>
                <a:gd name="T10" fmla="*/ 126 w 157"/>
                <a:gd name="T11" fmla="*/ 0 h 316"/>
                <a:gd name="T12" fmla="*/ 157 w 157"/>
                <a:gd name="T13" fmla="*/ 75 h 316"/>
                <a:gd name="T14" fmla="*/ 157 w 157"/>
                <a:gd name="T15" fmla="*/ 87 h 316"/>
                <a:gd name="T16" fmla="*/ 144 w 157"/>
                <a:gd name="T17" fmla="*/ 83 h 316"/>
                <a:gd name="T18" fmla="*/ 110 w 157"/>
                <a:gd name="T19" fmla="*/ 227 h 316"/>
                <a:gd name="T20" fmla="*/ 43 w 157"/>
                <a:gd name="T21" fmla="*/ 316 h 316"/>
                <a:gd name="T22" fmla="*/ 7 w 157"/>
                <a:gd name="T23" fmla="*/ 272 h 316"/>
                <a:gd name="T24" fmla="*/ 9 w 157"/>
                <a:gd name="T25" fmla="*/ 252 h 316"/>
                <a:gd name="T26" fmla="*/ 0 w 157"/>
                <a:gd name="T27" fmla="*/ 220 h 316"/>
                <a:gd name="T28" fmla="*/ 15 w 157"/>
                <a:gd name="T29" fmla="*/ 20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316">
                  <a:moveTo>
                    <a:pt x="15" y="204"/>
                  </a:moveTo>
                  <a:cubicBezTo>
                    <a:pt x="15" y="204"/>
                    <a:pt x="30" y="170"/>
                    <a:pt x="30" y="169"/>
                  </a:cubicBezTo>
                  <a:cubicBezTo>
                    <a:pt x="30" y="160"/>
                    <a:pt x="19" y="140"/>
                    <a:pt x="19" y="127"/>
                  </a:cubicBezTo>
                  <a:cubicBezTo>
                    <a:pt x="19" y="88"/>
                    <a:pt x="46" y="91"/>
                    <a:pt x="68" y="77"/>
                  </a:cubicBezTo>
                  <a:cubicBezTo>
                    <a:pt x="85" y="67"/>
                    <a:pt x="109" y="37"/>
                    <a:pt x="121" y="24"/>
                  </a:cubicBezTo>
                  <a:cubicBezTo>
                    <a:pt x="125" y="20"/>
                    <a:pt x="123" y="6"/>
                    <a:pt x="126" y="0"/>
                  </a:cubicBezTo>
                  <a:cubicBezTo>
                    <a:pt x="151" y="3"/>
                    <a:pt x="149" y="55"/>
                    <a:pt x="157" y="75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3" y="86"/>
                    <a:pt x="145" y="83"/>
                    <a:pt x="144" y="83"/>
                  </a:cubicBezTo>
                  <a:cubicBezTo>
                    <a:pt x="144" y="141"/>
                    <a:pt x="126" y="181"/>
                    <a:pt x="110" y="227"/>
                  </a:cubicBezTo>
                  <a:cubicBezTo>
                    <a:pt x="96" y="262"/>
                    <a:pt x="89" y="316"/>
                    <a:pt x="43" y="316"/>
                  </a:cubicBezTo>
                  <a:cubicBezTo>
                    <a:pt x="24" y="316"/>
                    <a:pt x="7" y="293"/>
                    <a:pt x="7" y="272"/>
                  </a:cubicBezTo>
                  <a:cubicBezTo>
                    <a:pt x="7" y="262"/>
                    <a:pt x="10" y="258"/>
                    <a:pt x="9" y="252"/>
                  </a:cubicBezTo>
                  <a:cubicBezTo>
                    <a:pt x="0" y="245"/>
                    <a:pt x="0" y="232"/>
                    <a:pt x="0" y="220"/>
                  </a:cubicBezTo>
                  <a:cubicBezTo>
                    <a:pt x="0" y="217"/>
                    <a:pt x="14" y="204"/>
                    <a:pt x="15" y="20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"/>
            <p:cNvSpPr>
              <a:spLocks/>
            </p:cNvSpPr>
            <p:nvPr/>
          </p:nvSpPr>
          <p:spPr bwMode="auto">
            <a:xfrm>
              <a:off x="2421" y="1387"/>
              <a:ext cx="1100" cy="1290"/>
            </a:xfrm>
            <a:custGeom>
              <a:avLst/>
              <a:gdLst>
                <a:gd name="T0" fmla="*/ 857 w 1471"/>
                <a:gd name="T1" fmla="*/ 119 h 1725"/>
                <a:gd name="T2" fmla="*/ 905 w 1471"/>
                <a:gd name="T3" fmla="*/ 145 h 1725"/>
                <a:gd name="T4" fmla="*/ 1045 w 1471"/>
                <a:gd name="T5" fmla="*/ 155 h 1725"/>
                <a:gd name="T6" fmla="*/ 1106 w 1471"/>
                <a:gd name="T7" fmla="*/ 159 h 1725"/>
                <a:gd name="T8" fmla="*/ 1106 w 1471"/>
                <a:gd name="T9" fmla="*/ 245 h 1725"/>
                <a:gd name="T10" fmla="*/ 1064 w 1471"/>
                <a:gd name="T11" fmla="*/ 207 h 1725"/>
                <a:gd name="T12" fmla="*/ 1166 w 1471"/>
                <a:gd name="T13" fmla="*/ 402 h 1725"/>
                <a:gd name="T14" fmla="*/ 1200 w 1471"/>
                <a:gd name="T15" fmla="*/ 481 h 1725"/>
                <a:gd name="T16" fmla="*/ 1253 w 1471"/>
                <a:gd name="T17" fmla="*/ 559 h 1725"/>
                <a:gd name="T18" fmla="*/ 1296 w 1471"/>
                <a:gd name="T19" fmla="*/ 626 h 1725"/>
                <a:gd name="T20" fmla="*/ 1352 w 1471"/>
                <a:gd name="T21" fmla="*/ 646 h 1725"/>
                <a:gd name="T22" fmla="*/ 1465 w 1471"/>
                <a:gd name="T23" fmla="*/ 622 h 1725"/>
                <a:gd name="T24" fmla="*/ 1418 w 1471"/>
                <a:gd name="T25" fmla="*/ 766 h 1725"/>
                <a:gd name="T26" fmla="*/ 1234 w 1471"/>
                <a:gd name="T27" fmla="*/ 974 h 1725"/>
                <a:gd name="T28" fmla="*/ 1215 w 1471"/>
                <a:gd name="T29" fmla="*/ 1081 h 1725"/>
                <a:gd name="T30" fmla="*/ 1238 w 1471"/>
                <a:gd name="T31" fmla="*/ 1149 h 1725"/>
                <a:gd name="T32" fmla="*/ 1236 w 1471"/>
                <a:gd name="T33" fmla="*/ 1219 h 1725"/>
                <a:gd name="T34" fmla="*/ 1134 w 1471"/>
                <a:gd name="T35" fmla="*/ 1342 h 1725"/>
                <a:gd name="T36" fmla="*/ 1132 w 1471"/>
                <a:gd name="T37" fmla="*/ 1419 h 1725"/>
                <a:gd name="T38" fmla="*/ 1103 w 1471"/>
                <a:gd name="T39" fmla="*/ 1471 h 1725"/>
                <a:gd name="T40" fmla="*/ 1077 w 1471"/>
                <a:gd name="T41" fmla="*/ 1525 h 1725"/>
                <a:gd name="T42" fmla="*/ 1016 w 1471"/>
                <a:gd name="T43" fmla="*/ 1626 h 1725"/>
                <a:gd name="T44" fmla="*/ 924 w 1471"/>
                <a:gd name="T45" fmla="*/ 1704 h 1725"/>
                <a:gd name="T46" fmla="*/ 880 w 1471"/>
                <a:gd name="T47" fmla="*/ 1701 h 1725"/>
                <a:gd name="T48" fmla="*/ 776 w 1471"/>
                <a:gd name="T49" fmla="*/ 1709 h 1725"/>
                <a:gd name="T50" fmla="*/ 755 w 1471"/>
                <a:gd name="T51" fmla="*/ 1673 h 1725"/>
                <a:gd name="T52" fmla="*/ 740 w 1471"/>
                <a:gd name="T53" fmla="*/ 1608 h 1725"/>
                <a:gd name="T54" fmla="*/ 678 w 1471"/>
                <a:gd name="T55" fmla="*/ 1421 h 1725"/>
                <a:gd name="T56" fmla="*/ 619 w 1471"/>
                <a:gd name="T57" fmla="*/ 1276 h 1725"/>
                <a:gd name="T58" fmla="*/ 656 w 1471"/>
                <a:gd name="T59" fmla="*/ 1119 h 1725"/>
                <a:gd name="T60" fmla="*/ 625 w 1471"/>
                <a:gd name="T61" fmla="*/ 1006 h 1725"/>
                <a:gd name="T62" fmla="*/ 579 w 1471"/>
                <a:gd name="T63" fmla="*/ 882 h 1725"/>
                <a:gd name="T64" fmla="*/ 587 w 1471"/>
                <a:gd name="T65" fmla="*/ 831 h 1725"/>
                <a:gd name="T66" fmla="*/ 507 w 1471"/>
                <a:gd name="T67" fmla="*/ 797 h 1725"/>
                <a:gd name="T68" fmla="*/ 354 w 1471"/>
                <a:gd name="T69" fmla="*/ 779 h 1725"/>
                <a:gd name="T70" fmla="*/ 282 w 1471"/>
                <a:gd name="T71" fmla="*/ 781 h 1725"/>
                <a:gd name="T72" fmla="*/ 187 w 1471"/>
                <a:gd name="T73" fmla="*/ 791 h 1725"/>
                <a:gd name="T74" fmla="*/ 68 w 1471"/>
                <a:gd name="T75" fmla="*/ 664 h 1725"/>
                <a:gd name="T76" fmla="*/ 13 w 1471"/>
                <a:gd name="T77" fmla="*/ 608 h 1725"/>
                <a:gd name="T78" fmla="*/ 11 w 1471"/>
                <a:gd name="T79" fmla="*/ 583 h 1725"/>
                <a:gd name="T80" fmla="*/ 32 w 1471"/>
                <a:gd name="T81" fmla="*/ 485 h 1725"/>
                <a:gd name="T82" fmla="*/ 38 w 1471"/>
                <a:gd name="T83" fmla="*/ 358 h 1725"/>
                <a:gd name="T84" fmla="*/ 132 w 1471"/>
                <a:gd name="T85" fmla="*/ 237 h 1725"/>
                <a:gd name="T86" fmla="*/ 179 w 1471"/>
                <a:gd name="T87" fmla="*/ 139 h 1725"/>
                <a:gd name="T88" fmla="*/ 242 w 1471"/>
                <a:gd name="T89" fmla="*/ 64 h 1725"/>
                <a:gd name="T90" fmla="*/ 322 w 1471"/>
                <a:gd name="T91" fmla="*/ 62 h 1725"/>
                <a:gd name="T92" fmla="*/ 469 w 1471"/>
                <a:gd name="T93" fmla="*/ 10 h 1725"/>
                <a:gd name="T94" fmla="*/ 528 w 1471"/>
                <a:gd name="T95" fmla="*/ 6 h 1725"/>
                <a:gd name="T96" fmla="*/ 581 w 1471"/>
                <a:gd name="T97" fmla="*/ 0 h 1725"/>
                <a:gd name="T98" fmla="*/ 615 w 1471"/>
                <a:gd name="T99" fmla="*/ 10 h 1725"/>
                <a:gd name="T100" fmla="*/ 613 w 1471"/>
                <a:gd name="T101" fmla="*/ 48 h 1725"/>
                <a:gd name="T102" fmla="*/ 638 w 1471"/>
                <a:gd name="T103" fmla="*/ 115 h 1725"/>
                <a:gd name="T104" fmla="*/ 781 w 1471"/>
                <a:gd name="T105" fmla="*/ 179 h 1725"/>
                <a:gd name="T106" fmla="*/ 797 w 1471"/>
                <a:gd name="T107" fmla="*/ 151 h 1725"/>
                <a:gd name="T108" fmla="*/ 841 w 1471"/>
                <a:gd name="T109" fmla="*/ 119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1" h="1725">
                  <a:moveTo>
                    <a:pt x="841" y="119"/>
                  </a:moveTo>
                  <a:cubicBezTo>
                    <a:pt x="857" y="119"/>
                    <a:pt x="857" y="119"/>
                    <a:pt x="857" y="119"/>
                  </a:cubicBezTo>
                  <a:cubicBezTo>
                    <a:pt x="857" y="130"/>
                    <a:pt x="865" y="133"/>
                    <a:pt x="869" y="137"/>
                  </a:cubicBezTo>
                  <a:cubicBezTo>
                    <a:pt x="875" y="147"/>
                    <a:pt x="893" y="141"/>
                    <a:pt x="905" y="145"/>
                  </a:cubicBezTo>
                  <a:cubicBezTo>
                    <a:pt x="929" y="155"/>
                    <a:pt x="963" y="167"/>
                    <a:pt x="990" y="167"/>
                  </a:cubicBezTo>
                  <a:cubicBezTo>
                    <a:pt x="1014" y="167"/>
                    <a:pt x="1021" y="155"/>
                    <a:pt x="1045" y="155"/>
                  </a:cubicBezTo>
                  <a:cubicBezTo>
                    <a:pt x="1059" y="155"/>
                    <a:pt x="1068" y="165"/>
                    <a:pt x="1084" y="165"/>
                  </a:cubicBezTo>
                  <a:cubicBezTo>
                    <a:pt x="1096" y="165"/>
                    <a:pt x="1096" y="161"/>
                    <a:pt x="1106" y="159"/>
                  </a:cubicBezTo>
                  <a:cubicBezTo>
                    <a:pt x="1111" y="173"/>
                    <a:pt x="1121" y="184"/>
                    <a:pt x="1121" y="199"/>
                  </a:cubicBezTo>
                  <a:cubicBezTo>
                    <a:pt x="1121" y="206"/>
                    <a:pt x="1109" y="235"/>
                    <a:pt x="1106" y="245"/>
                  </a:cubicBezTo>
                  <a:cubicBezTo>
                    <a:pt x="1090" y="242"/>
                    <a:pt x="1077" y="207"/>
                    <a:pt x="1064" y="193"/>
                  </a:cubicBezTo>
                  <a:cubicBezTo>
                    <a:pt x="1064" y="207"/>
                    <a:pt x="1064" y="207"/>
                    <a:pt x="1064" y="207"/>
                  </a:cubicBezTo>
                  <a:cubicBezTo>
                    <a:pt x="1136" y="340"/>
                    <a:pt x="1136" y="340"/>
                    <a:pt x="1136" y="340"/>
                  </a:cubicBezTo>
                  <a:cubicBezTo>
                    <a:pt x="1132" y="357"/>
                    <a:pt x="1155" y="392"/>
                    <a:pt x="1166" y="402"/>
                  </a:cubicBezTo>
                  <a:cubicBezTo>
                    <a:pt x="1166" y="444"/>
                    <a:pt x="1166" y="444"/>
                    <a:pt x="1166" y="444"/>
                  </a:cubicBezTo>
                  <a:cubicBezTo>
                    <a:pt x="1174" y="465"/>
                    <a:pt x="1189" y="465"/>
                    <a:pt x="1200" y="481"/>
                  </a:cubicBezTo>
                  <a:cubicBezTo>
                    <a:pt x="1214" y="500"/>
                    <a:pt x="1206" y="521"/>
                    <a:pt x="1219" y="535"/>
                  </a:cubicBezTo>
                  <a:cubicBezTo>
                    <a:pt x="1231" y="548"/>
                    <a:pt x="1240" y="549"/>
                    <a:pt x="1253" y="559"/>
                  </a:cubicBezTo>
                  <a:cubicBezTo>
                    <a:pt x="1265" y="568"/>
                    <a:pt x="1272" y="601"/>
                    <a:pt x="1297" y="601"/>
                  </a:cubicBezTo>
                  <a:cubicBezTo>
                    <a:pt x="1297" y="615"/>
                    <a:pt x="1304" y="617"/>
                    <a:pt x="1296" y="626"/>
                  </a:cubicBezTo>
                  <a:cubicBezTo>
                    <a:pt x="1306" y="634"/>
                    <a:pt x="1316" y="660"/>
                    <a:pt x="1329" y="660"/>
                  </a:cubicBezTo>
                  <a:cubicBezTo>
                    <a:pt x="1341" y="660"/>
                    <a:pt x="1342" y="649"/>
                    <a:pt x="1352" y="646"/>
                  </a:cubicBezTo>
                  <a:cubicBezTo>
                    <a:pt x="1363" y="642"/>
                    <a:pt x="1371" y="648"/>
                    <a:pt x="1382" y="646"/>
                  </a:cubicBezTo>
                  <a:cubicBezTo>
                    <a:pt x="1411" y="642"/>
                    <a:pt x="1438" y="630"/>
                    <a:pt x="1465" y="622"/>
                  </a:cubicBezTo>
                  <a:cubicBezTo>
                    <a:pt x="1468" y="627"/>
                    <a:pt x="1471" y="630"/>
                    <a:pt x="1471" y="634"/>
                  </a:cubicBezTo>
                  <a:cubicBezTo>
                    <a:pt x="1471" y="680"/>
                    <a:pt x="1437" y="739"/>
                    <a:pt x="1418" y="766"/>
                  </a:cubicBezTo>
                  <a:cubicBezTo>
                    <a:pt x="1395" y="797"/>
                    <a:pt x="1385" y="826"/>
                    <a:pt x="1357" y="849"/>
                  </a:cubicBezTo>
                  <a:cubicBezTo>
                    <a:pt x="1307" y="890"/>
                    <a:pt x="1253" y="903"/>
                    <a:pt x="1234" y="974"/>
                  </a:cubicBezTo>
                  <a:cubicBezTo>
                    <a:pt x="1229" y="994"/>
                    <a:pt x="1209" y="999"/>
                    <a:pt x="1209" y="1022"/>
                  </a:cubicBezTo>
                  <a:cubicBezTo>
                    <a:pt x="1209" y="1046"/>
                    <a:pt x="1215" y="1057"/>
                    <a:pt x="1215" y="1081"/>
                  </a:cubicBezTo>
                  <a:cubicBezTo>
                    <a:pt x="1215" y="1108"/>
                    <a:pt x="1243" y="1122"/>
                    <a:pt x="1243" y="1137"/>
                  </a:cubicBezTo>
                  <a:cubicBezTo>
                    <a:pt x="1243" y="1142"/>
                    <a:pt x="1239" y="1147"/>
                    <a:pt x="1238" y="1149"/>
                  </a:cubicBezTo>
                  <a:cubicBezTo>
                    <a:pt x="1238" y="1169"/>
                    <a:pt x="1238" y="1169"/>
                    <a:pt x="1238" y="1169"/>
                  </a:cubicBezTo>
                  <a:cubicBezTo>
                    <a:pt x="1238" y="1181"/>
                    <a:pt x="1236" y="1196"/>
                    <a:pt x="1236" y="1219"/>
                  </a:cubicBezTo>
                  <a:cubicBezTo>
                    <a:pt x="1240" y="1223"/>
                    <a:pt x="1242" y="1228"/>
                    <a:pt x="1242" y="1235"/>
                  </a:cubicBezTo>
                  <a:cubicBezTo>
                    <a:pt x="1242" y="1297"/>
                    <a:pt x="1142" y="1290"/>
                    <a:pt x="1134" y="1342"/>
                  </a:cubicBezTo>
                  <a:cubicBezTo>
                    <a:pt x="1123" y="1344"/>
                    <a:pt x="1111" y="1357"/>
                    <a:pt x="1111" y="1366"/>
                  </a:cubicBezTo>
                  <a:cubicBezTo>
                    <a:pt x="1111" y="1383"/>
                    <a:pt x="1132" y="1395"/>
                    <a:pt x="1132" y="1419"/>
                  </a:cubicBezTo>
                  <a:cubicBezTo>
                    <a:pt x="1132" y="1432"/>
                    <a:pt x="1131" y="1458"/>
                    <a:pt x="1126" y="1465"/>
                  </a:cubicBezTo>
                  <a:cubicBezTo>
                    <a:pt x="1121" y="1471"/>
                    <a:pt x="1109" y="1468"/>
                    <a:pt x="1103" y="1471"/>
                  </a:cubicBezTo>
                  <a:cubicBezTo>
                    <a:pt x="1085" y="1480"/>
                    <a:pt x="1075" y="1488"/>
                    <a:pt x="1065" y="1508"/>
                  </a:cubicBezTo>
                  <a:cubicBezTo>
                    <a:pt x="1072" y="1512"/>
                    <a:pt x="1077" y="1518"/>
                    <a:pt x="1077" y="1525"/>
                  </a:cubicBezTo>
                  <a:cubicBezTo>
                    <a:pt x="1077" y="1547"/>
                    <a:pt x="1056" y="1564"/>
                    <a:pt x="1047" y="1574"/>
                  </a:cubicBezTo>
                  <a:cubicBezTo>
                    <a:pt x="1030" y="1592"/>
                    <a:pt x="1028" y="1610"/>
                    <a:pt x="1016" y="1626"/>
                  </a:cubicBezTo>
                  <a:cubicBezTo>
                    <a:pt x="997" y="1651"/>
                    <a:pt x="989" y="1673"/>
                    <a:pt x="958" y="1689"/>
                  </a:cubicBezTo>
                  <a:cubicBezTo>
                    <a:pt x="945" y="1696"/>
                    <a:pt x="926" y="1689"/>
                    <a:pt x="924" y="1704"/>
                  </a:cubicBezTo>
                  <a:cubicBezTo>
                    <a:pt x="914" y="1704"/>
                    <a:pt x="908" y="1709"/>
                    <a:pt x="901" y="1709"/>
                  </a:cubicBezTo>
                  <a:cubicBezTo>
                    <a:pt x="893" y="1709"/>
                    <a:pt x="888" y="1701"/>
                    <a:pt x="880" y="1701"/>
                  </a:cubicBezTo>
                  <a:cubicBezTo>
                    <a:pt x="848" y="1701"/>
                    <a:pt x="829" y="1725"/>
                    <a:pt x="800" y="1725"/>
                  </a:cubicBezTo>
                  <a:cubicBezTo>
                    <a:pt x="787" y="1725"/>
                    <a:pt x="781" y="1718"/>
                    <a:pt x="776" y="1709"/>
                  </a:cubicBezTo>
                  <a:cubicBezTo>
                    <a:pt x="772" y="1710"/>
                    <a:pt x="770" y="1712"/>
                    <a:pt x="769" y="1713"/>
                  </a:cubicBezTo>
                  <a:cubicBezTo>
                    <a:pt x="769" y="1697"/>
                    <a:pt x="761" y="1680"/>
                    <a:pt x="755" y="1673"/>
                  </a:cubicBezTo>
                  <a:cubicBezTo>
                    <a:pt x="761" y="1667"/>
                    <a:pt x="765" y="1661"/>
                    <a:pt x="765" y="1652"/>
                  </a:cubicBezTo>
                  <a:cubicBezTo>
                    <a:pt x="765" y="1639"/>
                    <a:pt x="744" y="1615"/>
                    <a:pt x="740" y="1608"/>
                  </a:cubicBezTo>
                  <a:cubicBezTo>
                    <a:pt x="712" y="1560"/>
                    <a:pt x="678" y="1513"/>
                    <a:pt x="678" y="1443"/>
                  </a:cubicBezTo>
                  <a:cubicBezTo>
                    <a:pt x="678" y="1430"/>
                    <a:pt x="678" y="1428"/>
                    <a:pt x="678" y="1421"/>
                  </a:cubicBezTo>
                  <a:cubicBezTo>
                    <a:pt x="678" y="1410"/>
                    <a:pt x="669" y="1406"/>
                    <a:pt x="663" y="1395"/>
                  </a:cubicBezTo>
                  <a:cubicBezTo>
                    <a:pt x="641" y="1358"/>
                    <a:pt x="619" y="1328"/>
                    <a:pt x="619" y="1276"/>
                  </a:cubicBezTo>
                  <a:cubicBezTo>
                    <a:pt x="619" y="1220"/>
                    <a:pt x="666" y="1207"/>
                    <a:pt x="666" y="1165"/>
                  </a:cubicBezTo>
                  <a:cubicBezTo>
                    <a:pt x="666" y="1145"/>
                    <a:pt x="659" y="1137"/>
                    <a:pt x="656" y="1119"/>
                  </a:cubicBezTo>
                  <a:cubicBezTo>
                    <a:pt x="651" y="1085"/>
                    <a:pt x="645" y="1073"/>
                    <a:pt x="638" y="1053"/>
                  </a:cubicBezTo>
                  <a:cubicBezTo>
                    <a:pt x="631" y="1037"/>
                    <a:pt x="634" y="1019"/>
                    <a:pt x="625" y="1006"/>
                  </a:cubicBezTo>
                  <a:cubicBezTo>
                    <a:pt x="605" y="979"/>
                    <a:pt x="562" y="952"/>
                    <a:pt x="562" y="914"/>
                  </a:cubicBezTo>
                  <a:cubicBezTo>
                    <a:pt x="562" y="905"/>
                    <a:pt x="574" y="886"/>
                    <a:pt x="579" y="882"/>
                  </a:cubicBezTo>
                  <a:cubicBezTo>
                    <a:pt x="576" y="875"/>
                    <a:pt x="579" y="874"/>
                    <a:pt x="579" y="871"/>
                  </a:cubicBezTo>
                  <a:cubicBezTo>
                    <a:pt x="579" y="861"/>
                    <a:pt x="579" y="837"/>
                    <a:pt x="587" y="831"/>
                  </a:cubicBezTo>
                  <a:cubicBezTo>
                    <a:pt x="578" y="813"/>
                    <a:pt x="565" y="797"/>
                    <a:pt x="539" y="797"/>
                  </a:cubicBezTo>
                  <a:cubicBezTo>
                    <a:pt x="525" y="797"/>
                    <a:pt x="514" y="797"/>
                    <a:pt x="507" y="797"/>
                  </a:cubicBezTo>
                  <a:cubicBezTo>
                    <a:pt x="485" y="797"/>
                    <a:pt x="479" y="751"/>
                    <a:pt x="448" y="751"/>
                  </a:cubicBezTo>
                  <a:cubicBezTo>
                    <a:pt x="410" y="751"/>
                    <a:pt x="382" y="770"/>
                    <a:pt x="354" y="779"/>
                  </a:cubicBezTo>
                  <a:cubicBezTo>
                    <a:pt x="342" y="783"/>
                    <a:pt x="338" y="793"/>
                    <a:pt x="327" y="793"/>
                  </a:cubicBezTo>
                  <a:cubicBezTo>
                    <a:pt x="316" y="793"/>
                    <a:pt x="297" y="781"/>
                    <a:pt x="282" y="781"/>
                  </a:cubicBezTo>
                  <a:cubicBezTo>
                    <a:pt x="252" y="781"/>
                    <a:pt x="239" y="797"/>
                    <a:pt x="210" y="797"/>
                  </a:cubicBezTo>
                  <a:cubicBezTo>
                    <a:pt x="201" y="797"/>
                    <a:pt x="190" y="793"/>
                    <a:pt x="187" y="791"/>
                  </a:cubicBezTo>
                  <a:cubicBezTo>
                    <a:pt x="166" y="774"/>
                    <a:pt x="122" y="747"/>
                    <a:pt x="106" y="722"/>
                  </a:cubicBezTo>
                  <a:cubicBezTo>
                    <a:pt x="91" y="699"/>
                    <a:pt x="87" y="680"/>
                    <a:pt x="68" y="664"/>
                  </a:cubicBezTo>
                  <a:cubicBezTo>
                    <a:pt x="63" y="660"/>
                    <a:pt x="23" y="622"/>
                    <a:pt x="23" y="619"/>
                  </a:cubicBezTo>
                  <a:cubicBezTo>
                    <a:pt x="19" y="615"/>
                    <a:pt x="16" y="613"/>
                    <a:pt x="13" y="608"/>
                  </a:cubicBezTo>
                  <a:cubicBezTo>
                    <a:pt x="15" y="608"/>
                    <a:pt x="15" y="608"/>
                    <a:pt x="15" y="608"/>
                  </a:cubicBezTo>
                  <a:cubicBezTo>
                    <a:pt x="15" y="596"/>
                    <a:pt x="11" y="590"/>
                    <a:pt x="11" y="583"/>
                  </a:cubicBezTo>
                  <a:cubicBezTo>
                    <a:pt x="11" y="572"/>
                    <a:pt x="5" y="568"/>
                    <a:pt x="0" y="556"/>
                  </a:cubicBezTo>
                  <a:cubicBezTo>
                    <a:pt x="16" y="548"/>
                    <a:pt x="32" y="505"/>
                    <a:pt x="32" y="485"/>
                  </a:cubicBezTo>
                  <a:cubicBezTo>
                    <a:pt x="32" y="450"/>
                    <a:pt x="16" y="428"/>
                    <a:pt x="16" y="396"/>
                  </a:cubicBezTo>
                  <a:cubicBezTo>
                    <a:pt x="16" y="380"/>
                    <a:pt x="34" y="370"/>
                    <a:pt x="38" y="358"/>
                  </a:cubicBezTo>
                  <a:cubicBezTo>
                    <a:pt x="48" y="327"/>
                    <a:pt x="70" y="285"/>
                    <a:pt x="88" y="258"/>
                  </a:cubicBezTo>
                  <a:cubicBezTo>
                    <a:pt x="99" y="243"/>
                    <a:pt x="119" y="245"/>
                    <a:pt x="132" y="237"/>
                  </a:cubicBezTo>
                  <a:cubicBezTo>
                    <a:pt x="144" y="230"/>
                    <a:pt x="163" y="214"/>
                    <a:pt x="166" y="201"/>
                  </a:cubicBezTo>
                  <a:cubicBezTo>
                    <a:pt x="176" y="172"/>
                    <a:pt x="164" y="159"/>
                    <a:pt x="179" y="139"/>
                  </a:cubicBezTo>
                  <a:cubicBezTo>
                    <a:pt x="199" y="113"/>
                    <a:pt x="225" y="88"/>
                    <a:pt x="244" y="6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48" y="56"/>
                    <a:pt x="250" y="48"/>
                    <a:pt x="257" y="42"/>
                  </a:cubicBezTo>
                  <a:cubicBezTo>
                    <a:pt x="276" y="56"/>
                    <a:pt x="296" y="62"/>
                    <a:pt x="322" y="62"/>
                  </a:cubicBezTo>
                  <a:cubicBezTo>
                    <a:pt x="338" y="62"/>
                    <a:pt x="341" y="52"/>
                    <a:pt x="350" y="48"/>
                  </a:cubicBezTo>
                  <a:cubicBezTo>
                    <a:pt x="379" y="33"/>
                    <a:pt x="435" y="10"/>
                    <a:pt x="469" y="10"/>
                  </a:cubicBezTo>
                  <a:cubicBezTo>
                    <a:pt x="480" y="10"/>
                    <a:pt x="490" y="18"/>
                    <a:pt x="496" y="18"/>
                  </a:cubicBezTo>
                  <a:cubicBezTo>
                    <a:pt x="504" y="18"/>
                    <a:pt x="516" y="6"/>
                    <a:pt x="528" y="6"/>
                  </a:cubicBezTo>
                  <a:cubicBezTo>
                    <a:pt x="538" y="6"/>
                    <a:pt x="542" y="12"/>
                    <a:pt x="550" y="12"/>
                  </a:cubicBezTo>
                  <a:cubicBezTo>
                    <a:pt x="566" y="12"/>
                    <a:pt x="566" y="0"/>
                    <a:pt x="581" y="0"/>
                  </a:cubicBezTo>
                  <a:cubicBezTo>
                    <a:pt x="595" y="0"/>
                    <a:pt x="591" y="14"/>
                    <a:pt x="603" y="14"/>
                  </a:cubicBezTo>
                  <a:cubicBezTo>
                    <a:pt x="608" y="14"/>
                    <a:pt x="610" y="10"/>
                    <a:pt x="615" y="10"/>
                  </a:cubicBezTo>
                  <a:cubicBezTo>
                    <a:pt x="614" y="21"/>
                    <a:pt x="603" y="20"/>
                    <a:pt x="603" y="30"/>
                  </a:cubicBezTo>
                  <a:cubicBezTo>
                    <a:pt x="603" y="37"/>
                    <a:pt x="613" y="41"/>
                    <a:pt x="613" y="48"/>
                  </a:cubicBezTo>
                  <a:cubicBezTo>
                    <a:pt x="613" y="60"/>
                    <a:pt x="603" y="66"/>
                    <a:pt x="603" y="78"/>
                  </a:cubicBezTo>
                  <a:cubicBezTo>
                    <a:pt x="603" y="98"/>
                    <a:pt x="623" y="115"/>
                    <a:pt x="638" y="115"/>
                  </a:cubicBezTo>
                  <a:cubicBezTo>
                    <a:pt x="647" y="115"/>
                    <a:pt x="653" y="115"/>
                    <a:pt x="659" y="115"/>
                  </a:cubicBezTo>
                  <a:cubicBezTo>
                    <a:pt x="708" y="115"/>
                    <a:pt x="725" y="179"/>
                    <a:pt x="781" y="179"/>
                  </a:cubicBezTo>
                  <a:cubicBezTo>
                    <a:pt x="788" y="179"/>
                    <a:pt x="797" y="171"/>
                    <a:pt x="797" y="167"/>
                  </a:cubicBezTo>
                  <a:cubicBezTo>
                    <a:pt x="797" y="161"/>
                    <a:pt x="797" y="157"/>
                    <a:pt x="797" y="151"/>
                  </a:cubicBezTo>
                  <a:cubicBezTo>
                    <a:pt x="797" y="126"/>
                    <a:pt x="815" y="126"/>
                    <a:pt x="838" y="118"/>
                  </a:cubicBezTo>
                  <a:lnTo>
                    <a:pt x="841" y="11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"/>
            <p:cNvSpPr>
              <a:spLocks/>
            </p:cNvSpPr>
            <p:nvPr/>
          </p:nvSpPr>
          <p:spPr bwMode="auto">
            <a:xfrm>
              <a:off x="3115" y="1295"/>
              <a:ext cx="600" cy="546"/>
            </a:xfrm>
            <a:custGeom>
              <a:avLst/>
              <a:gdLst>
                <a:gd name="T0" fmla="*/ 176 w 803"/>
                <a:gd name="T1" fmla="*/ 277 h 730"/>
                <a:gd name="T2" fmla="*/ 194 w 803"/>
                <a:gd name="T3" fmla="*/ 226 h 730"/>
                <a:gd name="T4" fmla="*/ 210 w 803"/>
                <a:gd name="T5" fmla="*/ 154 h 730"/>
                <a:gd name="T6" fmla="*/ 215 w 803"/>
                <a:gd name="T7" fmla="*/ 138 h 730"/>
                <a:gd name="T8" fmla="*/ 186 w 803"/>
                <a:gd name="T9" fmla="*/ 139 h 730"/>
                <a:gd name="T10" fmla="*/ 110 w 803"/>
                <a:gd name="T11" fmla="*/ 139 h 730"/>
                <a:gd name="T12" fmla="*/ 47 w 803"/>
                <a:gd name="T13" fmla="*/ 143 h 730"/>
                <a:gd name="T14" fmla="*/ 45 w 803"/>
                <a:gd name="T15" fmla="*/ 138 h 730"/>
                <a:gd name="T16" fmla="*/ 0 w 803"/>
                <a:gd name="T17" fmla="*/ 98 h 730"/>
                <a:gd name="T18" fmla="*/ 16 w 803"/>
                <a:gd name="T19" fmla="*/ 67 h 730"/>
                <a:gd name="T20" fmla="*/ 72 w 803"/>
                <a:gd name="T21" fmla="*/ 36 h 730"/>
                <a:gd name="T22" fmla="*/ 84 w 803"/>
                <a:gd name="T23" fmla="*/ 23 h 730"/>
                <a:gd name="T24" fmla="*/ 138 w 803"/>
                <a:gd name="T25" fmla="*/ 7 h 730"/>
                <a:gd name="T26" fmla="*/ 219 w 803"/>
                <a:gd name="T27" fmla="*/ 12 h 730"/>
                <a:gd name="T28" fmla="*/ 300 w 803"/>
                <a:gd name="T29" fmla="*/ 28 h 730"/>
                <a:gd name="T30" fmla="*/ 384 w 803"/>
                <a:gd name="T31" fmla="*/ 38 h 730"/>
                <a:gd name="T32" fmla="*/ 440 w 803"/>
                <a:gd name="T33" fmla="*/ 79 h 730"/>
                <a:gd name="T34" fmla="*/ 477 w 803"/>
                <a:gd name="T35" fmla="*/ 59 h 730"/>
                <a:gd name="T36" fmla="*/ 483 w 803"/>
                <a:gd name="T37" fmla="*/ 78 h 730"/>
                <a:gd name="T38" fmla="*/ 496 w 803"/>
                <a:gd name="T39" fmla="*/ 117 h 730"/>
                <a:gd name="T40" fmla="*/ 531 w 803"/>
                <a:gd name="T41" fmla="*/ 137 h 730"/>
                <a:gd name="T42" fmla="*/ 602 w 803"/>
                <a:gd name="T43" fmla="*/ 137 h 730"/>
                <a:gd name="T44" fmla="*/ 618 w 803"/>
                <a:gd name="T45" fmla="*/ 113 h 730"/>
                <a:gd name="T46" fmla="*/ 666 w 803"/>
                <a:gd name="T47" fmla="*/ 92 h 730"/>
                <a:gd name="T48" fmla="*/ 755 w 803"/>
                <a:gd name="T49" fmla="*/ 133 h 730"/>
                <a:gd name="T50" fmla="*/ 765 w 803"/>
                <a:gd name="T51" fmla="*/ 173 h 730"/>
                <a:gd name="T52" fmla="*/ 747 w 803"/>
                <a:gd name="T53" fmla="*/ 214 h 730"/>
                <a:gd name="T54" fmla="*/ 750 w 803"/>
                <a:gd name="T55" fmla="*/ 249 h 730"/>
                <a:gd name="T56" fmla="*/ 772 w 803"/>
                <a:gd name="T57" fmla="*/ 281 h 730"/>
                <a:gd name="T58" fmla="*/ 765 w 803"/>
                <a:gd name="T59" fmla="*/ 323 h 730"/>
                <a:gd name="T60" fmla="*/ 771 w 803"/>
                <a:gd name="T61" fmla="*/ 419 h 730"/>
                <a:gd name="T62" fmla="*/ 770 w 803"/>
                <a:gd name="T63" fmla="*/ 432 h 730"/>
                <a:gd name="T64" fmla="*/ 675 w 803"/>
                <a:gd name="T65" fmla="*/ 416 h 730"/>
                <a:gd name="T66" fmla="*/ 636 w 803"/>
                <a:gd name="T67" fmla="*/ 396 h 730"/>
                <a:gd name="T68" fmla="*/ 572 w 803"/>
                <a:gd name="T69" fmla="*/ 373 h 730"/>
                <a:gd name="T70" fmla="*/ 539 w 803"/>
                <a:gd name="T71" fmla="*/ 346 h 730"/>
                <a:gd name="T72" fmla="*/ 477 w 803"/>
                <a:gd name="T73" fmla="*/ 329 h 730"/>
                <a:gd name="T74" fmla="*/ 522 w 803"/>
                <a:gd name="T75" fmla="*/ 404 h 730"/>
                <a:gd name="T76" fmla="*/ 543 w 803"/>
                <a:gd name="T77" fmla="*/ 408 h 730"/>
                <a:gd name="T78" fmla="*/ 538 w 803"/>
                <a:gd name="T79" fmla="*/ 443 h 730"/>
                <a:gd name="T80" fmla="*/ 651 w 803"/>
                <a:gd name="T81" fmla="*/ 405 h 730"/>
                <a:gd name="T82" fmla="*/ 698 w 803"/>
                <a:gd name="T83" fmla="*/ 469 h 730"/>
                <a:gd name="T84" fmla="*/ 712 w 803"/>
                <a:gd name="T85" fmla="*/ 487 h 730"/>
                <a:gd name="T86" fmla="*/ 705 w 803"/>
                <a:gd name="T87" fmla="*/ 544 h 730"/>
                <a:gd name="T88" fmla="*/ 671 w 803"/>
                <a:gd name="T89" fmla="*/ 579 h 730"/>
                <a:gd name="T90" fmla="*/ 628 w 803"/>
                <a:gd name="T91" fmla="*/ 625 h 730"/>
                <a:gd name="T92" fmla="*/ 565 w 803"/>
                <a:gd name="T93" fmla="*/ 663 h 730"/>
                <a:gd name="T94" fmla="*/ 456 w 803"/>
                <a:gd name="T95" fmla="*/ 711 h 730"/>
                <a:gd name="T96" fmla="*/ 402 w 803"/>
                <a:gd name="T97" fmla="*/ 727 h 730"/>
                <a:gd name="T98" fmla="*/ 374 w 803"/>
                <a:gd name="T99" fmla="*/ 719 h 730"/>
                <a:gd name="T100" fmla="*/ 359 w 803"/>
                <a:gd name="T101" fmla="*/ 670 h 730"/>
                <a:gd name="T102" fmla="*/ 341 w 803"/>
                <a:gd name="T103" fmla="*/ 613 h 730"/>
                <a:gd name="T104" fmla="*/ 278 w 803"/>
                <a:gd name="T105" fmla="*/ 505 h 730"/>
                <a:gd name="T106" fmla="*/ 265 w 803"/>
                <a:gd name="T107" fmla="*/ 467 h 730"/>
                <a:gd name="T108" fmla="*/ 240 w 803"/>
                <a:gd name="T109" fmla="*/ 453 h 730"/>
                <a:gd name="T110" fmla="*/ 225 w 803"/>
                <a:gd name="T111" fmla="*/ 412 h 730"/>
                <a:gd name="T112" fmla="*/ 187 w 803"/>
                <a:gd name="T113" fmla="*/ 354 h 730"/>
                <a:gd name="T114" fmla="*/ 193 w 803"/>
                <a:gd name="T115" fmla="*/ 31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03" h="730">
                  <a:moveTo>
                    <a:pt x="193" y="319"/>
                  </a:moveTo>
                  <a:cubicBezTo>
                    <a:pt x="176" y="277"/>
                    <a:pt x="176" y="277"/>
                    <a:pt x="176" y="277"/>
                  </a:cubicBezTo>
                  <a:cubicBezTo>
                    <a:pt x="176" y="272"/>
                    <a:pt x="181" y="272"/>
                    <a:pt x="182" y="268"/>
                  </a:cubicBezTo>
                  <a:cubicBezTo>
                    <a:pt x="187" y="251"/>
                    <a:pt x="190" y="242"/>
                    <a:pt x="194" y="226"/>
                  </a:cubicBezTo>
                  <a:cubicBezTo>
                    <a:pt x="199" y="210"/>
                    <a:pt x="214" y="206"/>
                    <a:pt x="214" y="188"/>
                  </a:cubicBezTo>
                  <a:cubicBezTo>
                    <a:pt x="214" y="175"/>
                    <a:pt x="210" y="164"/>
                    <a:pt x="210" y="154"/>
                  </a:cubicBezTo>
                  <a:cubicBezTo>
                    <a:pt x="210" y="149"/>
                    <a:pt x="214" y="148"/>
                    <a:pt x="215" y="146"/>
                  </a:cubicBezTo>
                  <a:cubicBezTo>
                    <a:pt x="215" y="138"/>
                    <a:pt x="215" y="138"/>
                    <a:pt x="215" y="138"/>
                  </a:cubicBezTo>
                  <a:cubicBezTo>
                    <a:pt x="209" y="140"/>
                    <a:pt x="207" y="145"/>
                    <a:pt x="201" y="145"/>
                  </a:cubicBezTo>
                  <a:cubicBezTo>
                    <a:pt x="193" y="145"/>
                    <a:pt x="189" y="142"/>
                    <a:pt x="186" y="139"/>
                  </a:cubicBezTo>
                  <a:cubicBezTo>
                    <a:pt x="174" y="148"/>
                    <a:pt x="170" y="159"/>
                    <a:pt x="148" y="159"/>
                  </a:cubicBezTo>
                  <a:cubicBezTo>
                    <a:pt x="132" y="159"/>
                    <a:pt x="126" y="139"/>
                    <a:pt x="110" y="139"/>
                  </a:cubicBezTo>
                  <a:cubicBezTo>
                    <a:pt x="94" y="139"/>
                    <a:pt x="97" y="157"/>
                    <a:pt x="84" y="157"/>
                  </a:cubicBezTo>
                  <a:cubicBezTo>
                    <a:pt x="69" y="157"/>
                    <a:pt x="62" y="136"/>
                    <a:pt x="47" y="143"/>
                  </a:cubicBezTo>
                  <a:cubicBezTo>
                    <a:pt x="39" y="143"/>
                    <a:pt x="39" y="143"/>
                    <a:pt x="39" y="143"/>
                  </a:cubicBezTo>
                  <a:cubicBezTo>
                    <a:pt x="41" y="142"/>
                    <a:pt x="44" y="140"/>
                    <a:pt x="45" y="138"/>
                  </a:cubicBezTo>
                  <a:cubicBezTo>
                    <a:pt x="40" y="133"/>
                    <a:pt x="19" y="121"/>
                    <a:pt x="26" y="113"/>
                  </a:cubicBezTo>
                  <a:cubicBezTo>
                    <a:pt x="19" y="103"/>
                    <a:pt x="11" y="104"/>
                    <a:pt x="0" y="98"/>
                  </a:cubicBezTo>
                  <a:cubicBezTo>
                    <a:pt x="8" y="90"/>
                    <a:pt x="16" y="92"/>
                    <a:pt x="16" y="77"/>
                  </a:cubicBezTo>
                  <a:cubicBezTo>
                    <a:pt x="16" y="71"/>
                    <a:pt x="15" y="71"/>
                    <a:pt x="16" y="67"/>
                  </a:cubicBezTo>
                  <a:cubicBezTo>
                    <a:pt x="11" y="67"/>
                    <a:pt x="3" y="68"/>
                    <a:pt x="3" y="63"/>
                  </a:cubicBezTo>
                  <a:cubicBezTo>
                    <a:pt x="3" y="39"/>
                    <a:pt x="58" y="44"/>
                    <a:pt x="72" y="36"/>
                  </a:cubicBezTo>
                  <a:cubicBezTo>
                    <a:pt x="70" y="30"/>
                    <a:pt x="65" y="32"/>
                    <a:pt x="65" y="27"/>
                  </a:cubicBezTo>
                  <a:cubicBezTo>
                    <a:pt x="65" y="20"/>
                    <a:pt x="80" y="23"/>
                    <a:pt x="84" y="23"/>
                  </a:cubicBezTo>
                  <a:cubicBezTo>
                    <a:pt x="93" y="23"/>
                    <a:pt x="107" y="23"/>
                    <a:pt x="107" y="23"/>
                  </a:cubicBezTo>
                  <a:cubicBezTo>
                    <a:pt x="116" y="23"/>
                    <a:pt x="130" y="13"/>
                    <a:pt x="138" y="7"/>
                  </a:cubicBezTo>
                  <a:cubicBezTo>
                    <a:pt x="148" y="1"/>
                    <a:pt x="169" y="0"/>
                    <a:pt x="182" y="0"/>
                  </a:cubicBezTo>
                  <a:cubicBezTo>
                    <a:pt x="203" y="0"/>
                    <a:pt x="202" y="12"/>
                    <a:pt x="219" y="12"/>
                  </a:cubicBezTo>
                  <a:cubicBezTo>
                    <a:pt x="219" y="21"/>
                    <a:pt x="249" y="27"/>
                    <a:pt x="257" y="28"/>
                  </a:cubicBezTo>
                  <a:cubicBezTo>
                    <a:pt x="279" y="28"/>
                    <a:pt x="293" y="28"/>
                    <a:pt x="300" y="28"/>
                  </a:cubicBezTo>
                  <a:cubicBezTo>
                    <a:pt x="321" y="28"/>
                    <a:pt x="330" y="6"/>
                    <a:pt x="353" y="6"/>
                  </a:cubicBezTo>
                  <a:cubicBezTo>
                    <a:pt x="377" y="6"/>
                    <a:pt x="376" y="21"/>
                    <a:pt x="384" y="38"/>
                  </a:cubicBezTo>
                  <a:cubicBezTo>
                    <a:pt x="385" y="41"/>
                    <a:pt x="400" y="51"/>
                    <a:pt x="402" y="51"/>
                  </a:cubicBezTo>
                  <a:cubicBezTo>
                    <a:pt x="415" y="55"/>
                    <a:pt x="418" y="79"/>
                    <a:pt x="440" y="79"/>
                  </a:cubicBezTo>
                  <a:cubicBezTo>
                    <a:pt x="456" y="79"/>
                    <a:pt x="456" y="65"/>
                    <a:pt x="467" y="61"/>
                  </a:cubicBezTo>
                  <a:cubicBezTo>
                    <a:pt x="473" y="59"/>
                    <a:pt x="472" y="59"/>
                    <a:pt x="477" y="59"/>
                  </a:cubicBezTo>
                  <a:cubicBezTo>
                    <a:pt x="480" y="63"/>
                    <a:pt x="480" y="70"/>
                    <a:pt x="483" y="73"/>
                  </a:cubicBezTo>
                  <a:cubicBezTo>
                    <a:pt x="482" y="75"/>
                    <a:pt x="483" y="76"/>
                    <a:pt x="483" y="78"/>
                  </a:cubicBezTo>
                  <a:cubicBezTo>
                    <a:pt x="483" y="86"/>
                    <a:pt x="489" y="85"/>
                    <a:pt x="493" y="91"/>
                  </a:cubicBezTo>
                  <a:cubicBezTo>
                    <a:pt x="499" y="101"/>
                    <a:pt x="492" y="107"/>
                    <a:pt x="496" y="117"/>
                  </a:cubicBezTo>
                  <a:cubicBezTo>
                    <a:pt x="500" y="125"/>
                    <a:pt x="510" y="121"/>
                    <a:pt x="518" y="122"/>
                  </a:cubicBezTo>
                  <a:cubicBezTo>
                    <a:pt x="525" y="124"/>
                    <a:pt x="527" y="132"/>
                    <a:pt x="531" y="137"/>
                  </a:cubicBezTo>
                  <a:cubicBezTo>
                    <a:pt x="537" y="143"/>
                    <a:pt x="556" y="141"/>
                    <a:pt x="566" y="141"/>
                  </a:cubicBezTo>
                  <a:cubicBezTo>
                    <a:pt x="579" y="141"/>
                    <a:pt x="593" y="139"/>
                    <a:pt x="602" y="137"/>
                  </a:cubicBezTo>
                  <a:cubicBezTo>
                    <a:pt x="602" y="129"/>
                    <a:pt x="602" y="129"/>
                    <a:pt x="602" y="122"/>
                  </a:cubicBezTo>
                  <a:cubicBezTo>
                    <a:pt x="602" y="115"/>
                    <a:pt x="611" y="115"/>
                    <a:pt x="618" y="113"/>
                  </a:cubicBezTo>
                  <a:cubicBezTo>
                    <a:pt x="627" y="109"/>
                    <a:pt x="624" y="106"/>
                    <a:pt x="632" y="103"/>
                  </a:cubicBezTo>
                  <a:cubicBezTo>
                    <a:pt x="646" y="98"/>
                    <a:pt x="655" y="101"/>
                    <a:pt x="666" y="92"/>
                  </a:cubicBezTo>
                  <a:cubicBezTo>
                    <a:pt x="683" y="102"/>
                    <a:pt x="693" y="103"/>
                    <a:pt x="708" y="109"/>
                  </a:cubicBezTo>
                  <a:cubicBezTo>
                    <a:pt x="727" y="115"/>
                    <a:pt x="733" y="133"/>
                    <a:pt x="755" y="133"/>
                  </a:cubicBezTo>
                  <a:cubicBezTo>
                    <a:pt x="755" y="137"/>
                    <a:pt x="760" y="139"/>
                    <a:pt x="761" y="142"/>
                  </a:cubicBezTo>
                  <a:cubicBezTo>
                    <a:pt x="765" y="154"/>
                    <a:pt x="760" y="166"/>
                    <a:pt x="765" y="173"/>
                  </a:cubicBezTo>
                  <a:cubicBezTo>
                    <a:pt x="759" y="176"/>
                    <a:pt x="747" y="205"/>
                    <a:pt x="747" y="206"/>
                  </a:cubicBezTo>
                  <a:cubicBezTo>
                    <a:pt x="747" y="209"/>
                    <a:pt x="749" y="213"/>
                    <a:pt x="747" y="214"/>
                  </a:cubicBezTo>
                  <a:cubicBezTo>
                    <a:pt x="749" y="218"/>
                    <a:pt x="749" y="220"/>
                    <a:pt x="750" y="224"/>
                  </a:cubicBezTo>
                  <a:cubicBezTo>
                    <a:pt x="750" y="249"/>
                    <a:pt x="750" y="249"/>
                    <a:pt x="750" y="249"/>
                  </a:cubicBezTo>
                  <a:cubicBezTo>
                    <a:pt x="753" y="256"/>
                    <a:pt x="751" y="260"/>
                    <a:pt x="754" y="268"/>
                  </a:cubicBezTo>
                  <a:cubicBezTo>
                    <a:pt x="757" y="275"/>
                    <a:pt x="772" y="268"/>
                    <a:pt x="772" y="281"/>
                  </a:cubicBezTo>
                  <a:cubicBezTo>
                    <a:pt x="772" y="298"/>
                    <a:pt x="755" y="295"/>
                    <a:pt x="755" y="309"/>
                  </a:cubicBezTo>
                  <a:cubicBezTo>
                    <a:pt x="755" y="319"/>
                    <a:pt x="762" y="319"/>
                    <a:pt x="765" y="323"/>
                  </a:cubicBezTo>
                  <a:cubicBezTo>
                    <a:pt x="777" y="350"/>
                    <a:pt x="803" y="354"/>
                    <a:pt x="803" y="388"/>
                  </a:cubicBezTo>
                  <a:cubicBezTo>
                    <a:pt x="783" y="392"/>
                    <a:pt x="771" y="396"/>
                    <a:pt x="771" y="419"/>
                  </a:cubicBezTo>
                  <a:cubicBezTo>
                    <a:pt x="771" y="424"/>
                    <a:pt x="774" y="428"/>
                    <a:pt x="774" y="432"/>
                  </a:cubicBezTo>
                  <a:cubicBezTo>
                    <a:pt x="774" y="433"/>
                    <a:pt x="771" y="432"/>
                    <a:pt x="770" y="432"/>
                  </a:cubicBezTo>
                  <a:cubicBezTo>
                    <a:pt x="755" y="432"/>
                    <a:pt x="722" y="423"/>
                    <a:pt x="702" y="423"/>
                  </a:cubicBezTo>
                  <a:cubicBezTo>
                    <a:pt x="698" y="423"/>
                    <a:pt x="676" y="416"/>
                    <a:pt x="675" y="416"/>
                  </a:cubicBezTo>
                  <a:cubicBezTo>
                    <a:pt x="668" y="408"/>
                    <a:pt x="668" y="384"/>
                    <a:pt x="652" y="384"/>
                  </a:cubicBezTo>
                  <a:cubicBezTo>
                    <a:pt x="643" y="384"/>
                    <a:pt x="640" y="391"/>
                    <a:pt x="636" y="396"/>
                  </a:cubicBezTo>
                  <a:cubicBezTo>
                    <a:pt x="598" y="396"/>
                    <a:pt x="598" y="396"/>
                    <a:pt x="598" y="396"/>
                  </a:cubicBezTo>
                  <a:cubicBezTo>
                    <a:pt x="586" y="392"/>
                    <a:pt x="580" y="381"/>
                    <a:pt x="572" y="373"/>
                  </a:cubicBezTo>
                  <a:cubicBezTo>
                    <a:pt x="563" y="364"/>
                    <a:pt x="551" y="369"/>
                    <a:pt x="543" y="360"/>
                  </a:cubicBezTo>
                  <a:cubicBezTo>
                    <a:pt x="538" y="355"/>
                    <a:pt x="540" y="349"/>
                    <a:pt x="539" y="346"/>
                  </a:cubicBezTo>
                  <a:cubicBezTo>
                    <a:pt x="530" y="328"/>
                    <a:pt x="514" y="303"/>
                    <a:pt x="493" y="303"/>
                  </a:cubicBezTo>
                  <a:cubicBezTo>
                    <a:pt x="482" y="303"/>
                    <a:pt x="477" y="318"/>
                    <a:pt x="477" y="329"/>
                  </a:cubicBezTo>
                  <a:cubicBezTo>
                    <a:pt x="477" y="337"/>
                    <a:pt x="477" y="341"/>
                    <a:pt x="479" y="347"/>
                  </a:cubicBezTo>
                  <a:cubicBezTo>
                    <a:pt x="484" y="366"/>
                    <a:pt x="505" y="400"/>
                    <a:pt x="522" y="404"/>
                  </a:cubicBezTo>
                  <a:cubicBezTo>
                    <a:pt x="522" y="413"/>
                    <a:pt x="527" y="416"/>
                    <a:pt x="527" y="423"/>
                  </a:cubicBezTo>
                  <a:cubicBezTo>
                    <a:pt x="537" y="420"/>
                    <a:pt x="535" y="410"/>
                    <a:pt x="543" y="408"/>
                  </a:cubicBezTo>
                  <a:cubicBezTo>
                    <a:pt x="543" y="412"/>
                    <a:pt x="543" y="414"/>
                    <a:pt x="543" y="417"/>
                  </a:cubicBezTo>
                  <a:cubicBezTo>
                    <a:pt x="543" y="427"/>
                    <a:pt x="538" y="433"/>
                    <a:pt x="538" y="443"/>
                  </a:cubicBezTo>
                  <a:cubicBezTo>
                    <a:pt x="538" y="454"/>
                    <a:pt x="558" y="459"/>
                    <a:pt x="569" y="459"/>
                  </a:cubicBezTo>
                  <a:cubicBezTo>
                    <a:pt x="620" y="459"/>
                    <a:pt x="624" y="427"/>
                    <a:pt x="651" y="405"/>
                  </a:cubicBezTo>
                  <a:cubicBezTo>
                    <a:pt x="651" y="435"/>
                    <a:pt x="651" y="435"/>
                    <a:pt x="651" y="435"/>
                  </a:cubicBezTo>
                  <a:cubicBezTo>
                    <a:pt x="662" y="458"/>
                    <a:pt x="676" y="462"/>
                    <a:pt x="698" y="469"/>
                  </a:cubicBezTo>
                  <a:cubicBezTo>
                    <a:pt x="706" y="471"/>
                    <a:pt x="707" y="485"/>
                    <a:pt x="712" y="488"/>
                  </a:cubicBezTo>
                  <a:cubicBezTo>
                    <a:pt x="712" y="487"/>
                    <a:pt x="712" y="487"/>
                    <a:pt x="712" y="487"/>
                  </a:cubicBezTo>
                  <a:cubicBezTo>
                    <a:pt x="716" y="494"/>
                    <a:pt x="727" y="493"/>
                    <a:pt x="727" y="500"/>
                  </a:cubicBezTo>
                  <a:cubicBezTo>
                    <a:pt x="727" y="518"/>
                    <a:pt x="705" y="525"/>
                    <a:pt x="705" y="544"/>
                  </a:cubicBezTo>
                  <a:cubicBezTo>
                    <a:pt x="693" y="544"/>
                    <a:pt x="686" y="547"/>
                    <a:pt x="683" y="556"/>
                  </a:cubicBezTo>
                  <a:cubicBezTo>
                    <a:pt x="680" y="566"/>
                    <a:pt x="680" y="579"/>
                    <a:pt x="671" y="579"/>
                  </a:cubicBezTo>
                  <a:cubicBezTo>
                    <a:pt x="660" y="579"/>
                    <a:pt x="661" y="602"/>
                    <a:pt x="649" y="602"/>
                  </a:cubicBezTo>
                  <a:cubicBezTo>
                    <a:pt x="643" y="602"/>
                    <a:pt x="628" y="616"/>
                    <a:pt x="628" y="625"/>
                  </a:cubicBezTo>
                  <a:cubicBezTo>
                    <a:pt x="608" y="629"/>
                    <a:pt x="562" y="638"/>
                    <a:pt x="562" y="656"/>
                  </a:cubicBezTo>
                  <a:cubicBezTo>
                    <a:pt x="562" y="658"/>
                    <a:pt x="563" y="661"/>
                    <a:pt x="565" y="663"/>
                  </a:cubicBezTo>
                  <a:cubicBezTo>
                    <a:pt x="547" y="672"/>
                    <a:pt x="524" y="677"/>
                    <a:pt x="505" y="682"/>
                  </a:cubicBezTo>
                  <a:cubicBezTo>
                    <a:pt x="496" y="684"/>
                    <a:pt x="466" y="706"/>
                    <a:pt x="456" y="711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20" y="721"/>
                    <a:pt x="418" y="727"/>
                    <a:pt x="402" y="727"/>
                  </a:cubicBezTo>
                  <a:cubicBezTo>
                    <a:pt x="397" y="730"/>
                    <a:pt x="397" y="730"/>
                    <a:pt x="397" y="730"/>
                  </a:cubicBezTo>
                  <a:cubicBezTo>
                    <a:pt x="395" y="730"/>
                    <a:pt x="376" y="721"/>
                    <a:pt x="374" y="719"/>
                  </a:cubicBezTo>
                  <a:cubicBezTo>
                    <a:pt x="372" y="718"/>
                    <a:pt x="378" y="718"/>
                    <a:pt x="373" y="710"/>
                  </a:cubicBezTo>
                  <a:cubicBezTo>
                    <a:pt x="365" y="698"/>
                    <a:pt x="359" y="685"/>
                    <a:pt x="359" y="670"/>
                  </a:cubicBezTo>
                  <a:cubicBezTo>
                    <a:pt x="351" y="669"/>
                    <a:pt x="357" y="654"/>
                    <a:pt x="358" y="647"/>
                  </a:cubicBezTo>
                  <a:cubicBezTo>
                    <a:pt x="362" y="629"/>
                    <a:pt x="349" y="622"/>
                    <a:pt x="341" y="613"/>
                  </a:cubicBezTo>
                  <a:cubicBezTo>
                    <a:pt x="332" y="604"/>
                    <a:pt x="311" y="577"/>
                    <a:pt x="311" y="557"/>
                  </a:cubicBezTo>
                  <a:cubicBezTo>
                    <a:pt x="285" y="551"/>
                    <a:pt x="278" y="535"/>
                    <a:pt x="278" y="505"/>
                  </a:cubicBezTo>
                  <a:cubicBezTo>
                    <a:pt x="278" y="486"/>
                    <a:pt x="268" y="482"/>
                    <a:pt x="265" y="467"/>
                  </a:cubicBezTo>
                  <a:cubicBezTo>
                    <a:pt x="265" y="467"/>
                    <a:pt x="265" y="467"/>
                    <a:pt x="265" y="467"/>
                  </a:cubicBezTo>
                  <a:cubicBezTo>
                    <a:pt x="262" y="464"/>
                    <a:pt x="258" y="459"/>
                    <a:pt x="256" y="457"/>
                  </a:cubicBezTo>
                  <a:cubicBezTo>
                    <a:pt x="253" y="454"/>
                    <a:pt x="243" y="455"/>
                    <a:pt x="240" y="453"/>
                  </a:cubicBezTo>
                  <a:cubicBezTo>
                    <a:pt x="236" y="448"/>
                    <a:pt x="237" y="436"/>
                    <a:pt x="236" y="431"/>
                  </a:cubicBezTo>
                  <a:cubicBezTo>
                    <a:pt x="234" y="424"/>
                    <a:pt x="228" y="417"/>
                    <a:pt x="225" y="412"/>
                  </a:cubicBezTo>
                  <a:cubicBezTo>
                    <a:pt x="216" y="398"/>
                    <a:pt x="209" y="386"/>
                    <a:pt x="200" y="373"/>
                  </a:cubicBezTo>
                  <a:cubicBezTo>
                    <a:pt x="198" y="369"/>
                    <a:pt x="187" y="356"/>
                    <a:pt x="187" y="354"/>
                  </a:cubicBezTo>
                  <a:cubicBezTo>
                    <a:pt x="187" y="346"/>
                    <a:pt x="193" y="327"/>
                    <a:pt x="193" y="315"/>
                  </a:cubicBezTo>
                  <a:lnTo>
                    <a:pt x="193" y="31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3978" y="1889"/>
              <a:ext cx="32" cy="65"/>
            </a:xfrm>
            <a:custGeom>
              <a:avLst/>
              <a:gdLst>
                <a:gd name="T0" fmla="*/ 43 w 43"/>
                <a:gd name="T1" fmla="*/ 54 h 87"/>
                <a:gd name="T2" fmla="*/ 19 w 43"/>
                <a:gd name="T3" fmla="*/ 87 h 87"/>
                <a:gd name="T4" fmla="*/ 0 w 43"/>
                <a:gd name="T5" fmla="*/ 64 h 87"/>
                <a:gd name="T6" fmla="*/ 11 w 43"/>
                <a:gd name="T7" fmla="*/ 0 h 87"/>
                <a:gd name="T8" fmla="*/ 43 w 43"/>
                <a:gd name="T9" fmla="*/ 5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87">
                  <a:moveTo>
                    <a:pt x="43" y="54"/>
                  </a:moveTo>
                  <a:cubicBezTo>
                    <a:pt x="43" y="68"/>
                    <a:pt x="34" y="87"/>
                    <a:pt x="19" y="87"/>
                  </a:cubicBezTo>
                  <a:cubicBezTo>
                    <a:pt x="9" y="87"/>
                    <a:pt x="0" y="75"/>
                    <a:pt x="0" y="64"/>
                  </a:cubicBezTo>
                  <a:cubicBezTo>
                    <a:pt x="0" y="41"/>
                    <a:pt x="11" y="24"/>
                    <a:pt x="11" y="0"/>
                  </a:cubicBezTo>
                  <a:cubicBezTo>
                    <a:pt x="22" y="19"/>
                    <a:pt x="43" y="29"/>
                    <a:pt x="43" y="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3673" y="1363"/>
              <a:ext cx="654" cy="553"/>
            </a:xfrm>
            <a:custGeom>
              <a:avLst/>
              <a:gdLst>
                <a:gd name="T0" fmla="*/ 255 w 874"/>
                <a:gd name="T1" fmla="*/ 487 h 740"/>
                <a:gd name="T2" fmla="*/ 299 w 874"/>
                <a:gd name="T3" fmla="*/ 614 h 740"/>
                <a:gd name="T4" fmla="*/ 344 w 874"/>
                <a:gd name="T5" fmla="*/ 724 h 740"/>
                <a:gd name="T6" fmla="*/ 372 w 874"/>
                <a:gd name="T7" fmla="*/ 724 h 740"/>
                <a:gd name="T8" fmla="*/ 408 w 874"/>
                <a:gd name="T9" fmla="*/ 684 h 740"/>
                <a:gd name="T10" fmla="*/ 417 w 874"/>
                <a:gd name="T11" fmla="*/ 615 h 740"/>
                <a:gd name="T12" fmla="*/ 461 w 874"/>
                <a:gd name="T13" fmla="*/ 538 h 740"/>
                <a:gd name="T14" fmla="*/ 561 w 874"/>
                <a:gd name="T15" fmla="*/ 434 h 740"/>
                <a:gd name="T16" fmla="*/ 644 w 874"/>
                <a:gd name="T17" fmla="*/ 393 h 740"/>
                <a:gd name="T18" fmla="*/ 704 w 874"/>
                <a:gd name="T19" fmla="*/ 468 h 740"/>
                <a:gd name="T20" fmla="*/ 726 w 874"/>
                <a:gd name="T21" fmla="*/ 545 h 740"/>
                <a:gd name="T22" fmla="*/ 785 w 874"/>
                <a:gd name="T23" fmla="*/ 541 h 740"/>
                <a:gd name="T24" fmla="*/ 819 w 874"/>
                <a:gd name="T25" fmla="*/ 662 h 740"/>
                <a:gd name="T26" fmla="*/ 840 w 874"/>
                <a:gd name="T27" fmla="*/ 646 h 740"/>
                <a:gd name="T28" fmla="*/ 811 w 874"/>
                <a:gd name="T29" fmla="*/ 571 h 740"/>
                <a:gd name="T30" fmla="*/ 813 w 874"/>
                <a:gd name="T31" fmla="*/ 520 h 740"/>
                <a:gd name="T32" fmla="*/ 829 w 874"/>
                <a:gd name="T33" fmla="*/ 459 h 740"/>
                <a:gd name="T34" fmla="*/ 838 w 874"/>
                <a:gd name="T35" fmla="*/ 384 h 740"/>
                <a:gd name="T36" fmla="*/ 803 w 874"/>
                <a:gd name="T37" fmla="*/ 356 h 740"/>
                <a:gd name="T38" fmla="*/ 764 w 874"/>
                <a:gd name="T39" fmla="*/ 227 h 740"/>
                <a:gd name="T40" fmla="*/ 728 w 874"/>
                <a:gd name="T41" fmla="*/ 235 h 740"/>
                <a:gd name="T42" fmla="*/ 641 w 874"/>
                <a:gd name="T43" fmla="*/ 260 h 740"/>
                <a:gd name="T44" fmla="*/ 587 w 874"/>
                <a:gd name="T45" fmla="*/ 267 h 740"/>
                <a:gd name="T46" fmla="*/ 507 w 874"/>
                <a:gd name="T47" fmla="*/ 245 h 740"/>
                <a:gd name="T48" fmla="*/ 436 w 874"/>
                <a:gd name="T49" fmla="*/ 209 h 740"/>
                <a:gd name="T50" fmla="*/ 389 w 874"/>
                <a:gd name="T51" fmla="*/ 161 h 740"/>
                <a:gd name="T52" fmla="*/ 395 w 874"/>
                <a:gd name="T53" fmla="*/ 125 h 740"/>
                <a:gd name="T54" fmla="*/ 367 w 874"/>
                <a:gd name="T55" fmla="*/ 78 h 740"/>
                <a:gd name="T56" fmla="*/ 306 w 874"/>
                <a:gd name="T57" fmla="*/ 30 h 740"/>
                <a:gd name="T58" fmla="*/ 226 w 874"/>
                <a:gd name="T59" fmla="*/ 0 h 740"/>
                <a:gd name="T60" fmla="*/ 163 w 874"/>
                <a:gd name="T61" fmla="*/ 39 h 740"/>
                <a:gd name="T62" fmla="*/ 112 w 874"/>
                <a:gd name="T63" fmla="*/ 24 h 740"/>
                <a:gd name="T64" fmla="*/ 40 w 874"/>
                <a:gd name="T65" fmla="*/ 84 h 740"/>
                <a:gd name="T66" fmla="*/ 0 w 874"/>
                <a:gd name="T67" fmla="*/ 115 h 740"/>
                <a:gd name="T68" fmla="*/ 3 w 874"/>
                <a:gd name="T69" fmla="*/ 158 h 740"/>
                <a:gd name="T70" fmla="*/ 8 w 874"/>
                <a:gd name="T71" fmla="*/ 218 h 740"/>
                <a:gd name="T72" fmla="*/ 24 w 874"/>
                <a:gd name="T73" fmla="*/ 328 h 740"/>
                <a:gd name="T74" fmla="*/ 60 w 874"/>
                <a:gd name="T75" fmla="*/ 334 h 740"/>
                <a:gd name="T76" fmla="*/ 121 w 874"/>
                <a:gd name="T77" fmla="*/ 334 h 740"/>
                <a:gd name="T78" fmla="*/ 203 w 874"/>
                <a:gd name="T79" fmla="*/ 395 h 740"/>
                <a:gd name="T80" fmla="*/ 218 w 874"/>
                <a:gd name="T81" fmla="*/ 447 h 740"/>
                <a:gd name="T82" fmla="*/ 250 w 874"/>
                <a:gd name="T83" fmla="*/ 421 h 740"/>
                <a:gd name="T84" fmla="*/ 257 w 874"/>
                <a:gd name="T85" fmla="*/ 479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4" h="740">
                  <a:moveTo>
                    <a:pt x="257" y="479"/>
                  </a:moveTo>
                  <a:cubicBezTo>
                    <a:pt x="253" y="475"/>
                    <a:pt x="253" y="475"/>
                    <a:pt x="253" y="475"/>
                  </a:cubicBezTo>
                  <a:cubicBezTo>
                    <a:pt x="253" y="478"/>
                    <a:pt x="255" y="484"/>
                    <a:pt x="255" y="487"/>
                  </a:cubicBezTo>
                  <a:cubicBezTo>
                    <a:pt x="255" y="502"/>
                    <a:pt x="263" y="517"/>
                    <a:pt x="267" y="533"/>
                  </a:cubicBezTo>
                  <a:cubicBezTo>
                    <a:pt x="273" y="550"/>
                    <a:pt x="286" y="577"/>
                    <a:pt x="290" y="588"/>
                  </a:cubicBezTo>
                  <a:cubicBezTo>
                    <a:pt x="293" y="599"/>
                    <a:pt x="293" y="604"/>
                    <a:pt x="299" y="614"/>
                  </a:cubicBezTo>
                  <a:cubicBezTo>
                    <a:pt x="305" y="623"/>
                    <a:pt x="302" y="634"/>
                    <a:pt x="308" y="647"/>
                  </a:cubicBezTo>
                  <a:cubicBezTo>
                    <a:pt x="311" y="653"/>
                    <a:pt x="321" y="661"/>
                    <a:pt x="324" y="672"/>
                  </a:cubicBezTo>
                  <a:cubicBezTo>
                    <a:pt x="330" y="689"/>
                    <a:pt x="338" y="705"/>
                    <a:pt x="344" y="724"/>
                  </a:cubicBezTo>
                  <a:cubicBezTo>
                    <a:pt x="345" y="726"/>
                    <a:pt x="347" y="732"/>
                    <a:pt x="351" y="732"/>
                  </a:cubicBezTo>
                  <a:cubicBezTo>
                    <a:pt x="351" y="737"/>
                    <a:pt x="356" y="740"/>
                    <a:pt x="362" y="740"/>
                  </a:cubicBezTo>
                  <a:cubicBezTo>
                    <a:pt x="368" y="740"/>
                    <a:pt x="369" y="730"/>
                    <a:pt x="372" y="724"/>
                  </a:cubicBezTo>
                  <a:cubicBezTo>
                    <a:pt x="376" y="716"/>
                    <a:pt x="377" y="719"/>
                    <a:pt x="386" y="714"/>
                  </a:cubicBezTo>
                  <a:cubicBezTo>
                    <a:pt x="392" y="711"/>
                    <a:pt x="390" y="690"/>
                    <a:pt x="401" y="687"/>
                  </a:cubicBezTo>
                  <a:cubicBezTo>
                    <a:pt x="403" y="686"/>
                    <a:pt x="408" y="686"/>
                    <a:pt x="408" y="684"/>
                  </a:cubicBezTo>
                  <a:cubicBezTo>
                    <a:pt x="412" y="683"/>
                    <a:pt x="412" y="683"/>
                    <a:pt x="412" y="683"/>
                  </a:cubicBezTo>
                  <a:cubicBezTo>
                    <a:pt x="408" y="662"/>
                    <a:pt x="408" y="662"/>
                    <a:pt x="408" y="662"/>
                  </a:cubicBezTo>
                  <a:cubicBezTo>
                    <a:pt x="408" y="647"/>
                    <a:pt x="417" y="635"/>
                    <a:pt x="417" y="615"/>
                  </a:cubicBezTo>
                  <a:cubicBezTo>
                    <a:pt x="417" y="602"/>
                    <a:pt x="412" y="594"/>
                    <a:pt x="412" y="580"/>
                  </a:cubicBezTo>
                  <a:cubicBezTo>
                    <a:pt x="412" y="563"/>
                    <a:pt x="428" y="561"/>
                    <a:pt x="442" y="556"/>
                  </a:cubicBezTo>
                  <a:cubicBezTo>
                    <a:pt x="447" y="554"/>
                    <a:pt x="455" y="545"/>
                    <a:pt x="461" y="538"/>
                  </a:cubicBezTo>
                  <a:cubicBezTo>
                    <a:pt x="476" y="523"/>
                    <a:pt x="489" y="507"/>
                    <a:pt x="504" y="491"/>
                  </a:cubicBezTo>
                  <a:cubicBezTo>
                    <a:pt x="517" y="479"/>
                    <a:pt x="539" y="475"/>
                    <a:pt x="552" y="460"/>
                  </a:cubicBezTo>
                  <a:cubicBezTo>
                    <a:pt x="559" y="453"/>
                    <a:pt x="558" y="445"/>
                    <a:pt x="561" y="434"/>
                  </a:cubicBezTo>
                  <a:cubicBezTo>
                    <a:pt x="564" y="426"/>
                    <a:pt x="579" y="426"/>
                    <a:pt x="585" y="414"/>
                  </a:cubicBezTo>
                  <a:cubicBezTo>
                    <a:pt x="591" y="418"/>
                    <a:pt x="591" y="422"/>
                    <a:pt x="603" y="422"/>
                  </a:cubicBezTo>
                  <a:cubicBezTo>
                    <a:pt x="623" y="422"/>
                    <a:pt x="644" y="417"/>
                    <a:pt x="644" y="393"/>
                  </a:cubicBezTo>
                  <a:cubicBezTo>
                    <a:pt x="655" y="395"/>
                    <a:pt x="668" y="400"/>
                    <a:pt x="671" y="411"/>
                  </a:cubicBezTo>
                  <a:cubicBezTo>
                    <a:pt x="674" y="421"/>
                    <a:pt x="673" y="434"/>
                    <a:pt x="679" y="443"/>
                  </a:cubicBezTo>
                  <a:cubicBezTo>
                    <a:pt x="685" y="453"/>
                    <a:pt x="693" y="460"/>
                    <a:pt x="704" y="468"/>
                  </a:cubicBezTo>
                  <a:cubicBezTo>
                    <a:pt x="711" y="481"/>
                    <a:pt x="720" y="494"/>
                    <a:pt x="726" y="511"/>
                  </a:cubicBezTo>
                  <a:cubicBezTo>
                    <a:pt x="726" y="515"/>
                    <a:pt x="730" y="517"/>
                    <a:pt x="730" y="521"/>
                  </a:cubicBezTo>
                  <a:cubicBezTo>
                    <a:pt x="730" y="530"/>
                    <a:pt x="726" y="534"/>
                    <a:pt x="726" y="545"/>
                  </a:cubicBezTo>
                  <a:cubicBezTo>
                    <a:pt x="726" y="555"/>
                    <a:pt x="727" y="565"/>
                    <a:pt x="738" y="565"/>
                  </a:cubicBezTo>
                  <a:cubicBezTo>
                    <a:pt x="760" y="565"/>
                    <a:pt x="765" y="542"/>
                    <a:pt x="778" y="528"/>
                  </a:cubicBezTo>
                  <a:cubicBezTo>
                    <a:pt x="782" y="533"/>
                    <a:pt x="780" y="536"/>
                    <a:pt x="785" y="541"/>
                  </a:cubicBezTo>
                  <a:cubicBezTo>
                    <a:pt x="786" y="542"/>
                    <a:pt x="792" y="541"/>
                    <a:pt x="795" y="545"/>
                  </a:cubicBezTo>
                  <a:cubicBezTo>
                    <a:pt x="802" y="557"/>
                    <a:pt x="789" y="581"/>
                    <a:pt x="799" y="581"/>
                  </a:cubicBezTo>
                  <a:cubicBezTo>
                    <a:pt x="799" y="606"/>
                    <a:pt x="819" y="627"/>
                    <a:pt x="819" y="662"/>
                  </a:cubicBezTo>
                  <a:cubicBezTo>
                    <a:pt x="819" y="670"/>
                    <a:pt x="813" y="689"/>
                    <a:pt x="819" y="692"/>
                  </a:cubicBezTo>
                  <a:cubicBezTo>
                    <a:pt x="825" y="678"/>
                    <a:pt x="827" y="670"/>
                    <a:pt x="834" y="654"/>
                  </a:cubicBezTo>
                  <a:cubicBezTo>
                    <a:pt x="835" y="652"/>
                    <a:pt x="840" y="650"/>
                    <a:pt x="840" y="646"/>
                  </a:cubicBezTo>
                  <a:cubicBezTo>
                    <a:pt x="840" y="639"/>
                    <a:pt x="829" y="602"/>
                    <a:pt x="824" y="596"/>
                  </a:cubicBezTo>
                  <a:cubicBezTo>
                    <a:pt x="819" y="591"/>
                    <a:pt x="810" y="587"/>
                    <a:pt x="810" y="578"/>
                  </a:cubicBezTo>
                  <a:cubicBezTo>
                    <a:pt x="810" y="576"/>
                    <a:pt x="811" y="573"/>
                    <a:pt x="811" y="571"/>
                  </a:cubicBezTo>
                  <a:cubicBezTo>
                    <a:pt x="811" y="572"/>
                    <a:pt x="811" y="572"/>
                    <a:pt x="811" y="572"/>
                  </a:cubicBezTo>
                  <a:cubicBezTo>
                    <a:pt x="813" y="570"/>
                    <a:pt x="819" y="561"/>
                    <a:pt x="819" y="555"/>
                  </a:cubicBezTo>
                  <a:cubicBezTo>
                    <a:pt x="819" y="546"/>
                    <a:pt x="818" y="529"/>
                    <a:pt x="813" y="520"/>
                  </a:cubicBezTo>
                  <a:cubicBezTo>
                    <a:pt x="808" y="513"/>
                    <a:pt x="798" y="513"/>
                    <a:pt x="798" y="499"/>
                  </a:cubicBezTo>
                  <a:cubicBezTo>
                    <a:pt x="798" y="484"/>
                    <a:pt x="803" y="473"/>
                    <a:pt x="810" y="465"/>
                  </a:cubicBezTo>
                  <a:cubicBezTo>
                    <a:pt x="814" y="461"/>
                    <a:pt x="823" y="463"/>
                    <a:pt x="829" y="459"/>
                  </a:cubicBezTo>
                  <a:cubicBezTo>
                    <a:pt x="848" y="446"/>
                    <a:pt x="859" y="440"/>
                    <a:pt x="874" y="416"/>
                  </a:cubicBezTo>
                  <a:cubicBezTo>
                    <a:pt x="870" y="416"/>
                    <a:pt x="867" y="418"/>
                    <a:pt x="862" y="418"/>
                  </a:cubicBezTo>
                  <a:cubicBezTo>
                    <a:pt x="847" y="418"/>
                    <a:pt x="838" y="400"/>
                    <a:pt x="838" y="384"/>
                  </a:cubicBezTo>
                  <a:cubicBezTo>
                    <a:pt x="829" y="383"/>
                    <a:pt x="828" y="360"/>
                    <a:pt x="822" y="360"/>
                  </a:cubicBezTo>
                  <a:cubicBezTo>
                    <a:pt x="816" y="360"/>
                    <a:pt x="812" y="364"/>
                    <a:pt x="806" y="364"/>
                  </a:cubicBezTo>
                  <a:cubicBezTo>
                    <a:pt x="804" y="364"/>
                    <a:pt x="803" y="359"/>
                    <a:pt x="803" y="356"/>
                  </a:cubicBezTo>
                  <a:cubicBezTo>
                    <a:pt x="803" y="327"/>
                    <a:pt x="823" y="326"/>
                    <a:pt x="823" y="294"/>
                  </a:cubicBezTo>
                  <a:cubicBezTo>
                    <a:pt x="823" y="278"/>
                    <a:pt x="812" y="272"/>
                    <a:pt x="805" y="260"/>
                  </a:cubicBezTo>
                  <a:cubicBezTo>
                    <a:pt x="786" y="251"/>
                    <a:pt x="770" y="252"/>
                    <a:pt x="764" y="227"/>
                  </a:cubicBezTo>
                  <a:cubicBezTo>
                    <a:pt x="760" y="227"/>
                    <a:pt x="760" y="227"/>
                    <a:pt x="760" y="227"/>
                  </a:cubicBezTo>
                  <a:cubicBezTo>
                    <a:pt x="753" y="234"/>
                    <a:pt x="753" y="234"/>
                    <a:pt x="753" y="234"/>
                  </a:cubicBezTo>
                  <a:cubicBezTo>
                    <a:pt x="744" y="237"/>
                    <a:pt x="734" y="228"/>
                    <a:pt x="728" y="235"/>
                  </a:cubicBezTo>
                  <a:cubicBezTo>
                    <a:pt x="725" y="238"/>
                    <a:pt x="723" y="241"/>
                    <a:pt x="719" y="244"/>
                  </a:cubicBezTo>
                  <a:cubicBezTo>
                    <a:pt x="714" y="247"/>
                    <a:pt x="689" y="270"/>
                    <a:pt x="678" y="270"/>
                  </a:cubicBezTo>
                  <a:cubicBezTo>
                    <a:pt x="665" y="270"/>
                    <a:pt x="657" y="260"/>
                    <a:pt x="641" y="260"/>
                  </a:cubicBezTo>
                  <a:cubicBezTo>
                    <a:pt x="622" y="260"/>
                    <a:pt x="619" y="274"/>
                    <a:pt x="608" y="280"/>
                  </a:cubicBezTo>
                  <a:cubicBezTo>
                    <a:pt x="608" y="274"/>
                    <a:pt x="604" y="263"/>
                    <a:pt x="601" y="263"/>
                  </a:cubicBezTo>
                  <a:cubicBezTo>
                    <a:pt x="596" y="263"/>
                    <a:pt x="594" y="267"/>
                    <a:pt x="587" y="267"/>
                  </a:cubicBezTo>
                  <a:cubicBezTo>
                    <a:pt x="576" y="267"/>
                    <a:pt x="566" y="267"/>
                    <a:pt x="555" y="267"/>
                  </a:cubicBezTo>
                  <a:cubicBezTo>
                    <a:pt x="538" y="267"/>
                    <a:pt x="531" y="255"/>
                    <a:pt x="520" y="247"/>
                  </a:cubicBezTo>
                  <a:cubicBezTo>
                    <a:pt x="516" y="244"/>
                    <a:pt x="510" y="251"/>
                    <a:pt x="507" y="245"/>
                  </a:cubicBezTo>
                  <a:cubicBezTo>
                    <a:pt x="504" y="239"/>
                    <a:pt x="504" y="233"/>
                    <a:pt x="498" y="230"/>
                  </a:cubicBezTo>
                  <a:cubicBezTo>
                    <a:pt x="487" y="224"/>
                    <a:pt x="479" y="228"/>
                    <a:pt x="470" y="218"/>
                  </a:cubicBezTo>
                  <a:cubicBezTo>
                    <a:pt x="461" y="208"/>
                    <a:pt x="453" y="213"/>
                    <a:pt x="436" y="209"/>
                  </a:cubicBezTo>
                  <a:cubicBezTo>
                    <a:pt x="423" y="206"/>
                    <a:pt x="419" y="196"/>
                    <a:pt x="405" y="191"/>
                  </a:cubicBezTo>
                  <a:cubicBezTo>
                    <a:pt x="402" y="190"/>
                    <a:pt x="395" y="191"/>
                    <a:pt x="393" y="186"/>
                  </a:cubicBezTo>
                  <a:cubicBezTo>
                    <a:pt x="390" y="177"/>
                    <a:pt x="391" y="170"/>
                    <a:pt x="389" y="161"/>
                  </a:cubicBezTo>
                  <a:cubicBezTo>
                    <a:pt x="389" y="154"/>
                    <a:pt x="389" y="154"/>
                    <a:pt x="389" y="154"/>
                  </a:cubicBezTo>
                  <a:cubicBezTo>
                    <a:pt x="397" y="154"/>
                    <a:pt x="406" y="155"/>
                    <a:pt x="406" y="145"/>
                  </a:cubicBezTo>
                  <a:cubicBezTo>
                    <a:pt x="406" y="136"/>
                    <a:pt x="395" y="134"/>
                    <a:pt x="395" y="125"/>
                  </a:cubicBezTo>
                  <a:cubicBezTo>
                    <a:pt x="395" y="104"/>
                    <a:pt x="423" y="107"/>
                    <a:pt x="423" y="86"/>
                  </a:cubicBezTo>
                  <a:cubicBezTo>
                    <a:pt x="423" y="78"/>
                    <a:pt x="405" y="64"/>
                    <a:pt x="398" y="64"/>
                  </a:cubicBezTo>
                  <a:cubicBezTo>
                    <a:pt x="386" y="64"/>
                    <a:pt x="380" y="76"/>
                    <a:pt x="367" y="78"/>
                  </a:cubicBezTo>
                  <a:cubicBezTo>
                    <a:pt x="353" y="73"/>
                    <a:pt x="345" y="73"/>
                    <a:pt x="333" y="61"/>
                  </a:cubicBezTo>
                  <a:cubicBezTo>
                    <a:pt x="329" y="57"/>
                    <a:pt x="333" y="46"/>
                    <a:pt x="324" y="44"/>
                  </a:cubicBezTo>
                  <a:cubicBezTo>
                    <a:pt x="313" y="40"/>
                    <a:pt x="306" y="44"/>
                    <a:pt x="306" y="30"/>
                  </a:cubicBezTo>
                  <a:cubicBezTo>
                    <a:pt x="296" y="28"/>
                    <a:pt x="290" y="28"/>
                    <a:pt x="280" y="28"/>
                  </a:cubicBezTo>
                  <a:cubicBezTo>
                    <a:pt x="265" y="28"/>
                    <a:pt x="259" y="42"/>
                    <a:pt x="242" y="42"/>
                  </a:cubicBezTo>
                  <a:cubicBezTo>
                    <a:pt x="224" y="42"/>
                    <a:pt x="241" y="0"/>
                    <a:pt x="226" y="0"/>
                  </a:cubicBezTo>
                  <a:cubicBezTo>
                    <a:pt x="210" y="0"/>
                    <a:pt x="207" y="19"/>
                    <a:pt x="200" y="19"/>
                  </a:cubicBezTo>
                  <a:cubicBezTo>
                    <a:pt x="199" y="19"/>
                    <a:pt x="197" y="20"/>
                    <a:pt x="195" y="19"/>
                  </a:cubicBezTo>
                  <a:cubicBezTo>
                    <a:pt x="189" y="30"/>
                    <a:pt x="177" y="39"/>
                    <a:pt x="163" y="39"/>
                  </a:cubicBezTo>
                  <a:cubicBezTo>
                    <a:pt x="157" y="39"/>
                    <a:pt x="155" y="30"/>
                    <a:pt x="149" y="30"/>
                  </a:cubicBezTo>
                  <a:cubicBezTo>
                    <a:pt x="144" y="30"/>
                    <a:pt x="126" y="37"/>
                    <a:pt x="124" y="27"/>
                  </a:cubicBezTo>
                  <a:cubicBezTo>
                    <a:pt x="117" y="27"/>
                    <a:pt x="120" y="24"/>
                    <a:pt x="112" y="24"/>
                  </a:cubicBezTo>
                  <a:cubicBezTo>
                    <a:pt x="93" y="24"/>
                    <a:pt x="92" y="45"/>
                    <a:pt x="79" y="58"/>
                  </a:cubicBezTo>
                  <a:cubicBezTo>
                    <a:pt x="73" y="65"/>
                    <a:pt x="64" y="65"/>
                    <a:pt x="58" y="71"/>
                  </a:cubicBezTo>
                  <a:cubicBezTo>
                    <a:pt x="53" y="76"/>
                    <a:pt x="49" y="84"/>
                    <a:pt x="40" y="84"/>
                  </a:cubicBezTo>
                  <a:cubicBezTo>
                    <a:pt x="33" y="84"/>
                    <a:pt x="29" y="77"/>
                    <a:pt x="21" y="77"/>
                  </a:cubicBezTo>
                  <a:cubicBezTo>
                    <a:pt x="19" y="77"/>
                    <a:pt x="19" y="81"/>
                    <a:pt x="18" y="82"/>
                  </a:cubicBezTo>
                  <a:cubicBezTo>
                    <a:pt x="12" y="85"/>
                    <a:pt x="0" y="114"/>
                    <a:pt x="0" y="115"/>
                  </a:cubicBezTo>
                  <a:cubicBezTo>
                    <a:pt x="0" y="118"/>
                    <a:pt x="2" y="122"/>
                    <a:pt x="0" y="123"/>
                  </a:cubicBezTo>
                  <a:cubicBezTo>
                    <a:pt x="2" y="127"/>
                    <a:pt x="2" y="129"/>
                    <a:pt x="3" y="133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6" y="165"/>
                    <a:pt x="4" y="169"/>
                    <a:pt x="7" y="177"/>
                  </a:cubicBezTo>
                  <a:cubicBezTo>
                    <a:pt x="10" y="184"/>
                    <a:pt x="25" y="177"/>
                    <a:pt x="25" y="190"/>
                  </a:cubicBezTo>
                  <a:cubicBezTo>
                    <a:pt x="25" y="207"/>
                    <a:pt x="8" y="204"/>
                    <a:pt x="8" y="218"/>
                  </a:cubicBezTo>
                  <a:cubicBezTo>
                    <a:pt x="8" y="228"/>
                    <a:pt x="15" y="228"/>
                    <a:pt x="18" y="232"/>
                  </a:cubicBezTo>
                  <a:cubicBezTo>
                    <a:pt x="30" y="259"/>
                    <a:pt x="56" y="263"/>
                    <a:pt x="56" y="297"/>
                  </a:cubicBezTo>
                  <a:cubicBezTo>
                    <a:pt x="36" y="301"/>
                    <a:pt x="24" y="305"/>
                    <a:pt x="24" y="328"/>
                  </a:cubicBezTo>
                  <a:cubicBezTo>
                    <a:pt x="24" y="333"/>
                    <a:pt x="27" y="337"/>
                    <a:pt x="27" y="341"/>
                  </a:cubicBezTo>
                  <a:cubicBezTo>
                    <a:pt x="53" y="340"/>
                    <a:pt x="53" y="340"/>
                    <a:pt x="53" y="340"/>
                  </a:cubicBezTo>
                  <a:cubicBezTo>
                    <a:pt x="55" y="338"/>
                    <a:pt x="57" y="336"/>
                    <a:pt x="60" y="334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7" y="340"/>
                    <a:pt x="89" y="333"/>
                    <a:pt x="99" y="333"/>
                  </a:cubicBezTo>
                  <a:cubicBezTo>
                    <a:pt x="107" y="333"/>
                    <a:pt x="113" y="332"/>
                    <a:pt x="121" y="334"/>
                  </a:cubicBezTo>
                  <a:cubicBezTo>
                    <a:pt x="130" y="337"/>
                    <a:pt x="135" y="356"/>
                    <a:pt x="141" y="366"/>
                  </a:cubicBezTo>
                  <a:cubicBezTo>
                    <a:pt x="149" y="378"/>
                    <a:pt x="170" y="394"/>
                    <a:pt x="186" y="394"/>
                  </a:cubicBezTo>
                  <a:cubicBezTo>
                    <a:pt x="192" y="394"/>
                    <a:pt x="197" y="394"/>
                    <a:pt x="203" y="395"/>
                  </a:cubicBezTo>
                  <a:cubicBezTo>
                    <a:pt x="200" y="398"/>
                    <a:pt x="199" y="406"/>
                    <a:pt x="193" y="407"/>
                  </a:cubicBezTo>
                  <a:cubicBezTo>
                    <a:pt x="186" y="410"/>
                    <a:pt x="181" y="406"/>
                    <a:pt x="174" y="410"/>
                  </a:cubicBezTo>
                  <a:cubicBezTo>
                    <a:pt x="186" y="422"/>
                    <a:pt x="195" y="447"/>
                    <a:pt x="218" y="447"/>
                  </a:cubicBezTo>
                  <a:cubicBezTo>
                    <a:pt x="238" y="447"/>
                    <a:pt x="239" y="420"/>
                    <a:pt x="248" y="410"/>
                  </a:cubicBezTo>
                  <a:cubicBezTo>
                    <a:pt x="255" y="410"/>
                    <a:pt x="255" y="410"/>
                    <a:pt x="255" y="410"/>
                  </a:cubicBezTo>
                  <a:cubicBezTo>
                    <a:pt x="255" y="413"/>
                    <a:pt x="250" y="418"/>
                    <a:pt x="250" y="421"/>
                  </a:cubicBezTo>
                  <a:cubicBezTo>
                    <a:pt x="250" y="431"/>
                    <a:pt x="258" y="441"/>
                    <a:pt x="258" y="453"/>
                  </a:cubicBezTo>
                  <a:cubicBezTo>
                    <a:pt x="258" y="464"/>
                    <a:pt x="254" y="465"/>
                    <a:pt x="254" y="477"/>
                  </a:cubicBezTo>
                  <a:lnTo>
                    <a:pt x="257" y="4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6"/>
            <p:cNvSpPr>
              <a:spLocks/>
            </p:cNvSpPr>
            <p:nvPr/>
          </p:nvSpPr>
          <p:spPr bwMode="auto">
            <a:xfrm>
              <a:off x="4230" y="1958"/>
              <a:ext cx="171" cy="194"/>
            </a:xfrm>
            <a:custGeom>
              <a:avLst/>
              <a:gdLst>
                <a:gd name="T0" fmla="*/ 103 w 229"/>
                <a:gd name="T1" fmla="*/ 135 h 260"/>
                <a:gd name="T2" fmla="*/ 100 w 229"/>
                <a:gd name="T3" fmla="*/ 127 h 260"/>
                <a:gd name="T4" fmla="*/ 88 w 229"/>
                <a:gd name="T5" fmla="*/ 123 h 260"/>
                <a:gd name="T6" fmla="*/ 78 w 229"/>
                <a:gd name="T7" fmla="*/ 96 h 260"/>
                <a:gd name="T8" fmla="*/ 50 w 229"/>
                <a:gd name="T9" fmla="*/ 69 h 260"/>
                <a:gd name="T10" fmla="*/ 38 w 229"/>
                <a:gd name="T11" fmla="*/ 45 h 260"/>
                <a:gd name="T12" fmla="*/ 21 w 229"/>
                <a:gd name="T13" fmla="*/ 38 h 260"/>
                <a:gd name="T14" fmla="*/ 0 w 229"/>
                <a:gd name="T15" fmla="*/ 7 h 260"/>
                <a:gd name="T16" fmla="*/ 0 w 229"/>
                <a:gd name="T17" fmla="*/ 0 h 260"/>
                <a:gd name="T18" fmla="*/ 5 w 229"/>
                <a:gd name="T19" fmla="*/ 0 h 260"/>
                <a:gd name="T20" fmla="*/ 20 w 229"/>
                <a:gd name="T21" fmla="*/ 7 h 260"/>
                <a:gd name="T22" fmla="*/ 45 w 229"/>
                <a:gd name="T23" fmla="*/ 7 h 260"/>
                <a:gd name="T24" fmla="*/ 73 w 229"/>
                <a:gd name="T25" fmla="*/ 38 h 260"/>
                <a:gd name="T26" fmla="*/ 81 w 229"/>
                <a:gd name="T27" fmla="*/ 42 h 260"/>
                <a:gd name="T28" fmla="*/ 106 w 229"/>
                <a:gd name="T29" fmla="*/ 63 h 260"/>
                <a:gd name="T30" fmla="*/ 150 w 229"/>
                <a:gd name="T31" fmla="*/ 96 h 260"/>
                <a:gd name="T32" fmla="*/ 174 w 229"/>
                <a:gd name="T33" fmla="*/ 115 h 260"/>
                <a:gd name="T34" fmla="*/ 172 w 229"/>
                <a:gd name="T35" fmla="*/ 119 h 260"/>
                <a:gd name="T36" fmla="*/ 178 w 229"/>
                <a:gd name="T37" fmla="*/ 119 h 260"/>
                <a:gd name="T38" fmla="*/ 185 w 229"/>
                <a:gd name="T39" fmla="*/ 127 h 260"/>
                <a:gd name="T40" fmla="*/ 182 w 229"/>
                <a:gd name="T41" fmla="*/ 135 h 260"/>
                <a:gd name="T42" fmla="*/ 196 w 229"/>
                <a:gd name="T43" fmla="*/ 147 h 260"/>
                <a:gd name="T44" fmla="*/ 214 w 229"/>
                <a:gd name="T45" fmla="*/ 177 h 260"/>
                <a:gd name="T46" fmla="*/ 229 w 229"/>
                <a:gd name="T47" fmla="*/ 193 h 260"/>
                <a:gd name="T48" fmla="*/ 229 w 229"/>
                <a:gd name="T49" fmla="*/ 227 h 260"/>
                <a:gd name="T50" fmla="*/ 225 w 229"/>
                <a:gd name="T51" fmla="*/ 249 h 260"/>
                <a:gd name="T52" fmla="*/ 205 w 229"/>
                <a:gd name="T53" fmla="*/ 260 h 260"/>
                <a:gd name="T54" fmla="*/ 187 w 229"/>
                <a:gd name="T55" fmla="*/ 239 h 260"/>
                <a:gd name="T56" fmla="*/ 145 w 229"/>
                <a:gd name="T57" fmla="*/ 203 h 260"/>
                <a:gd name="T58" fmla="*/ 115 w 229"/>
                <a:gd name="T59" fmla="*/ 154 h 260"/>
                <a:gd name="T60" fmla="*/ 103 w 229"/>
                <a:gd name="T61" fmla="*/ 1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260">
                  <a:moveTo>
                    <a:pt x="103" y="135"/>
                  </a:moveTo>
                  <a:cubicBezTo>
                    <a:pt x="100" y="135"/>
                    <a:pt x="102" y="130"/>
                    <a:pt x="100" y="127"/>
                  </a:cubicBezTo>
                  <a:cubicBezTo>
                    <a:pt x="100" y="126"/>
                    <a:pt x="90" y="125"/>
                    <a:pt x="88" y="123"/>
                  </a:cubicBezTo>
                  <a:cubicBezTo>
                    <a:pt x="84" y="121"/>
                    <a:pt x="79" y="102"/>
                    <a:pt x="78" y="96"/>
                  </a:cubicBezTo>
                  <a:cubicBezTo>
                    <a:pt x="72" y="77"/>
                    <a:pt x="55" y="80"/>
                    <a:pt x="50" y="69"/>
                  </a:cubicBezTo>
                  <a:cubicBezTo>
                    <a:pt x="45" y="60"/>
                    <a:pt x="43" y="55"/>
                    <a:pt x="38" y="45"/>
                  </a:cubicBezTo>
                  <a:cubicBezTo>
                    <a:pt x="35" y="38"/>
                    <a:pt x="28" y="40"/>
                    <a:pt x="21" y="38"/>
                  </a:cubicBezTo>
                  <a:cubicBezTo>
                    <a:pt x="15" y="37"/>
                    <a:pt x="3" y="15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12" y="0"/>
                    <a:pt x="14" y="4"/>
                    <a:pt x="20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62" y="13"/>
                    <a:pt x="67" y="25"/>
                    <a:pt x="73" y="38"/>
                  </a:cubicBezTo>
                  <a:cubicBezTo>
                    <a:pt x="75" y="42"/>
                    <a:pt x="78" y="41"/>
                    <a:pt x="81" y="42"/>
                  </a:cubicBezTo>
                  <a:cubicBezTo>
                    <a:pt x="93" y="45"/>
                    <a:pt x="98" y="55"/>
                    <a:pt x="106" y="63"/>
                  </a:cubicBezTo>
                  <a:cubicBezTo>
                    <a:pt x="120" y="78"/>
                    <a:pt x="128" y="88"/>
                    <a:pt x="150" y="96"/>
                  </a:cubicBezTo>
                  <a:cubicBezTo>
                    <a:pt x="161" y="100"/>
                    <a:pt x="174" y="104"/>
                    <a:pt x="174" y="115"/>
                  </a:cubicBezTo>
                  <a:cubicBezTo>
                    <a:pt x="174" y="116"/>
                    <a:pt x="172" y="119"/>
                    <a:pt x="172" y="119"/>
                  </a:cubicBezTo>
                  <a:cubicBezTo>
                    <a:pt x="174" y="119"/>
                    <a:pt x="176" y="119"/>
                    <a:pt x="178" y="119"/>
                  </a:cubicBezTo>
                  <a:cubicBezTo>
                    <a:pt x="181" y="119"/>
                    <a:pt x="184" y="123"/>
                    <a:pt x="185" y="127"/>
                  </a:cubicBezTo>
                  <a:cubicBezTo>
                    <a:pt x="182" y="135"/>
                    <a:pt x="182" y="135"/>
                    <a:pt x="182" y="135"/>
                  </a:cubicBezTo>
                  <a:cubicBezTo>
                    <a:pt x="182" y="145"/>
                    <a:pt x="188" y="147"/>
                    <a:pt x="196" y="147"/>
                  </a:cubicBezTo>
                  <a:cubicBezTo>
                    <a:pt x="196" y="164"/>
                    <a:pt x="206" y="169"/>
                    <a:pt x="214" y="177"/>
                  </a:cubicBezTo>
                  <a:cubicBezTo>
                    <a:pt x="218" y="182"/>
                    <a:pt x="229" y="185"/>
                    <a:pt x="229" y="193"/>
                  </a:cubicBezTo>
                  <a:cubicBezTo>
                    <a:pt x="229" y="203"/>
                    <a:pt x="229" y="209"/>
                    <a:pt x="229" y="227"/>
                  </a:cubicBezTo>
                  <a:cubicBezTo>
                    <a:pt x="221" y="230"/>
                    <a:pt x="225" y="241"/>
                    <a:pt x="225" y="249"/>
                  </a:cubicBezTo>
                  <a:cubicBezTo>
                    <a:pt x="225" y="258"/>
                    <a:pt x="210" y="260"/>
                    <a:pt x="205" y="260"/>
                  </a:cubicBezTo>
                  <a:cubicBezTo>
                    <a:pt x="201" y="260"/>
                    <a:pt x="187" y="239"/>
                    <a:pt x="187" y="239"/>
                  </a:cubicBezTo>
                  <a:cubicBezTo>
                    <a:pt x="172" y="224"/>
                    <a:pt x="159" y="217"/>
                    <a:pt x="145" y="203"/>
                  </a:cubicBezTo>
                  <a:cubicBezTo>
                    <a:pt x="130" y="187"/>
                    <a:pt x="124" y="173"/>
                    <a:pt x="115" y="154"/>
                  </a:cubicBezTo>
                  <a:cubicBezTo>
                    <a:pt x="114" y="150"/>
                    <a:pt x="105" y="135"/>
                    <a:pt x="103" y="135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7"/>
            <p:cNvSpPr>
              <a:spLocks/>
            </p:cNvSpPr>
            <p:nvPr/>
          </p:nvSpPr>
          <p:spPr bwMode="auto">
            <a:xfrm>
              <a:off x="4451" y="1934"/>
              <a:ext cx="164" cy="190"/>
            </a:xfrm>
            <a:custGeom>
              <a:avLst/>
              <a:gdLst>
                <a:gd name="T0" fmla="*/ 63 w 219"/>
                <a:gd name="T1" fmla="*/ 235 h 254"/>
                <a:gd name="T2" fmla="*/ 62 w 219"/>
                <a:gd name="T3" fmla="*/ 223 h 254"/>
                <a:gd name="T4" fmla="*/ 46 w 219"/>
                <a:gd name="T5" fmla="*/ 227 h 254"/>
                <a:gd name="T6" fmla="*/ 20 w 219"/>
                <a:gd name="T7" fmla="*/ 183 h 254"/>
                <a:gd name="T8" fmla="*/ 21 w 219"/>
                <a:gd name="T9" fmla="*/ 179 h 254"/>
                <a:gd name="T10" fmla="*/ 11 w 219"/>
                <a:gd name="T11" fmla="*/ 174 h 254"/>
                <a:gd name="T12" fmla="*/ 0 w 219"/>
                <a:gd name="T13" fmla="*/ 141 h 254"/>
                <a:gd name="T14" fmla="*/ 26 w 219"/>
                <a:gd name="T15" fmla="*/ 133 h 254"/>
                <a:gd name="T16" fmla="*/ 57 w 219"/>
                <a:gd name="T17" fmla="*/ 97 h 254"/>
                <a:gd name="T18" fmla="*/ 78 w 219"/>
                <a:gd name="T19" fmla="*/ 90 h 254"/>
                <a:gd name="T20" fmla="*/ 96 w 219"/>
                <a:gd name="T21" fmla="*/ 74 h 254"/>
                <a:gd name="T22" fmla="*/ 101 w 219"/>
                <a:gd name="T23" fmla="*/ 64 h 254"/>
                <a:gd name="T24" fmla="*/ 109 w 219"/>
                <a:gd name="T25" fmla="*/ 58 h 254"/>
                <a:gd name="T26" fmla="*/ 113 w 219"/>
                <a:gd name="T27" fmla="*/ 52 h 254"/>
                <a:gd name="T28" fmla="*/ 141 w 219"/>
                <a:gd name="T29" fmla="*/ 42 h 254"/>
                <a:gd name="T30" fmla="*/ 175 w 219"/>
                <a:gd name="T31" fmla="*/ 0 h 254"/>
                <a:gd name="T32" fmla="*/ 187 w 219"/>
                <a:gd name="T33" fmla="*/ 19 h 254"/>
                <a:gd name="T34" fmla="*/ 219 w 219"/>
                <a:gd name="T35" fmla="*/ 42 h 254"/>
                <a:gd name="T36" fmla="*/ 202 w 219"/>
                <a:gd name="T37" fmla="*/ 52 h 254"/>
                <a:gd name="T38" fmla="*/ 205 w 219"/>
                <a:gd name="T39" fmla="*/ 56 h 254"/>
                <a:gd name="T40" fmla="*/ 183 w 219"/>
                <a:gd name="T41" fmla="*/ 67 h 254"/>
                <a:gd name="T42" fmla="*/ 186 w 219"/>
                <a:gd name="T43" fmla="*/ 74 h 254"/>
                <a:gd name="T44" fmla="*/ 181 w 219"/>
                <a:gd name="T45" fmla="*/ 80 h 254"/>
                <a:gd name="T46" fmla="*/ 215 w 219"/>
                <a:gd name="T47" fmla="*/ 132 h 254"/>
                <a:gd name="T48" fmla="*/ 198 w 219"/>
                <a:gd name="T49" fmla="*/ 140 h 254"/>
                <a:gd name="T50" fmla="*/ 191 w 219"/>
                <a:gd name="T51" fmla="*/ 141 h 254"/>
                <a:gd name="T52" fmla="*/ 187 w 219"/>
                <a:gd name="T53" fmla="*/ 149 h 254"/>
                <a:gd name="T54" fmla="*/ 177 w 219"/>
                <a:gd name="T55" fmla="*/ 185 h 254"/>
                <a:gd name="T56" fmla="*/ 160 w 219"/>
                <a:gd name="T57" fmla="*/ 203 h 254"/>
                <a:gd name="T58" fmla="*/ 164 w 219"/>
                <a:gd name="T59" fmla="*/ 214 h 254"/>
                <a:gd name="T60" fmla="*/ 155 w 219"/>
                <a:gd name="T61" fmla="*/ 241 h 254"/>
                <a:gd name="T62" fmla="*/ 131 w 219"/>
                <a:gd name="T63" fmla="*/ 254 h 254"/>
                <a:gd name="T64" fmla="*/ 122 w 219"/>
                <a:gd name="T65" fmla="*/ 243 h 254"/>
                <a:gd name="T66" fmla="*/ 88 w 219"/>
                <a:gd name="T67" fmla="*/ 230 h 254"/>
                <a:gd name="T68" fmla="*/ 69 w 219"/>
                <a:gd name="T69" fmla="*/ 239 h 254"/>
                <a:gd name="T70" fmla="*/ 63 w 219"/>
                <a:gd name="T71" fmla="*/ 23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9" h="254">
                  <a:moveTo>
                    <a:pt x="63" y="235"/>
                  </a:moveTo>
                  <a:cubicBezTo>
                    <a:pt x="62" y="235"/>
                    <a:pt x="63" y="226"/>
                    <a:pt x="62" y="223"/>
                  </a:cubicBezTo>
                  <a:cubicBezTo>
                    <a:pt x="56" y="222"/>
                    <a:pt x="52" y="227"/>
                    <a:pt x="46" y="227"/>
                  </a:cubicBezTo>
                  <a:cubicBezTo>
                    <a:pt x="18" y="227"/>
                    <a:pt x="30" y="199"/>
                    <a:pt x="20" y="183"/>
                  </a:cubicBezTo>
                  <a:cubicBezTo>
                    <a:pt x="20" y="182"/>
                    <a:pt x="21" y="180"/>
                    <a:pt x="21" y="179"/>
                  </a:cubicBezTo>
                  <a:cubicBezTo>
                    <a:pt x="19" y="175"/>
                    <a:pt x="15" y="175"/>
                    <a:pt x="11" y="174"/>
                  </a:cubicBezTo>
                  <a:cubicBezTo>
                    <a:pt x="7" y="174"/>
                    <a:pt x="0" y="145"/>
                    <a:pt x="0" y="141"/>
                  </a:cubicBezTo>
                  <a:cubicBezTo>
                    <a:pt x="0" y="128"/>
                    <a:pt x="16" y="133"/>
                    <a:pt x="26" y="133"/>
                  </a:cubicBezTo>
                  <a:cubicBezTo>
                    <a:pt x="50" y="133"/>
                    <a:pt x="47" y="108"/>
                    <a:pt x="57" y="97"/>
                  </a:cubicBezTo>
                  <a:cubicBezTo>
                    <a:pt x="63" y="92"/>
                    <a:pt x="70" y="92"/>
                    <a:pt x="78" y="90"/>
                  </a:cubicBezTo>
                  <a:cubicBezTo>
                    <a:pt x="90" y="88"/>
                    <a:pt x="90" y="80"/>
                    <a:pt x="96" y="74"/>
                  </a:cubicBezTo>
                  <a:cubicBezTo>
                    <a:pt x="93" y="70"/>
                    <a:pt x="101" y="64"/>
                    <a:pt x="101" y="64"/>
                  </a:cubicBezTo>
                  <a:cubicBezTo>
                    <a:pt x="106" y="62"/>
                    <a:pt x="105" y="60"/>
                    <a:pt x="109" y="58"/>
                  </a:cubicBezTo>
                  <a:cubicBezTo>
                    <a:pt x="111" y="58"/>
                    <a:pt x="112" y="54"/>
                    <a:pt x="113" y="52"/>
                  </a:cubicBezTo>
                  <a:cubicBezTo>
                    <a:pt x="120" y="45"/>
                    <a:pt x="138" y="49"/>
                    <a:pt x="141" y="42"/>
                  </a:cubicBezTo>
                  <a:cubicBezTo>
                    <a:pt x="147" y="30"/>
                    <a:pt x="163" y="0"/>
                    <a:pt x="175" y="0"/>
                  </a:cubicBezTo>
                  <a:cubicBezTo>
                    <a:pt x="188" y="0"/>
                    <a:pt x="187" y="8"/>
                    <a:pt x="187" y="19"/>
                  </a:cubicBezTo>
                  <a:cubicBezTo>
                    <a:pt x="187" y="36"/>
                    <a:pt x="219" y="27"/>
                    <a:pt x="219" y="42"/>
                  </a:cubicBezTo>
                  <a:cubicBezTo>
                    <a:pt x="219" y="50"/>
                    <a:pt x="202" y="45"/>
                    <a:pt x="202" y="52"/>
                  </a:cubicBezTo>
                  <a:cubicBezTo>
                    <a:pt x="202" y="54"/>
                    <a:pt x="203" y="56"/>
                    <a:pt x="205" y="56"/>
                  </a:cubicBezTo>
                  <a:cubicBezTo>
                    <a:pt x="203" y="58"/>
                    <a:pt x="183" y="67"/>
                    <a:pt x="183" y="67"/>
                  </a:cubicBezTo>
                  <a:cubicBezTo>
                    <a:pt x="184" y="70"/>
                    <a:pt x="185" y="72"/>
                    <a:pt x="186" y="74"/>
                  </a:cubicBezTo>
                  <a:cubicBezTo>
                    <a:pt x="184" y="75"/>
                    <a:pt x="181" y="77"/>
                    <a:pt x="181" y="80"/>
                  </a:cubicBezTo>
                  <a:cubicBezTo>
                    <a:pt x="181" y="92"/>
                    <a:pt x="201" y="132"/>
                    <a:pt x="215" y="132"/>
                  </a:cubicBezTo>
                  <a:cubicBezTo>
                    <a:pt x="212" y="143"/>
                    <a:pt x="206" y="140"/>
                    <a:pt x="198" y="140"/>
                  </a:cubicBezTo>
                  <a:cubicBezTo>
                    <a:pt x="196" y="140"/>
                    <a:pt x="193" y="140"/>
                    <a:pt x="191" y="141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183" y="167"/>
                    <a:pt x="177" y="171"/>
                    <a:pt x="177" y="185"/>
                  </a:cubicBezTo>
                  <a:cubicBezTo>
                    <a:pt x="168" y="186"/>
                    <a:pt x="160" y="198"/>
                    <a:pt x="160" y="203"/>
                  </a:cubicBezTo>
                  <a:cubicBezTo>
                    <a:pt x="160" y="209"/>
                    <a:pt x="164" y="210"/>
                    <a:pt x="164" y="214"/>
                  </a:cubicBezTo>
                  <a:cubicBezTo>
                    <a:pt x="164" y="221"/>
                    <a:pt x="155" y="232"/>
                    <a:pt x="155" y="241"/>
                  </a:cubicBezTo>
                  <a:cubicBezTo>
                    <a:pt x="143" y="244"/>
                    <a:pt x="141" y="254"/>
                    <a:pt x="131" y="254"/>
                  </a:cubicBezTo>
                  <a:cubicBezTo>
                    <a:pt x="124" y="254"/>
                    <a:pt x="122" y="248"/>
                    <a:pt x="122" y="243"/>
                  </a:cubicBezTo>
                  <a:cubicBezTo>
                    <a:pt x="109" y="240"/>
                    <a:pt x="101" y="230"/>
                    <a:pt x="88" y="230"/>
                  </a:cubicBezTo>
                  <a:cubicBezTo>
                    <a:pt x="82" y="230"/>
                    <a:pt x="78" y="239"/>
                    <a:pt x="69" y="239"/>
                  </a:cubicBezTo>
                  <a:cubicBezTo>
                    <a:pt x="67" y="239"/>
                    <a:pt x="66" y="235"/>
                    <a:pt x="63" y="235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8"/>
            <p:cNvSpPr>
              <a:spLocks/>
            </p:cNvSpPr>
            <p:nvPr/>
          </p:nvSpPr>
          <p:spPr bwMode="auto">
            <a:xfrm>
              <a:off x="4609" y="2024"/>
              <a:ext cx="102" cy="126"/>
            </a:xfrm>
            <a:custGeom>
              <a:avLst/>
              <a:gdLst>
                <a:gd name="T0" fmla="*/ 55 w 137"/>
                <a:gd name="T1" fmla="*/ 61 h 168"/>
                <a:gd name="T2" fmla="*/ 46 w 137"/>
                <a:gd name="T3" fmla="*/ 69 h 168"/>
                <a:gd name="T4" fmla="*/ 30 w 137"/>
                <a:gd name="T5" fmla="*/ 42 h 168"/>
                <a:gd name="T6" fmla="*/ 55 w 137"/>
                <a:gd name="T7" fmla="*/ 30 h 168"/>
                <a:gd name="T8" fmla="*/ 84 w 137"/>
                <a:gd name="T9" fmla="*/ 26 h 168"/>
                <a:gd name="T10" fmla="*/ 111 w 137"/>
                <a:gd name="T11" fmla="*/ 32 h 168"/>
                <a:gd name="T12" fmla="*/ 133 w 137"/>
                <a:gd name="T13" fmla="*/ 7 h 168"/>
                <a:gd name="T14" fmla="*/ 137 w 137"/>
                <a:gd name="T15" fmla="*/ 0 h 168"/>
                <a:gd name="T16" fmla="*/ 133 w 137"/>
                <a:gd name="T17" fmla="*/ 0 h 168"/>
                <a:gd name="T18" fmla="*/ 108 w 137"/>
                <a:gd name="T19" fmla="*/ 19 h 168"/>
                <a:gd name="T20" fmla="*/ 102 w 137"/>
                <a:gd name="T21" fmla="*/ 19 h 168"/>
                <a:gd name="T22" fmla="*/ 49 w 137"/>
                <a:gd name="T23" fmla="*/ 9 h 168"/>
                <a:gd name="T24" fmla="*/ 20 w 137"/>
                <a:gd name="T25" fmla="*/ 54 h 168"/>
                <a:gd name="T26" fmla="*/ 14 w 137"/>
                <a:gd name="T27" fmla="*/ 66 h 168"/>
                <a:gd name="T28" fmla="*/ 0 w 137"/>
                <a:gd name="T29" fmla="*/ 109 h 168"/>
                <a:gd name="T30" fmla="*/ 15 w 137"/>
                <a:gd name="T31" fmla="*/ 119 h 168"/>
                <a:gd name="T32" fmla="*/ 15 w 137"/>
                <a:gd name="T33" fmla="*/ 158 h 168"/>
                <a:gd name="T34" fmla="*/ 27 w 137"/>
                <a:gd name="T35" fmla="*/ 168 h 168"/>
                <a:gd name="T36" fmla="*/ 39 w 137"/>
                <a:gd name="T37" fmla="*/ 136 h 168"/>
                <a:gd name="T38" fmla="*/ 32 w 137"/>
                <a:gd name="T39" fmla="*/ 110 h 168"/>
                <a:gd name="T40" fmla="*/ 43 w 137"/>
                <a:gd name="T41" fmla="*/ 100 h 168"/>
                <a:gd name="T42" fmla="*/ 49 w 137"/>
                <a:gd name="T43" fmla="*/ 100 h 168"/>
                <a:gd name="T44" fmla="*/ 46 w 137"/>
                <a:gd name="T45" fmla="*/ 117 h 168"/>
                <a:gd name="T46" fmla="*/ 58 w 137"/>
                <a:gd name="T47" fmla="*/ 142 h 168"/>
                <a:gd name="T48" fmla="*/ 58 w 137"/>
                <a:gd name="T49" fmla="*/ 149 h 168"/>
                <a:gd name="T50" fmla="*/ 68 w 137"/>
                <a:gd name="T51" fmla="*/ 149 h 168"/>
                <a:gd name="T52" fmla="*/ 85 w 137"/>
                <a:gd name="T53" fmla="*/ 132 h 168"/>
                <a:gd name="T54" fmla="*/ 74 w 137"/>
                <a:gd name="T55" fmla="*/ 118 h 168"/>
                <a:gd name="T56" fmla="*/ 77 w 137"/>
                <a:gd name="T57" fmla="*/ 113 h 168"/>
                <a:gd name="T58" fmla="*/ 58 w 137"/>
                <a:gd name="T59" fmla="*/ 80 h 168"/>
                <a:gd name="T60" fmla="*/ 98 w 137"/>
                <a:gd name="T61" fmla="*/ 57 h 168"/>
                <a:gd name="T62" fmla="*/ 98 w 137"/>
                <a:gd name="T63" fmla="*/ 50 h 168"/>
                <a:gd name="T64" fmla="*/ 53 w 137"/>
                <a:gd name="T65" fmla="*/ 65 h 168"/>
                <a:gd name="T66" fmla="*/ 55 w 137"/>
                <a:gd name="T67" fmla="*/ 6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168">
                  <a:moveTo>
                    <a:pt x="55" y="61"/>
                  </a:moveTo>
                  <a:cubicBezTo>
                    <a:pt x="51" y="65"/>
                    <a:pt x="51" y="69"/>
                    <a:pt x="46" y="69"/>
                  </a:cubicBezTo>
                  <a:cubicBezTo>
                    <a:pt x="35" y="69"/>
                    <a:pt x="30" y="54"/>
                    <a:pt x="30" y="42"/>
                  </a:cubicBezTo>
                  <a:cubicBezTo>
                    <a:pt x="30" y="26"/>
                    <a:pt x="42" y="30"/>
                    <a:pt x="55" y="30"/>
                  </a:cubicBezTo>
                  <a:cubicBezTo>
                    <a:pt x="68" y="30"/>
                    <a:pt x="73" y="26"/>
                    <a:pt x="84" y="26"/>
                  </a:cubicBezTo>
                  <a:cubicBezTo>
                    <a:pt x="94" y="26"/>
                    <a:pt x="101" y="32"/>
                    <a:pt x="111" y="32"/>
                  </a:cubicBezTo>
                  <a:cubicBezTo>
                    <a:pt x="126" y="32"/>
                    <a:pt x="131" y="19"/>
                    <a:pt x="133" y="7"/>
                  </a:cubicBezTo>
                  <a:cubicBezTo>
                    <a:pt x="136" y="7"/>
                    <a:pt x="136" y="3"/>
                    <a:pt x="137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23" y="7"/>
                    <a:pt x="113" y="14"/>
                    <a:pt x="108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30" y="9"/>
                    <a:pt x="20" y="35"/>
                    <a:pt x="20" y="54"/>
                  </a:cubicBezTo>
                  <a:cubicBezTo>
                    <a:pt x="20" y="59"/>
                    <a:pt x="14" y="63"/>
                    <a:pt x="14" y="66"/>
                  </a:cubicBezTo>
                  <a:cubicBezTo>
                    <a:pt x="8" y="84"/>
                    <a:pt x="0" y="92"/>
                    <a:pt x="0" y="109"/>
                  </a:cubicBezTo>
                  <a:cubicBezTo>
                    <a:pt x="0" y="119"/>
                    <a:pt x="11" y="119"/>
                    <a:pt x="15" y="119"/>
                  </a:cubicBezTo>
                  <a:cubicBezTo>
                    <a:pt x="15" y="132"/>
                    <a:pt x="15" y="149"/>
                    <a:pt x="15" y="158"/>
                  </a:cubicBezTo>
                  <a:cubicBezTo>
                    <a:pt x="15" y="162"/>
                    <a:pt x="21" y="168"/>
                    <a:pt x="27" y="168"/>
                  </a:cubicBezTo>
                  <a:cubicBezTo>
                    <a:pt x="36" y="168"/>
                    <a:pt x="39" y="140"/>
                    <a:pt x="39" y="136"/>
                  </a:cubicBezTo>
                  <a:cubicBezTo>
                    <a:pt x="39" y="126"/>
                    <a:pt x="32" y="120"/>
                    <a:pt x="32" y="110"/>
                  </a:cubicBezTo>
                  <a:cubicBezTo>
                    <a:pt x="32" y="104"/>
                    <a:pt x="38" y="100"/>
                    <a:pt x="43" y="100"/>
                  </a:cubicBezTo>
                  <a:cubicBezTo>
                    <a:pt x="45" y="100"/>
                    <a:pt x="47" y="101"/>
                    <a:pt x="49" y="100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27"/>
                    <a:pt x="58" y="131"/>
                    <a:pt x="58" y="142"/>
                  </a:cubicBezTo>
                  <a:cubicBezTo>
                    <a:pt x="58" y="144"/>
                    <a:pt x="59" y="146"/>
                    <a:pt x="58" y="149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40"/>
                    <a:pt x="85" y="141"/>
                    <a:pt x="85" y="132"/>
                  </a:cubicBezTo>
                  <a:cubicBezTo>
                    <a:pt x="82" y="131"/>
                    <a:pt x="74" y="123"/>
                    <a:pt x="74" y="118"/>
                  </a:cubicBezTo>
                  <a:cubicBezTo>
                    <a:pt x="74" y="116"/>
                    <a:pt x="76" y="115"/>
                    <a:pt x="77" y="113"/>
                  </a:cubicBezTo>
                  <a:cubicBezTo>
                    <a:pt x="73" y="111"/>
                    <a:pt x="58" y="82"/>
                    <a:pt x="58" y="80"/>
                  </a:cubicBezTo>
                  <a:cubicBezTo>
                    <a:pt x="79" y="80"/>
                    <a:pt x="81" y="62"/>
                    <a:pt x="98" y="5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4" y="49"/>
                    <a:pt x="54" y="62"/>
                    <a:pt x="53" y="65"/>
                  </a:cubicBezTo>
                  <a:lnTo>
                    <a:pt x="55" y="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9"/>
            <p:cNvSpPr>
              <a:spLocks/>
            </p:cNvSpPr>
            <p:nvPr/>
          </p:nvSpPr>
          <p:spPr bwMode="auto">
            <a:xfrm>
              <a:off x="4395" y="2152"/>
              <a:ext cx="165" cy="51"/>
            </a:xfrm>
            <a:custGeom>
              <a:avLst/>
              <a:gdLst>
                <a:gd name="T0" fmla="*/ 212 w 220"/>
                <a:gd name="T1" fmla="*/ 65 h 68"/>
                <a:gd name="T2" fmla="*/ 196 w 220"/>
                <a:gd name="T3" fmla="*/ 60 h 68"/>
                <a:gd name="T4" fmla="*/ 196 w 220"/>
                <a:gd name="T5" fmla="*/ 68 h 68"/>
                <a:gd name="T6" fmla="*/ 116 w 220"/>
                <a:gd name="T7" fmla="*/ 56 h 68"/>
                <a:gd name="T8" fmla="*/ 97 w 220"/>
                <a:gd name="T9" fmla="*/ 45 h 68"/>
                <a:gd name="T10" fmla="*/ 55 w 220"/>
                <a:gd name="T11" fmla="*/ 40 h 68"/>
                <a:gd name="T12" fmla="*/ 25 w 220"/>
                <a:gd name="T13" fmla="*/ 36 h 68"/>
                <a:gd name="T14" fmla="*/ 0 w 220"/>
                <a:gd name="T15" fmla="*/ 18 h 68"/>
                <a:gd name="T16" fmla="*/ 19 w 220"/>
                <a:gd name="T17" fmla="*/ 2 h 68"/>
                <a:gd name="T18" fmla="*/ 25 w 220"/>
                <a:gd name="T19" fmla="*/ 5 h 68"/>
                <a:gd name="T20" fmla="*/ 37 w 220"/>
                <a:gd name="T21" fmla="*/ 0 h 68"/>
                <a:gd name="T22" fmla="*/ 94 w 220"/>
                <a:gd name="T23" fmla="*/ 26 h 68"/>
                <a:gd name="T24" fmla="*/ 117 w 220"/>
                <a:gd name="T25" fmla="*/ 14 h 68"/>
                <a:gd name="T26" fmla="*/ 151 w 220"/>
                <a:gd name="T27" fmla="*/ 28 h 68"/>
                <a:gd name="T28" fmla="*/ 174 w 220"/>
                <a:gd name="T29" fmla="*/ 25 h 68"/>
                <a:gd name="T30" fmla="*/ 180 w 220"/>
                <a:gd name="T31" fmla="*/ 25 h 68"/>
                <a:gd name="T32" fmla="*/ 152 w 220"/>
                <a:gd name="T33" fmla="*/ 30 h 68"/>
                <a:gd name="T34" fmla="*/ 184 w 220"/>
                <a:gd name="T35" fmla="*/ 41 h 68"/>
                <a:gd name="T36" fmla="*/ 190 w 220"/>
                <a:gd name="T37" fmla="*/ 48 h 68"/>
                <a:gd name="T38" fmla="*/ 208 w 220"/>
                <a:gd name="T39" fmla="*/ 49 h 68"/>
                <a:gd name="T40" fmla="*/ 220 w 220"/>
                <a:gd name="T41" fmla="*/ 57 h 68"/>
                <a:gd name="T42" fmla="*/ 212 w 220"/>
                <a:gd name="T43" fmla="*/ 6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0" h="68">
                  <a:moveTo>
                    <a:pt x="212" y="65"/>
                  </a:moveTo>
                  <a:cubicBezTo>
                    <a:pt x="204" y="65"/>
                    <a:pt x="205" y="60"/>
                    <a:pt x="196" y="60"/>
                  </a:cubicBezTo>
                  <a:cubicBezTo>
                    <a:pt x="194" y="60"/>
                    <a:pt x="195" y="65"/>
                    <a:pt x="196" y="68"/>
                  </a:cubicBezTo>
                  <a:cubicBezTo>
                    <a:pt x="171" y="57"/>
                    <a:pt x="145" y="56"/>
                    <a:pt x="116" y="56"/>
                  </a:cubicBezTo>
                  <a:cubicBezTo>
                    <a:pt x="107" y="56"/>
                    <a:pt x="104" y="45"/>
                    <a:pt x="97" y="45"/>
                  </a:cubicBezTo>
                  <a:cubicBezTo>
                    <a:pt x="82" y="45"/>
                    <a:pt x="70" y="45"/>
                    <a:pt x="55" y="40"/>
                  </a:cubicBezTo>
                  <a:cubicBezTo>
                    <a:pt x="44" y="36"/>
                    <a:pt x="32" y="44"/>
                    <a:pt x="25" y="36"/>
                  </a:cubicBezTo>
                  <a:cubicBezTo>
                    <a:pt x="17" y="28"/>
                    <a:pt x="11" y="18"/>
                    <a:pt x="0" y="18"/>
                  </a:cubicBezTo>
                  <a:cubicBezTo>
                    <a:pt x="0" y="16"/>
                    <a:pt x="14" y="2"/>
                    <a:pt x="19" y="2"/>
                  </a:cubicBezTo>
                  <a:cubicBezTo>
                    <a:pt x="21" y="2"/>
                    <a:pt x="22" y="5"/>
                    <a:pt x="25" y="5"/>
                  </a:cubicBezTo>
                  <a:cubicBezTo>
                    <a:pt x="29" y="5"/>
                    <a:pt x="32" y="0"/>
                    <a:pt x="37" y="0"/>
                  </a:cubicBezTo>
                  <a:cubicBezTo>
                    <a:pt x="60" y="0"/>
                    <a:pt x="69" y="26"/>
                    <a:pt x="94" y="26"/>
                  </a:cubicBezTo>
                  <a:cubicBezTo>
                    <a:pt x="106" y="26"/>
                    <a:pt x="108" y="14"/>
                    <a:pt x="117" y="14"/>
                  </a:cubicBezTo>
                  <a:cubicBezTo>
                    <a:pt x="132" y="14"/>
                    <a:pt x="138" y="28"/>
                    <a:pt x="151" y="28"/>
                  </a:cubicBezTo>
                  <a:cubicBezTo>
                    <a:pt x="174" y="25"/>
                    <a:pt x="174" y="25"/>
                    <a:pt x="174" y="25"/>
                  </a:cubicBezTo>
                  <a:cubicBezTo>
                    <a:pt x="180" y="25"/>
                    <a:pt x="180" y="25"/>
                    <a:pt x="180" y="25"/>
                  </a:cubicBezTo>
                  <a:cubicBezTo>
                    <a:pt x="179" y="29"/>
                    <a:pt x="153" y="31"/>
                    <a:pt x="152" y="30"/>
                  </a:cubicBezTo>
                  <a:cubicBezTo>
                    <a:pt x="160" y="39"/>
                    <a:pt x="170" y="41"/>
                    <a:pt x="184" y="41"/>
                  </a:cubicBezTo>
                  <a:cubicBezTo>
                    <a:pt x="188" y="41"/>
                    <a:pt x="188" y="46"/>
                    <a:pt x="190" y="48"/>
                  </a:cubicBezTo>
                  <a:cubicBezTo>
                    <a:pt x="195" y="53"/>
                    <a:pt x="201" y="47"/>
                    <a:pt x="208" y="49"/>
                  </a:cubicBezTo>
                  <a:cubicBezTo>
                    <a:pt x="215" y="52"/>
                    <a:pt x="215" y="54"/>
                    <a:pt x="220" y="57"/>
                  </a:cubicBezTo>
                  <a:cubicBezTo>
                    <a:pt x="219" y="60"/>
                    <a:pt x="213" y="65"/>
                    <a:pt x="212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0"/>
            <p:cNvSpPr>
              <a:spLocks/>
            </p:cNvSpPr>
            <p:nvPr/>
          </p:nvSpPr>
          <p:spPr bwMode="auto">
            <a:xfrm>
              <a:off x="4628" y="2192"/>
              <a:ext cx="49" cy="13"/>
            </a:xfrm>
            <a:custGeom>
              <a:avLst/>
              <a:gdLst>
                <a:gd name="T0" fmla="*/ 44 w 66"/>
                <a:gd name="T1" fmla="*/ 16 h 17"/>
                <a:gd name="T2" fmla="*/ 17 w 66"/>
                <a:gd name="T3" fmla="*/ 16 h 17"/>
                <a:gd name="T4" fmla="*/ 0 w 66"/>
                <a:gd name="T5" fmla="*/ 8 h 17"/>
                <a:gd name="T6" fmla="*/ 14 w 66"/>
                <a:gd name="T7" fmla="*/ 3 h 17"/>
                <a:gd name="T8" fmla="*/ 44 w 66"/>
                <a:gd name="T9" fmla="*/ 8 h 17"/>
                <a:gd name="T10" fmla="*/ 66 w 66"/>
                <a:gd name="T11" fmla="*/ 0 h 17"/>
                <a:gd name="T12" fmla="*/ 44 w 66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7">
                  <a:moveTo>
                    <a:pt x="44" y="16"/>
                  </a:moveTo>
                  <a:cubicBezTo>
                    <a:pt x="33" y="16"/>
                    <a:pt x="23" y="16"/>
                    <a:pt x="17" y="16"/>
                  </a:cubicBezTo>
                  <a:cubicBezTo>
                    <a:pt x="11" y="16"/>
                    <a:pt x="0" y="17"/>
                    <a:pt x="0" y="8"/>
                  </a:cubicBezTo>
                  <a:cubicBezTo>
                    <a:pt x="0" y="2"/>
                    <a:pt x="8" y="3"/>
                    <a:pt x="14" y="3"/>
                  </a:cubicBezTo>
                  <a:cubicBezTo>
                    <a:pt x="27" y="3"/>
                    <a:pt x="33" y="8"/>
                    <a:pt x="44" y="8"/>
                  </a:cubicBezTo>
                  <a:cubicBezTo>
                    <a:pt x="55" y="8"/>
                    <a:pt x="59" y="3"/>
                    <a:pt x="66" y="0"/>
                  </a:cubicBezTo>
                  <a:cubicBezTo>
                    <a:pt x="61" y="11"/>
                    <a:pt x="54" y="13"/>
                    <a:pt x="44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1"/>
            <p:cNvSpPr>
              <a:spLocks/>
            </p:cNvSpPr>
            <p:nvPr/>
          </p:nvSpPr>
          <p:spPr bwMode="auto">
            <a:xfrm>
              <a:off x="4578" y="2195"/>
              <a:ext cx="35" cy="12"/>
            </a:xfrm>
            <a:custGeom>
              <a:avLst/>
              <a:gdLst>
                <a:gd name="T0" fmla="*/ 46 w 46"/>
                <a:gd name="T1" fmla="*/ 12 h 17"/>
                <a:gd name="T2" fmla="*/ 39 w 46"/>
                <a:gd name="T3" fmla="*/ 12 h 17"/>
                <a:gd name="T4" fmla="*/ 33 w 46"/>
                <a:gd name="T5" fmla="*/ 9 h 17"/>
                <a:gd name="T6" fmla="*/ 15 w 46"/>
                <a:gd name="T7" fmla="*/ 17 h 17"/>
                <a:gd name="T8" fmla="*/ 0 w 46"/>
                <a:gd name="T9" fmla="*/ 12 h 17"/>
                <a:gd name="T10" fmla="*/ 13 w 46"/>
                <a:gd name="T11" fmla="*/ 4 h 17"/>
                <a:gd name="T12" fmla="*/ 27 w 46"/>
                <a:gd name="T13" fmla="*/ 7 h 17"/>
                <a:gd name="T14" fmla="*/ 28 w 46"/>
                <a:gd name="T15" fmla="*/ 0 h 17"/>
                <a:gd name="T16" fmla="*/ 46 w 46"/>
                <a:gd name="T17" fmla="*/ 0 h 17"/>
                <a:gd name="T18" fmla="*/ 46 w 4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7">
                  <a:moveTo>
                    <a:pt x="46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26" y="12"/>
                    <a:pt x="23" y="17"/>
                    <a:pt x="15" y="17"/>
                  </a:cubicBezTo>
                  <a:cubicBezTo>
                    <a:pt x="9" y="17"/>
                    <a:pt x="0" y="15"/>
                    <a:pt x="0" y="12"/>
                  </a:cubicBezTo>
                  <a:cubicBezTo>
                    <a:pt x="0" y="3"/>
                    <a:pt x="6" y="4"/>
                    <a:pt x="13" y="4"/>
                  </a:cubicBezTo>
                  <a:cubicBezTo>
                    <a:pt x="20" y="4"/>
                    <a:pt x="24" y="5"/>
                    <a:pt x="27" y="7"/>
                  </a:cubicBezTo>
                  <a:cubicBezTo>
                    <a:pt x="27" y="4"/>
                    <a:pt x="28" y="3"/>
                    <a:pt x="2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7"/>
                    <a:pt x="45" y="11"/>
                    <a:pt x="46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2"/>
            <p:cNvSpPr>
              <a:spLocks/>
            </p:cNvSpPr>
            <p:nvPr/>
          </p:nvSpPr>
          <p:spPr bwMode="auto">
            <a:xfrm>
              <a:off x="4615" y="2210"/>
              <a:ext cx="25" cy="20"/>
            </a:xfrm>
            <a:custGeom>
              <a:avLst/>
              <a:gdLst>
                <a:gd name="T0" fmla="*/ 24 w 34"/>
                <a:gd name="T1" fmla="*/ 26 h 26"/>
                <a:gd name="T2" fmla="*/ 20 w 34"/>
                <a:gd name="T3" fmla="*/ 15 h 26"/>
                <a:gd name="T4" fmla="*/ 0 w 34"/>
                <a:gd name="T5" fmla="*/ 6 h 26"/>
                <a:gd name="T6" fmla="*/ 15 w 34"/>
                <a:gd name="T7" fmla="*/ 2 h 26"/>
                <a:gd name="T8" fmla="*/ 22 w 34"/>
                <a:gd name="T9" fmla="*/ 2 h 26"/>
                <a:gd name="T10" fmla="*/ 34 w 34"/>
                <a:gd name="T11" fmla="*/ 20 h 26"/>
                <a:gd name="T12" fmla="*/ 28 w 34"/>
                <a:gd name="T13" fmla="*/ 26 h 26"/>
                <a:gd name="T14" fmla="*/ 24 w 3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6">
                  <a:moveTo>
                    <a:pt x="24" y="26"/>
                  </a:moveTo>
                  <a:cubicBezTo>
                    <a:pt x="21" y="26"/>
                    <a:pt x="20" y="18"/>
                    <a:pt x="20" y="15"/>
                  </a:cubicBezTo>
                  <a:cubicBezTo>
                    <a:pt x="12" y="15"/>
                    <a:pt x="0" y="14"/>
                    <a:pt x="0" y="6"/>
                  </a:cubicBezTo>
                  <a:cubicBezTo>
                    <a:pt x="0" y="0"/>
                    <a:pt x="9" y="2"/>
                    <a:pt x="15" y="2"/>
                  </a:cubicBezTo>
                  <a:cubicBezTo>
                    <a:pt x="17" y="2"/>
                    <a:pt x="20" y="2"/>
                    <a:pt x="22" y="2"/>
                  </a:cubicBezTo>
                  <a:cubicBezTo>
                    <a:pt x="22" y="13"/>
                    <a:pt x="34" y="10"/>
                    <a:pt x="34" y="20"/>
                  </a:cubicBezTo>
                  <a:cubicBezTo>
                    <a:pt x="34" y="22"/>
                    <a:pt x="30" y="26"/>
                    <a:pt x="28" y="26"/>
                  </a:cubicBezTo>
                  <a:cubicBezTo>
                    <a:pt x="27" y="26"/>
                    <a:pt x="25" y="26"/>
                    <a:pt x="24" y="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3"/>
            <p:cNvSpPr>
              <a:spLocks/>
            </p:cNvSpPr>
            <p:nvPr/>
          </p:nvSpPr>
          <p:spPr bwMode="auto">
            <a:xfrm>
              <a:off x="4566" y="2195"/>
              <a:ext cx="9" cy="9"/>
            </a:xfrm>
            <a:custGeom>
              <a:avLst/>
              <a:gdLst>
                <a:gd name="T0" fmla="*/ 0 w 13"/>
                <a:gd name="T1" fmla="*/ 0 h 13"/>
                <a:gd name="T2" fmla="*/ 6 w 13"/>
                <a:gd name="T3" fmla="*/ 0 h 13"/>
                <a:gd name="T4" fmla="*/ 13 w 13"/>
                <a:gd name="T5" fmla="*/ 5 h 13"/>
                <a:gd name="T6" fmla="*/ 6 w 13"/>
                <a:gd name="T7" fmla="*/ 13 h 13"/>
                <a:gd name="T8" fmla="*/ 0 w 13"/>
                <a:gd name="T9" fmla="*/ 8 h 13"/>
                <a:gd name="T10" fmla="*/ 0 w 13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0" y="0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10" y="0"/>
                    <a:pt x="10" y="4"/>
                    <a:pt x="13" y="5"/>
                  </a:cubicBezTo>
                  <a:cubicBezTo>
                    <a:pt x="13" y="10"/>
                    <a:pt x="9" y="13"/>
                    <a:pt x="6" y="13"/>
                  </a:cubicBezTo>
                  <a:cubicBezTo>
                    <a:pt x="3" y="13"/>
                    <a:pt x="0" y="10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4"/>
            <p:cNvSpPr>
              <a:spLocks/>
            </p:cNvSpPr>
            <p:nvPr/>
          </p:nvSpPr>
          <p:spPr bwMode="auto">
            <a:xfrm>
              <a:off x="4686" y="2195"/>
              <a:ext cx="58" cy="36"/>
            </a:xfrm>
            <a:custGeom>
              <a:avLst/>
              <a:gdLst>
                <a:gd name="T0" fmla="*/ 33 w 77"/>
                <a:gd name="T1" fmla="*/ 23 h 47"/>
                <a:gd name="T2" fmla="*/ 30 w 77"/>
                <a:gd name="T3" fmla="*/ 34 h 47"/>
                <a:gd name="T4" fmla="*/ 5 w 77"/>
                <a:gd name="T5" fmla="*/ 47 h 47"/>
                <a:gd name="T6" fmla="*/ 0 w 77"/>
                <a:gd name="T7" fmla="*/ 40 h 47"/>
                <a:gd name="T8" fmla="*/ 26 w 77"/>
                <a:gd name="T9" fmla="*/ 18 h 47"/>
                <a:gd name="T10" fmla="*/ 30 w 77"/>
                <a:gd name="T11" fmla="*/ 11 h 47"/>
                <a:gd name="T12" fmla="*/ 77 w 77"/>
                <a:gd name="T13" fmla="*/ 5 h 47"/>
                <a:gd name="T14" fmla="*/ 33 w 77"/>
                <a:gd name="T15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47">
                  <a:moveTo>
                    <a:pt x="33" y="23"/>
                  </a:moveTo>
                  <a:cubicBezTo>
                    <a:pt x="29" y="23"/>
                    <a:pt x="33" y="31"/>
                    <a:pt x="30" y="34"/>
                  </a:cubicBezTo>
                  <a:cubicBezTo>
                    <a:pt x="26" y="38"/>
                    <a:pt x="14" y="47"/>
                    <a:pt x="5" y="47"/>
                  </a:cubicBezTo>
                  <a:cubicBezTo>
                    <a:pt x="2" y="47"/>
                    <a:pt x="0" y="43"/>
                    <a:pt x="0" y="40"/>
                  </a:cubicBezTo>
                  <a:cubicBezTo>
                    <a:pt x="0" y="22"/>
                    <a:pt x="14" y="22"/>
                    <a:pt x="26" y="18"/>
                  </a:cubicBezTo>
                  <a:cubicBezTo>
                    <a:pt x="28" y="18"/>
                    <a:pt x="28" y="13"/>
                    <a:pt x="30" y="11"/>
                  </a:cubicBezTo>
                  <a:cubicBezTo>
                    <a:pt x="37" y="3"/>
                    <a:pt x="70" y="0"/>
                    <a:pt x="77" y="5"/>
                  </a:cubicBezTo>
                  <a:cubicBezTo>
                    <a:pt x="70" y="17"/>
                    <a:pt x="45" y="23"/>
                    <a:pt x="33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5"/>
            <p:cNvSpPr>
              <a:spLocks/>
            </p:cNvSpPr>
            <p:nvPr/>
          </p:nvSpPr>
          <p:spPr bwMode="auto">
            <a:xfrm>
              <a:off x="4855" y="2147"/>
              <a:ext cx="12" cy="24"/>
            </a:xfrm>
            <a:custGeom>
              <a:avLst/>
              <a:gdLst>
                <a:gd name="T0" fmla="*/ 13 w 16"/>
                <a:gd name="T1" fmla="*/ 0 h 33"/>
                <a:gd name="T2" fmla="*/ 16 w 16"/>
                <a:gd name="T3" fmla="*/ 9 h 33"/>
                <a:gd name="T4" fmla="*/ 10 w 16"/>
                <a:gd name="T5" fmla="*/ 17 h 33"/>
                <a:gd name="T6" fmla="*/ 5 w 16"/>
                <a:gd name="T7" fmla="*/ 33 h 33"/>
                <a:gd name="T8" fmla="*/ 0 w 16"/>
                <a:gd name="T9" fmla="*/ 27 h 33"/>
                <a:gd name="T10" fmla="*/ 8 w 16"/>
                <a:gd name="T11" fmla="*/ 14 h 33"/>
                <a:gd name="T12" fmla="*/ 13 w 16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3">
                  <a:moveTo>
                    <a:pt x="13" y="0"/>
                  </a:moveTo>
                  <a:cubicBezTo>
                    <a:pt x="14" y="6"/>
                    <a:pt x="16" y="3"/>
                    <a:pt x="16" y="9"/>
                  </a:cubicBezTo>
                  <a:cubicBezTo>
                    <a:pt x="16" y="14"/>
                    <a:pt x="13" y="17"/>
                    <a:pt x="10" y="17"/>
                  </a:cubicBezTo>
                  <a:cubicBezTo>
                    <a:pt x="10" y="25"/>
                    <a:pt x="11" y="33"/>
                    <a:pt x="5" y="33"/>
                  </a:cubicBezTo>
                  <a:cubicBezTo>
                    <a:pt x="3" y="33"/>
                    <a:pt x="0" y="29"/>
                    <a:pt x="0" y="27"/>
                  </a:cubicBezTo>
                  <a:cubicBezTo>
                    <a:pt x="0" y="19"/>
                    <a:pt x="8" y="18"/>
                    <a:pt x="8" y="14"/>
                  </a:cubicBezTo>
                  <a:cubicBezTo>
                    <a:pt x="8" y="8"/>
                    <a:pt x="7" y="1"/>
                    <a:pt x="1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6"/>
            <p:cNvSpPr>
              <a:spLocks/>
            </p:cNvSpPr>
            <p:nvPr/>
          </p:nvSpPr>
          <p:spPr bwMode="auto">
            <a:xfrm>
              <a:off x="4727" y="2101"/>
              <a:ext cx="16" cy="18"/>
            </a:xfrm>
            <a:custGeom>
              <a:avLst/>
              <a:gdLst>
                <a:gd name="T0" fmla="*/ 21 w 21"/>
                <a:gd name="T1" fmla="*/ 14 h 24"/>
                <a:gd name="T2" fmla="*/ 13 w 21"/>
                <a:gd name="T3" fmla="*/ 24 h 24"/>
                <a:gd name="T4" fmla="*/ 0 w 21"/>
                <a:gd name="T5" fmla="*/ 9 h 24"/>
                <a:gd name="T6" fmla="*/ 21 w 21"/>
                <a:gd name="T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4">
                  <a:moveTo>
                    <a:pt x="21" y="14"/>
                  </a:moveTo>
                  <a:cubicBezTo>
                    <a:pt x="21" y="16"/>
                    <a:pt x="15" y="24"/>
                    <a:pt x="13" y="24"/>
                  </a:cubicBezTo>
                  <a:cubicBezTo>
                    <a:pt x="9" y="24"/>
                    <a:pt x="0" y="16"/>
                    <a:pt x="0" y="9"/>
                  </a:cubicBezTo>
                  <a:cubicBezTo>
                    <a:pt x="0" y="0"/>
                    <a:pt x="21" y="6"/>
                    <a:pt x="21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7"/>
            <p:cNvSpPr>
              <a:spLocks/>
            </p:cNvSpPr>
            <p:nvPr/>
          </p:nvSpPr>
          <p:spPr bwMode="auto">
            <a:xfrm>
              <a:off x="4756" y="2103"/>
              <a:ext cx="47" cy="13"/>
            </a:xfrm>
            <a:custGeom>
              <a:avLst/>
              <a:gdLst>
                <a:gd name="T0" fmla="*/ 53 w 62"/>
                <a:gd name="T1" fmla="*/ 3 h 18"/>
                <a:gd name="T2" fmla="*/ 62 w 62"/>
                <a:gd name="T3" fmla="*/ 17 h 18"/>
                <a:gd name="T4" fmla="*/ 57 w 62"/>
                <a:gd name="T5" fmla="*/ 18 h 18"/>
                <a:gd name="T6" fmla="*/ 31 w 62"/>
                <a:gd name="T7" fmla="*/ 10 h 18"/>
                <a:gd name="T8" fmla="*/ 13 w 62"/>
                <a:gd name="T9" fmla="*/ 10 h 18"/>
                <a:gd name="T10" fmla="*/ 0 w 62"/>
                <a:gd name="T11" fmla="*/ 7 h 18"/>
                <a:gd name="T12" fmla="*/ 5 w 62"/>
                <a:gd name="T13" fmla="*/ 0 h 18"/>
                <a:gd name="T14" fmla="*/ 39 w 62"/>
                <a:gd name="T15" fmla="*/ 0 h 18"/>
                <a:gd name="T16" fmla="*/ 51 w 62"/>
                <a:gd name="T17" fmla="*/ 3 h 18"/>
                <a:gd name="T18" fmla="*/ 53 w 62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8">
                  <a:moveTo>
                    <a:pt x="53" y="3"/>
                  </a:moveTo>
                  <a:cubicBezTo>
                    <a:pt x="54" y="9"/>
                    <a:pt x="62" y="10"/>
                    <a:pt x="62" y="17"/>
                  </a:cubicBezTo>
                  <a:cubicBezTo>
                    <a:pt x="62" y="18"/>
                    <a:pt x="59" y="18"/>
                    <a:pt x="57" y="18"/>
                  </a:cubicBezTo>
                  <a:cubicBezTo>
                    <a:pt x="47" y="18"/>
                    <a:pt x="42" y="10"/>
                    <a:pt x="31" y="10"/>
                  </a:cubicBezTo>
                  <a:cubicBezTo>
                    <a:pt x="23" y="10"/>
                    <a:pt x="20" y="10"/>
                    <a:pt x="13" y="10"/>
                  </a:cubicBezTo>
                  <a:cubicBezTo>
                    <a:pt x="10" y="10"/>
                    <a:pt x="0" y="7"/>
                    <a:pt x="0" y="7"/>
                  </a:cubicBezTo>
                  <a:cubicBezTo>
                    <a:pt x="0" y="3"/>
                    <a:pt x="4" y="2"/>
                    <a:pt x="5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6"/>
                    <a:pt x="46" y="3"/>
                    <a:pt x="51" y="3"/>
                  </a:cubicBezTo>
                  <a:lnTo>
                    <a:pt x="5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8"/>
            <p:cNvSpPr>
              <a:spLocks/>
            </p:cNvSpPr>
            <p:nvPr/>
          </p:nvSpPr>
          <p:spPr bwMode="auto">
            <a:xfrm>
              <a:off x="4749" y="2014"/>
              <a:ext cx="20" cy="47"/>
            </a:xfrm>
            <a:custGeom>
              <a:avLst/>
              <a:gdLst>
                <a:gd name="T0" fmla="*/ 8 w 27"/>
                <a:gd name="T1" fmla="*/ 50 h 63"/>
                <a:gd name="T2" fmla="*/ 8 w 27"/>
                <a:gd name="T3" fmla="*/ 44 h 63"/>
                <a:gd name="T4" fmla="*/ 25 w 27"/>
                <a:gd name="T5" fmla="*/ 43 h 63"/>
                <a:gd name="T6" fmla="*/ 19 w 27"/>
                <a:gd name="T7" fmla="*/ 31 h 63"/>
                <a:gd name="T8" fmla="*/ 27 w 27"/>
                <a:gd name="T9" fmla="*/ 21 h 63"/>
                <a:gd name="T10" fmla="*/ 7 w 27"/>
                <a:gd name="T11" fmla="*/ 0 h 63"/>
                <a:gd name="T12" fmla="*/ 0 w 27"/>
                <a:gd name="T13" fmla="*/ 16 h 63"/>
                <a:gd name="T14" fmla="*/ 6 w 27"/>
                <a:gd name="T15" fmla="*/ 38 h 63"/>
                <a:gd name="T16" fmla="*/ 6 w 27"/>
                <a:gd name="T17" fmla="*/ 48 h 63"/>
                <a:gd name="T18" fmla="*/ 16 w 27"/>
                <a:gd name="T19" fmla="*/ 63 h 63"/>
                <a:gd name="T20" fmla="*/ 8 w 27"/>
                <a:gd name="T21" fmla="*/ 5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63">
                  <a:moveTo>
                    <a:pt x="8" y="50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14" y="44"/>
                    <a:pt x="22" y="44"/>
                    <a:pt x="25" y="43"/>
                  </a:cubicBezTo>
                  <a:cubicBezTo>
                    <a:pt x="24" y="36"/>
                    <a:pt x="19" y="35"/>
                    <a:pt x="19" y="31"/>
                  </a:cubicBezTo>
                  <a:cubicBezTo>
                    <a:pt x="19" y="26"/>
                    <a:pt x="27" y="25"/>
                    <a:pt x="27" y="21"/>
                  </a:cubicBezTo>
                  <a:cubicBezTo>
                    <a:pt x="14" y="17"/>
                    <a:pt x="8" y="11"/>
                    <a:pt x="7" y="0"/>
                  </a:cubicBezTo>
                  <a:cubicBezTo>
                    <a:pt x="1" y="3"/>
                    <a:pt x="0" y="9"/>
                    <a:pt x="0" y="16"/>
                  </a:cubicBezTo>
                  <a:cubicBezTo>
                    <a:pt x="0" y="26"/>
                    <a:pt x="6" y="29"/>
                    <a:pt x="6" y="38"/>
                  </a:cubicBezTo>
                  <a:cubicBezTo>
                    <a:pt x="6" y="46"/>
                    <a:pt x="6" y="44"/>
                    <a:pt x="6" y="48"/>
                  </a:cubicBezTo>
                  <a:cubicBezTo>
                    <a:pt x="6" y="53"/>
                    <a:pt x="8" y="63"/>
                    <a:pt x="16" y="63"/>
                  </a:cubicBezTo>
                  <a:cubicBezTo>
                    <a:pt x="12" y="58"/>
                    <a:pt x="11" y="55"/>
                    <a:pt x="8" y="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5090" y="2123"/>
              <a:ext cx="64" cy="39"/>
            </a:xfrm>
            <a:custGeom>
              <a:avLst/>
              <a:gdLst>
                <a:gd name="T0" fmla="*/ 22 w 85"/>
                <a:gd name="T1" fmla="*/ 48 h 52"/>
                <a:gd name="T2" fmla="*/ 0 w 85"/>
                <a:gd name="T3" fmla="*/ 32 h 52"/>
                <a:gd name="T4" fmla="*/ 23 w 85"/>
                <a:gd name="T5" fmla="*/ 32 h 52"/>
                <a:gd name="T6" fmla="*/ 32 w 85"/>
                <a:gd name="T7" fmla="*/ 30 h 52"/>
                <a:gd name="T8" fmla="*/ 61 w 85"/>
                <a:gd name="T9" fmla="*/ 23 h 52"/>
                <a:gd name="T10" fmla="*/ 78 w 85"/>
                <a:gd name="T11" fmla="*/ 0 h 52"/>
                <a:gd name="T12" fmla="*/ 85 w 85"/>
                <a:gd name="T13" fmla="*/ 12 h 52"/>
                <a:gd name="T14" fmla="*/ 69 w 85"/>
                <a:gd name="T15" fmla="*/ 40 h 52"/>
                <a:gd name="T16" fmla="*/ 32 w 85"/>
                <a:gd name="T17" fmla="*/ 52 h 52"/>
                <a:gd name="T18" fmla="*/ 19 w 85"/>
                <a:gd name="T19" fmla="*/ 44 h 52"/>
                <a:gd name="T20" fmla="*/ 22 w 85"/>
                <a:gd name="T21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52">
                  <a:moveTo>
                    <a:pt x="22" y="48"/>
                  </a:moveTo>
                  <a:cubicBezTo>
                    <a:pt x="16" y="40"/>
                    <a:pt x="3" y="42"/>
                    <a:pt x="0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3"/>
                    <a:pt x="32" y="30"/>
                    <a:pt x="32" y="30"/>
                  </a:cubicBezTo>
                  <a:cubicBezTo>
                    <a:pt x="43" y="26"/>
                    <a:pt x="54" y="26"/>
                    <a:pt x="61" y="23"/>
                  </a:cubicBezTo>
                  <a:cubicBezTo>
                    <a:pt x="72" y="18"/>
                    <a:pt x="67" y="0"/>
                    <a:pt x="78" y="0"/>
                  </a:cubicBezTo>
                  <a:cubicBezTo>
                    <a:pt x="82" y="0"/>
                    <a:pt x="85" y="7"/>
                    <a:pt x="85" y="12"/>
                  </a:cubicBezTo>
                  <a:cubicBezTo>
                    <a:pt x="85" y="29"/>
                    <a:pt x="69" y="26"/>
                    <a:pt x="69" y="40"/>
                  </a:cubicBezTo>
                  <a:cubicBezTo>
                    <a:pt x="55" y="43"/>
                    <a:pt x="48" y="52"/>
                    <a:pt x="32" y="52"/>
                  </a:cubicBezTo>
                  <a:cubicBezTo>
                    <a:pt x="29" y="52"/>
                    <a:pt x="19" y="46"/>
                    <a:pt x="19" y="44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4802" y="2057"/>
              <a:ext cx="328" cy="178"/>
            </a:xfrm>
            <a:custGeom>
              <a:avLst/>
              <a:gdLst>
                <a:gd name="T0" fmla="*/ 219 w 439"/>
                <a:gd name="T1" fmla="*/ 49 h 238"/>
                <a:gd name="T2" fmla="*/ 274 w 439"/>
                <a:gd name="T3" fmla="*/ 69 h 238"/>
                <a:gd name="T4" fmla="*/ 297 w 439"/>
                <a:gd name="T5" fmla="*/ 80 h 238"/>
                <a:gd name="T6" fmla="*/ 307 w 439"/>
                <a:gd name="T7" fmla="*/ 88 h 238"/>
                <a:gd name="T8" fmla="*/ 349 w 439"/>
                <a:gd name="T9" fmla="*/ 127 h 238"/>
                <a:gd name="T10" fmla="*/ 372 w 439"/>
                <a:gd name="T11" fmla="*/ 140 h 238"/>
                <a:gd name="T12" fmla="*/ 358 w 439"/>
                <a:gd name="T13" fmla="*/ 153 h 238"/>
                <a:gd name="T14" fmla="*/ 372 w 439"/>
                <a:gd name="T15" fmla="*/ 172 h 238"/>
                <a:gd name="T16" fmla="*/ 384 w 439"/>
                <a:gd name="T17" fmla="*/ 195 h 238"/>
                <a:gd name="T18" fmla="*/ 401 w 439"/>
                <a:gd name="T19" fmla="*/ 203 h 238"/>
                <a:gd name="T20" fmla="*/ 407 w 439"/>
                <a:gd name="T21" fmla="*/ 211 h 238"/>
                <a:gd name="T22" fmla="*/ 416 w 439"/>
                <a:gd name="T23" fmla="*/ 213 h 238"/>
                <a:gd name="T24" fmla="*/ 424 w 439"/>
                <a:gd name="T25" fmla="*/ 223 h 238"/>
                <a:gd name="T26" fmla="*/ 439 w 439"/>
                <a:gd name="T27" fmla="*/ 226 h 238"/>
                <a:gd name="T28" fmla="*/ 429 w 439"/>
                <a:gd name="T29" fmla="*/ 238 h 238"/>
                <a:gd name="T30" fmla="*/ 424 w 439"/>
                <a:gd name="T31" fmla="*/ 238 h 238"/>
                <a:gd name="T32" fmla="*/ 410 w 439"/>
                <a:gd name="T33" fmla="*/ 229 h 238"/>
                <a:gd name="T34" fmla="*/ 390 w 439"/>
                <a:gd name="T35" fmla="*/ 229 h 238"/>
                <a:gd name="T36" fmla="*/ 362 w 439"/>
                <a:gd name="T37" fmla="*/ 209 h 238"/>
                <a:gd name="T38" fmla="*/ 354 w 439"/>
                <a:gd name="T39" fmla="*/ 203 h 238"/>
                <a:gd name="T40" fmla="*/ 300 w 439"/>
                <a:gd name="T41" fmla="*/ 165 h 238"/>
                <a:gd name="T42" fmla="*/ 272 w 439"/>
                <a:gd name="T43" fmla="*/ 184 h 238"/>
                <a:gd name="T44" fmla="*/ 268 w 439"/>
                <a:gd name="T45" fmla="*/ 203 h 238"/>
                <a:gd name="T46" fmla="*/ 240 w 439"/>
                <a:gd name="T47" fmla="*/ 203 h 238"/>
                <a:gd name="T48" fmla="*/ 195 w 439"/>
                <a:gd name="T49" fmla="*/ 179 h 238"/>
                <a:gd name="T50" fmla="*/ 184 w 439"/>
                <a:gd name="T51" fmla="*/ 184 h 238"/>
                <a:gd name="T52" fmla="*/ 168 w 439"/>
                <a:gd name="T53" fmla="*/ 184 h 238"/>
                <a:gd name="T54" fmla="*/ 155 w 439"/>
                <a:gd name="T55" fmla="*/ 177 h 238"/>
                <a:gd name="T56" fmla="*/ 174 w 439"/>
                <a:gd name="T57" fmla="*/ 161 h 238"/>
                <a:gd name="T58" fmla="*/ 165 w 439"/>
                <a:gd name="T59" fmla="*/ 127 h 238"/>
                <a:gd name="T60" fmla="*/ 133 w 439"/>
                <a:gd name="T61" fmla="*/ 105 h 238"/>
                <a:gd name="T62" fmla="*/ 92 w 439"/>
                <a:gd name="T63" fmla="*/ 97 h 238"/>
                <a:gd name="T64" fmla="*/ 64 w 439"/>
                <a:gd name="T65" fmla="*/ 80 h 238"/>
                <a:gd name="T66" fmla="*/ 64 w 439"/>
                <a:gd name="T67" fmla="*/ 73 h 238"/>
                <a:gd name="T68" fmla="*/ 52 w 439"/>
                <a:gd name="T69" fmla="*/ 87 h 238"/>
                <a:gd name="T70" fmla="*/ 45 w 439"/>
                <a:gd name="T71" fmla="*/ 85 h 238"/>
                <a:gd name="T72" fmla="*/ 41 w 439"/>
                <a:gd name="T73" fmla="*/ 67 h 238"/>
                <a:gd name="T74" fmla="*/ 27 w 439"/>
                <a:gd name="T75" fmla="*/ 58 h 238"/>
                <a:gd name="T76" fmla="*/ 66 w 439"/>
                <a:gd name="T77" fmla="*/ 44 h 238"/>
                <a:gd name="T78" fmla="*/ 61 w 439"/>
                <a:gd name="T79" fmla="*/ 44 h 238"/>
                <a:gd name="T80" fmla="*/ 39 w 439"/>
                <a:gd name="T81" fmla="*/ 48 h 238"/>
                <a:gd name="T82" fmla="*/ 28 w 439"/>
                <a:gd name="T83" fmla="*/ 45 h 238"/>
                <a:gd name="T84" fmla="*/ 24 w 439"/>
                <a:gd name="T85" fmla="*/ 38 h 238"/>
                <a:gd name="T86" fmla="*/ 0 w 439"/>
                <a:gd name="T87" fmla="*/ 21 h 238"/>
                <a:gd name="T88" fmla="*/ 11 w 439"/>
                <a:gd name="T89" fmla="*/ 13 h 238"/>
                <a:gd name="T90" fmla="*/ 39 w 439"/>
                <a:gd name="T91" fmla="*/ 0 h 238"/>
                <a:gd name="T92" fmla="*/ 75 w 439"/>
                <a:gd name="T93" fmla="*/ 16 h 238"/>
                <a:gd name="T94" fmla="*/ 75 w 439"/>
                <a:gd name="T95" fmla="*/ 44 h 238"/>
                <a:gd name="T96" fmla="*/ 87 w 439"/>
                <a:gd name="T97" fmla="*/ 52 h 238"/>
                <a:gd name="T98" fmla="*/ 102 w 439"/>
                <a:gd name="T99" fmla="*/ 67 h 238"/>
                <a:gd name="T100" fmla="*/ 115 w 439"/>
                <a:gd name="T101" fmla="*/ 54 h 238"/>
                <a:gd name="T102" fmla="*/ 134 w 439"/>
                <a:gd name="T103" fmla="*/ 44 h 238"/>
                <a:gd name="T104" fmla="*/ 159 w 439"/>
                <a:gd name="T105" fmla="*/ 25 h 238"/>
                <a:gd name="T106" fmla="*/ 168 w 439"/>
                <a:gd name="T107" fmla="*/ 29 h 238"/>
                <a:gd name="T108" fmla="*/ 187 w 439"/>
                <a:gd name="T109" fmla="*/ 44 h 238"/>
                <a:gd name="T110" fmla="*/ 208 w 439"/>
                <a:gd name="T111" fmla="*/ 44 h 238"/>
                <a:gd name="T112" fmla="*/ 223 w 439"/>
                <a:gd name="T113" fmla="*/ 52 h 238"/>
                <a:gd name="T114" fmla="*/ 223 w 439"/>
                <a:gd name="T115" fmla="*/ 53 h 238"/>
                <a:gd name="T116" fmla="*/ 219 w 439"/>
                <a:gd name="T117" fmla="*/ 4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9" h="238">
                  <a:moveTo>
                    <a:pt x="219" y="49"/>
                  </a:moveTo>
                  <a:cubicBezTo>
                    <a:pt x="228" y="59"/>
                    <a:pt x="255" y="69"/>
                    <a:pt x="274" y="69"/>
                  </a:cubicBezTo>
                  <a:cubicBezTo>
                    <a:pt x="284" y="69"/>
                    <a:pt x="288" y="80"/>
                    <a:pt x="297" y="80"/>
                  </a:cubicBezTo>
                  <a:cubicBezTo>
                    <a:pt x="297" y="87"/>
                    <a:pt x="303" y="87"/>
                    <a:pt x="307" y="88"/>
                  </a:cubicBezTo>
                  <a:cubicBezTo>
                    <a:pt x="331" y="96"/>
                    <a:pt x="330" y="118"/>
                    <a:pt x="349" y="127"/>
                  </a:cubicBezTo>
                  <a:cubicBezTo>
                    <a:pt x="356" y="131"/>
                    <a:pt x="372" y="122"/>
                    <a:pt x="372" y="140"/>
                  </a:cubicBezTo>
                  <a:cubicBezTo>
                    <a:pt x="372" y="149"/>
                    <a:pt x="358" y="145"/>
                    <a:pt x="358" y="153"/>
                  </a:cubicBezTo>
                  <a:cubicBezTo>
                    <a:pt x="358" y="157"/>
                    <a:pt x="371" y="170"/>
                    <a:pt x="372" y="172"/>
                  </a:cubicBezTo>
                  <a:cubicBezTo>
                    <a:pt x="380" y="180"/>
                    <a:pt x="378" y="185"/>
                    <a:pt x="384" y="195"/>
                  </a:cubicBezTo>
                  <a:cubicBezTo>
                    <a:pt x="386" y="199"/>
                    <a:pt x="396" y="203"/>
                    <a:pt x="401" y="203"/>
                  </a:cubicBezTo>
                  <a:cubicBezTo>
                    <a:pt x="403" y="203"/>
                    <a:pt x="405" y="208"/>
                    <a:pt x="407" y="211"/>
                  </a:cubicBezTo>
                  <a:cubicBezTo>
                    <a:pt x="408" y="215"/>
                    <a:pt x="413" y="212"/>
                    <a:pt x="416" y="213"/>
                  </a:cubicBezTo>
                  <a:cubicBezTo>
                    <a:pt x="421" y="215"/>
                    <a:pt x="422" y="219"/>
                    <a:pt x="424" y="223"/>
                  </a:cubicBezTo>
                  <a:cubicBezTo>
                    <a:pt x="425" y="227"/>
                    <a:pt x="436" y="225"/>
                    <a:pt x="439" y="226"/>
                  </a:cubicBezTo>
                  <a:cubicBezTo>
                    <a:pt x="434" y="229"/>
                    <a:pt x="429" y="233"/>
                    <a:pt x="429" y="238"/>
                  </a:cubicBezTo>
                  <a:cubicBezTo>
                    <a:pt x="427" y="238"/>
                    <a:pt x="426" y="238"/>
                    <a:pt x="424" y="238"/>
                  </a:cubicBezTo>
                  <a:cubicBezTo>
                    <a:pt x="423" y="238"/>
                    <a:pt x="411" y="231"/>
                    <a:pt x="41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79" y="227"/>
                    <a:pt x="362" y="218"/>
                    <a:pt x="362" y="209"/>
                  </a:cubicBezTo>
                  <a:cubicBezTo>
                    <a:pt x="362" y="206"/>
                    <a:pt x="355" y="204"/>
                    <a:pt x="354" y="203"/>
                  </a:cubicBezTo>
                  <a:cubicBezTo>
                    <a:pt x="339" y="187"/>
                    <a:pt x="325" y="165"/>
                    <a:pt x="300" y="165"/>
                  </a:cubicBezTo>
                  <a:cubicBezTo>
                    <a:pt x="281" y="165"/>
                    <a:pt x="283" y="179"/>
                    <a:pt x="272" y="184"/>
                  </a:cubicBezTo>
                  <a:cubicBezTo>
                    <a:pt x="275" y="195"/>
                    <a:pt x="268" y="198"/>
                    <a:pt x="268" y="203"/>
                  </a:cubicBezTo>
                  <a:cubicBezTo>
                    <a:pt x="251" y="203"/>
                    <a:pt x="248" y="203"/>
                    <a:pt x="240" y="203"/>
                  </a:cubicBezTo>
                  <a:cubicBezTo>
                    <a:pt x="220" y="203"/>
                    <a:pt x="215" y="179"/>
                    <a:pt x="195" y="179"/>
                  </a:cubicBezTo>
                  <a:cubicBezTo>
                    <a:pt x="192" y="179"/>
                    <a:pt x="184" y="180"/>
                    <a:pt x="184" y="184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2" y="184"/>
                    <a:pt x="155" y="184"/>
                    <a:pt x="155" y="177"/>
                  </a:cubicBezTo>
                  <a:cubicBezTo>
                    <a:pt x="155" y="168"/>
                    <a:pt x="170" y="164"/>
                    <a:pt x="174" y="161"/>
                  </a:cubicBezTo>
                  <a:cubicBezTo>
                    <a:pt x="164" y="150"/>
                    <a:pt x="168" y="139"/>
                    <a:pt x="165" y="127"/>
                  </a:cubicBezTo>
                  <a:cubicBezTo>
                    <a:pt x="162" y="118"/>
                    <a:pt x="140" y="109"/>
                    <a:pt x="133" y="105"/>
                  </a:cubicBezTo>
                  <a:cubicBezTo>
                    <a:pt x="124" y="101"/>
                    <a:pt x="104" y="97"/>
                    <a:pt x="92" y="97"/>
                  </a:cubicBezTo>
                  <a:cubicBezTo>
                    <a:pt x="81" y="97"/>
                    <a:pt x="76" y="76"/>
                    <a:pt x="64" y="80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2" y="79"/>
                    <a:pt x="59" y="87"/>
                    <a:pt x="52" y="87"/>
                  </a:cubicBezTo>
                  <a:cubicBezTo>
                    <a:pt x="50" y="87"/>
                    <a:pt x="46" y="87"/>
                    <a:pt x="45" y="85"/>
                  </a:cubicBezTo>
                  <a:cubicBezTo>
                    <a:pt x="41" y="77"/>
                    <a:pt x="45" y="74"/>
                    <a:pt x="41" y="67"/>
                  </a:cubicBezTo>
                  <a:cubicBezTo>
                    <a:pt x="37" y="61"/>
                    <a:pt x="29" y="64"/>
                    <a:pt x="27" y="58"/>
                  </a:cubicBezTo>
                  <a:cubicBezTo>
                    <a:pt x="38" y="52"/>
                    <a:pt x="61" y="54"/>
                    <a:pt x="66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52" y="47"/>
                    <a:pt x="47" y="48"/>
                    <a:pt x="39" y="48"/>
                  </a:cubicBezTo>
                  <a:cubicBezTo>
                    <a:pt x="35" y="48"/>
                    <a:pt x="32" y="46"/>
                    <a:pt x="28" y="45"/>
                  </a:cubicBezTo>
                  <a:cubicBezTo>
                    <a:pt x="26" y="44"/>
                    <a:pt x="24" y="40"/>
                    <a:pt x="24" y="38"/>
                  </a:cubicBezTo>
                  <a:cubicBezTo>
                    <a:pt x="18" y="27"/>
                    <a:pt x="0" y="32"/>
                    <a:pt x="0" y="21"/>
                  </a:cubicBezTo>
                  <a:cubicBezTo>
                    <a:pt x="0" y="16"/>
                    <a:pt x="6" y="13"/>
                    <a:pt x="11" y="13"/>
                  </a:cubicBezTo>
                  <a:cubicBezTo>
                    <a:pt x="20" y="13"/>
                    <a:pt x="25" y="0"/>
                    <a:pt x="39" y="0"/>
                  </a:cubicBezTo>
                  <a:cubicBezTo>
                    <a:pt x="52" y="0"/>
                    <a:pt x="62" y="13"/>
                    <a:pt x="75" y="16"/>
                  </a:cubicBezTo>
                  <a:cubicBezTo>
                    <a:pt x="75" y="27"/>
                    <a:pt x="75" y="38"/>
                    <a:pt x="75" y="44"/>
                  </a:cubicBezTo>
                  <a:cubicBezTo>
                    <a:pt x="75" y="48"/>
                    <a:pt x="80" y="52"/>
                    <a:pt x="87" y="52"/>
                  </a:cubicBezTo>
                  <a:cubicBezTo>
                    <a:pt x="87" y="55"/>
                    <a:pt x="97" y="67"/>
                    <a:pt x="102" y="67"/>
                  </a:cubicBezTo>
                  <a:cubicBezTo>
                    <a:pt x="107" y="67"/>
                    <a:pt x="114" y="56"/>
                    <a:pt x="115" y="54"/>
                  </a:cubicBezTo>
                  <a:cubicBezTo>
                    <a:pt x="121" y="48"/>
                    <a:pt x="123" y="47"/>
                    <a:pt x="134" y="44"/>
                  </a:cubicBezTo>
                  <a:cubicBezTo>
                    <a:pt x="140" y="41"/>
                    <a:pt x="149" y="27"/>
                    <a:pt x="159" y="25"/>
                  </a:cubicBezTo>
                  <a:cubicBezTo>
                    <a:pt x="159" y="29"/>
                    <a:pt x="165" y="29"/>
                    <a:pt x="168" y="29"/>
                  </a:cubicBezTo>
                  <a:cubicBezTo>
                    <a:pt x="177" y="32"/>
                    <a:pt x="183" y="42"/>
                    <a:pt x="187" y="44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12" y="48"/>
                    <a:pt x="220" y="51"/>
                    <a:pt x="223" y="52"/>
                  </a:cubicBezTo>
                  <a:cubicBezTo>
                    <a:pt x="223" y="53"/>
                    <a:pt x="223" y="53"/>
                    <a:pt x="223" y="53"/>
                  </a:cubicBezTo>
                  <a:lnTo>
                    <a:pt x="219" y="49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1"/>
            <p:cNvSpPr>
              <a:spLocks/>
            </p:cNvSpPr>
            <p:nvPr/>
          </p:nvSpPr>
          <p:spPr bwMode="auto">
            <a:xfrm>
              <a:off x="5135" y="2096"/>
              <a:ext cx="32" cy="34"/>
            </a:xfrm>
            <a:custGeom>
              <a:avLst/>
              <a:gdLst>
                <a:gd name="T0" fmla="*/ 39 w 43"/>
                <a:gd name="T1" fmla="*/ 45 h 46"/>
                <a:gd name="T2" fmla="*/ 31 w 43"/>
                <a:gd name="T3" fmla="*/ 30 h 46"/>
                <a:gd name="T4" fmla="*/ 13 w 43"/>
                <a:gd name="T5" fmla="*/ 10 h 46"/>
                <a:gd name="T6" fmla="*/ 0 w 43"/>
                <a:gd name="T7" fmla="*/ 0 h 46"/>
                <a:gd name="T8" fmla="*/ 29 w 43"/>
                <a:gd name="T9" fmla="*/ 23 h 46"/>
                <a:gd name="T10" fmla="*/ 43 w 43"/>
                <a:gd name="T11" fmla="*/ 39 h 46"/>
                <a:gd name="T12" fmla="*/ 43 w 43"/>
                <a:gd name="T13" fmla="*/ 45 h 46"/>
                <a:gd name="T14" fmla="*/ 39 w 43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6">
                  <a:moveTo>
                    <a:pt x="39" y="45"/>
                  </a:moveTo>
                  <a:cubicBezTo>
                    <a:pt x="30" y="43"/>
                    <a:pt x="30" y="38"/>
                    <a:pt x="31" y="30"/>
                  </a:cubicBezTo>
                  <a:cubicBezTo>
                    <a:pt x="22" y="25"/>
                    <a:pt x="23" y="16"/>
                    <a:pt x="13" y="10"/>
                  </a:cubicBezTo>
                  <a:cubicBezTo>
                    <a:pt x="7" y="6"/>
                    <a:pt x="2" y="7"/>
                    <a:pt x="0" y="0"/>
                  </a:cubicBezTo>
                  <a:cubicBezTo>
                    <a:pt x="14" y="5"/>
                    <a:pt x="21" y="15"/>
                    <a:pt x="29" y="23"/>
                  </a:cubicBezTo>
                  <a:cubicBezTo>
                    <a:pt x="35" y="30"/>
                    <a:pt x="43" y="28"/>
                    <a:pt x="43" y="39"/>
                  </a:cubicBezTo>
                  <a:cubicBezTo>
                    <a:pt x="43" y="41"/>
                    <a:pt x="43" y="43"/>
                    <a:pt x="43" y="45"/>
                  </a:cubicBezTo>
                  <a:cubicBezTo>
                    <a:pt x="42" y="45"/>
                    <a:pt x="40" y="46"/>
                    <a:pt x="39" y="4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2"/>
            <p:cNvSpPr>
              <a:spLocks/>
            </p:cNvSpPr>
            <p:nvPr/>
          </p:nvSpPr>
          <p:spPr bwMode="auto">
            <a:xfrm>
              <a:off x="5193" y="2145"/>
              <a:ext cx="16" cy="22"/>
            </a:xfrm>
            <a:custGeom>
              <a:avLst/>
              <a:gdLst>
                <a:gd name="T0" fmla="*/ 12 w 22"/>
                <a:gd name="T1" fmla="*/ 17 h 29"/>
                <a:gd name="T2" fmla="*/ 1 w 22"/>
                <a:gd name="T3" fmla="*/ 0 h 29"/>
                <a:gd name="T4" fmla="*/ 22 w 22"/>
                <a:gd name="T5" fmla="*/ 23 h 29"/>
                <a:gd name="T6" fmla="*/ 16 w 22"/>
                <a:gd name="T7" fmla="*/ 29 h 29"/>
                <a:gd name="T8" fmla="*/ 12 w 22"/>
                <a:gd name="T9" fmla="*/ 23 h 29"/>
                <a:gd name="T10" fmla="*/ 12 w 22"/>
                <a:gd name="T11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9">
                  <a:moveTo>
                    <a:pt x="12" y="17"/>
                  </a:moveTo>
                  <a:cubicBezTo>
                    <a:pt x="3" y="16"/>
                    <a:pt x="0" y="8"/>
                    <a:pt x="1" y="0"/>
                  </a:cubicBezTo>
                  <a:cubicBezTo>
                    <a:pt x="6" y="3"/>
                    <a:pt x="22" y="20"/>
                    <a:pt x="22" y="23"/>
                  </a:cubicBezTo>
                  <a:cubicBezTo>
                    <a:pt x="22" y="25"/>
                    <a:pt x="19" y="29"/>
                    <a:pt x="16" y="29"/>
                  </a:cubicBezTo>
                  <a:cubicBezTo>
                    <a:pt x="14" y="29"/>
                    <a:pt x="12" y="26"/>
                    <a:pt x="12" y="23"/>
                  </a:cubicBezTo>
                  <a:cubicBezTo>
                    <a:pt x="12" y="21"/>
                    <a:pt x="12" y="19"/>
                    <a:pt x="12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3"/>
            <p:cNvSpPr>
              <a:spLocks/>
            </p:cNvSpPr>
            <p:nvPr/>
          </p:nvSpPr>
          <p:spPr bwMode="auto">
            <a:xfrm>
              <a:off x="5303" y="2225"/>
              <a:ext cx="9" cy="12"/>
            </a:xfrm>
            <a:custGeom>
              <a:avLst/>
              <a:gdLst>
                <a:gd name="T0" fmla="*/ 13 w 13"/>
                <a:gd name="T1" fmla="*/ 12 h 17"/>
                <a:gd name="T2" fmla="*/ 13 w 13"/>
                <a:gd name="T3" fmla="*/ 17 h 17"/>
                <a:gd name="T4" fmla="*/ 1 w 13"/>
                <a:gd name="T5" fmla="*/ 0 h 17"/>
                <a:gd name="T6" fmla="*/ 13 w 13"/>
                <a:gd name="T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13" y="12"/>
                  </a:moveTo>
                  <a:cubicBezTo>
                    <a:pt x="13" y="14"/>
                    <a:pt x="12" y="15"/>
                    <a:pt x="13" y="17"/>
                  </a:cubicBezTo>
                  <a:cubicBezTo>
                    <a:pt x="5" y="17"/>
                    <a:pt x="0" y="5"/>
                    <a:pt x="1" y="0"/>
                  </a:cubicBezTo>
                  <a:cubicBezTo>
                    <a:pt x="7" y="4"/>
                    <a:pt x="13" y="6"/>
                    <a:pt x="13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4"/>
            <p:cNvSpPr>
              <a:spLocks/>
            </p:cNvSpPr>
            <p:nvPr/>
          </p:nvSpPr>
          <p:spPr bwMode="auto">
            <a:xfrm>
              <a:off x="5278" y="2215"/>
              <a:ext cx="19" cy="10"/>
            </a:xfrm>
            <a:custGeom>
              <a:avLst/>
              <a:gdLst>
                <a:gd name="T0" fmla="*/ 25 w 25"/>
                <a:gd name="T1" fmla="*/ 12 h 13"/>
                <a:gd name="T2" fmla="*/ 21 w 25"/>
                <a:gd name="T3" fmla="*/ 13 h 13"/>
                <a:gd name="T4" fmla="*/ 0 w 25"/>
                <a:gd name="T5" fmla="*/ 0 h 13"/>
                <a:gd name="T6" fmla="*/ 25 w 25"/>
                <a:gd name="T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3">
                  <a:moveTo>
                    <a:pt x="25" y="12"/>
                  </a:moveTo>
                  <a:cubicBezTo>
                    <a:pt x="24" y="12"/>
                    <a:pt x="22" y="13"/>
                    <a:pt x="21" y="13"/>
                  </a:cubicBezTo>
                  <a:cubicBezTo>
                    <a:pt x="12" y="13"/>
                    <a:pt x="0" y="10"/>
                    <a:pt x="0" y="0"/>
                  </a:cubicBezTo>
                  <a:cubicBezTo>
                    <a:pt x="12" y="0"/>
                    <a:pt x="20" y="4"/>
                    <a:pt x="25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5"/>
            <p:cNvSpPr>
              <a:spLocks/>
            </p:cNvSpPr>
            <p:nvPr/>
          </p:nvSpPr>
          <p:spPr bwMode="auto">
            <a:xfrm>
              <a:off x="5281" y="2192"/>
              <a:ext cx="16" cy="19"/>
            </a:xfrm>
            <a:custGeom>
              <a:avLst/>
              <a:gdLst>
                <a:gd name="T0" fmla="*/ 22 w 22"/>
                <a:gd name="T1" fmla="*/ 26 h 26"/>
                <a:gd name="T2" fmla="*/ 0 w 22"/>
                <a:gd name="T3" fmla="*/ 0 h 26"/>
                <a:gd name="T4" fmla="*/ 22 w 22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22" y="26"/>
                  </a:moveTo>
                  <a:cubicBezTo>
                    <a:pt x="14" y="26"/>
                    <a:pt x="1" y="7"/>
                    <a:pt x="0" y="0"/>
                  </a:cubicBezTo>
                  <a:cubicBezTo>
                    <a:pt x="11" y="7"/>
                    <a:pt x="18" y="14"/>
                    <a:pt x="22" y="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6"/>
            <p:cNvSpPr>
              <a:spLocks/>
            </p:cNvSpPr>
            <p:nvPr/>
          </p:nvSpPr>
          <p:spPr bwMode="auto">
            <a:xfrm>
              <a:off x="5247" y="2177"/>
              <a:ext cx="21" cy="14"/>
            </a:xfrm>
            <a:custGeom>
              <a:avLst/>
              <a:gdLst>
                <a:gd name="T0" fmla="*/ 3 w 29"/>
                <a:gd name="T1" fmla="*/ 0 h 18"/>
                <a:gd name="T2" fmla="*/ 29 w 29"/>
                <a:gd name="T3" fmla="*/ 16 h 18"/>
                <a:gd name="T4" fmla="*/ 23 w 29"/>
                <a:gd name="T5" fmla="*/ 18 h 18"/>
                <a:gd name="T6" fmla="*/ 0 w 29"/>
                <a:gd name="T7" fmla="*/ 3 h 18"/>
                <a:gd name="T8" fmla="*/ 1 w 29"/>
                <a:gd name="T9" fmla="*/ 3 h 18"/>
                <a:gd name="T10" fmla="*/ 3 w 2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8">
                  <a:moveTo>
                    <a:pt x="3" y="0"/>
                  </a:moveTo>
                  <a:cubicBezTo>
                    <a:pt x="10" y="4"/>
                    <a:pt x="25" y="9"/>
                    <a:pt x="29" y="16"/>
                  </a:cubicBezTo>
                  <a:cubicBezTo>
                    <a:pt x="28" y="17"/>
                    <a:pt x="25" y="18"/>
                    <a:pt x="23" y="18"/>
                  </a:cubicBezTo>
                  <a:cubicBezTo>
                    <a:pt x="17" y="18"/>
                    <a:pt x="0" y="11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7"/>
            <p:cNvSpPr>
              <a:spLocks/>
            </p:cNvSpPr>
            <p:nvPr/>
          </p:nvSpPr>
          <p:spPr bwMode="auto">
            <a:xfrm>
              <a:off x="5221" y="2162"/>
              <a:ext cx="14" cy="9"/>
            </a:xfrm>
            <a:custGeom>
              <a:avLst/>
              <a:gdLst>
                <a:gd name="T0" fmla="*/ 0 w 18"/>
                <a:gd name="T1" fmla="*/ 0 h 12"/>
                <a:gd name="T2" fmla="*/ 18 w 18"/>
                <a:gd name="T3" fmla="*/ 12 h 12"/>
                <a:gd name="T4" fmla="*/ 11 w 18"/>
                <a:gd name="T5" fmla="*/ 12 h 12"/>
                <a:gd name="T6" fmla="*/ 0 w 18"/>
                <a:gd name="T7" fmla="*/ 4 h 12"/>
                <a:gd name="T8" fmla="*/ 3 w 18"/>
                <a:gd name="T9" fmla="*/ 3 h 12"/>
                <a:gd name="T10" fmla="*/ 0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0" y="0"/>
                  </a:moveTo>
                  <a:cubicBezTo>
                    <a:pt x="8" y="7"/>
                    <a:pt x="13" y="4"/>
                    <a:pt x="18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4"/>
                    <a:pt x="3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8"/>
            <p:cNvSpPr>
              <a:spLocks/>
            </p:cNvSpPr>
            <p:nvPr/>
          </p:nvSpPr>
          <p:spPr bwMode="auto">
            <a:xfrm>
              <a:off x="5026" y="2780"/>
              <a:ext cx="62" cy="67"/>
            </a:xfrm>
            <a:custGeom>
              <a:avLst/>
              <a:gdLst>
                <a:gd name="T0" fmla="*/ 42 w 83"/>
                <a:gd name="T1" fmla="*/ 13 h 89"/>
                <a:gd name="T2" fmla="*/ 75 w 83"/>
                <a:gd name="T3" fmla="*/ 5 h 89"/>
                <a:gd name="T4" fmla="*/ 83 w 83"/>
                <a:gd name="T5" fmla="*/ 29 h 89"/>
                <a:gd name="T6" fmla="*/ 48 w 83"/>
                <a:gd name="T7" fmla="*/ 89 h 89"/>
                <a:gd name="T8" fmla="*/ 0 w 83"/>
                <a:gd name="T9" fmla="*/ 13 h 89"/>
                <a:gd name="T10" fmla="*/ 42 w 83"/>
                <a:gd name="T11" fmla="*/ 1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9">
                  <a:moveTo>
                    <a:pt x="42" y="13"/>
                  </a:moveTo>
                  <a:cubicBezTo>
                    <a:pt x="52" y="13"/>
                    <a:pt x="65" y="8"/>
                    <a:pt x="75" y="5"/>
                  </a:cubicBezTo>
                  <a:cubicBezTo>
                    <a:pt x="77" y="15"/>
                    <a:pt x="83" y="19"/>
                    <a:pt x="83" y="29"/>
                  </a:cubicBezTo>
                  <a:cubicBezTo>
                    <a:pt x="83" y="47"/>
                    <a:pt x="63" y="89"/>
                    <a:pt x="48" y="89"/>
                  </a:cubicBezTo>
                  <a:cubicBezTo>
                    <a:pt x="25" y="89"/>
                    <a:pt x="0" y="30"/>
                    <a:pt x="0" y="13"/>
                  </a:cubicBezTo>
                  <a:cubicBezTo>
                    <a:pt x="0" y="0"/>
                    <a:pt x="41" y="13"/>
                    <a:pt x="42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9"/>
            <p:cNvSpPr>
              <a:spLocks/>
            </p:cNvSpPr>
            <p:nvPr/>
          </p:nvSpPr>
          <p:spPr bwMode="auto">
            <a:xfrm>
              <a:off x="5080" y="2768"/>
              <a:ext cx="7" cy="10"/>
            </a:xfrm>
            <a:custGeom>
              <a:avLst/>
              <a:gdLst>
                <a:gd name="T0" fmla="*/ 10 w 10"/>
                <a:gd name="T1" fmla="*/ 0 h 13"/>
                <a:gd name="T2" fmla="*/ 8 w 10"/>
                <a:gd name="T3" fmla="*/ 13 h 13"/>
                <a:gd name="T4" fmla="*/ 0 w 10"/>
                <a:gd name="T5" fmla="*/ 0 h 13"/>
                <a:gd name="T6" fmla="*/ 10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10" y="0"/>
                  </a:moveTo>
                  <a:cubicBezTo>
                    <a:pt x="10" y="8"/>
                    <a:pt x="8" y="9"/>
                    <a:pt x="8" y="13"/>
                  </a:cubicBezTo>
                  <a:cubicBezTo>
                    <a:pt x="1" y="11"/>
                    <a:pt x="0" y="6"/>
                    <a:pt x="0" y="0"/>
                  </a:cubicBezTo>
                  <a:cubicBezTo>
                    <a:pt x="4" y="1"/>
                    <a:pt x="8" y="1"/>
                    <a:pt x="1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0"/>
            <p:cNvSpPr>
              <a:spLocks/>
            </p:cNvSpPr>
            <p:nvPr/>
          </p:nvSpPr>
          <p:spPr bwMode="auto">
            <a:xfrm>
              <a:off x="4896" y="2685"/>
              <a:ext cx="19" cy="11"/>
            </a:xfrm>
            <a:custGeom>
              <a:avLst/>
              <a:gdLst>
                <a:gd name="T0" fmla="*/ 26 w 26"/>
                <a:gd name="T1" fmla="*/ 7 h 15"/>
                <a:gd name="T2" fmla="*/ 0 w 26"/>
                <a:gd name="T3" fmla="*/ 7 h 15"/>
                <a:gd name="T4" fmla="*/ 26 w 26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5">
                  <a:moveTo>
                    <a:pt x="26" y="7"/>
                  </a:moveTo>
                  <a:cubicBezTo>
                    <a:pt x="18" y="13"/>
                    <a:pt x="7" y="15"/>
                    <a:pt x="0" y="7"/>
                  </a:cubicBezTo>
                  <a:cubicBezTo>
                    <a:pt x="14" y="0"/>
                    <a:pt x="16" y="2"/>
                    <a:pt x="26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41"/>
            <p:cNvSpPr>
              <a:spLocks/>
            </p:cNvSpPr>
            <p:nvPr/>
          </p:nvSpPr>
          <p:spPr bwMode="auto">
            <a:xfrm>
              <a:off x="4790" y="2245"/>
              <a:ext cx="23" cy="10"/>
            </a:xfrm>
            <a:custGeom>
              <a:avLst/>
              <a:gdLst>
                <a:gd name="T0" fmla="*/ 31 w 31"/>
                <a:gd name="T1" fmla="*/ 1 h 13"/>
                <a:gd name="T2" fmla="*/ 31 w 31"/>
                <a:gd name="T3" fmla="*/ 13 h 13"/>
                <a:gd name="T4" fmla="*/ 23 w 31"/>
                <a:gd name="T5" fmla="*/ 13 h 13"/>
                <a:gd name="T6" fmla="*/ 0 w 31"/>
                <a:gd name="T7" fmla="*/ 5 h 13"/>
                <a:gd name="T8" fmla="*/ 31 w 31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3">
                  <a:moveTo>
                    <a:pt x="31" y="1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8" y="13"/>
                    <a:pt x="25" y="13"/>
                    <a:pt x="23" y="13"/>
                  </a:cubicBezTo>
                  <a:cubicBezTo>
                    <a:pt x="14" y="13"/>
                    <a:pt x="3" y="8"/>
                    <a:pt x="0" y="5"/>
                  </a:cubicBezTo>
                  <a:cubicBezTo>
                    <a:pt x="14" y="2"/>
                    <a:pt x="19" y="0"/>
                    <a:pt x="31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42"/>
            <p:cNvSpPr>
              <a:spLocks/>
            </p:cNvSpPr>
            <p:nvPr/>
          </p:nvSpPr>
          <p:spPr bwMode="auto">
            <a:xfrm>
              <a:off x="4519" y="2236"/>
              <a:ext cx="652" cy="517"/>
            </a:xfrm>
            <a:custGeom>
              <a:avLst/>
              <a:gdLst>
                <a:gd name="T0" fmla="*/ 872 w 872"/>
                <a:gd name="T1" fmla="*/ 420 h 691"/>
                <a:gd name="T2" fmla="*/ 861 w 872"/>
                <a:gd name="T3" fmla="*/ 491 h 691"/>
                <a:gd name="T4" fmla="*/ 821 w 872"/>
                <a:gd name="T5" fmla="*/ 563 h 691"/>
                <a:gd name="T6" fmla="*/ 799 w 872"/>
                <a:gd name="T7" fmla="*/ 633 h 691"/>
                <a:gd name="T8" fmla="*/ 684 w 872"/>
                <a:gd name="T9" fmla="*/ 667 h 691"/>
                <a:gd name="T10" fmla="*/ 576 w 872"/>
                <a:gd name="T11" fmla="*/ 631 h 691"/>
                <a:gd name="T12" fmla="*/ 565 w 872"/>
                <a:gd name="T13" fmla="*/ 595 h 691"/>
                <a:gd name="T14" fmla="*/ 540 w 872"/>
                <a:gd name="T15" fmla="*/ 601 h 691"/>
                <a:gd name="T16" fmla="*/ 538 w 872"/>
                <a:gd name="T17" fmla="*/ 568 h 691"/>
                <a:gd name="T18" fmla="*/ 518 w 872"/>
                <a:gd name="T19" fmla="*/ 593 h 691"/>
                <a:gd name="T20" fmla="*/ 532 w 872"/>
                <a:gd name="T21" fmla="*/ 528 h 691"/>
                <a:gd name="T22" fmla="*/ 477 w 872"/>
                <a:gd name="T23" fmla="*/ 569 h 691"/>
                <a:gd name="T24" fmla="*/ 368 w 872"/>
                <a:gd name="T25" fmla="*/ 498 h 691"/>
                <a:gd name="T26" fmla="*/ 226 w 872"/>
                <a:gd name="T27" fmla="*/ 556 h 691"/>
                <a:gd name="T28" fmla="*/ 159 w 872"/>
                <a:gd name="T29" fmla="*/ 561 h 691"/>
                <a:gd name="T30" fmla="*/ 38 w 872"/>
                <a:gd name="T31" fmla="*/ 560 h 691"/>
                <a:gd name="T32" fmla="*/ 40 w 872"/>
                <a:gd name="T33" fmla="*/ 474 h 691"/>
                <a:gd name="T34" fmla="*/ 4 w 872"/>
                <a:gd name="T35" fmla="*/ 369 h 691"/>
                <a:gd name="T36" fmla="*/ 16 w 872"/>
                <a:gd name="T37" fmla="*/ 369 h 691"/>
                <a:gd name="T38" fmla="*/ 6 w 872"/>
                <a:gd name="T39" fmla="*/ 317 h 691"/>
                <a:gd name="T40" fmla="*/ 15 w 872"/>
                <a:gd name="T41" fmla="*/ 262 h 691"/>
                <a:gd name="T42" fmla="*/ 56 w 872"/>
                <a:gd name="T43" fmla="*/ 239 h 691"/>
                <a:gd name="T44" fmla="*/ 196 w 872"/>
                <a:gd name="T45" fmla="*/ 172 h 691"/>
                <a:gd name="T46" fmla="*/ 206 w 872"/>
                <a:gd name="T47" fmla="*/ 138 h 691"/>
                <a:gd name="T48" fmla="*/ 225 w 872"/>
                <a:gd name="T49" fmla="*/ 128 h 691"/>
                <a:gd name="T50" fmla="*/ 258 w 872"/>
                <a:gd name="T51" fmla="*/ 91 h 691"/>
                <a:gd name="T52" fmla="*/ 321 w 872"/>
                <a:gd name="T53" fmla="*/ 105 h 691"/>
                <a:gd name="T54" fmla="*/ 349 w 872"/>
                <a:gd name="T55" fmla="*/ 103 h 691"/>
                <a:gd name="T56" fmla="*/ 362 w 872"/>
                <a:gd name="T57" fmla="*/ 55 h 691"/>
                <a:gd name="T58" fmla="*/ 419 w 872"/>
                <a:gd name="T59" fmla="*/ 31 h 691"/>
                <a:gd name="T60" fmla="*/ 474 w 872"/>
                <a:gd name="T61" fmla="*/ 35 h 691"/>
                <a:gd name="T62" fmla="*/ 510 w 872"/>
                <a:gd name="T63" fmla="*/ 43 h 691"/>
                <a:gd name="T64" fmla="*/ 483 w 872"/>
                <a:gd name="T65" fmla="*/ 99 h 691"/>
                <a:gd name="T66" fmla="*/ 506 w 872"/>
                <a:gd name="T67" fmla="*/ 122 h 691"/>
                <a:gd name="T68" fmla="*/ 586 w 872"/>
                <a:gd name="T69" fmla="*/ 164 h 691"/>
                <a:gd name="T70" fmla="*/ 618 w 872"/>
                <a:gd name="T71" fmla="*/ 27 h 691"/>
                <a:gd name="T72" fmla="*/ 655 w 872"/>
                <a:gd name="T73" fmla="*/ 51 h 691"/>
                <a:gd name="T74" fmla="*/ 688 w 872"/>
                <a:gd name="T75" fmla="*/ 91 h 691"/>
                <a:gd name="T76" fmla="*/ 720 w 872"/>
                <a:gd name="T77" fmla="*/ 188 h 691"/>
                <a:gd name="T78" fmla="*/ 785 w 872"/>
                <a:gd name="T79" fmla="*/ 263 h 691"/>
                <a:gd name="T80" fmla="*/ 853 w 872"/>
                <a:gd name="T81" fmla="*/ 334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2" h="691">
                  <a:moveTo>
                    <a:pt x="852" y="336"/>
                  </a:moveTo>
                  <a:cubicBezTo>
                    <a:pt x="864" y="353"/>
                    <a:pt x="872" y="396"/>
                    <a:pt x="872" y="420"/>
                  </a:cubicBezTo>
                  <a:cubicBezTo>
                    <a:pt x="872" y="437"/>
                    <a:pt x="867" y="462"/>
                    <a:pt x="861" y="469"/>
                  </a:cubicBezTo>
                  <a:cubicBezTo>
                    <a:pt x="861" y="491"/>
                    <a:pt x="861" y="491"/>
                    <a:pt x="861" y="491"/>
                  </a:cubicBezTo>
                  <a:cubicBezTo>
                    <a:pt x="857" y="498"/>
                    <a:pt x="859" y="501"/>
                    <a:pt x="855" y="507"/>
                  </a:cubicBezTo>
                  <a:cubicBezTo>
                    <a:pt x="842" y="529"/>
                    <a:pt x="828" y="537"/>
                    <a:pt x="821" y="563"/>
                  </a:cubicBezTo>
                  <a:cubicBezTo>
                    <a:pt x="814" y="582"/>
                    <a:pt x="799" y="607"/>
                    <a:pt x="799" y="634"/>
                  </a:cubicBezTo>
                  <a:cubicBezTo>
                    <a:pt x="799" y="633"/>
                    <a:pt x="799" y="633"/>
                    <a:pt x="799" y="633"/>
                  </a:cubicBezTo>
                  <a:cubicBezTo>
                    <a:pt x="790" y="669"/>
                    <a:pt x="728" y="653"/>
                    <a:pt x="722" y="691"/>
                  </a:cubicBezTo>
                  <a:cubicBezTo>
                    <a:pt x="716" y="690"/>
                    <a:pt x="685" y="672"/>
                    <a:pt x="684" y="667"/>
                  </a:cubicBezTo>
                  <a:cubicBezTo>
                    <a:pt x="667" y="669"/>
                    <a:pt x="673" y="684"/>
                    <a:pt x="654" y="684"/>
                  </a:cubicBezTo>
                  <a:cubicBezTo>
                    <a:pt x="624" y="684"/>
                    <a:pt x="576" y="664"/>
                    <a:pt x="576" y="631"/>
                  </a:cubicBezTo>
                  <a:cubicBezTo>
                    <a:pt x="576" y="619"/>
                    <a:pt x="566" y="610"/>
                    <a:pt x="565" y="599"/>
                  </a:cubicBezTo>
                  <a:cubicBezTo>
                    <a:pt x="565" y="599"/>
                    <a:pt x="565" y="596"/>
                    <a:pt x="565" y="595"/>
                  </a:cubicBezTo>
                  <a:cubicBezTo>
                    <a:pt x="559" y="599"/>
                    <a:pt x="555" y="599"/>
                    <a:pt x="549" y="601"/>
                  </a:cubicBezTo>
                  <a:cubicBezTo>
                    <a:pt x="540" y="601"/>
                    <a:pt x="540" y="601"/>
                    <a:pt x="540" y="601"/>
                  </a:cubicBezTo>
                  <a:cubicBezTo>
                    <a:pt x="543" y="596"/>
                    <a:pt x="546" y="591"/>
                    <a:pt x="546" y="584"/>
                  </a:cubicBezTo>
                  <a:cubicBezTo>
                    <a:pt x="546" y="574"/>
                    <a:pt x="541" y="571"/>
                    <a:pt x="538" y="568"/>
                  </a:cubicBezTo>
                  <a:cubicBezTo>
                    <a:pt x="538" y="570"/>
                    <a:pt x="537" y="573"/>
                    <a:pt x="537" y="576"/>
                  </a:cubicBezTo>
                  <a:cubicBezTo>
                    <a:pt x="530" y="579"/>
                    <a:pt x="529" y="593"/>
                    <a:pt x="518" y="593"/>
                  </a:cubicBezTo>
                  <a:cubicBezTo>
                    <a:pt x="514" y="593"/>
                    <a:pt x="510" y="589"/>
                    <a:pt x="510" y="585"/>
                  </a:cubicBezTo>
                  <a:cubicBezTo>
                    <a:pt x="529" y="581"/>
                    <a:pt x="533" y="540"/>
                    <a:pt x="532" y="528"/>
                  </a:cubicBezTo>
                  <a:cubicBezTo>
                    <a:pt x="518" y="542"/>
                    <a:pt x="499" y="584"/>
                    <a:pt x="483" y="584"/>
                  </a:cubicBezTo>
                  <a:cubicBezTo>
                    <a:pt x="474" y="584"/>
                    <a:pt x="477" y="569"/>
                    <a:pt x="477" y="569"/>
                  </a:cubicBezTo>
                  <a:cubicBezTo>
                    <a:pt x="472" y="569"/>
                    <a:pt x="455" y="530"/>
                    <a:pt x="449" y="522"/>
                  </a:cubicBezTo>
                  <a:cubicBezTo>
                    <a:pt x="437" y="506"/>
                    <a:pt x="393" y="498"/>
                    <a:pt x="368" y="498"/>
                  </a:cubicBezTo>
                  <a:cubicBezTo>
                    <a:pt x="340" y="498"/>
                    <a:pt x="335" y="510"/>
                    <a:pt x="318" y="516"/>
                  </a:cubicBezTo>
                  <a:cubicBezTo>
                    <a:pt x="280" y="529"/>
                    <a:pt x="232" y="515"/>
                    <a:pt x="226" y="556"/>
                  </a:cubicBezTo>
                  <a:cubicBezTo>
                    <a:pt x="210" y="557"/>
                    <a:pt x="197" y="561"/>
                    <a:pt x="181" y="561"/>
                  </a:cubicBezTo>
                  <a:cubicBezTo>
                    <a:pt x="168" y="555"/>
                    <a:pt x="168" y="561"/>
                    <a:pt x="159" y="561"/>
                  </a:cubicBezTo>
                  <a:cubicBezTo>
                    <a:pt x="133" y="561"/>
                    <a:pt x="121" y="588"/>
                    <a:pt x="87" y="588"/>
                  </a:cubicBezTo>
                  <a:cubicBezTo>
                    <a:pt x="75" y="588"/>
                    <a:pt x="38" y="571"/>
                    <a:pt x="38" y="560"/>
                  </a:cubicBezTo>
                  <a:cubicBezTo>
                    <a:pt x="38" y="548"/>
                    <a:pt x="56" y="542"/>
                    <a:pt x="56" y="524"/>
                  </a:cubicBezTo>
                  <a:cubicBezTo>
                    <a:pt x="56" y="501"/>
                    <a:pt x="44" y="488"/>
                    <a:pt x="40" y="474"/>
                  </a:cubicBezTo>
                  <a:cubicBezTo>
                    <a:pt x="31" y="439"/>
                    <a:pt x="29" y="428"/>
                    <a:pt x="19" y="397"/>
                  </a:cubicBezTo>
                  <a:cubicBezTo>
                    <a:pt x="16" y="385"/>
                    <a:pt x="0" y="381"/>
                    <a:pt x="4" y="369"/>
                  </a:cubicBezTo>
                  <a:cubicBezTo>
                    <a:pt x="6" y="366"/>
                    <a:pt x="6" y="363"/>
                    <a:pt x="9" y="359"/>
                  </a:cubicBezTo>
                  <a:cubicBezTo>
                    <a:pt x="10" y="363"/>
                    <a:pt x="13" y="367"/>
                    <a:pt x="16" y="369"/>
                  </a:cubicBezTo>
                  <a:cubicBezTo>
                    <a:pt x="18" y="366"/>
                    <a:pt x="16" y="363"/>
                    <a:pt x="16" y="359"/>
                  </a:cubicBezTo>
                  <a:cubicBezTo>
                    <a:pt x="16" y="347"/>
                    <a:pt x="6" y="337"/>
                    <a:pt x="6" y="317"/>
                  </a:cubicBezTo>
                  <a:cubicBezTo>
                    <a:pt x="6" y="293"/>
                    <a:pt x="6" y="292"/>
                    <a:pt x="6" y="271"/>
                  </a:cubicBezTo>
                  <a:cubicBezTo>
                    <a:pt x="6" y="265"/>
                    <a:pt x="12" y="263"/>
                    <a:pt x="15" y="262"/>
                  </a:cubicBezTo>
                  <a:cubicBezTo>
                    <a:pt x="16" y="264"/>
                    <a:pt x="16" y="267"/>
                    <a:pt x="16" y="270"/>
                  </a:cubicBezTo>
                  <a:cubicBezTo>
                    <a:pt x="30" y="268"/>
                    <a:pt x="47" y="248"/>
                    <a:pt x="56" y="239"/>
                  </a:cubicBezTo>
                  <a:cubicBezTo>
                    <a:pt x="65" y="230"/>
                    <a:pt x="92" y="228"/>
                    <a:pt x="106" y="226"/>
                  </a:cubicBezTo>
                  <a:cubicBezTo>
                    <a:pt x="134" y="221"/>
                    <a:pt x="196" y="199"/>
                    <a:pt x="196" y="172"/>
                  </a:cubicBezTo>
                  <a:cubicBezTo>
                    <a:pt x="196" y="167"/>
                    <a:pt x="196" y="163"/>
                    <a:pt x="196" y="158"/>
                  </a:cubicBezTo>
                  <a:cubicBezTo>
                    <a:pt x="196" y="150"/>
                    <a:pt x="198" y="142"/>
                    <a:pt x="206" y="138"/>
                  </a:cubicBezTo>
                  <a:cubicBezTo>
                    <a:pt x="209" y="145"/>
                    <a:pt x="214" y="149"/>
                    <a:pt x="217" y="154"/>
                  </a:cubicBezTo>
                  <a:cubicBezTo>
                    <a:pt x="225" y="149"/>
                    <a:pt x="221" y="137"/>
                    <a:pt x="225" y="128"/>
                  </a:cubicBezTo>
                  <a:cubicBezTo>
                    <a:pt x="231" y="131"/>
                    <a:pt x="235" y="134"/>
                    <a:pt x="241" y="134"/>
                  </a:cubicBezTo>
                  <a:cubicBezTo>
                    <a:pt x="241" y="112"/>
                    <a:pt x="256" y="109"/>
                    <a:pt x="258" y="91"/>
                  </a:cubicBezTo>
                  <a:cubicBezTo>
                    <a:pt x="278" y="91"/>
                    <a:pt x="282" y="75"/>
                    <a:pt x="298" y="75"/>
                  </a:cubicBezTo>
                  <a:cubicBezTo>
                    <a:pt x="312" y="75"/>
                    <a:pt x="319" y="91"/>
                    <a:pt x="321" y="105"/>
                  </a:cubicBezTo>
                  <a:cubicBezTo>
                    <a:pt x="324" y="99"/>
                    <a:pt x="330" y="96"/>
                    <a:pt x="337" y="96"/>
                  </a:cubicBezTo>
                  <a:cubicBezTo>
                    <a:pt x="341" y="96"/>
                    <a:pt x="347" y="102"/>
                    <a:pt x="349" y="103"/>
                  </a:cubicBezTo>
                  <a:cubicBezTo>
                    <a:pt x="353" y="95"/>
                    <a:pt x="351" y="90"/>
                    <a:pt x="351" y="83"/>
                  </a:cubicBezTo>
                  <a:cubicBezTo>
                    <a:pt x="351" y="72"/>
                    <a:pt x="362" y="66"/>
                    <a:pt x="362" y="55"/>
                  </a:cubicBezTo>
                  <a:cubicBezTo>
                    <a:pt x="362" y="44"/>
                    <a:pt x="393" y="37"/>
                    <a:pt x="405" y="37"/>
                  </a:cubicBezTo>
                  <a:cubicBezTo>
                    <a:pt x="411" y="37"/>
                    <a:pt x="417" y="32"/>
                    <a:pt x="419" y="31"/>
                  </a:cubicBezTo>
                  <a:cubicBezTo>
                    <a:pt x="415" y="24"/>
                    <a:pt x="407" y="22"/>
                    <a:pt x="405" y="13"/>
                  </a:cubicBezTo>
                  <a:cubicBezTo>
                    <a:pt x="431" y="24"/>
                    <a:pt x="446" y="35"/>
                    <a:pt x="474" y="35"/>
                  </a:cubicBezTo>
                  <a:cubicBezTo>
                    <a:pt x="483" y="35"/>
                    <a:pt x="487" y="29"/>
                    <a:pt x="495" y="29"/>
                  </a:cubicBezTo>
                  <a:cubicBezTo>
                    <a:pt x="499" y="29"/>
                    <a:pt x="510" y="37"/>
                    <a:pt x="510" y="43"/>
                  </a:cubicBezTo>
                  <a:cubicBezTo>
                    <a:pt x="510" y="53"/>
                    <a:pt x="499" y="54"/>
                    <a:pt x="493" y="59"/>
                  </a:cubicBezTo>
                  <a:cubicBezTo>
                    <a:pt x="483" y="99"/>
                    <a:pt x="483" y="99"/>
                    <a:pt x="483" y="99"/>
                  </a:cubicBezTo>
                  <a:cubicBezTo>
                    <a:pt x="483" y="105"/>
                    <a:pt x="494" y="103"/>
                    <a:pt x="499" y="107"/>
                  </a:cubicBezTo>
                  <a:cubicBezTo>
                    <a:pt x="503" y="110"/>
                    <a:pt x="503" y="122"/>
                    <a:pt x="506" y="122"/>
                  </a:cubicBezTo>
                  <a:cubicBezTo>
                    <a:pt x="527" y="130"/>
                    <a:pt x="538" y="134"/>
                    <a:pt x="557" y="142"/>
                  </a:cubicBezTo>
                  <a:cubicBezTo>
                    <a:pt x="568" y="146"/>
                    <a:pt x="571" y="164"/>
                    <a:pt x="586" y="164"/>
                  </a:cubicBezTo>
                  <a:cubicBezTo>
                    <a:pt x="609" y="164"/>
                    <a:pt x="614" y="117"/>
                    <a:pt x="618" y="99"/>
                  </a:cubicBezTo>
                  <a:cubicBezTo>
                    <a:pt x="618" y="27"/>
                    <a:pt x="618" y="27"/>
                    <a:pt x="618" y="27"/>
                  </a:cubicBezTo>
                  <a:cubicBezTo>
                    <a:pt x="630" y="17"/>
                    <a:pt x="626" y="7"/>
                    <a:pt x="639" y="0"/>
                  </a:cubicBezTo>
                  <a:cubicBezTo>
                    <a:pt x="641" y="22"/>
                    <a:pt x="651" y="36"/>
                    <a:pt x="655" y="51"/>
                  </a:cubicBezTo>
                  <a:cubicBezTo>
                    <a:pt x="658" y="62"/>
                    <a:pt x="655" y="76"/>
                    <a:pt x="663" y="83"/>
                  </a:cubicBezTo>
                  <a:cubicBezTo>
                    <a:pt x="671" y="85"/>
                    <a:pt x="685" y="90"/>
                    <a:pt x="688" y="91"/>
                  </a:cubicBezTo>
                  <a:cubicBezTo>
                    <a:pt x="697" y="98"/>
                    <a:pt x="697" y="123"/>
                    <a:pt x="701" y="136"/>
                  </a:cubicBezTo>
                  <a:cubicBezTo>
                    <a:pt x="708" y="157"/>
                    <a:pt x="714" y="168"/>
                    <a:pt x="720" y="188"/>
                  </a:cubicBezTo>
                  <a:cubicBezTo>
                    <a:pt x="726" y="207"/>
                    <a:pt x="758" y="214"/>
                    <a:pt x="771" y="227"/>
                  </a:cubicBezTo>
                  <a:cubicBezTo>
                    <a:pt x="780" y="237"/>
                    <a:pt x="782" y="252"/>
                    <a:pt x="785" y="263"/>
                  </a:cubicBezTo>
                  <a:cubicBezTo>
                    <a:pt x="788" y="273"/>
                    <a:pt x="800" y="273"/>
                    <a:pt x="810" y="273"/>
                  </a:cubicBezTo>
                  <a:cubicBezTo>
                    <a:pt x="810" y="305"/>
                    <a:pt x="839" y="319"/>
                    <a:pt x="853" y="334"/>
                  </a:cubicBezTo>
                  <a:lnTo>
                    <a:pt x="852" y="336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43"/>
            <p:cNvSpPr>
              <a:spLocks/>
            </p:cNvSpPr>
            <p:nvPr/>
          </p:nvSpPr>
          <p:spPr bwMode="auto">
            <a:xfrm>
              <a:off x="5379" y="2784"/>
              <a:ext cx="122" cy="127"/>
            </a:xfrm>
            <a:custGeom>
              <a:avLst/>
              <a:gdLst>
                <a:gd name="T0" fmla="*/ 99 w 164"/>
                <a:gd name="T1" fmla="*/ 48 h 170"/>
                <a:gd name="T2" fmla="*/ 100 w 164"/>
                <a:gd name="T3" fmla="*/ 40 h 170"/>
                <a:gd name="T4" fmla="*/ 114 w 164"/>
                <a:gd name="T5" fmla="*/ 31 h 170"/>
                <a:gd name="T6" fmla="*/ 114 w 164"/>
                <a:gd name="T7" fmla="*/ 26 h 170"/>
                <a:gd name="T8" fmla="*/ 133 w 164"/>
                <a:gd name="T9" fmla="*/ 0 h 170"/>
                <a:gd name="T10" fmla="*/ 138 w 164"/>
                <a:gd name="T11" fmla="*/ 8 h 170"/>
                <a:gd name="T12" fmla="*/ 142 w 164"/>
                <a:gd name="T13" fmla="*/ 19 h 170"/>
                <a:gd name="T14" fmla="*/ 154 w 164"/>
                <a:gd name="T15" fmla="*/ 12 h 170"/>
                <a:gd name="T16" fmla="*/ 160 w 164"/>
                <a:gd name="T17" fmla="*/ 15 h 170"/>
                <a:gd name="T18" fmla="*/ 164 w 164"/>
                <a:gd name="T19" fmla="*/ 27 h 170"/>
                <a:gd name="T20" fmla="*/ 135 w 164"/>
                <a:gd name="T21" fmla="*/ 67 h 170"/>
                <a:gd name="T22" fmla="*/ 135 w 164"/>
                <a:gd name="T23" fmla="*/ 92 h 170"/>
                <a:gd name="T24" fmla="*/ 107 w 164"/>
                <a:gd name="T25" fmla="*/ 96 h 170"/>
                <a:gd name="T26" fmla="*/ 83 w 164"/>
                <a:gd name="T27" fmla="*/ 151 h 170"/>
                <a:gd name="T28" fmla="*/ 54 w 164"/>
                <a:gd name="T29" fmla="*/ 170 h 170"/>
                <a:gd name="T30" fmla="*/ 38 w 164"/>
                <a:gd name="T31" fmla="*/ 166 h 170"/>
                <a:gd name="T32" fmla="*/ 4 w 164"/>
                <a:gd name="T33" fmla="*/ 150 h 170"/>
                <a:gd name="T34" fmla="*/ 0 w 164"/>
                <a:gd name="T35" fmla="*/ 147 h 170"/>
                <a:gd name="T36" fmla="*/ 30 w 164"/>
                <a:gd name="T37" fmla="*/ 104 h 170"/>
                <a:gd name="T38" fmla="*/ 42 w 164"/>
                <a:gd name="T39" fmla="*/ 93 h 170"/>
                <a:gd name="T40" fmla="*/ 85 w 164"/>
                <a:gd name="T41" fmla="*/ 67 h 170"/>
                <a:gd name="T42" fmla="*/ 99 w 164"/>
                <a:gd name="T43" fmla="*/ 4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170">
                  <a:moveTo>
                    <a:pt x="99" y="48"/>
                  </a:moveTo>
                  <a:cubicBezTo>
                    <a:pt x="99" y="48"/>
                    <a:pt x="99" y="42"/>
                    <a:pt x="100" y="40"/>
                  </a:cubicBezTo>
                  <a:cubicBezTo>
                    <a:pt x="103" y="34"/>
                    <a:pt x="108" y="32"/>
                    <a:pt x="114" y="31"/>
                  </a:cubicBezTo>
                  <a:cubicBezTo>
                    <a:pt x="114" y="30"/>
                    <a:pt x="114" y="28"/>
                    <a:pt x="114" y="26"/>
                  </a:cubicBezTo>
                  <a:cubicBezTo>
                    <a:pt x="114" y="14"/>
                    <a:pt x="126" y="3"/>
                    <a:pt x="133" y="0"/>
                  </a:cubicBezTo>
                  <a:cubicBezTo>
                    <a:pt x="133" y="6"/>
                    <a:pt x="136" y="8"/>
                    <a:pt x="138" y="8"/>
                  </a:cubicBezTo>
                  <a:cubicBezTo>
                    <a:pt x="138" y="14"/>
                    <a:pt x="137" y="19"/>
                    <a:pt x="142" y="19"/>
                  </a:cubicBezTo>
                  <a:cubicBezTo>
                    <a:pt x="147" y="19"/>
                    <a:pt x="151" y="14"/>
                    <a:pt x="154" y="12"/>
                  </a:cubicBezTo>
                  <a:cubicBezTo>
                    <a:pt x="155" y="14"/>
                    <a:pt x="157" y="15"/>
                    <a:pt x="160" y="15"/>
                  </a:cubicBezTo>
                  <a:cubicBezTo>
                    <a:pt x="160" y="22"/>
                    <a:pt x="161" y="26"/>
                    <a:pt x="164" y="27"/>
                  </a:cubicBezTo>
                  <a:cubicBezTo>
                    <a:pt x="162" y="38"/>
                    <a:pt x="147" y="67"/>
                    <a:pt x="135" y="67"/>
                  </a:cubicBezTo>
                  <a:cubicBezTo>
                    <a:pt x="133" y="79"/>
                    <a:pt x="136" y="82"/>
                    <a:pt x="135" y="92"/>
                  </a:cubicBezTo>
                  <a:cubicBezTo>
                    <a:pt x="131" y="92"/>
                    <a:pt x="113" y="96"/>
                    <a:pt x="107" y="96"/>
                  </a:cubicBezTo>
                  <a:cubicBezTo>
                    <a:pt x="104" y="105"/>
                    <a:pt x="83" y="151"/>
                    <a:pt x="83" y="151"/>
                  </a:cubicBezTo>
                  <a:cubicBezTo>
                    <a:pt x="76" y="158"/>
                    <a:pt x="63" y="170"/>
                    <a:pt x="54" y="170"/>
                  </a:cubicBezTo>
                  <a:cubicBezTo>
                    <a:pt x="51" y="170"/>
                    <a:pt x="42" y="166"/>
                    <a:pt x="38" y="166"/>
                  </a:cubicBezTo>
                  <a:cubicBezTo>
                    <a:pt x="33" y="166"/>
                    <a:pt x="4" y="154"/>
                    <a:pt x="4" y="150"/>
                  </a:cubicBezTo>
                  <a:cubicBezTo>
                    <a:pt x="2" y="150"/>
                    <a:pt x="0" y="149"/>
                    <a:pt x="0" y="147"/>
                  </a:cubicBezTo>
                  <a:cubicBezTo>
                    <a:pt x="0" y="127"/>
                    <a:pt x="23" y="115"/>
                    <a:pt x="30" y="104"/>
                  </a:cubicBezTo>
                  <a:cubicBezTo>
                    <a:pt x="33" y="98"/>
                    <a:pt x="37" y="93"/>
                    <a:pt x="42" y="93"/>
                  </a:cubicBezTo>
                  <a:cubicBezTo>
                    <a:pt x="61" y="93"/>
                    <a:pt x="72" y="73"/>
                    <a:pt x="85" y="67"/>
                  </a:cubicBezTo>
                  <a:cubicBezTo>
                    <a:pt x="89" y="65"/>
                    <a:pt x="99" y="48"/>
                    <a:pt x="99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44"/>
            <p:cNvSpPr>
              <a:spLocks/>
            </p:cNvSpPr>
            <p:nvPr/>
          </p:nvSpPr>
          <p:spPr bwMode="auto">
            <a:xfrm>
              <a:off x="5479" y="2661"/>
              <a:ext cx="92" cy="141"/>
            </a:xfrm>
            <a:custGeom>
              <a:avLst/>
              <a:gdLst>
                <a:gd name="T0" fmla="*/ 39 w 123"/>
                <a:gd name="T1" fmla="*/ 72 h 188"/>
                <a:gd name="T2" fmla="*/ 30 w 123"/>
                <a:gd name="T3" fmla="*/ 57 h 188"/>
                <a:gd name="T4" fmla="*/ 33 w 123"/>
                <a:gd name="T5" fmla="*/ 49 h 188"/>
                <a:gd name="T6" fmla="*/ 0 w 123"/>
                <a:gd name="T7" fmla="*/ 0 h 188"/>
                <a:gd name="T8" fmla="*/ 29 w 123"/>
                <a:gd name="T9" fmla="*/ 23 h 188"/>
                <a:gd name="T10" fmla="*/ 38 w 123"/>
                <a:gd name="T11" fmla="*/ 35 h 188"/>
                <a:gd name="T12" fmla="*/ 35 w 123"/>
                <a:gd name="T13" fmla="*/ 41 h 188"/>
                <a:gd name="T14" fmla="*/ 48 w 123"/>
                <a:gd name="T15" fmla="*/ 66 h 188"/>
                <a:gd name="T16" fmla="*/ 52 w 123"/>
                <a:gd name="T17" fmla="*/ 66 h 188"/>
                <a:gd name="T18" fmla="*/ 59 w 123"/>
                <a:gd name="T19" fmla="*/ 58 h 188"/>
                <a:gd name="T20" fmla="*/ 64 w 123"/>
                <a:gd name="T21" fmla="*/ 58 h 188"/>
                <a:gd name="T22" fmla="*/ 92 w 123"/>
                <a:gd name="T23" fmla="*/ 91 h 188"/>
                <a:gd name="T24" fmla="*/ 117 w 123"/>
                <a:gd name="T25" fmla="*/ 83 h 188"/>
                <a:gd name="T26" fmla="*/ 123 w 123"/>
                <a:gd name="T27" fmla="*/ 88 h 188"/>
                <a:gd name="T28" fmla="*/ 108 w 123"/>
                <a:gd name="T29" fmla="*/ 128 h 188"/>
                <a:gd name="T30" fmla="*/ 105 w 123"/>
                <a:gd name="T31" fmla="*/ 124 h 188"/>
                <a:gd name="T32" fmla="*/ 103 w 123"/>
                <a:gd name="T33" fmla="*/ 126 h 188"/>
                <a:gd name="T34" fmla="*/ 88 w 123"/>
                <a:gd name="T35" fmla="*/ 136 h 188"/>
                <a:gd name="T36" fmla="*/ 91 w 123"/>
                <a:gd name="T37" fmla="*/ 144 h 188"/>
                <a:gd name="T38" fmla="*/ 80 w 123"/>
                <a:gd name="T39" fmla="*/ 160 h 188"/>
                <a:gd name="T40" fmla="*/ 52 w 123"/>
                <a:gd name="T41" fmla="*/ 188 h 188"/>
                <a:gd name="T42" fmla="*/ 41 w 123"/>
                <a:gd name="T43" fmla="*/ 178 h 188"/>
                <a:gd name="T44" fmla="*/ 50 w 123"/>
                <a:gd name="T45" fmla="*/ 155 h 188"/>
                <a:gd name="T46" fmla="*/ 22 w 123"/>
                <a:gd name="T47" fmla="*/ 131 h 188"/>
                <a:gd name="T48" fmla="*/ 33 w 123"/>
                <a:gd name="T49" fmla="*/ 118 h 188"/>
                <a:gd name="T50" fmla="*/ 42 w 123"/>
                <a:gd name="T51" fmla="*/ 87 h 188"/>
                <a:gd name="T52" fmla="*/ 38 w 123"/>
                <a:gd name="T53" fmla="*/ 69 h 188"/>
                <a:gd name="T54" fmla="*/ 39 w 123"/>
                <a:gd name="T55" fmla="*/ 69 h 188"/>
                <a:gd name="T56" fmla="*/ 39 w 123"/>
                <a:gd name="T57" fmla="*/ 7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88">
                  <a:moveTo>
                    <a:pt x="39" y="72"/>
                  </a:moveTo>
                  <a:cubicBezTo>
                    <a:pt x="36" y="66"/>
                    <a:pt x="30" y="63"/>
                    <a:pt x="30" y="57"/>
                  </a:cubicBezTo>
                  <a:cubicBezTo>
                    <a:pt x="30" y="54"/>
                    <a:pt x="32" y="51"/>
                    <a:pt x="33" y="49"/>
                  </a:cubicBezTo>
                  <a:cubicBezTo>
                    <a:pt x="15" y="46"/>
                    <a:pt x="5" y="20"/>
                    <a:pt x="0" y="0"/>
                  </a:cubicBezTo>
                  <a:cubicBezTo>
                    <a:pt x="8" y="14"/>
                    <a:pt x="21" y="15"/>
                    <a:pt x="29" y="23"/>
                  </a:cubicBezTo>
                  <a:cubicBezTo>
                    <a:pt x="33" y="27"/>
                    <a:pt x="33" y="33"/>
                    <a:pt x="38" y="35"/>
                  </a:cubicBezTo>
                  <a:cubicBezTo>
                    <a:pt x="37" y="38"/>
                    <a:pt x="35" y="39"/>
                    <a:pt x="35" y="41"/>
                  </a:cubicBezTo>
                  <a:cubicBezTo>
                    <a:pt x="35" y="45"/>
                    <a:pt x="44" y="62"/>
                    <a:pt x="48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62"/>
                    <a:pt x="55" y="58"/>
                    <a:pt x="59" y="58"/>
                  </a:cubicBezTo>
                  <a:cubicBezTo>
                    <a:pt x="61" y="58"/>
                    <a:pt x="62" y="58"/>
                    <a:pt x="64" y="58"/>
                  </a:cubicBezTo>
                  <a:cubicBezTo>
                    <a:pt x="64" y="79"/>
                    <a:pt x="73" y="91"/>
                    <a:pt x="92" y="91"/>
                  </a:cubicBezTo>
                  <a:cubicBezTo>
                    <a:pt x="106" y="91"/>
                    <a:pt x="105" y="83"/>
                    <a:pt x="117" y="83"/>
                  </a:cubicBezTo>
                  <a:cubicBezTo>
                    <a:pt x="120" y="83"/>
                    <a:pt x="122" y="85"/>
                    <a:pt x="123" y="88"/>
                  </a:cubicBezTo>
                  <a:cubicBezTo>
                    <a:pt x="113" y="99"/>
                    <a:pt x="116" y="116"/>
                    <a:pt x="108" y="128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05" y="124"/>
                    <a:pt x="104" y="126"/>
                    <a:pt x="103" y="126"/>
                  </a:cubicBezTo>
                  <a:cubicBezTo>
                    <a:pt x="95" y="128"/>
                    <a:pt x="88" y="130"/>
                    <a:pt x="88" y="136"/>
                  </a:cubicBezTo>
                  <a:cubicBezTo>
                    <a:pt x="88" y="139"/>
                    <a:pt x="91" y="142"/>
                    <a:pt x="91" y="144"/>
                  </a:cubicBezTo>
                  <a:cubicBezTo>
                    <a:pt x="91" y="150"/>
                    <a:pt x="82" y="158"/>
                    <a:pt x="80" y="160"/>
                  </a:cubicBezTo>
                  <a:cubicBezTo>
                    <a:pt x="73" y="172"/>
                    <a:pt x="68" y="188"/>
                    <a:pt x="52" y="188"/>
                  </a:cubicBezTo>
                  <a:cubicBezTo>
                    <a:pt x="45" y="188"/>
                    <a:pt x="41" y="184"/>
                    <a:pt x="41" y="178"/>
                  </a:cubicBezTo>
                  <a:cubicBezTo>
                    <a:pt x="41" y="168"/>
                    <a:pt x="50" y="164"/>
                    <a:pt x="50" y="155"/>
                  </a:cubicBezTo>
                  <a:cubicBezTo>
                    <a:pt x="50" y="139"/>
                    <a:pt x="22" y="145"/>
                    <a:pt x="22" y="131"/>
                  </a:cubicBezTo>
                  <a:cubicBezTo>
                    <a:pt x="22" y="123"/>
                    <a:pt x="29" y="122"/>
                    <a:pt x="33" y="118"/>
                  </a:cubicBezTo>
                  <a:cubicBezTo>
                    <a:pt x="40" y="110"/>
                    <a:pt x="42" y="99"/>
                    <a:pt x="42" y="87"/>
                  </a:cubicBezTo>
                  <a:cubicBezTo>
                    <a:pt x="42" y="81"/>
                    <a:pt x="39" y="72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lnTo>
                    <a:pt x="39" y="72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5"/>
            <p:cNvSpPr>
              <a:spLocks/>
            </p:cNvSpPr>
            <p:nvPr/>
          </p:nvSpPr>
          <p:spPr bwMode="auto">
            <a:xfrm>
              <a:off x="5548" y="2349"/>
              <a:ext cx="21" cy="17"/>
            </a:xfrm>
            <a:custGeom>
              <a:avLst/>
              <a:gdLst>
                <a:gd name="T0" fmla="*/ 18 w 27"/>
                <a:gd name="T1" fmla="*/ 0 h 22"/>
                <a:gd name="T2" fmla="*/ 27 w 27"/>
                <a:gd name="T3" fmla="*/ 7 h 22"/>
                <a:gd name="T4" fmla="*/ 27 w 27"/>
                <a:gd name="T5" fmla="*/ 17 h 22"/>
                <a:gd name="T6" fmla="*/ 16 w 27"/>
                <a:gd name="T7" fmla="*/ 20 h 22"/>
                <a:gd name="T8" fmla="*/ 0 w 27"/>
                <a:gd name="T9" fmla="*/ 15 h 22"/>
                <a:gd name="T10" fmla="*/ 18 w 27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2">
                  <a:moveTo>
                    <a:pt x="18" y="0"/>
                  </a:moveTo>
                  <a:cubicBezTo>
                    <a:pt x="20" y="4"/>
                    <a:pt x="23" y="6"/>
                    <a:pt x="27" y="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2" y="22"/>
                    <a:pt x="22" y="20"/>
                    <a:pt x="16" y="20"/>
                  </a:cubicBezTo>
                  <a:cubicBezTo>
                    <a:pt x="10" y="20"/>
                    <a:pt x="0" y="18"/>
                    <a:pt x="0" y="15"/>
                  </a:cubicBezTo>
                  <a:cubicBezTo>
                    <a:pt x="0" y="5"/>
                    <a:pt x="11" y="3"/>
                    <a:pt x="1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6"/>
            <p:cNvSpPr>
              <a:spLocks/>
            </p:cNvSpPr>
            <p:nvPr/>
          </p:nvSpPr>
          <p:spPr bwMode="auto">
            <a:xfrm>
              <a:off x="5571" y="2332"/>
              <a:ext cx="18" cy="13"/>
            </a:xfrm>
            <a:custGeom>
              <a:avLst/>
              <a:gdLst>
                <a:gd name="T0" fmla="*/ 24 w 24"/>
                <a:gd name="T1" fmla="*/ 0 h 17"/>
                <a:gd name="T2" fmla="*/ 24 w 24"/>
                <a:gd name="T3" fmla="*/ 7 h 17"/>
                <a:gd name="T4" fmla="*/ 5 w 24"/>
                <a:gd name="T5" fmla="*/ 17 h 17"/>
                <a:gd name="T6" fmla="*/ 0 w 24"/>
                <a:gd name="T7" fmla="*/ 10 h 17"/>
                <a:gd name="T8" fmla="*/ 24 w 2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7">
                  <a:moveTo>
                    <a:pt x="24" y="0"/>
                  </a:moveTo>
                  <a:cubicBezTo>
                    <a:pt x="24" y="2"/>
                    <a:pt x="24" y="5"/>
                    <a:pt x="24" y="7"/>
                  </a:cubicBezTo>
                  <a:cubicBezTo>
                    <a:pt x="15" y="10"/>
                    <a:pt x="13" y="17"/>
                    <a:pt x="5" y="17"/>
                  </a:cubicBezTo>
                  <a:cubicBezTo>
                    <a:pt x="3" y="17"/>
                    <a:pt x="0" y="13"/>
                    <a:pt x="0" y="10"/>
                  </a:cubicBezTo>
                  <a:cubicBezTo>
                    <a:pt x="0" y="1"/>
                    <a:pt x="19" y="0"/>
                    <a:pt x="2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7"/>
            <p:cNvSpPr>
              <a:spLocks/>
            </p:cNvSpPr>
            <p:nvPr/>
          </p:nvSpPr>
          <p:spPr bwMode="auto">
            <a:xfrm>
              <a:off x="4664" y="1886"/>
              <a:ext cx="74" cy="72"/>
            </a:xfrm>
            <a:custGeom>
              <a:avLst/>
              <a:gdLst>
                <a:gd name="T0" fmla="*/ 81 w 98"/>
                <a:gd name="T1" fmla="*/ 67 h 96"/>
                <a:gd name="T2" fmla="*/ 77 w 98"/>
                <a:gd name="T3" fmla="*/ 62 h 96"/>
                <a:gd name="T4" fmla="*/ 71 w 98"/>
                <a:gd name="T5" fmla="*/ 71 h 96"/>
                <a:gd name="T6" fmla="*/ 79 w 98"/>
                <a:gd name="T7" fmla="*/ 86 h 96"/>
                <a:gd name="T8" fmla="*/ 71 w 98"/>
                <a:gd name="T9" fmla="*/ 96 h 96"/>
                <a:gd name="T10" fmla="*/ 68 w 98"/>
                <a:gd name="T11" fmla="*/ 90 h 96"/>
                <a:gd name="T12" fmla="*/ 61 w 98"/>
                <a:gd name="T13" fmla="*/ 91 h 96"/>
                <a:gd name="T14" fmla="*/ 43 w 98"/>
                <a:gd name="T15" fmla="*/ 66 h 96"/>
                <a:gd name="T16" fmla="*/ 47 w 98"/>
                <a:gd name="T17" fmla="*/ 58 h 96"/>
                <a:gd name="T18" fmla="*/ 44 w 98"/>
                <a:gd name="T19" fmla="*/ 51 h 96"/>
                <a:gd name="T20" fmla="*/ 35 w 98"/>
                <a:gd name="T21" fmla="*/ 51 h 96"/>
                <a:gd name="T22" fmla="*/ 35 w 98"/>
                <a:gd name="T23" fmla="*/ 57 h 96"/>
                <a:gd name="T24" fmla="*/ 28 w 98"/>
                <a:gd name="T25" fmla="*/ 53 h 96"/>
                <a:gd name="T26" fmla="*/ 26 w 98"/>
                <a:gd name="T27" fmla="*/ 57 h 96"/>
                <a:gd name="T28" fmla="*/ 19 w 98"/>
                <a:gd name="T29" fmla="*/ 50 h 96"/>
                <a:gd name="T30" fmla="*/ 5 w 98"/>
                <a:gd name="T31" fmla="*/ 80 h 96"/>
                <a:gd name="T32" fmla="*/ 5 w 98"/>
                <a:gd name="T33" fmla="*/ 64 h 96"/>
                <a:gd name="T34" fmla="*/ 3 w 98"/>
                <a:gd name="T35" fmla="*/ 57 h 96"/>
                <a:gd name="T36" fmla="*/ 7 w 98"/>
                <a:gd name="T37" fmla="*/ 39 h 96"/>
                <a:gd name="T38" fmla="*/ 31 w 98"/>
                <a:gd name="T39" fmla="*/ 24 h 96"/>
                <a:gd name="T40" fmla="*/ 43 w 98"/>
                <a:gd name="T41" fmla="*/ 36 h 96"/>
                <a:gd name="T42" fmla="*/ 47 w 98"/>
                <a:gd name="T43" fmla="*/ 36 h 96"/>
                <a:gd name="T44" fmla="*/ 54 w 98"/>
                <a:gd name="T45" fmla="*/ 27 h 96"/>
                <a:gd name="T46" fmla="*/ 68 w 98"/>
                <a:gd name="T47" fmla="*/ 16 h 96"/>
                <a:gd name="T48" fmla="*/ 71 w 98"/>
                <a:gd name="T49" fmla="*/ 0 h 96"/>
                <a:gd name="T50" fmla="*/ 82 w 98"/>
                <a:gd name="T51" fmla="*/ 6 h 96"/>
                <a:gd name="T52" fmla="*/ 98 w 98"/>
                <a:gd name="T53" fmla="*/ 59 h 96"/>
                <a:gd name="T54" fmla="*/ 89 w 98"/>
                <a:gd name="T55" fmla="*/ 82 h 96"/>
                <a:gd name="T56" fmla="*/ 81 w 98"/>
                <a:gd name="T57" fmla="*/ 65 h 96"/>
                <a:gd name="T58" fmla="*/ 81 w 98"/>
                <a:gd name="T59" fmla="*/ 6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96">
                  <a:moveTo>
                    <a:pt x="81" y="67"/>
                  </a:moveTo>
                  <a:cubicBezTo>
                    <a:pt x="81" y="65"/>
                    <a:pt x="79" y="64"/>
                    <a:pt x="77" y="62"/>
                  </a:cubicBezTo>
                  <a:cubicBezTo>
                    <a:pt x="74" y="66"/>
                    <a:pt x="71" y="67"/>
                    <a:pt x="71" y="71"/>
                  </a:cubicBezTo>
                  <a:cubicBezTo>
                    <a:pt x="71" y="76"/>
                    <a:pt x="79" y="78"/>
                    <a:pt x="79" y="86"/>
                  </a:cubicBezTo>
                  <a:cubicBezTo>
                    <a:pt x="79" y="92"/>
                    <a:pt x="76" y="96"/>
                    <a:pt x="71" y="96"/>
                  </a:cubicBezTo>
                  <a:cubicBezTo>
                    <a:pt x="69" y="96"/>
                    <a:pt x="68" y="92"/>
                    <a:pt x="68" y="90"/>
                  </a:cubicBezTo>
                  <a:cubicBezTo>
                    <a:pt x="66" y="91"/>
                    <a:pt x="63" y="91"/>
                    <a:pt x="61" y="91"/>
                  </a:cubicBezTo>
                  <a:cubicBezTo>
                    <a:pt x="51" y="90"/>
                    <a:pt x="43" y="79"/>
                    <a:pt x="43" y="66"/>
                  </a:cubicBezTo>
                  <a:cubicBezTo>
                    <a:pt x="43" y="61"/>
                    <a:pt x="45" y="59"/>
                    <a:pt x="47" y="58"/>
                  </a:cubicBezTo>
                  <a:cubicBezTo>
                    <a:pt x="46" y="56"/>
                    <a:pt x="45" y="53"/>
                    <a:pt x="4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3"/>
                    <a:pt x="34" y="55"/>
                    <a:pt x="35" y="57"/>
                  </a:cubicBezTo>
                  <a:cubicBezTo>
                    <a:pt x="30" y="57"/>
                    <a:pt x="29" y="55"/>
                    <a:pt x="28" y="53"/>
                  </a:cubicBezTo>
                  <a:cubicBezTo>
                    <a:pt x="28" y="53"/>
                    <a:pt x="26" y="56"/>
                    <a:pt x="26" y="57"/>
                  </a:cubicBezTo>
                  <a:cubicBezTo>
                    <a:pt x="23" y="56"/>
                    <a:pt x="19" y="50"/>
                    <a:pt x="19" y="50"/>
                  </a:cubicBezTo>
                  <a:cubicBezTo>
                    <a:pt x="12" y="57"/>
                    <a:pt x="13" y="80"/>
                    <a:pt x="5" y="80"/>
                  </a:cubicBezTo>
                  <a:cubicBezTo>
                    <a:pt x="0" y="80"/>
                    <a:pt x="5" y="67"/>
                    <a:pt x="5" y="64"/>
                  </a:cubicBezTo>
                  <a:cubicBezTo>
                    <a:pt x="5" y="62"/>
                    <a:pt x="3" y="59"/>
                    <a:pt x="3" y="57"/>
                  </a:cubicBezTo>
                  <a:cubicBezTo>
                    <a:pt x="3" y="50"/>
                    <a:pt x="6" y="46"/>
                    <a:pt x="7" y="39"/>
                  </a:cubicBezTo>
                  <a:cubicBezTo>
                    <a:pt x="22" y="39"/>
                    <a:pt x="18" y="24"/>
                    <a:pt x="31" y="24"/>
                  </a:cubicBezTo>
                  <a:cubicBezTo>
                    <a:pt x="40" y="25"/>
                    <a:pt x="38" y="36"/>
                    <a:pt x="43" y="36"/>
                  </a:cubicBezTo>
                  <a:cubicBezTo>
                    <a:pt x="45" y="36"/>
                    <a:pt x="46" y="36"/>
                    <a:pt x="47" y="36"/>
                  </a:cubicBezTo>
                  <a:cubicBezTo>
                    <a:pt x="47" y="31"/>
                    <a:pt x="49" y="27"/>
                    <a:pt x="54" y="27"/>
                  </a:cubicBezTo>
                  <a:cubicBezTo>
                    <a:pt x="54" y="17"/>
                    <a:pt x="66" y="20"/>
                    <a:pt x="68" y="16"/>
                  </a:cubicBezTo>
                  <a:cubicBezTo>
                    <a:pt x="71" y="11"/>
                    <a:pt x="70" y="2"/>
                    <a:pt x="71" y="0"/>
                  </a:cubicBezTo>
                  <a:cubicBezTo>
                    <a:pt x="76" y="0"/>
                    <a:pt x="79" y="3"/>
                    <a:pt x="82" y="6"/>
                  </a:cubicBezTo>
                  <a:cubicBezTo>
                    <a:pt x="87" y="12"/>
                    <a:pt x="98" y="53"/>
                    <a:pt x="98" y="59"/>
                  </a:cubicBezTo>
                  <a:cubicBezTo>
                    <a:pt x="98" y="66"/>
                    <a:pt x="90" y="70"/>
                    <a:pt x="89" y="82"/>
                  </a:cubicBezTo>
                  <a:cubicBezTo>
                    <a:pt x="87" y="81"/>
                    <a:pt x="81" y="66"/>
                    <a:pt x="81" y="65"/>
                  </a:cubicBezTo>
                  <a:lnTo>
                    <a:pt x="81" y="67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8"/>
            <p:cNvSpPr>
              <a:spLocks/>
            </p:cNvSpPr>
            <p:nvPr/>
          </p:nvSpPr>
          <p:spPr bwMode="auto">
            <a:xfrm>
              <a:off x="4596" y="1867"/>
              <a:ext cx="37" cy="39"/>
            </a:xfrm>
            <a:custGeom>
              <a:avLst/>
              <a:gdLst>
                <a:gd name="T0" fmla="*/ 5 w 49"/>
                <a:gd name="T1" fmla="*/ 52 h 52"/>
                <a:gd name="T2" fmla="*/ 0 w 49"/>
                <a:gd name="T3" fmla="*/ 52 h 52"/>
                <a:gd name="T4" fmla="*/ 39 w 49"/>
                <a:gd name="T5" fmla="*/ 8 h 52"/>
                <a:gd name="T6" fmla="*/ 43 w 49"/>
                <a:gd name="T7" fmla="*/ 0 h 52"/>
                <a:gd name="T8" fmla="*/ 49 w 49"/>
                <a:gd name="T9" fmla="*/ 11 h 52"/>
                <a:gd name="T10" fmla="*/ 42 w 49"/>
                <a:gd name="T11" fmla="*/ 15 h 52"/>
                <a:gd name="T12" fmla="*/ 30 w 49"/>
                <a:gd name="T13" fmla="*/ 22 h 52"/>
                <a:gd name="T14" fmla="*/ 5 w 49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2">
                  <a:moveTo>
                    <a:pt x="5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8" y="31"/>
                    <a:pt x="31" y="23"/>
                    <a:pt x="39" y="8"/>
                  </a:cubicBezTo>
                  <a:cubicBezTo>
                    <a:pt x="40" y="5"/>
                    <a:pt x="40" y="2"/>
                    <a:pt x="43" y="0"/>
                  </a:cubicBezTo>
                  <a:cubicBezTo>
                    <a:pt x="42" y="6"/>
                    <a:pt x="46" y="8"/>
                    <a:pt x="49" y="11"/>
                  </a:cubicBezTo>
                  <a:cubicBezTo>
                    <a:pt x="46" y="13"/>
                    <a:pt x="45" y="15"/>
                    <a:pt x="42" y="15"/>
                  </a:cubicBezTo>
                  <a:cubicBezTo>
                    <a:pt x="40" y="21"/>
                    <a:pt x="35" y="22"/>
                    <a:pt x="30" y="22"/>
                  </a:cubicBezTo>
                  <a:cubicBezTo>
                    <a:pt x="27" y="38"/>
                    <a:pt x="13" y="47"/>
                    <a:pt x="5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9"/>
            <p:cNvSpPr>
              <a:spLocks/>
            </p:cNvSpPr>
            <p:nvPr/>
          </p:nvSpPr>
          <p:spPr bwMode="auto">
            <a:xfrm>
              <a:off x="4623" y="1736"/>
              <a:ext cx="70" cy="104"/>
            </a:xfrm>
            <a:custGeom>
              <a:avLst/>
              <a:gdLst>
                <a:gd name="T0" fmla="*/ 7 w 94"/>
                <a:gd name="T1" fmla="*/ 57 h 139"/>
                <a:gd name="T2" fmla="*/ 12 w 94"/>
                <a:gd name="T3" fmla="*/ 36 h 139"/>
                <a:gd name="T4" fmla="*/ 9 w 94"/>
                <a:gd name="T5" fmla="*/ 14 h 139"/>
                <a:gd name="T6" fmla="*/ 16 w 94"/>
                <a:gd name="T7" fmla="*/ 0 h 139"/>
                <a:gd name="T8" fmla="*/ 28 w 94"/>
                <a:gd name="T9" fmla="*/ 13 h 139"/>
                <a:gd name="T10" fmla="*/ 37 w 94"/>
                <a:gd name="T11" fmla="*/ 6 h 139"/>
                <a:gd name="T12" fmla="*/ 38 w 94"/>
                <a:gd name="T13" fmla="*/ 10 h 139"/>
                <a:gd name="T14" fmla="*/ 40 w 94"/>
                <a:gd name="T15" fmla="*/ 15 h 139"/>
                <a:gd name="T16" fmla="*/ 48 w 94"/>
                <a:gd name="T17" fmla="*/ 46 h 139"/>
                <a:gd name="T18" fmla="*/ 35 w 94"/>
                <a:gd name="T19" fmla="*/ 77 h 139"/>
                <a:gd name="T20" fmla="*/ 52 w 94"/>
                <a:gd name="T21" fmla="*/ 108 h 139"/>
                <a:gd name="T22" fmla="*/ 52 w 94"/>
                <a:gd name="T23" fmla="*/ 105 h 139"/>
                <a:gd name="T24" fmla="*/ 60 w 94"/>
                <a:gd name="T25" fmla="*/ 99 h 139"/>
                <a:gd name="T26" fmla="*/ 74 w 94"/>
                <a:gd name="T27" fmla="*/ 116 h 139"/>
                <a:gd name="T28" fmla="*/ 80 w 94"/>
                <a:gd name="T29" fmla="*/ 111 h 139"/>
                <a:gd name="T30" fmla="*/ 84 w 94"/>
                <a:gd name="T31" fmla="*/ 112 h 139"/>
                <a:gd name="T32" fmla="*/ 80 w 94"/>
                <a:gd name="T33" fmla="*/ 120 h 139"/>
                <a:gd name="T34" fmla="*/ 85 w 94"/>
                <a:gd name="T35" fmla="*/ 121 h 139"/>
                <a:gd name="T36" fmla="*/ 94 w 94"/>
                <a:gd name="T37" fmla="*/ 129 h 139"/>
                <a:gd name="T38" fmla="*/ 94 w 94"/>
                <a:gd name="T39" fmla="*/ 135 h 139"/>
                <a:gd name="T40" fmla="*/ 91 w 94"/>
                <a:gd name="T41" fmla="*/ 139 h 139"/>
                <a:gd name="T42" fmla="*/ 87 w 94"/>
                <a:gd name="T43" fmla="*/ 133 h 139"/>
                <a:gd name="T44" fmla="*/ 63 w 94"/>
                <a:gd name="T45" fmla="*/ 112 h 139"/>
                <a:gd name="T46" fmla="*/ 63 w 94"/>
                <a:gd name="T47" fmla="*/ 125 h 139"/>
                <a:gd name="T48" fmla="*/ 44 w 94"/>
                <a:gd name="T49" fmla="*/ 109 h 139"/>
                <a:gd name="T50" fmla="*/ 32 w 94"/>
                <a:gd name="T51" fmla="*/ 113 h 139"/>
                <a:gd name="T52" fmla="*/ 22 w 94"/>
                <a:gd name="T53" fmla="*/ 104 h 139"/>
                <a:gd name="T54" fmla="*/ 27 w 94"/>
                <a:gd name="T55" fmla="*/ 96 h 139"/>
                <a:gd name="T56" fmla="*/ 27 w 94"/>
                <a:gd name="T57" fmla="*/ 89 h 139"/>
                <a:gd name="T58" fmla="*/ 23 w 94"/>
                <a:gd name="T59" fmla="*/ 89 h 139"/>
                <a:gd name="T60" fmla="*/ 18 w 94"/>
                <a:gd name="T61" fmla="*/ 94 h 139"/>
                <a:gd name="T62" fmla="*/ 3 w 94"/>
                <a:gd name="T63" fmla="*/ 81 h 139"/>
                <a:gd name="T64" fmla="*/ 7 w 94"/>
                <a:gd name="T65" fmla="*/ 5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39">
                  <a:moveTo>
                    <a:pt x="7" y="57"/>
                  </a:moveTo>
                  <a:cubicBezTo>
                    <a:pt x="10" y="52"/>
                    <a:pt x="12" y="42"/>
                    <a:pt x="12" y="36"/>
                  </a:cubicBezTo>
                  <a:cubicBezTo>
                    <a:pt x="12" y="28"/>
                    <a:pt x="8" y="22"/>
                    <a:pt x="9" y="14"/>
                  </a:cubicBezTo>
                  <a:cubicBezTo>
                    <a:pt x="9" y="7"/>
                    <a:pt x="10" y="0"/>
                    <a:pt x="16" y="0"/>
                  </a:cubicBezTo>
                  <a:cubicBezTo>
                    <a:pt x="23" y="1"/>
                    <a:pt x="22" y="13"/>
                    <a:pt x="28" y="13"/>
                  </a:cubicBezTo>
                  <a:cubicBezTo>
                    <a:pt x="32" y="13"/>
                    <a:pt x="34" y="8"/>
                    <a:pt x="37" y="6"/>
                  </a:cubicBezTo>
                  <a:cubicBezTo>
                    <a:pt x="37" y="7"/>
                    <a:pt x="38" y="9"/>
                    <a:pt x="38" y="10"/>
                  </a:cubicBezTo>
                  <a:cubicBezTo>
                    <a:pt x="38" y="11"/>
                    <a:pt x="40" y="13"/>
                    <a:pt x="40" y="15"/>
                  </a:cubicBezTo>
                  <a:cubicBezTo>
                    <a:pt x="39" y="24"/>
                    <a:pt x="48" y="34"/>
                    <a:pt x="48" y="46"/>
                  </a:cubicBezTo>
                  <a:cubicBezTo>
                    <a:pt x="48" y="61"/>
                    <a:pt x="35" y="62"/>
                    <a:pt x="35" y="77"/>
                  </a:cubicBezTo>
                  <a:cubicBezTo>
                    <a:pt x="35" y="87"/>
                    <a:pt x="44" y="105"/>
                    <a:pt x="52" y="108"/>
                  </a:cubicBezTo>
                  <a:cubicBezTo>
                    <a:pt x="52" y="108"/>
                    <a:pt x="52" y="105"/>
                    <a:pt x="52" y="105"/>
                  </a:cubicBezTo>
                  <a:cubicBezTo>
                    <a:pt x="52" y="102"/>
                    <a:pt x="56" y="99"/>
                    <a:pt x="60" y="99"/>
                  </a:cubicBezTo>
                  <a:cubicBezTo>
                    <a:pt x="68" y="100"/>
                    <a:pt x="70" y="115"/>
                    <a:pt x="74" y="116"/>
                  </a:cubicBezTo>
                  <a:cubicBezTo>
                    <a:pt x="77" y="116"/>
                    <a:pt x="77" y="111"/>
                    <a:pt x="80" y="111"/>
                  </a:cubicBezTo>
                  <a:cubicBezTo>
                    <a:pt x="82" y="111"/>
                    <a:pt x="83" y="112"/>
                    <a:pt x="84" y="112"/>
                  </a:cubicBezTo>
                  <a:cubicBezTo>
                    <a:pt x="84" y="116"/>
                    <a:pt x="80" y="117"/>
                    <a:pt x="80" y="120"/>
                  </a:cubicBezTo>
                  <a:cubicBezTo>
                    <a:pt x="80" y="122"/>
                    <a:pt x="83" y="121"/>
                    <a:pt x="85" y="121"/>
                  </a:cubicBezTo>
                  <a:cubicBezTo>
                    <a:pt x="85" y="126"/>
                    <a:pt x="89" y="129"/>
                    <a:pt x="94" y="129"/>
                  </a:cubicBezTo>
                  <a:cubicBezTo>
                    <a:pt x="94" y="131"/>
                    <a:pt x="94" y="133"/>
                    <a:pt x="94" y="135"/>
                  </a:cubicBezTo>
                  <a:cubicBezTo>
                    <a:pt x="94" y="136"/>
                    <a:pt x="92" y="139"/>
                    <a:pt x="91" y="139"/>
                  </a:cubicBezTo>
                  <a:cubicBezTo>
                    <a:pt x="89" y="139"/>
                    <a:pt x="88" y="135"/>
                    <a:pt x="87" y="133"/>
                  </a:cubicBezTo>
                  <a:cubicBezTo>
                    <a:pt x="83" y="125"/>
                    <a:pt x="67" y="118"/>
                    <a:pt x="63" y="112"/>
                  </a:cubicBezTo>
                  <a:cubicBezTo>
                    <a:pt x="59" y="117"/>
                    <a:pt x="61" y="119"/>
                    <a:pt x="63" y="125"/>
                  </a:cubicBezTo>
                  <a:cubicBezTo>
                    <a:pt x="54" y="125"/>
                    <a:pt x="53" y="110"/>
                    <a:pt x="44" y="109"/>
                  </a:cubicBezTo>
                  <a:cubicBezTo>
                    <a:pt x="39" y="109"/>
                    <a:pt x="37" y="114"/>
                    <a:pt x="32" y="113"/>
                  </a:cubicBezTo>
                  <a:cubicBezTo>
                    <a:pt x="28" y="113"/>
                    <a:pt x="22" y="107"/>
                    <a:pt x="22" y="104"/>
                  </a:cubicBezTo>
                  <a:cubicBezTo>
                    <a:pt x="22" y="99"/>
                    <a:pt x="25" y="97"/>
                    <a:pt x="27" y="96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1" y="91"/>
                    <a:pt x="20" y="94"/>
                    <a:pt x="18" y="94"/>
                  </a:cubicBezTo>
                  <a:cubicBezTo>
                    <a:pt x="15" y="94"/>
                    <a:pt x="3" y="85"/>
                    <a:pt x="3" y="81"/>
                  </a:cubicBezTo>
                  <a:cubicBezTo>
                    <a:pt x="3" y="70"/>
                    <a:pt x="0" y="55"/>
                    <a:pt x="7" y="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0"/>
            <p:cNvSpPr>
              <a:spLocks/>
            </p:cNvSpPr>
            <p:nvPr/>
          </p:nvSpPr>
          <p:spPr bwMode="auto">
            <a:xfrm>
              <a:off x="4696" y="1841"/>
              <a:ext cx="23" cy="41"/>
            </a:xfrm>
            <a:custGeom>
              <a:avLst/>
              <a:gdLst>
                <a:gd name="T0" fmla="*/ 28 w 31"/>
                <a:gd name="T1" fmla="*/ 37 h 55"/>
                <a:gd name="T2" fmla="*/ 17 w 31"/>
                <a:gd name="T3" fmla="*/ 36 h 55"/>
                <a:gd name="T4" fmla="*/ 23 w 31"/>
                <a:gd name="T5" fmla="*/ 50 h 55"/>
                <a:gd name="T6" fmla="*/ 23 w 31"/>
                <a:gd name="T7" fmla="*/ 55 h 55"/>
                <a:gd name="T8" fmla="*/ 17 w 31"/>
                <a:gd name="T9" fmla="*/ 54 h 55"/>
                <a:gd name="T10" fmla="*/ 14 w 31"/>
                <a:gd name="T11" fmla="*/ 45 h 55"/>
                <a:gd name="T12" fmla="*/ 14 w 31"/>
                <a:gd name="T13" fmla="*/ 41 h 55"/>
                <a:gd name="T14" fmla="*/ 4 w 31"/>
                <a:gd name="T15" fmla="*/ 31 h 55"/>
                <a:gd name="T16" fmla="*/ 4 w 31"/>
                <a:gd name="T17" fmla="*/ 27 h 55"/>
                <a:gd name="T18" fmla="*/ 13 w 31"/>
                <a:gd name="T19" fmla="*/ 27 h 55"/>
                <a:gd name="T20" fmla="*/ 16 w 31"/>
                <a:gd name="T21" fmla="*/ 23 h 55"/>
                <a:gd name="T22" fmla="*/ 0 w 31"/>
                <a:gd name="T23" fmla="*/ 3 h 55"/>
                <a:gd name="T24" fmla="*/ 6 w 31"/>
                <a:gd name="T25" fmla="*/ 0 h 55"/>
                <a:gd name="T26" fmla="*/ 21 w 31"/>
                <a:gd name="T27" fmla="*/ 3 h 55"/>
                <a:gd name="T28" fmla="*/ 21 w 31"/>
                <a:gd name="T29" fmla="*/ 10 h 55"/>
                <a:gd name="T30" fmla="*/ 25 w 31"/>
                <a:gd name="T31" fmla="*/ 10 h 55"/>
                <a:gd name="T32" fmla="*/ 25 w 31"/>
                <a:gd name="T33" fmla="*/ 21 h 55"/>
                <a:gd name="T34" fmla="*/ 31 w 31"/>
                <a:gd name="T35" fmla="*/ 28 h 55"/>
                <a:gd name="T36" fmla="*/ 28 w 31"/>
                <a:gd name="T37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55">
                  <a:moveTo>
                    <a:pt x="28" y="37"/>
                  </a:moveTo>
                  <a:cubicBezTo>
                    <a:pt x="17" y="36"/>
                    <a:pt x="17" y="36"/>
                    <a:pt x="17" y="36"/>
                  </a:cubicBezTo>
                  <a:cubicBezTo>
                    <a:pt x="18" y="42"/>
                    <a:pt x="21" y="49"/>
                    <a:pt x="23" y="50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5"/>
                    <a:pt x="19" y="54"/>
                    <a:pt x="17" y="54"/>
                  </a:cubicBezTo>
                  <a:cubicBezTo>
                    <a:pt x="12" y="54"/>
                    <a:pt x="11" y="49"/>
                    <a:pt x="14" y="45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9" y="40"/>
                    <a:pt x="4" y="33"/>
                    <a:pt x="4" y="31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7" y="27"/>
                    <a:pt x="12" y="27"/>
                    <a:pt x="13" y="27"/>
                  </a:cubicBezTo>
                  <a:cubicBezTo>
                    <a:pt x="14" y="27"/>
                    <a:pt x="16" y="25"/>
                    <a:pt x="16" y="23"/>
                  </a:cubicBezTo>
                  <a:cubicBezTo>
                    <a:pt x="16" y="14"/>
                    <a:pt x="1" y="9"/>
                    <a:pt x="0" y="3"/>
                  </a:cubicBezTo>
                  <a:cubicBezTo>
                    <a:pt x="2" y="2"/>
                    <a:pt x="4" y="0"/>
                    <a:pt x="6" y="0"/>
                  </a:cubicBezTo>
                  <a:cubicBezTo>
                    <a:pt x="12" y="0"/>
                    <a:pt x="16" y="3"/>
                    <a:pt x="21" y="3"/>
                  </a:cubicBezTo>
                  <a:cubicBezTo>
                    <a:pt x="21" y="5"/>
                    <a:pt x="22" y="8"/>
                    <a:pt x="21" y="10"/>
                  </a:cubicBezTo>
                  <a:cubicBezTo>
                    <a:pt x="23" y="10"/>
                    <a:pt x="24" y="10"/>
                    <a:pt x="25" y="10"/>
                  </a:cubicBezTo>
                  <a:cubicBezTo>
                    <a:pt x="26" y="14"/>
                    <a:pt x="25" y="21"/>
                    <a:pt x="25" y="21"/>
                  </a:cubicBezTo>
                  <a:cubicBezTo>
                    <a:pt x="25" y="21"/>
                    <a:pt x="30" y="28"/>
                    <a:pt x="31" y="28"/>
                  </a:cubicBezTo>
                  <a:cubicBezTo>
                    <a:pt x="30" y="32"/>
                    <a:pt x="28" y="34"/>
                    <a:pt x="28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51"/>
            <p:cNvSpPr>
              <a:spLocks/>
            </p:cNvSpPr>
            <p:nvPr/>
          </p:nvSpPr>
          <p:spPr bwMode="auto">
            <a:xfrm>
              <a:off x="4662" y="1852"/>
              <a:ext cx="19" cy="26"/>
            </a:xfrm>
            <a:custGeom>
              <a:avLst/>
              <a:gdLst>
                <a:gd name="T0" fmla="*/ 5 w 25"/>
                <a:gd name="T1" fmla="*/ 0 h 34"/>
                <a:gd name="T2" fmla="*/ 24 w 25"/>
                <a:gd name="T3" fmla="*/ 12 h 34"/>
                <a:gd name="T4" fmla="*/ 2 w 25"/>
                <a:gd name="T5" fmla="*/ 34 h 34"/>
                <a:gd name="T6" fmla="*/ 0 w 25"/>
                <a:gd name="T7" fmla="*/ 3 h 34"/>
                <a:gd name="T8" fmla="*/ 4 w 25"/>
                <a:gd name="T9" fmla="*/ 0 h 34"/>
                <a:gd name="T10" fmla="*/ 8 w 25"/>
                <a:gd name="T11" fmla="*/ 3 h 34"/>
                <a:gd name="T12" fmla="*/ 5 w 2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4">
                  <a:moveTo>
                    <a:pt x="5" y="0"/>
                  </a:moveTo>
                  <a:cubicBezTo>
                    <a:pt x="7" y="4"/>
                    <a:pt x="25" y="6"/>
                    <a:pt x="24" y="12"/>
                  </a:cubicBezTo>
                  <a:cubicBezTo>
                    <a:pt x="24" y="24"/>
                    <a:pt x="8" y="30"/>
                    <a:pt x="2" y="34"/>
                  </a:cubicBezTo>
                  <a:cubicBezTo>
                    <a:pt x="2" y="22"/>
                    <a:pt x="0" y="9"/>
                    <a:pt x="0" y="3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5" y="0"/>
                    <a:pt x="7" y="2"/>
                    <a:pt x="8" y="3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2"/>
            <p:cNvSpPr>
              <a:spLocks/>
            </p:cNvSpPr>
            <p:nvPr/>
          </p:nvSpPr>
          <p:spPr bwMode="auto">
            <a:xfrm>
              <a:off x="4673" y="1867"/>
              <a:ext cx="17" cy="33"/>
            </a:xfrm>
            <a:custGeom>
              <a:avLst/>
              <a:gdLst>
                <a:gd name="T0" fmla="*/ 24 w 24"/>
                <a:gd name="T1" fmla="*/ 10 h 44"/>
                <a:gd name="T2" fmla="*/ 16 w 24"/>
                <a:gd name="T3" fmla="*/ 32 h 44"/>
                <a:gd name="T4" fmla="*/ 19 w 24"/>
                <a:gd name="T5" fmla="*/ 41 h 44"/>
                <a:gd name="T6" fmla="*/ 15 w 24"/>
                <a:gd name="T7" fmla="*/ 44 h 44"/>
                <a:gd name="T8" fmla="*/ 0 w 24"/>
                <a:gd name="T9" fmla="*/ 26 h 44"/>
                <a:gd name="T10" fmla="*/ 6 w 24"/>
                <a:gd name="T11" fmla="*/ 22 h 44"/>
                <a:gd name="T12" fmla="*/ 14 w 24"/>
                <a:gd name="T13" fmla="*/ 2 h 44"/>
                <a:gd name="T14" fmla="*/ 24 w 24"/>
                <a:gd name="T1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4">
                  <a:moveTo>
                    <a:pt x="24" y="10"/>
                  </a:moveTo>
                  <a:cubicBezTo>
                    <a:pt x="24" y="18"/>
                    <a:pt x="16" y="24"/>
                    <a:pt x="16" y="32"/>
                  </a:cubicBezTo>
                  <a:cubicBezTo>
                    <a:pt x="16" y="38"/>
                    <a:pt x="19" y="37"/>
                    <a:pt x="19" y="41"/>
                  </a:cubicBezTo>
                  <a:cubicBezTo>
                    <a:pt x="19" y="42"/>
                    <a:pt x="17" y="44"/>
                    <a:pt x="15" y="44"/>
                  </a:cubicBezTo>
                  <a:cubicBezTo>
                    <a:pt x="12" y="44"/>
                    <a:pt x="0" y="31"/>
                    <a:pt x="0" y="26"/>
                  </a:cubicBezTo>
                  <a:cubicBezTo>
                    <a:pt x="0" y="24"/>
                    <a:pt x="4" y="22"/>
                    <a:pt x="6" y="22"/>
                  </a:cubicBezTo>
                  <a:cubicBezTo>
                    <a:pt x="7" y="20"/>
                    <a:pt x="10" y="3"/>
                    <a:pt x="14" y="2"/>
                  </a:cubicBezTo>
                  <a:cubicBezTo>
                    <a:pt x="21" y="0"/>
                    <a:pt x="24" y="6"/>
                    <a:pt x="24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3"/>
            <p:cNvSpPr>
              <a:spLocks/>
            </p:cNvSpPr>
            <p:nvPr/>
          </p:nvSpPr>
          <p:spPr bwMode="auto">
            <a:xfrm>
              <a:off x="4687" y="1869"/>
              <a:ext cx="10" cy="20"/>
            </a:xfrm>
            <a:custGeom>
              <a:avLst/>
              <a:gdLst>
                <a:gd name="T0" fmla="*/ 13 w 13"/>
                <a:gd name="T1" fmla="*/ 0 h 26"/>
                <a:gd name="T2" fmla="*/ 4 w 13"/>
                <a:gd name="T3" fmla="*/ 26 h 26"/>
                <a:gd name="T4" fmla="*/ 0 w 13"/>
                <a:gd name="T5" fmla="*/ 26 h 26"/>
                <a:gd name="T6" fmla="*/ 7 w 13"/>
                <a:gd name="T7" fmla="*/ 0 h 26"/>
                <a:gd name="T8" fmla="*/ 13 w 1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6">
                  <a:moveTo>
                    <a:pt x="13" y="0"/>
                  </a:moveTo>
                  <a:cubicBezTo>
                    <a:pt x="13" y="13"/>
                    <a:pt x="4" y="16"/>
                    <a:pt x="4" y="26"/>
                  </a:cubicBezTo>
                  <a:cubicBezTo>
                    <a:pt x="3" y="26"/>
                    <a:pt x="1" y="26"/>
                    <a:pt x="0" y="26"/>
                  </a:cubicBezTo>
                  <a:cubicBezTo>
                    <a:pt x="2" y="18"/>
                    <a:pt x="7" y="13"/>
                    <a:pt x="7" y="0"/>
                  </a:cubicBezTo>
                  <a:cubicBezTo>
                    <a:pt x="9" y="0"/>
                    <a:pt x="11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4"/>
            <p:cNvSpPr>
              <a:spLocks/>
            </p:cNvSpPr>
            <p:nvPr/>
          </p:nvSpPr>
          <p:spPr bwMode="auto">
            <a:xfrm>
              <a:off x="4692" y="1883"/>
              <a:ext cx="12" cy="10"/>
            </a:xfrm>
            <a:custGeom>
              <a:avLst/>
              <a:gdLst>
                <a:gd name="T0" fmla="*/ 16 w 16"/>
                <a:gd name="T1" fmla="*/ 0 h 14"/>
                <a:gd name="T2" fmla="*/ 5 w 16"/>
                <a:gd name="T3" fmla="*/ 13 h 14"/>
                <a:gd name="T4" fmla="*/ 0 w 16"/>
                <a:gd name="T5" fmla="*/ 10 h 14"/>
                <a:gd name="T6" fmla="*/ 7 w 16"/>
                <a:gd name="T7" fmla="*/ 0 h 14"/>
                <a:gd name="T8" fmla="*/ 16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0"/>
                  </a:moveTo>
                  <a:cubicBezTo>
                    <a:pt x="16" y="7"/>
                    <a:pt x="11" y="14"/>
                    <a:pt x="5" y="13"/>
                  </a:cubicBezTo>
                  <a:cubicBezTo>
                    <a:pt x="3" y="13"/>
                    <a:pt x="0" y="11"/>
                    <a:pt x="0" y="10"/>
                  </a:cubicBezTo>
                  <a:cubicBezTo>
                    <a:pt x="0" y="6"/>
                    <a:pt x="5" y="4"/>
                    <a:pt x="7" y="0"/>
                  </a:cubicBezTo>
                  <a:cubicBezTo>
                    <a:pt x="10" y="1"/>
                    <a:pt x="14" y="2"/>
                    <a:pt x="1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5"/>
            <p:cNvSpPr>
              <a:spLocks/>
            </p:cNvSpPr>
            <p:nvPr/>
          </p:nvSpPr>
          <p:spPr bwMode="auto">
            <a:xfrm>
              <a:off x="4680" y="1841"/>
              <a:ext cx="13" cy="16"/>
            </a:xfrm>
            <a:custGeom>
              <a:avLst/>
              <a:gdLst>
                <a:gd name="T0" fmla="*/ 0 w 17"/>
                <a:gd name="T1" fmla="*/ 10 h 21"/>
                <a:gd name="T2" fmla="*/ 0 w 17"/>
                <a:gd name="T3" fmla="*/ 0 h 21"/>
                <a:gd name="T4" fmla="*/ 6 w 17"/>
                <a:gd name="T5" fmla="*/ 0 h 21"/>
                <a:gd name="T6" fmla="*/ 17 w 17"/>
                <a:gd name="T7" fmla="*/ 17 h 21"/>
                <a:gd name="T8" fmla="*/ 10 w 17"/>
                <a:gd name="T9" fmla="*/ 10 h 21"/>
                <a:gd name="T10" fmla="*/ 0 w 17"/>
                <a:gd name="T11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1">
                  <a:moveTo>
                    <a:pt x="0" y="10"/>
                  </a:moveTo>
                  <a:cubicBezTo>
                    <a:pt x="0" y="5"/>
                    <a:pt x="0" y="3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6"/>
                    <a:pt x="17" y="8"/>
                    <a:pt x="17" y="17"/>
                  </a:cubicBezTo>
                  <a:cubicBezTo>
                    <a:pt x="17" y="21"/>
                    <a:pt x="10" y="14"/>
                    <a:pt x="10" y="10"/>
                  </a:cubicBezTo>
                  <a:cubicBezTo>
                    <a:pt x="6" y="10"/>
                    <a:pt x="4" y="10"/>
                    <a:pt x="0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6"/>
            <p:cNvSpPr>
              <a:spLocks/>
            </p:cNvSpPr>
            <p:nvPr/>
          </p:nvSpPr>
          <p:spPr bwMode="auto">
            <a:xfrm>
              <a:off x="4637" y="1825"/>
              <a:ext cx="20" cy="20"/>
            </a:xfrm>
            <a:custGeom>
              <a:avLst/>
              <a:gdLst>
                <a:gd name="T0" fmla="*/ 19 w 26"/>
                <a:gd name="T1" fmla="*/ 27 h 27"/>
                <a:gd name="T2" fmla="*/ 0 w 26"/>
                <a:gd name="T3" fmla="*/ 0 h 27"/>
                <a:gd name="T4" fmla="*/ 6 w 26"/>
                <a:gd name="T5" fmla="*/ 0 h 27"/>
                <a:gd name="T6" fmla="*/ 24 w 26"/>
                <a:gd name="T7" fmla="*/ 13 h 27"/>
                <a:gd name="T8" fmla="*/ 19 w 26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19" y="27"/>
                  </a:moveTo>
                  <a:cubicBezTo>
                    <a:pt x="15" y="27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5" y="6"/>
                    <a:pt x="22" y="5"/>
                    <a:pt x="24" y="13"/>
                  </a:cubicBezTo>
                  <a:cubicBezTo>
                    <a:pt x="26" y="18"/>
                    <a:pt x="22" y="27"/>
                    <a:pt x="19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7"/>
            <p:cNvSpPr>
              <a:spLocks/>
            </p:cNvSpPr>
            <p:nvPr/>
          </p:nvSpPr>
          <p:spPr bwMode="auto">
            <a:xfrm>
              <a:off x="4657" y="1827"/>
              <a:ext cx="5" cy="2"/>
            </a:xfrm>
            <a:custGeom>
              <a:avLst/>
              <a:gdLst>
                <a:gd name="T0" fmla="*/ 0 w 7"/>
                <a:gd name="T1" fmla="*/ 2 h 3"/>
                <a:gd name="T2" fmla="*/ 7 w 7"/>
                <a:gd name="T3" fmla="*/ 2 h 3"/>
                <a:gd name="T4" fmla="*/ 0 w 7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2" y="3"/>
                    <a:pt x="6" y="2"/>
                    <a:pt x="7" y="2"/>
                  </a:cubicBezTo>
                  <a:cubicBezTo>
                    <a:pt x="6" y="0"/>
                    <a:pt x="2" y="1"/>
                    <a:pt x="0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58"/>
            <p:cNvSpPr>
              <a:spLocks/>
            </p:cNvSpPr>
            <p:nvPr/>
          </p:nvSpPr>
          <p:spPr bwMode="auto">
            <a:xfrm>
              <a:off x="4628" y="1613"/>
              <a:ext cx="36" cy="52"/>
            </a:xfrm>
            <a:custGeom>
              <a:avLst/>
              <a:gdLst>
                <a:gd name="T0" fmla="*/ 13 w 47"/>
                <a:gd name="T1" fmla="*/ 70 h 70"/>
                <a:gd name="T2" fmla="*/ 2 w 47"/>
                <a:gd name="T3" fmla="*/ 48 h 70"/>
                <a:gd name="T4" fmla="*/ 29 w 47"/>
                <a:gd name="T5" fmla="*/ 0 h 70"/>
                <a:gd name="T6" fmla="*/ 13 w 47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0">
                  <a:moveTo>
                    <a:pt x="13" y="70"/>
                  </a:moveTo>
                  <a:cubicBezTo>
                    <a:pt x="0" y="70"/>
                    <a:pt x="2" y="60"/>
                    <a:pt x="2" y="48"/>
                  </a:cubicBezTo>
                  <a:cubicBezTo>
                    <a:pt x="2" y="31"/>
                    <a:pt x="18" y="0"/>
                    <a:pt x="29" y="0"/>
                  </a:cubicBezTo>
                  <a:cubicBezTo>
                    <a:pt x="47" y="0"/>
                    <a:pt x="31" y="70"/>
                    <a:pt x="13" y="7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59"/>
            <p:cNvSpPr>
              <a:spLocks/>
            </p:cNvSpPr>
            <p:nvPr/>
          </p:nvSpPr>
          <p:spPr bwMode="auto">
            <a:xfrm>
              <a:off x="4442" y="1705"/>
              <a:ext cx="41" cy="36"/>
            </a:xfrm>
            <a:custGeom>
              <a:avLst/>
              <a:gdLst>
                <a:gd name="T0" fmla="*/ 3 w 54"/>
                <a:gd name="T1" fmla="*/ 20 h 48"/>
                <a:gd name="T2" fmla="*/ 45 w 54"/>
                <a:gd name="T3" fmla="*/ 0 h 48"/>
                <a:gd name="T4" fmla="*/ 54 w 54"/>
                <a:gd name="T5" fmla="*/ 12 h 48"/>
                <a:gd name="T6" fmla="*/ 20 w 54"/>
                <a:gd name="T7" fmla="*/ 48 h 48"/>
                <a:gd name="T8" fmla="*/ 3 w 54"/>
                <a:gd name="T9" fmla="*/ 32 h 48"/>
                <a:gd name="T10" fmla="*/ 3 w 54"/>
                <a:gd name="T11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8">
                  <a:moveTo>
                    <a:pt x="3" y="20"/>
                  </a:moveTo>
                  <a:cubicBezTo>
                    <a:pt x="9" y="20"/>
                    <a:pt x="35" y="0"/>
                    <a:pt x="45" y="0"/>
                  </a:cubicBezTo>
                  <a:cubicBezTo>
                    <a:pt x="49" y="0"/>
                    <a:pt x="54" y="7"/>
                    <a:pt x="54" y="12"/>
                  </a:cubicBezTo>
                  <a:cubicBezTo>
                    <a:pt x="54" y="23"/>
                    <a:pt x="31" y="48"/>
                    <a:pt x="20" y="48"/>
                  </a:cubicBezTo>
                  <a:cubicBezTo>
                    <a:pt x="9" y="48"/>
                    <a:pt x="3" y="42"/>
                    <a:pt x="3" y="32"/>
                  </a:cubicBezTo>
                  <a:cubicBezTo>
                    <a:pt x="3" y="27"/>
                    <a:pt x="0" y="20"/>
                    <a:pt x="3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0"/>
            <p:cNvSpPr>
              <a:spLocks/>
            </p:cNvSpPr>
            <p:nvPr/>
          </p:nvSpPr>
          <p:spPr bwMode="auto">
            <a:xfrm>
              <a:off x="4270" y="1648"/>
              <a:ext cx="188" cy="381"/>
            </a:xfrm>
            <a:custGeom>
              <a:avLst/>
              <a:gdLst>
                <a:gd name="T0" fmla="*/ 21 w 252"/>
                <a:gd name="T1" fmla="*/ 311 h 509"/>
                <a:gd name="T2" fmla="*/ 36 w 252"/>
                <a:gd name="T3" fmla="*/ 273 h 509"/>
                <a:gd name="T4" fmla="*/ 42 w 252"/>
                <a:gd name="T5" fmla="*/ 265 h 509"/>
                <a:gd name="T6" fmla="*/ 26 w 252"/>
                <a:gd name="T7" fmla="*/ 215 h 509"/>
                <a:gd name="T8" fmla="*/ 12 w 252"/>
                <a:gd name="T9" fmla="*/ 197 h 509"/>
                <a:gd name="T10" fmla="*/ 13 w 252"/>
                <a:gd name="T11" fmla="*/ 190 h 509"/>
                <a:gd name="T12" fmla="*/ 13 w 252"/>
                <a:gd name="T13" fmla="*/ 191 h 509"/>
                <a:gd name="T14" fmla="*/ 21 w 252"/>
                <a:gd name="T15" fmla="*/ 174 h 509"/>
                <a:gd name="T16" fmla="*/ 15 w 252"/>
                <a:gd name="T17" fmla="*/ 139 h 509"/>
                <a:gd name="T18" fmla="*/ 0 w 252"/>
                <a:gd name="T19" fmla="*/ 118 h 509"/>
                <a:gd name="T20" fmla="*/ 12 w 252"/>
                <a:gd name="T21" fmla="*/ 84 h 509"/>
                <a:gd name="T22" fmla="*/ 31 w 252"/>
                <a:gd name="T23" fmla="*/ 78 h 509"/>
                <a:gd name="T24" fmla="*/ 76 w 252"/>
                <a:gd name="T25" fmla="*/ 35 h 509"/>
                <a:gd name="T26" fmla="*/ 81 w 252"/>
                <a:gd name="T27" fmla="*/ 35 h 509"/>
                <a:gd name="T28" fmla="*/ 85 w 252"/>
                <a:gd name="T29" fmla="*/ 44 h 509"/>
                <a:gd name="T30" fmla="*/ 89 w 252"/>
                <a:gd name="T31" fmla="*/ 37 h 509"/>
                <a:gd name="T32" fmla="*/ 89 w 252"/>
                <a:gd name="T33" fmla="*/ 16 h 509"/>
                <a:gd name="T34" fmla="*/ 109 w 252"/>
                <a:gd name="T35" fmla="*/ 11 h 509"/>
                <a:gd name="T36" fmla="*/ 134 w 252"/>
                <a:gd name="T37" fmla="*/ 11 h 509"/>
                <a:gd name="T38" fmla="*/ 164 w 252"/>
                <a:gd name="T39" fmla="*/ 0 h 509"/>
                <a:gd name="T40" fmla="*/ 196 w 252"/>
                <a:gd name="T41" fmla="*/ 9 h 509"/>
                <a:gd name="T42" fmla="*/ 223 w 252"/>
                <a:gd name="T43" fmla="*/ 40 h 509"/>
                <a:gd name="T44" fmla="*/ 171 w 252"/>
                <a:gd name="T45" fmla="*/ 104 h 509"/>
                <a:gd name="T46" fmla="*/ 178 w 252"/>
                <a:gd name="T47" fmla="*/ 116 h 509"/>
                <a:gd name="T48" fmla="*/ 221 w 252"/>
                <a:gd name="T49" fmla="*/ 168 h 509"/>
                <a:gd name="T50" fmla="*/ 252 w 252"/>
                <a:gd name="T51" fmla="*/ 242 h 509"/>
                <a:gd name="T52" fmla="*/ 243 w 252"/>
                <a:gd name="T53" fmla="*/ 281 h 509"/>
                <a:gd name="T54" fmla="*/ 196 w 252"/>
                <a:gd name="T55" fmla="*/ 307 h 509"/>
                <a:gd name="T56" fmla="*/ 180 w 252"/>
                <a:gd name="T57" fmla="*/ 324 h 509"/>
                <a:gd name="T58" fmla="*/ 178 w 252"/>
                <a:gd name="T59" fmla="*/ 317 h 509"/>
                <a:gd name="T60" fmla="*/ 178 w 252"/>
                <a:gd name="T61" fmla="*/ 326 h 509"/>
                <a:gd name="T62" fmla="*/ 159 w 252"/>
                <a:gd name="T63" fmla="*/ 346 h 509"/>
                <a:gd name="T64" fmla="*/ 153 w 252"/>
                <a:gd name="T65" fmla="*/ 330 h 509"/>
                <a:gd name="T66" fmla="*/ 156 w 252"/>
                <a:gd name="T67" fmla="*/ 319 h 509"/>
                <a:gd name="T68" fmla="*/ 151 w 252"/>
                <a:gd name="T69" fmla="*/ 307 h 509"/>
                <a:gd name="T70" fmla="*/ 125 w 252"/>
                <a:gd name="T71" fmla="*/ 291 h 509"/>
                <a:gd name="T72" fmla="*/ 107 w 252"/>
                <a:gd name="T73" fmla="*/ 269 h 509"/>
                <a:gd name="T74" fmla="*/ 74 w 252"/>
                <a:gd name="T75" fmla="*/ 254 h 509"/>
                <a:gd name="T76" fmla="*/ 70 w 252"/>
                <a:gd name="T77" fmla="*/ 243 h 509"/>
                <a:gd name="T78" fmla="*/ 50 w 252"/>
                <a:gd name="T79" fmla="*/ 233 h 509"/>
                <a:gd name="T80" fmla="*/ 46 w 252"/>
                <a:gd name="T81" fmla="*/ 242 h 509"/>
                <a:gd name="T82" fmla="*/ 49 w 252"/>
                <a:gd name="T83" fmla="*/ 257 h 509"/>
                <a:gd name="T84" fmla="*/ 27 w 252"/>
                <a:gd name="T85" fmla="*/ 308 h 509"/>
                <a:gd name="T86" fmla="*/ 53 w 252"/>
                <a:gd name="T87" fmla="*/ 347 h 509"/>
                <a:gd name="T88" fmla="*/ 51 w 252"/>
                <a:gd name="T89" fmla="*/ 347 h 509"/>
                <a:gd name="T90" fmla="*/ 60 w 252"/>
                <a:gd name="T91" fmla="*/ 372 h 509"/>
                <a:gd name="T92" fmla="*/ 125 w 252"/>
                <a:gd name="T93" fmla="*/ 438 h 509"/>
                <a:gd name="T94" fmla="*/ 122 w 252"/>
                <a:gd name="T95" fmla="*/ 453 h 509"/>
                <a:gd name="T96" fmla="*/ 137 w 252"/>
                <a:gd name="T97" fmla="*/ 482 h 509"/>
                <a:gd name="T98" fmla="*/ 143 w 252"/>
                <a:gd name="T99" fmla="*/ 505 h 509"/>
                <a:gd name="T100" fmla="*/ 134 w 252"/>
                <a:gd name="T101" fmla="*/ 506 h 509"/>
                <a:gd name="T102" fmla="*/ 128 w 252"/>
                <a:gd name="T103" fmla="*/ 509 h 509"/>
                <a:gd name="T104" fmla="*/ 115 w 252"/>
                <a:gd name="T105" fmla="*/ 502 h 509"/>
                <a:gd name="T106" fmla="*/ 62 w 252"/>
                <a:gd name="T107" fmla="*/ 444 h 509"/>
                <a:gd name="T108" fmla="*/ 46 w 252"/>
                <a:gd name="T109" fmla="*/ 386 h 509"/>
                <a:gd name="T110" fmla="*/ 23 w 252"/>
                <a:gd name="T111" fmla="*/ 346 h 509"/>
                <a:gd name="T112" fmla="*/ 13 w 252"/>
                <a:gd name="T113" fmla="*/ 346 h 509"/>
                <a:gd name="T114" fmla="*/ 13 w 252"/>
                <a:gd name="T115" fmla="*/ 341 h 509"/>
                <a:gd name="T116" fmla="*/ 17 w 252"/>
                <a:gd name="T117" fmla="*/ 311 h 509"/>
                <a:gd name="T118" fmla="*/ 19 w 252"/>
                <a:gd name="T119" fmla="*/ 311 h 509"/>
                <a:gd name="T120" fmla="*/ 21 w 252"/>
                <a:gd name="T121" fmla="*/ 311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2" h="509">
                  <a:moveTo>
                    <a:pt x="21" y="311"/>
                  </a:moveTo>
                  <a:cubicBezTo>
                    <a:pt x="27" y="297"/>
                    <a:pt x="29" y="289"/>
                    <a:pt x="36" y="273"/>
                  </a:cubicBezTo>
                  <a:cubicBezTo>
                    <a:pt x="37" y="271"/>
                    <a:pt x="42" y="269"/>
                    <a:pt x="42" y="265"/>
                  </a:cubicBezTo>
                  <a:cubicBezTo>
                    <a:pt x="42" y="258"/>
                    <a:pt x="31" y="221"/>
                    <a:pt x="26" y="215"/>
                  </a:cubicBezTo>
                  <a:cubicBezTo>
                    <a:pt x="21" y="210"/>
                    <a:pt x="12" y="206"/>
                    <a:pt x="12" y="197"/>
                  </a:cubicBezTo>
                  <a:cubicBezTo>
                    <a:pt x="12" y="195"/>
                    <a:pt x="13" y="192"/>
                    <a:pt x="13" y="190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5" y="189"/>
                    <a:pt x="21" y="180"/>
                    <a:pt x="21" y="174"/>
                  </a:cubicBezTo>
                  <a:cubicBezTo>
                    <a:pt x="21" y="165"/>
                    <a:pt x="20" y="148"/>
                    <a:pt x="15" y="139"/>
                  </a:cubicBezTo>
                  <a:cubicBezTo>
                    <a:pt x="10" y="132"/>
                    <a:pt x="0" y="132"/>
                    <a:pt x="0" y="118"/>
                  </a:cubicBezTo>
                  <a:cubicBezTo>
                    <a:pt x="0" y="103"/>
                    <a:pt x="5" y="92"/>
                    <a:pt x="12" y="84"/>
                  </a:cubicBezTo>
                  <a:cubicBezTo>
                    <a:pt x="16" y="80"/>
                    <a:pt x="25" y="82"/>
                    <a:pt x="31" y="78"/>
                  </a:cubicBezTo>
                  <a:cubicBezTo>
                    <a:pt x="50" y="65"/>
                    <a:pt x="61" y="59"/>
                    <a:pt x="76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41"/>
                    <a:pt x="84" y="44"/>
                    <a:pt x="85" y="44"/>
                  </a:cubicBezTo>
                  <a:cubicBezTo>
                    <a:pt x="87" y="44"/>
                    <a:pt x="89" y="39"/>
                    <a:pt x="89" y="37"/>
                  </a:cubicBezTo>
                  <a:cubicBezTo>
                    <a:pt x="89" y="29"/>
                    <a:pt x="89" y="24"/>
                    <a:pt x="89" y="16"/>
                  </a:cubicBezTo>
                  <a:cubicBezTo>
                    <a:pt x="89" y="16"/>
                    <a:pt x="106" y="10"/>
                    <a:pt x="109" y="11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44" y="17"/>
                    <a:pt x="153" y="0"/>
                    <a:pt x="164" y="0"/>
                  </a:cubicBezTo>
                  <a:cubicBezTo>
                    <a:pt x="176" y="0"/>
                    <a:pt x="184" y="9"/>
                    <a:pt x="196" y="9"/>
                  </a:cubicBezTo>
                  <a:cubicBezTo>
                    <a:pt x="196" y="29"/>
                    <a:pt x="212" y="36"/>
                    <a:pt x="223" y="40"/>
                  </a:cubicBezTo>
                  <a:cubicBezTo>
                    <a:pt x="208" y="64"/>
                    <a:pt x="171" y="70"/>
                    <a:pt x="171" y="104"/>
                  </a:cubicBezTo>
                  <a:cubicBezTo>
                    <a:pt x="171" y="111"/>
                    <a:pt x="175" y="113"/>
                    <a:pt x="178" y="116"/>
                  </a:cubicBezTo>
                  <a:cubicBezTo>
                    <a:pt x="195" y="134"/>
                    <a:pt x="203" y="155"/>
                    <a:pt x="221" y="168"/>
                  </a:cubicBezTo>
                  <a:cubicBezTo>
                    <a:pt x="240" y="180"/>
                    <a:pt x="252" y="215"/>
                    <a:pt x="252" y="242"/>
                  </a:cubicBezTo>
                  <a:cubicBezTo>
                    <a:pt x="252" y="260"/>
                    <a:pt x="243" y="267"/>
                    <a:pt x="243" y="281"/>
                  </a:cubicBezTo>
                  <a:cubicBezTo>
                    <a:pt x="218" y="288"/>
                    <a:pt x="216" y="296"/>
                    <a:pt x="196" y="307"/>
                  </a:cubicBezTo>
                  <a:cubicBezTo>
                    <a:pt x="187" y="312"/>
                    <a:pt x="189" y="324"/>
                    <a:pt x="180" y="324"/>
                  </a:cubicBezTo>
                  <a:cubicBezTo>
                    <a:pt x="178" y="324"/>
                    <a:pt x="178" y="320"/>
                    <a:pt x="178" y="317"/>
                  </a:cubicBezTo>
                  <a:cubicBezTo>
                    <a:pt x="178" y="322"/>
                    <a:pt x="178" y="325"/>
                    <a:pt x="178" y="326"/>
                  </a:cubicBezTo>
                  <a:cubicBezTo>
                    <a:pt x="178" y="334"/>
                    <a:pt x="162" y="346"/>
                    <a:pt x="159" y="346"/>
                  </a:cubicBezTo>
                  <a:cubicBezTo>
                    <a:pt x="156" y="346"/>
                    <a:pt x="153" y="335"/>
                    <a:pt x="153" y="330"/>
                  </a:cubicBezTo>
                  <a:cubicBezTo>
                    <a:pt x="153" y="324"/>
                    <a:pt x="153" y="320"/>
                    <a:pt x="156" y="319"/>
                  </a:cubicBezTo>
                  <a:cubicBezTo>
                    <a:pt x="153" y="317"/>
                    <a:pt x="152" y="311"/>
                    <a:pt x="151" y="307"/>
                  </a:cubicBezTo>
                  <a:cubicBezTo>
                    <a:pt x="140" y="307"/>
                    <a:pt x="125" y="303"/>
                    <a:pt x="125" y="291"/>
                  </a:cubicBezTo>
                  <a:cubicBezTo>
                    <a:pt x="108" y="291"/>
                    <a:pt x="116" y="279"/>
                    <a:pt x="107" y="269"/>
                  </a:cubicBezTo>
                  <a:cubicBezTo>
                    <a:pt x="97" y="258"/>
                    <a:pt x="86" y="258"/>
                    <a:pt x="74" y="254"/>
                  </a:cubicBezTo>
                  <a:cubicBezTo>
                    <a:pt x="72" y="254"/>
                    <a:pt x="70" y="243"/>
                    <a:pt x="70" y="243"/>
                  </a:cubicBezTo>
                  <a:cubicBezTo>
                    <a:pt x="68" y="234"/>
                    <a:pt x="59" y="233"/>
                    <a:pt x="50" y="233"/>
                  </a:cubicBezTo>
                  <a:cubicBezTo>
                    <a:pt x="44" y="233"/>
                    <a:pt x="46" y="238"/>
                    <a:pt x="46" y="242"/>
                  </a:cubicBezTo>
                  <a:cubicBezTo>
                    <a:pt x="46" y="249"/>
                    <a:pt x="49" y="250"/>
                    <a:pt x="49" y="257"/>
                  </a:cubicBezTo>
                  <a:cubicBezTo>
                    <a:pt x="49" y="281"/>
                    <a:pt x="27" y="287"/>
                    <a:pt x="27" y="308"/>
                  </a:cubicBezTo>
                  <a:cubicBezTo>
                    <a:pt x="27" y="333"/>
                    <a:pt x="53" y="324"/>
                    <a:pt x="53" y="347"/>
                  </a:cubicBezTo>
                  <a:cubicBezTo>
                    <a:pt x="51" y="347"/>
                    <a:pt x="51" y="347"/>
                    <a:pt x="51" y="347"/>
                  </a:cubicBezTo>
                  <a:cubicBezTo>
                    <a:pt x="54" y="352"/>
                    <a:pt x="55" y="366"/>
                    <a:pt x="60" y="372"/>
                  </a:cubicBezTo>
                  <a:cubicBezTo>
                    <a:pt x="81" y="393"/>
                    <a:pt x="125" y="398"/>
                    <a:pt x="125" y="438"/>
                  </a:cubicBezTo>
                  <a:cubicBezTo>
                    <a:pt x="125" y="446"/>
                    <a:pt x="122" y="446"/>
                    <a:pt x="122" y="453"/>
                  </a:cubicBezTo>
                  <a:cubicBezTo>
                    <a:pt x="122" y="467"/>
                    <a:pt x="134" y="472"/>
                    <a:pt x="137" y="482"/>
                  </a:cubicBezTo>
                  <a:cubicBezTo>
                    <a:pt x="140" y="492"/>
                    <a:pt x="140" y="496"/>
                    <a:pt x="143" y="505"/>
                  </a:cubicBezTo>
                  <a:cubicBezTo>
                    <a:pt x="137" y="506"/>
                    <a:pt x="137" y="506"/>
                    <a:pt x="134" y="506"/>
                  </a:cubicBezTo>
                  <a:cubicBezTo>
                    <a:pt x="131" y="506"/>
                    <a:pt x="131" y="509"/>
                    <a:pt x="128" y="509"/>
                  </a:cubicBezTo>
                  <a:cubicBezTo>
                    <a:pt x="121" y="509"/>
                    <a:pt x="120" y="503"/>
                    <a:pt x="115" y="502"/>
                  </a:cubicBezTo>
                  <a:cubicBezTo>
                    <a:pt x="92" y="494"/>
                    <a:pt x="71" y="470"/>
                    <a:pt x="62" y="444"/>
                  </a:cubicBezTo>
                  <a:cubicBezTo>
                    <a:pt x="56" y="421"/>
                    <a:pt x="54" y="404"/>
                    <a:pt x="46" y="386"/>
                  </a:cubicBezTo>
                  <a:cubicBezTo>
                    <a:pt x="40" y="374"/>
                    <a:pt x="35" y="346"/>
                    <a:pt x="23" y="346"/>
                  </a:cubicBezTo>
                  <a:cubicBezTo>
                    <a:pt x="15" y="346"/>
                    <a:pt x="20" y="351"/>
                    <a:pt x="13" y="346"/>
                  </a:cubicBezTo>
                  <a:cubicBezTo>
                    <a:pt x="12" y="346"/>
                    <a:pt x="13" y="343"/>
                    <a:pt x="13" y="341"/>
                  </a:cubicBezTo>
                  <a:cubicBezTo>
                    <a:pt x="13" y="330"/>
                    <a:pt x="15" y="322"/>
                    <a:pt x="17" y="311"/>
                  </a:cubicBezTo>
                  <a:cubicBezTo>
                    <a:pt x="19" y="311"/>
                    <a:pt x="19" y="311"/>
                    <a:pt x="19" y="311"/>
                  </a:cubicBezTo>
                  <a:lnTo>
                    <a:pt x="21" y="31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1"/>
            <p:cNvSpPr>
              <a:spLocks/>
            </p:cNvSpPr>
            <p:nvPr/>
          </p:nvSpPr>
          <p:spPr bwMode="auto">
            <a:xfrm>
              <a:off x="4391" y="2076"/>
              <a:ext cx="27" cy="27"/>
            </a:xfrm>
            <a:custGeom>
              <a:avLst/>
              <a:gdLst>
                <a:gd name="T0" fmla="*/ 21 w 36"/>
                <a:gd name="T1" fmla="*/ 30 h 35"/>
                <a:gd name="T2" fmla="*/ 16 w 36"/>
                <a:gd name="T3" fmla="*/ 19 h 35"/>
                <a:gd name="T4" fmla="*/ 0 w 36"/>
                <a:gd name="T5" fmla="*/ 11 h 35"/>
                <a:gd name="T6" fmla="*/ 16 w 36"/>
                <a:gd name="T7" fmla="*/ 0 h 35"/>
                <a:gd name="T8" fmla="*/ 35 w 36"/>
                <a:gd name="T9" fmla="*/ 27 h 35"/>
                <a:gd name="T10" fmla="*/ 36 w 36"/>
                <a:gd name="T11" fmla="*/ 35 h 35"/>
                <a:gd name="T12" fmla="*/ 31 w 36"/>
                <a:gd name="T13" fmla="*/ 35 h 35"/>
                <a:gd name="T14" fmla="*/ 21 w 36"/>
                <a:gd name="T1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5">
                  <a:moveTo>
                    <a:pt x="21" y="30"/>
                  </a:moveTo>
                  <a:cubicBezTo>
                    <a:pt x="19" y="30"/>
                    <a:pt x="16" y="22"/>
                    <a:pt x="16" y="19"/>
                  </a:cubicBezTo>
                  <a:cubicBezTo>
                    <a:pt x="13" y="13"/>
                    <a:pt x="0" y="17"/>
                    <a:pt x="0" y="11"/>
                  </a:cubicBezTo>
                  <a:cubicBezTo>
                    <a:pt x="0" y="6"/>
                    <a:pt x="11" y="1"/>
                    <a:pt x="16" y="0"/>
                  </a:cubicBezTo>
                  <a:cubicBezTo>
                    <a:pt x="20" y="12"/>
                    <a:pt x="25" y="27"/>
                    <a:pt x="35" y="27"/>
                  </a:cubicBezTo>
                  <a:cubicBezTo>
                    <a:pt x="35" y="30"/>
                    <a:pt x="35" y="33"/>
                    <a:pt x="36" y="35"/>
                  </a:cubicBezTo>
                  <a:cubicBezTo>
                    <a:pt x="34" y="35"/>
                    <a:pt x="32" y="35"/>
                    <a:pt x="31" y="35"/>
                  </a:cubicBezTo>
                  <a:cubicBezTo>
                    <a:pt x="26" y="35"/>
                    <a:pt x="24" y="30"/>
                    <a:pt x="21" y="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/>
            <p:cNvSpPr>
              <a:spLocks/>
            </p:cNvSpPr>
            <p:nvPr/>
          </p:nvSpPr>
          <p:spPr bwMode="auto">
            <a:xfrm>
              <a:off x="4431" y="2096"/>
              <a:ext cx="11" cy="10"/>
            </a:xfrm>
            <a:custGeom>
              <a:avLst/>
              <a:gdLst>
                <a:gd name="T0" fmla="*/ 1 w 15"/>
                <a:gd name="T1" fmla="*/ 0 h 14"/>
                <a:gd name="T2" fmla="*/ 8 w 15"/>
                <a:gd name="T3" fmla="*/ 0 h 14"/>
                <a:gd name="T4" fmla="*/ 15 w 15"/>
                <a:gd name="T5" fmla="*/ 4 h 14"/>
                <a:gd name="T6" fmla="*/ 7 w 15"/>
                <a:gd name="T7" fmla="*/ 14 h 14"/>
                <a:gd name="T8" fmla="*/ 1 w 15"/>
                <a:gd name="T9" fmla="*/ 4 h 14"/>
                <a:gd name="T10" fmla="*/ 1 w 15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4">
                  <a:moveTo>
                    <a:pt x="1" y="0"/>
                  </a:moveTo>
                  <a:cubicBezTo>
                    <a:pt x="3" y="0"/>
                    <a:pt x="6" y="0"/>
                    <a:pt x="8" y="0"/>
                  </a:cubicBezTo>
                  <a:cubicBezTo>
                    <a:pt x="11" y="0"/>
                    <a:pt x="13" y="4"/>
                    <a:pt x="15" y="4"/>
                  </a:cubicBezTo>
                  <a:cubicBezTo>
                    <a:pt x="15" y="9"/>
                    <a:pt x="12" y="14"/>
                    <a:pt x="7" y="14"/>
                  </a:cubicBezTo>
                  <a:cubicBezTo>
                    <a:pt x="2" y="14"/>
                    <a:pt x="1" y="8"/>
                    <a:pt x="1" y="4"/>
                  </a:cubicBezTo>
                  <a:cubicBezTo>
                    <a:pt x="1" y="4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/>
            <p:cNvSpPr>
              <a:spLocks/>
            </p:cNvSpPr>
            <p:nvPr/>
          </p:nvSpPr>
          <p:spPr bwMode="auto">
            <a:xfrm>
              <a:off x="4288" y="2070"/>
              <a:ext cx="11" cy="17"/>
            </a:xfrm>
            <a:custGeom>
              <a:avLst/>
              <a:gdLst>
                <a:gd name="T0" fmla="*/ 3 w 14"/>
                <a:gd name="T1" fmla="*/ 0 h 23"/>
                <a:gd name="T2" fmla="*/ 13 w 14"/>
                <a:gd name="T3" fmla="*/ 23 h 23"/>
                <a:gd name="T4" fmla="*/ 0 w 14"/>
                <a:gd name="T5" fmla="*/ 4 h 23"/>
                <a:gd name="T6" fmla="*/ 0 w 14"/>
                <a:gd name="T7" fmla="*/ 0 h 23"/>
                <a:gd name="T8" fmla="*/ 6 w 14"/>
                <a:gd name="T9" fmla="*/ 0 h 23"/>
                <a:gd name="T10" fmla="*/ 6 w 14"/>
                <a:gd name="T11" fmla="*/ 4 h 23"/>
                <a:gd name="T12" fmla="*/ 3 w 1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3">
                  <a:moveTo>
                    <a:pt x="3" y="0"/>
                  </a:moveTo>
                  <a:cubicBezTo>
                    <a:pt x="9" y="8"/>
                    <a:pt x="14" y="13"/>
                    <a:pt x="13" y="23"/>
                  </a:cubicBezTo>
                  <a:cubicBezTo>
                    <a:pt x="9" y="22"/>
                    <a:pt x="0" y="9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4"/>
                    <a:pt x="6" y="4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/>
            <p:cNvSpPr>
              <a:spLocks/>
            </p:cNvSpPr>
            <p:nvPr/>
          </p:nvSpPr>
          <p:spPr bwMode="auto">
            <a:xfrm>
              <a:off x="4267" y="2034"/>
              <a:ext cx="16" cy="14"/>
            </a:xfrm>
            <a:custGeom>
              <a:avLst/>
              <a:gdLst>
                <a:gd name="T0" fmla="*/ 4 w 21"/>
                <a:gd name="T1" fmla="*/ 0 h 19"/>
                <a:gd name="T2" fmla="*/ 15 w 21"/>
                <a:gd name="T3" fmla="*/ 19 h 19"/>
                <a:gd name="T4" fmla="*/ 1 w 21"/>
                <a:gd name="T5" fmla="*/ 2 h 19"/>
                <a:gd name="T6" fmla="*/ 0 w 21"/>
                <a:gd name="T7" fmla="*/ 2 h 19"/>
                <a:gd name="T8" fmla="*/ 4 w 2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9">
                  <a:moveTo>
                    <a:pt x="4" y="0"/>
                  </a:moveTo>
                  <a:cubicBezTo>
                    <a:pt x="9" y="3"/>
                    <a:pt x="21" y="19"/>
                    <a:pt x="15" y="19"/>
                  </a:cubicBezTo>
                  <a:cubicBezTo>
                    <a:pt x="12" y="19"/>
                    <a:pt x="2" y="6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/>
            <p:cNvSpPr>
              <a:spLocks/>
            </p:cNvSpPr>
            <p:nvPr/>
          </p:nvSpPr>
          <p:spPr bwMode="auto">
            <a:xfrm>
              <a:off x="4785" y="1454"/>
              <a:ext cx="37" cy="50"/>
            </a:xfrm>
            <a:custGeom>
              <a:avLst/>
              <a:gdLst>
                <a:gd name="T0" fmla="*/ 19 w 50"/>
                <a:gd name="T1" fmla="*/ 40 h 68"/>
                <a:gd name="T2" fmla="*/ 22 w 50"/>
                <a:gd name="T3" fmla="*/ 29 h 68"/>
                <a:gd name="T4" fmla="*/ 16 w 50"/>
                <a:gd name="T5" fmla="*/ 18 h 68"/>
                <a:gd name="T6" fmla="*/ 16 w 50"/>
                <a:gd name="T7" fmla="*/ 25 h 68"/>
                <a:gd name="T8" fmla="*/ 7 w 50"/>
                <a:gd name="T9" fmla="*/ 29 h 68"/>
                <a:gd name="T10" fmla="*/ 0 w 50"/>
                <a:gd name="T11" fmla="*/ 20 h 68"/>
                <a:gd name="T12" fmla="*/ 23 w 50"/>
                <a:gd name="T13" fmla="*/ 0 h 68"/>
                <a:gd name="T14" fmla="*/ 43 w 50"/>
                <a:gd name="T15" fmla="*/ 6 h 68"/>
                <a:gd name="T16" fmla="*/ 44 w 50"/>
                <a:gd name="T17" fmla="*/ 14 h 68"/>
                <a:gd name="T18" fmla="*/ 50 w 50"/>
                <a:gd name="T19" fmla="*/ 21 h 68"/>
                <a:gd name="T20" fmla="*/ 50 w 50"/>
                <a:gd name="T21" fmla="*/ 29 h 68"/>
                <a:gd name="T22" fmla="*/ 44 w 50"/>
                <a:gd name="T23" fmla="*/ 29 h 68"/>
                <a:gd name="T24" fmla="*/ 25 w 50"/>
                <a:gd name="T25" fmla="*/ 68 h 68"/>
                <a:gd name="T26" fmla="*/ 22 w 50"/>
                <a:gd name="T27" fmla="*/ 60 h 68"/>
                <a:gd name="T28" fmla="*/ 22 w 50"/>
                <a:gd name="T29" fmla="*/ 65 h 68"/>
                <a:gd name="T30" fmla="*/ 12 w 50"/>
                <a:gd name="T31" fmla="*/ 53 h 68"/>
                <a:gd name="T32" fmla="*/ 19 w 50"/>
                <a:gd name="T33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68">
                  <a:moveTo>
                    <a:pt x="19" y="40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8" y="27"/>
                    <a:pt x="17" y="22"/>
                    <a:pt x="16" y="18"/>
                  </a:cubicBezTo>
                  <a:cubicBezTo>
                    <a:pt x="16" y="21"/>
                    <a:pt x="15" y="23"/>
                    <a:pt x="16" y="25"/>
                  </a:cubicBezTo>
                  <a:cubicBezTo>
                    <a:pt x="13" y="25"/>
                    <a:pt x="10" y="29"/>
                    <a:pt x="7" y="29"/>
                  </a:cubicBezTo>
                  <a:cubicBezTo>
                    <a:pt x="4" y="29"/>
                    <a:pt x="0" y="24"/>
                    <a:pt x="0" y="20"/>
                  </a:cubicBezTo>
                  <a:cubicBezTo>
                    <a:pt x="0" y="15"/>
                    <a:pt x="21" y="0"/>
                    <a:pt x="23" y="0"/>
                  </a:cubicBezTo>
                  <a:cubicBezTo>
                    <a:pt x="29" y="0"/>
                    <a:pt x="34" y="6"/>
                    <a:pt x="43" y="6"/>
                  </a:cubicBezTo>
                  <a:cubicBezTo>
                    <a:pt x="43" y="9"/>
                    <a:pt x="41" y="14"/>
                    <a:pt x="44" y="14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3"/>
                    <a:pt x="49" y="26"/>
                    <a:pt x="50" y="29"/>
                  </a:cubicBezTo>
                  <a:cubicBezTo>
                    <a:pt x="48" y="29"/>
                    <a:pt x="46" y="30"/>
                    <a:pt x="44" y="29"/>
                  </a:cubicBezTo>
                  <a:cubicBezTo>
                    <a:pt x="41" y="43"/>
                    <a:pt x="35" y="68"/>
                    <a:pt x="25" y="68"/>
                  </a:cubicBezTo>
                  <a:cubicBezTo>
                    <a:pt x="22" y="68"/>
                    <a:pt x="22" y="63"/>
                    <a:pt x="22" y="60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6" y="65"/>
                    <a:pt x="12" y="56"/>
                    <a:pt x="12" y="53"/>
                  </a:cubicBezTo>
                  <a:cubicBezTo>
                    <a:pt x="12" y="51"/>
                    <a:pt x="19" y="40"/>
                    <a:pt x="19" y="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/>
            <p:cNvSpPr>
              <a:spLocks/>
            </p:cNvSpPr>
            <p:nvPr/>
          </p:nvSpPr>
          <p:spPr bwMode="auto">
            <a:xfrm>
              <a:off x="4829" y="1442"/>
              <a:ext cx="42" cy="31"/>
            </a:xfrm>
            <a:custGeom>
              <a:avLst/>
              <a:gdLst>
                <a:gd name="T0" fmla="*/ 40 w 57"/>
                <a:gd name="T1" fmla="*/ 28 h 42"/>
                <a:gd name="T2" fmla="*/ 29 w 57"/>
                <a:gd name="T3" fmla="*/ 22 h 42"/>
                <a:gd name="T4" fmla="*/ 10 w 57"/>
                <a:gd name="T5" fmla="*/ 42 h 42"/>
                <a:gd name="T6" fmla="*/ 6 w 57"/>
                <a:gd name="T7" fmla="*/ 30 h 42"/>
                <a:gd name="T8" fmla="*/ 0 w 57"/>
                <a:gd name="T9" fmla="*/ 22 h 42"/>
                <a:gd name="T10" fmla="*/ 14 w 57"/>
                <a:gd name="T11" fmla="*/ 10 h 42"/>
                <a:gd name="T12" fmla="*/ 40 w 57"/>
                <a:gd name="T13" fmla="*/ 0 h 42"/>
                <a:gd name="T14" fmla="*/ 40 w 57"/>
                <a:gd name="T15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2">
                  <a:moveTo>
                    <a:pt x="40" y="28"/>
                  </a:moveTo>
                  <a:cubicBezTo>
                    <a:pt x="34" y="28"/>
                    <a:pt x="31" y="23"/>
                    <a:pt x="29" y="22"/>
                  </a:cubicBezTo>
                  <a:cubicBezTo>
                    <a:pt x="22" y="30"/>
                    <a:pt x="20" y="42"/>
                    <a:pt x="10" y="42"/>
                  </a:cubicBezTo>
                  <a:cubicBezTo>
                    <a:pt x="7" y="42"/>
                    <a:pt x="5" y="34"/>
                    <a:pt x="6" y="30"/>
                  </a:cubicBezTo>
                  <a:cubicBezTo>
                    <a:pt x="1" y="27"/>
                    <a:pt x="0" y="26"/>
                    <a:pt x="0" y="22"/>
                  </a:cubicBezTo>
                  <a:cubicBezTo>
                    <a:pt x="0" y="22"/>
                    <a:pt x="14" y="10"/>
                    <a:pt x="14" y="10"/>
                  </a:cubicBezTo>
                  <a:cubicBezTo>
                    <a:pt x="27" y="14"/>
                    <a:pt x="29" y="0"/>
                    <a:pt x="40" y="0"/>
                  </a:cubicBezTo>
                  <a:cubicBezTo>
                    <a:pt x="57" y="0"/>
                    <a:pt x="48" y="28"/>
                    <a:pt x="40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/>
            <p:cNvSpPr>
              <a:spLocks/>
            </p:cNvSpPr>
            <p:nvPr/>
          </p:nvSpPr>
          <p:spPr bwMode="auto">
            <a:xfrm>
              <a:off x="4806" y="1306"/>
              <a:ext cx="180" cy="154"/>
            </a:xfrm>
            <a:custGeom>
              <a:avLst/>
              <a:gdLst>
                <a:gd name="T0" fmla="*/ 94 w 241"/>
                <a:gd name="T1" fmla="*/ 199 h 207"/>
                <a:gd name="T2" fmla="*/ 94 w 241"/>
                <a:gd name="T3" fmla="*/ 192 h 207"/>
                <a:gd name="T4" fmla="*/ 97 w 241"/>
                <a:gd name="T5" fmla="*/ 179 h 207"/>
                <a:gd name="T6" fmla="*/ 74 w 241"/>
                <a:gd name="T7" fmla="*/ 172 h 207"/>
                <a:gd name="T8" fmla="*/ 66 w 241"/>
                <a:gd name="T9" fmla="*/ 178 h 207"/>
                <a:gd name="T10" fmla="*/ 50 w 241"/>
                <a:gd name="T11" fmla="*/ 181 h 207"/>
                <a:gd name="T12" fmla="*/ 10 w 241"/>
                <a:gd name="T13" fmla="*/ 192 h 207"/>
                <a:gd name="T14" fmla="*/ 0 w 241"/>
                <a:gd name="T15" fmla="*/ 189 h 207"/>
                <a:gd name="T16" fmla="*/ 10 w 241"/>
                <a:gd name="T17" fmla="*/ 183 h 207"/>
                <a:gd name="T18" fmla="*/ 52 w 241"/>
                <a:gd name="T19" fmla="*/ 152 h 207"/>
                <a:gd name="T20" fmla="*/ 99 w 241"/>
                <a:gd name="T21" fmla="*/ 152 h 207"/>
                <a:gd name="T22" fmla="*/ 123 w 241"/>
                <a:gd name="T23" fmla="*/ 127 h 207"/>
                <a:gd name="T24" fmla="*/ 136 w 241"/>
                <a:gd name="T25" fmla="*/ 107 h 207"/>
                <a:gd name="T26" fmla="*/ 132 w 241"/>
                <a:gd name="T27" fmla="*/ 116 h 207"/>
                <a:gd name="T28" fmla="*/ 136 w 241"/>
                <a:gd name="T29" fmla="*/ 120 h 207"/>
                <a:gd name="T30" fmla="*/ 158 w 241"/>
                <a:gd name="T31" fmla="*/ 109 h 207"/>
                <a:gd name="T32" fmla="*/ 200 w 241"/>
                <a:gd name="T33" fmla="*/ 45 h 207"/>
                <a:gd name="T34" fmla="*/ 197 w 241"/>
                <a:gd name="T35" fmla="*/ 35 h 207"/>
                <a:gd name="T36" fmla="*/ 214 w 241"/>
                <a:gd name="T37" fmla="*/ 6 h 207"/>
                <a:gd name="T38" fmla="*/ 224 w 241"/>
                <a:gd name="T39" fmla="*/ 8 h 207"/>
                <a:gd name="T40" fmla="*/ 222 w 241"/>
                <a:gd name="T41" fmla="*/ 7 h 207"/>
                <a:gd name="T42" fmla="*/ 220 w 241"/>
                <a:gd name="T43" fmla="*/ 0 h 207"/>
                <a:gd name="T44" fmla="*/ 229 w 241"/>
                <a:gd name="T45" fmla="*/ 4 h 207"/>
                <a:gd name="T46" fmla="*/ 231 w 241"/>
                <a:gd name="T47" fmla="*/ 20 h 207"/>
                <a:gd name="T48" fmla="*/ 241 w 241"/>
                <a:gd name="T49" fmla="*/ 48 h 207"/>
                <a:gd name="T50" fmla="*/ 231 w 241"/>
                <a:gd name="T51" fmla="*/ 72 h 207"/>
                <a:gd name="T52" fmla="*/ 231 w 241"/>
                <a:gd name="T53" fmla="*/ 77 h 207"/>
                <a:gd name="T54" fmla="*/ 224 w 241"/>
                <a:gd name="T55" fmla="*/ 79 h 207"/>
                <a:gd name="T56" fmla="*/ 219 w 241"/>
                <a:gd name="T57" fmla="*/ 115 h 207"/>
                <a:gd name="T58" fmla="*/ 210 w 241"/>
                <a:gd name="T59" fmla="*/ 137 h 207"/>
                <a:gd name="T60" fmla="*/ 214 w 241"/>
                <a:gd name="T61" fmla="*/ 152 h 207"/>
                <a:gd name="T62" fmla="*/ 196 w 241"/>
                <a:gd name="T63" fmla="*/ 168 h 207"/>
                <a:gd name="T64" fmla="*/ 197 w 241"/>
                <a:gd name="T65" fmla="*/ 155 h 207"/>
                <a:gd name="T66" fmla="*/ 176 w 241"/>
                <a:gd name="T67" fmla="*/ 174 h 207"/>
                <a:gd name="T68" fmla="*/ 172 w 241"/>
                <a:gd name="T69" fmla="*/ 170 h 207"/>
                <a:gd name="T70" fmla="*/ 165 w 241"/>
                <a:gd name="T71" fmla="*/ 170 h 207"/>
                <a:gd name="T72" fmla="*/ 150 w 241"/>
                <a:gd name="T73" fmla="*/ 180 h 207"/>
                <a:gd name="T74" fmla="*/ 128 w 241"/>
                <a:gd name="T75" fmla="*/ 166 h 207"/>
                <a:gd name="T76" fmla="*/ 123 w 241"/>
                <a:gd name="T77" fmla="*/ 173 h 207"/>
                <a:gd name="T78" fmla="*/ 131 w 241"/>
                <a:gd name="T79" fmla="*/ 185 h 207"/>
                <a:gd name="T80" fmla="*/ 123 w 241"/>
                <a:gd name="T81" fmla="*/ 186 h 207"/>
                <a:gd name="T82" fmla="*/ 105 w 241"/>
                <a:gd name="T83" fmla="*/ 207 h 207"/>
                <a:gd name="T84" fmla="*/ 94 w 241"/>
                <a:gd name="T85" fmla="*/ 19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1" h="207">
                  <a:moveTo>
                    <a:pt x="94" y="199"/>
                  </a:moveTo>
                  <a:cubicBezTo>
                    <a:pt x="92" y="199"/>
                    <a:pt x="94" y="195"/>
                    <a:pt x="94" y="192"/>
                  </a:cubicBezTo>
                  <a:cubicBezTo>
                    <a:pt x="94" y="188"/>
                    <a:pt x="97" y="182"/>
                    <a:pt x="97" y="179"/>
                  </a:cubicBezTo>
                  <a:cubicBezTo>
                    <a:pt x="88" y="177"/>
                    <a:pt x="83" y="172"/>
                    <a:pt x="74" y="172"/>
                  </a:cubicBezTo>
                  <a:cubicBezTo>
                    <a:pt x="69" y="172"/>
                    <a:pt x="69" y="177"/>
                    <a:pt x="66" y="178"/>
                  </a:cubicBezTo>
                  <a:cubicBezTo>
                    <a:pt x="60" y="181"/>
                    <a:pt x="56" y="177"/>
                    <a:pt x="50" y="181"/>
                  </a:cubicBezTo>
                  <a:cubicBezTo>
                    <a:pt x="40" y="185"/>
                    <a:pt x="26" y="192"/>
                    <a:pt x="10" y="192"/>
                  </a:cubicBezTo>
                  <a:cubicBezTo>
                    <a:pt x="5" y="192"/>
                    <a:pt x="0" y="192"/>
                    <a:pt x="0" y="189"/>
                  </a:cubicBezTo>
                  <a:cubicBezTo>
                    <a:pt x="0" y="186"/>
                    <a:pt x="7" y="184"/>
                    <a:pt x="10" y="183"/>
                  </a:cubicBezTo>
                  <a:cubicBezTo>
                    <a:pt x="26" y="172"/>
                    <a:pt x="32" y="152"/>
                    <a:pt x="52" y="152"/>
                  </a:cubicBezTo>
                  <a:cubicBezTo>
                    <a:pt x="75" y="152"/>
                    <a:pt x="82" y="152"/>
                    <a:pt x="99" y="152"/>
                  </a:cubicBezTo>
                  <a:cubicBezTo>
                    <a:pt x="112" y="152"/>
                    <a:pt x="116" y="127"/>
                    <a:pt x="123" y="127"/>
                  </a:cubicBezTo>
                  <a:cubicBezTo>
                    <a:pt x="124" y="127"/>
                    <a:pt x="134" y="108"/>
                    <a:pt x="136" y="107"/>
                  </a:cubicBezTo>
                  <a:cubicBezTo>
                    <a:pt x="134" y="110"/>
                    <a:pt x="132" y="113"/>
                    <a:pt x="132" y="116"/>
                  </a:cubicBezTo>
                  <a:cubicBezTo>
                    <a:pt x="132" y="118"/>
                    <a:pt x="135" y="120"/>
                    <a:pt x="136" y="120"/>
                  </a:cubicBezTo>
                  <a:cubicBezTo>
                    <a:pt x="147" y="120"/>
                    <a:pt x="149" y="112"/>
                    <a:pt x="158" y="109"/>
                  </a:cubicBezTo>
                  <a:cubicBezTo>
                    <a:pt x="174" y="103"/>
                    <a:pt x="200" y="70"/>
                    <a:pt x="200" y="45"/>
                  </a:cubicBezTo>
                  <a:cubicBezTo>
                    <a:pt x="200" y="39"/>
                    <a:pt x="197" y="39"/>
                    <a:pt x="197" y="35"/>
                  </a:cubicBezTo>
                  <a:cubicBezTo>
                    <a:pt x="197" y="26"/>
                    <a:pt x="204" y="6"/>
                    <a:pt x="214" y="6"/>
                  </a:cubicBezTo>
                  <a:cubicBezTo>
                    <a:pt x="216" y="6"/>
                    <a:pt x="215" y="16"/>
                    <a:pt x="224" y="8"/>
                  </a:cubicBezTo>
                  <a:cubicBezTo>
                    <a:pt x="223" y="8"/>
                    <a:pt x="222" y="7"/>
                    <a:pt x="222" y="7"/>
                  </a:cubicBezTo>
                  <a:cubicBezTo>
                    <a:pt x="219" y="7"/>
                    <a:pt x="218" y="0"/>
                    <a:pt x="220" y="0"/>
                  </a:cubicBezTo>
                  <a:cubicBezTo>
                    <a:pt x="225" y="0"/>
                    <a:pt x="228" y="2"/>
                    <a:pt x="229" y="4"/>
                  </a:cubicBezTo>
                  <a:cubicBezTo>
                    <a:pt x="232" y="10"/>
                    <a:pt x="231" y="14"/>
                    <a:pt x="231" y="20"/>
                  </a:cubicBezTo>
                  <a:cubicBezTo>
                    <a:pt x="231" y="31"/>
                    <a:pt x="241" y="37"/>
                    <a:pt x="241" y="48"/>
                  </a:cubicBezTo>
                  <a:cubicBezTo>
                    <a:pt x="241" y="61"/>
                    <a:pt x="231" y="62"/>
                    <a:pt x="231" y="72"/>
                  </a:cubicBezTo>
                  <a:cubicBezTo>
                    <a:pt x="231" y="74"/>
                    <a:pt x="231" y="76"/>
                    <a:pt x="231" y="77"/>
                  </a:cubicBezTo>
                  <a:cubicBezTo>
                    <a:pt x="228" y="80"/>
                    <a:pt x="226" y="78"/>
                    <a:pt x="224" y="79"/>
                  </a:cubicBezTo>
                  <a:cubicBezTo>
                    <a:pt x="216" y="81"/>
                    <a:pt x="219" y="106"/>
                    <a:pt x="219" y="115"/>
                  </a:cubicBezTo>
                  <a:cubicBezTo>
                    <a:pt x="219" y="122"/>
                    <a:pt x="210" y="126"/>
                    <a:pt x="210" y="137"/>
                  </a:cubicBezTo>
                  <a:cubicBezTo>
                    <a:pt x="210" y="144"/>
                    <a:pt x="213" y="147"/>
                    <a:pt x="214" y="152"/>
                  </a:cubicBezTo>
                  <a:cubicBezTo>
                    <a:pt x="205" y="157"/>
                    <a:pt x="205" y="165"/>
                    <a:pt x="196" y="168"/>
                  </a:cubicBezTo>
                  <a:cubicBezTo>
                    <a:pt x="193" y="161"/>
                    <a:pt x="196" y="161"/>
                    <a:pt x="197" y="155"/>
                  </a:cubicBezTo>
                  <a:cubicBezTo>
                    <a:pt x="186" y="162"/>
                    <a:pt x="179" y="163"/>
                    <a:pt x="176" y="174"/>
                  </a:cubicBezTo>
                  <a:cubicBezTo>
                    <a:pt x="175" y="174"/>
                    <a:pt x="172" y="172"/>
                    <a:pt x="172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0" y="175"/>
                    <a:pt x="156" y="180"/>
                    <a:pt x="150" y="180"/>
                  </a:cubicBezTo>
                  <a:cubicBezTo>
                    <a:pt x="134" y="180"/>
                    <a:pt x="135" y="166"/>
                    <a:pt x="128" y="166"/>
                  </a:cubicBezTo>
                  <a:cubicBezTo>
                    <a:pt x="126" y="166"/>
                    <a:pt x="123" y="170"/>
                    <a:pt x="123" y="173"/>
                  </a:cubicBezTo>
                  <a:cubicBezTo>
                    <a:pt x="123" y="176"/>
                    <a:pt x="130" y="185"/>
                    <a:pt x="131" y="185"/>
                  </a:cubicBezTo>
                  <a:cubicBezTo>
                    <a:pt x="129" y="186"/>
                    <a:pt x="126" y="186"/>
                    <a:pt x="123" y="186"/>
                  </a:cubicBezTo>
                  <a:cubicBezTo>
                    <a:pt x="118" y="186"/>
                    <a:pt x="109" y="199"/>
                    <a:pt x="105" y="207"/>
                  </a:cubicBezTo>
                  <a:cubicBezTo>
                    <a:pt x="99" y="205"/>
                    <a:pt x="100" y="199"/>
                    <a:pt x="94" y="19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/>
            <p:cNvSpPr>
              <a:spLocks/>
            </p:cNvSpPr>
            <p:nvPr/>
          </p:nvSpPr>
          <p:spPr bwMode="auto">
            <a:xfrm>
              <a:off x="4951" y="1220"/>
              <a:ext cx="93" cy="83"/>
            </a:xfrm>
            <a:custGeom>
              <a:avLst/>
              <a:gdLst>
                <a:gd name="T0" fmla="*/ 18 w 124"/>
                <a:gd name="T1" fmla="*/ 60 h 110"/>
                <a:gd name="T2" fmla="*/ 25 w 124"/>
                <a:gd name="T3" fmla="*/ 60 h 110"/>
                <a:gd name="T4" fmla="*/ 43 w 124"/>
                <a:gd name="T5" fmla="*/ 19 h 110"/>
                <a:gd name="T6" fmla="*/ 40 w 124"/>
                <a:gd name="T7" fmla="*/ 11 h 110"/>
                <a:gd name="T8" fmla="*/ 44 w 124"/>
                <a:gd name="T9" fmla="*/ 0 h 110"/>
                <a:gd name="T10" fmla="*/ 103 w 124"/>
                <a:gd name="T11" fmla="*/ 40 h 110"/>
                <a:gd name="T12" fmla="*/ 119 w 124"/>
                <a:gd name="T13" fmla="*/ 39 h 110"/>
                <a:gd name="T14" fmla="*/ 114 w 124"/>
                <a:gd name="T15" fmla="*/ 48 h 110"/>
                <a:gd name="T16" fmla="*/ 124 w 124"/>
                <a:gd name="T17" fmla="*/ 58 h 110"/>
                <a:gd name="T18" fmla="*/ 100 w 124"/>
                <a:gd name="T19" fmla="*/ 66 h 110"/>
                <a:gd name="T20" fmla="*/ 73 w 124"/>
                <a:gd name="T21" fmla="*/ 93 h 110"/>
                <a:gd name="T22" fmla="*/ 40 w 124"/>
                <a:gd name="T23" fmla="*/ 75 h 110"/>
                <a:gd name="T24" fmla="*/ 35 w 124"/>
                <a:gd name="T25" fmla="*/ 82 h 110"/>
                <a:gd name="T26" fmla="*/ 12 w 124"/>
                <a:gd name="T27" fmla="*/ 87 h 110"/>
                <a:gd name="T28" fmla="*/ 27 w 124"/>
                <a:gd name="T29" fmla="*/ 98 h 110"/>
                <a:gd name="T30" fmla="*/ 8 w 124"/>
                <a:gd name="T31" fmla="*/ 110 h 110"/>
                <a:gd name="T32" fmla="*/ 4 w 124"/>
                <a:gd name="T33" fmla="*/ 110 h 110"/>
                <a:gd name="T34" fmla="*/ 4 w 124"/>
                <a:gd name="T35" fmla="*/ 92 h 110"/>
                <a:gd name="T36" fmla="*/ 0 w 124"/>
                <a:gd name="T37" fmla="*/ 84 h 110"/>
                <a:gd name="T38" fmla="*/ 14 w 124"/>
                <a:gd name="T39" fmla="*/ 64 h 110"/>
                <a:gd name="T40" fmla="*/ 14 w 124"/>
                <a:gd name="T41" fmla="*/ 58 h 110"/>
                <a:gd name="T42" fmla="*/ 19 w 124"/>
                <a:gd name="T43" fmla="*/ 62 h 110"/>
                <a:gd name="T44" fmla="*/ 18 w 124"/>
                <a:gd name="T45" fmla="*/ 6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10">
                  <a:moveTo>
                    <a:pt x="18" y="60"/>
                  </a:moveTo>
                  <a:cubicBezTo>
                    <a:pt x="20" y="61"/>
                    <a:pt x="23" y="60"/>
                    <a:pt x="25" y="60"/>
                  </a:cubicBezTo>
                  <a:cubicBezTo>
                    <a:pt x="38" y="60"/>
                    <a:pt x="43" y="29"/>
                    <a:pt x="43" y="19"/>
                  </a:cubicBezTo>
                  <a:cubicBezTo>
                    <a:pt x="43" y="15"/>
                    <a:pt x="40" y="14"/>
                    <a:pt x="40" y="11"/>
                  </a:cubicBezTo>
                  <a:cubicBezTo>
                    <a:pt x="40" y="5"/>
                    <a:pt x="43" y="3"/>
                    <a:pt x="44" y="0"/>
                  </a:cubicBezTo>
                  <a:cubicBezTo>
                    <a:pt x="65" y="15"/>
                    <a:pt x="74" y="40"/>
                    <a:pt x="103" y="40"/>
                  </a:cubicBezTo>
                  <a:cubicBezTo>
                    <a:pt x="109" y="40"/>
                    <a:pt x="114" y="35"/>
                    <a:pt x="119" y="39"/>
                  </a:cubicBezTo>
                  <a:cubicBezTo>
                    <a:pt x="118" y="43"/>
                    <a:pt x="114" y="44"/>
                    <a:pt x="114" y="48"/>
                  </a:cubicBezTo>
                  <a:cubicBezTo>
                    <a:pt x="114" y="53"/>
                    <a:pt x="121" y="58"/>
                    <a:pt x="124" y="58"/>
                  </a:cubicBezTo>
                  <a:cubicBezTo>
                    <a:pt x="117" y="63"/>
                    <a:pt x="112" y="66"/>
                    <a:pt x="100" y="66"/>
                  </a:cubicBezTo>
                  <a:cubicBezTo>
                    <a:pt x="84" y="66"/>
                    <a:pt x="79" y="84"/>
                    <a:pt x="73" y="93"/>
                  </a:cubicBezTo>
                  <a:cubicBezTo>
                    <a:pt x="61" y="85"/>
                    <a:pt x="53" y="84"/>
                    <a:pt x="40" y="75"/>
                  </a:cubicBezTo>
                  <a:cubicBezTo>
                    <a:pt x="38" y="76"/>
                    <a:pt x="35" y="79"/>
                    <a:pt x="35" y="82"/>
                  </a:cubicBezTo>
                  <a:cubicBezTo>
                    <a:pt x="25" y="82"/>
                    <a:pt x="12" y="74"/>
                    <a:pt x="12" y="87"/>
                  </a:cubicBezTo>
                  <a:cubicBezTo>
                    <a:pt x="12" y="95"/>
                    <a:pt x="24" y="95"/>
                    <a:pt x="27" y="98"/>
                  </a:cubicBezTo>
                  <a:cubicBezTo>
                    <a:pt x="21" y="107"/>
                    <a:pt x="15" y="104"/>
                    <a:pt x="8" y="110"/>
                  </a:cubicBezTo>
                  <a:cubicBezTo>
                    <a:pt x="4" y="110"/>
                    <a:pt x="4" y="110"/>
                    <a:pt x="4" y="110"/>
                  </a:cubicBezTo>
                  <a:cubicBezTo>
                    <a:pt x="4" y="105"/>
                    <a:pt x="4" y="93"/>
                    <a:pt x="4" y="92"/>
                  </a:cubicBezTo>
                  <a:cubicBezTo>
                    <a:pt x="4" y="89"/>
                    <a:pt x="0" y="87"/>
                    <a:pt x="0" y="84"/>
                  </a:cubicBezTo>
                  <a:cubicBezTo>
                    <a:pt x="0" y="75"/>
                    <a:pt x="12" y="70"/>
                    <a:pt x="14" y="64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5" y="59"/>
                    <a:pt x="17" y="60"/>
                    <a:pt x="19" y="62"/>
                  </a:cubicBezTo>
                  <a:lnTo>
                    <a:pt x="18" y="6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/>
            <p:cNvSpPr>
              <a:spLocks/>
            </p:cNvSpPr>
            <p:nvPr/>
          </p:nvSpPr>
          <p:spPr bwMode="auto">
            <a:xfrm>
              <a:off x="5042" y="1241"/>
              <a:ext cx="15" cy="15"/>
            </a:xfrm>
            <a:custGeom>
              <a:avLst/>
              <a:gdLst>
                <a:gd name="T0" fmla="*/ 17 w 21"/>
                <a:gd name="T1" fmla="*/ 0 h 20"/>
                <a:gd name="T2" fmla="*/ 21 w 21"/>
                <a:gd name="T3" fmla="*/ 4 h 20"/>
                <a:gd name="T4" fmla="*/ 2 w 21"/>
                <a:gd name="T5" fmla="*/ 20 h 20"/>
                <a:gd name="T6" fmla="*/ 2 w 21"/>
                <a:gd name="T7" fmla="*/ 13 h 20"/>
                <a:gd name="T8" fmla="*/ 19 w 21"/>
                <a:gd name="T9" fmla="*/ 1 h 20"/>
                <a:gd name="T10" fmla="*/ 17 w 21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0">
                  <a:moveTo>
                    <a:pt x="17" y="0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18" y="8"/>
                    <a:pt x="9" y="20"/>
                    <a:pt x="2" y="20"/>
                  </a:cubicBezTo>
                  <a:cubicBezTo>
                    <a:pt x="0" y="20"/>
                    <a:pt x="0" y="16"/>
                    <a:pt x="2" y="13"/>
                  </a:cubicBezTo>
                  <a:cubicBezTo>
                    <a:pt x="5" y="8"/>
                    <a:pt x="13" y="1"/>
                    <a:pt x="19" y="1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/>
            <p:cNvSpPr>
              <a:spLocks/>
            </p:cNvSpPr>
            <p:nvPr/>
          </p:nvSpPr>
          <p:spPr bwMode="auto">
            <a:xfrm>
              <a:off x="5073" y="1220"/>
              <a:ext cx="22" cy="15"/>
            </a:xfrm>
            <a:custGeom>
              <a:avLst/>
              <a:gdLst>
                <a:gd name="T0" fmla="*/ 29 w 29"/>
                <a:gd name="T1" fmla="*/ 5 h 21"/>
                <a:gd name="T2" fmla="*/ 1 w 29"/>
                <a:gd name="T3" fmla="*/ 21 h 21"/>
                <a:gd name="T4" fmla="*/ 1 w 29"/>
                <a:gd name="T5" fmla="*/ 17 h 21"/>
                <a:gd name="T6" fmla="*/ 17 w 29"/>
                <a:gd name="T7" fmla="*/ 0 h 21"/>
                <a:gd name="T8" fmla="*/ 29 w 29"/>
                <a:gd name="T9" fmla="*/ 0 h 21"/>
                <a:gd name="T10" fmla="*/ 29 w 29"/>
                <a:gd name="T11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1">
                  <a:moveTo>
                    <a:pt x="29" y="5"/>
                  </a:moveTo>
                  <a:cubicBezTo>
                    <a:pt x="11" y="5"/>
                    <a:pt x="11" y="21"/>
                    <a:pt x="1" y="21"/>
                  </a:cubicBezTo>
                  <a:cubicBezTo>
                    <a:pt x="0" y="21"/>
                    <a:pt x="1" y="18"/>
                    <a:pt x="1" y="17"/>
                  </a:cubicBezTo>
                  <a:cubicBezTo>
                    <a:pt x="1" y="17"/>
                    <a:pt x="8" y="0"/>
                    <a:pt x="17" y="0"/>
                  </a:cubicBezTo>
                  <a:cubicBezTo>
                    <a:pt x="22" y="0"/>
                    <a:pt x="26" y="1"/>
                    <a:pt x="29" y="0"/>
                  </a:cubicBezTo>
                  <a:lnTo>
                    <a:pt x="29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/>
            <p:cNvSpPr>
              <a:spLocks/>
            </p:cNvSpPr>
            <p:nvPr/>
          </p:nvSpPr>
          <p:spPr bwMode="auto">
            <a:xfrm>
              <a:off x="5111" y="1202"/>
              <a:ext cx="11" cy="12"/>
            </a:xfrm>
            <a:custGeom>
              <a:avLst/>
              <a:gdLst>
                <a:gd name="T0" fmla="*/ 2 w 15"/>
                <a:gd name="T1" fmla="*/ 11 h 16"/>
                <a:gd name="T2" fmla="*/ 3 w 15"/>
                <a:gd name="T3" fmla="*/ 5 h 16"/>
                <a:gd name="T4" fmla="*/ 15 w 15"/>
                <a:gd name="T5" fmla="*/ 0 h 16"/>
                <a:gd name="T6" fmla="*/ 2 w 15"/>
                <a:gd name="T7" fmla="*/ 16 h 16"/>
                <a:gd name="T8" fmla="*/ 2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11"/>
                  </a:moveTo>
                  <a:cubicBezTo>
                    <a:pt x="4" y="11"/>
                    <a:pt x="2" y="7"/>
                    <a:pt x="3" y="5"/>
                  </a:cubicBezTo>
                  <a:cubicBezTo>
                    <a:pt x="4" y="0"/>
                    <a:pt x="13" y="0"/>
                    <a:pt x="15" y="0"/>
                  </a:cubicBezTo>
                  <a:cubicBezTo>
                    <a:pt x="14" y="5"/>
                    <a:pt x="8" y="16"/>
                    <a:pt x="2" y="16"/>
                  </a:cubicBezTo>
                  <a:cubicBezTo>
                    <a:pt x="0" y="16"/>
                    <a:pt x="0" y="11"/>
                    <a:pt x="2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/>
            <p:cNvSpPr>
              <a:spLocks/>
            </p:cNvSpPr>
            <p:nvPr/>
          </p:nvSpPr>
          <p:spPr bwMode="auto">
            <a:xfrm>
              <a:off x="4980" y="1021"/>
              <a:ext cx="46" cy="186"/>
            </a:xfrm>
            <a:custGeom>
              <a:avLst/>
              <a:gdLst>
                <a:gd name="T0" fmla="*/ 45 w 61"/>
                <a:gd name="T1" fmla="*/ 152 h 249"/>
                <a:gd name="T2" fmla="*/ 23 w 61"/>
                <a:gd name="T3" fmla="*/ 198 h 249"/>
                <a:gd name="T4" fmla="*/ 45 w 61"/>
                <a:gd name="T5" fmla="*/ 239 h 249"/>
                <a:gd name="T6" fmla="*/ 42 w 61"/>
                <a:gd name="T7" fmla="*/ 240 h 249"/>
                <a:gd name="T8" fmla="*/ 35 w 61"/>
                <a:gd name="T9" fmla="*/ 232 h 249"/>
                <a:gd name="T10" fmla="*/ 27 w 61"/>
                <a:gd name="T11" fmla="*/ 232 h 249"/>
                <a:gd name="T12" fmla="*/ 9 w 61"/>
                <a:gd name="T13" fmla="*/ 249 h 249"/>
                <a:gd name="T14" fmla="*/ 9 w 61"/>
                <a:gd name="T15" fmla="*/ 226 h 249"/>
                <a:gd name="T16" fmla="*/ 12 w 61"/>
                <a:gd name="T17" fmla="*/ 190 h 249"/>
                <a:gd name="T18" fmla="*/ 7 w 61"/>
                <a:gd name="T19" fmla="*/ 168 h 249"/>
                <a:gd name="T20" fmla="*/ 11 w 61"/>
                <a:gd name="T21" fmla="*/ 143 h 249"/>
                <a:gd name="T22" fmla="*/ 11 w 61"/>
                <a:gd name="T23" fmla="*/ 96 h 249"/>
                <a:gd name="T24" fmla="*/ 0 w 61"/>
                <a:gd name="T25" fmla="*/ 68 h 249"/>
                <a:gd name="T26" fmla="*/ 16 w 61"/>
                <a:gd name="T27" fmla="*/ 27 h 249"/>
                <a:gd name="T28" fmla="*/ 19 w 61"/>
                <a:gd name="T29" fmla="*/ 17 h 249"/>
                <a:gd name="T30" fmla="*/ 19 w 61"/>
                <a:gd name="T31" fmla="*/ 0 h 249"/>
                <a:gd name="T32" fmla="*/ 24 w 61"/>
                <a:gd name="T33" fmla="*/ 0 h 249"/>
                <a:gd name="T34" fmla="*/ 33 w 61"/>
                <a:gd name="T35" fmla="*/ 37 h 249"/>
                <a:gd name="T36" fmla="*/ 35 w 61"/>
                <a:gd name="T37" fmla="*/ 67 h 249"/>
                <a:gd name="T38" fmla="*/ 35 w 61"/>
                <a:gd name="T39" fmla="*/ 86 h 249"/>
                <a:gd name="T40" fmla="*/ 41 w 61"/>
                <a:gd name="T41" fmla="*/ 108 h 249"/>
                <a:gd name="T42" fmla="*/ 61 w 61"/>
                <a:gd name="T43" fmla="*/ 163 h 249"/>
                <a:gd name="T44" fmla="*/ 45 w 61"/>
                <a:gd name="T45" fmla="*/ 15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249">
                  <a:moveTo>
                    <a:pt x="45" y="152"/>
                  </a:moveTo>
                  <a:cubicBezTo>
                    <a:pt x="25" y="152"/>
                    <a:pt x="23" y="178"/>
                    <a:pt x="23" y="198"/>
                  </a:cubicBezTo>
                  <a:cubicBezTo>
                    <a:pt x="23" y="217"/>
                    <a:pt x="38" y="225"/>
                    <a:pt x="45" y="239"/>
                  </a:cubicBezTo>
                  <a:cubicBezTo>
                    <a:pt x="45" y="239"/>
                    <a:pt x="43" y="240"/>
                    <a:pt x="42" y="240"/>
                  </a:cubicBezTo>
                  <a:cubicBezTo>
                    <a:pt x="39" y="240"/>
                    <a:pt x="35" y="235"/>
                    <a:pt x="35" y="232"/>
                  </a:cubicBezTo>
                  <a:cubicBezTo>
                    <a:pt x="32" y="232"/>
                    <a:pt x="29" y="232"/>
                    <a:pt x="27" y="232"/>
                  </a:cubicBezTo>
                  <a:cubicBezTo>
                    <a:pt x="18" y="232"/>
                    <a:pt x="18" y="249"/>
                    <a:pt x="9" y="249"/>
                  </a:cubicBezTo>
                  <a:cubicBezTo>
                    <a:pt x="7" y="249"/>
                    <a:pt x="9" y="230"/>
                    <a:pt x="9" y="226"/>
                  </a:cubicBezTo>
                  <a:cubicBezTo>
                    <a:pt x="9" y="212"/>
                    <a:pt x="12" y="202"/>
                    <a:pt x="12" y="190"/>
                  </a:cubicBezTo>
                  <a:cubicBezTo>
                    <a:pt x="12" y="179"/>
                    <a:pt x="7" y="178"/>
                    <a:pt x="7" y="168"/>
                  </a:cubicBezTo>
                  <a:cubicBezTo>
                    <a:pt x="7" y="156"/>
                    <a:pt x="11" y="153"/>
                    <a:pt x="11" y="143"/>
                  </a:cubicBezTo>
                  <a:cubicBezTo>
                    <a:pt x="11" y="123"/>
                    <a:pt x="11" y="116"/>
                    <a:pt x="11" y="96"/>
                  </a:cubicBezTo>
                  <a:cubicBezTo>
                    <a:pt x="11" y="85"/>
                    <a:pt x="0" y="80"/>
                    <a:pt x="0" y="68"/>
                  </a:cubicBezTo>
                  <a:cubicBezTo>
                    <a:pt x="0" y="51"/>
                    <a:pt x="4" y="30"/>
                    <a:pt x="16" y="27"/>
                  </a:cubicBezTo>
                  <a:cubicBezTo>
                    <a:pt x="16" y="23"/>
                    <a:pt x="19" y="21"/>
                    <a:pt x="19" y="17"/>
                  </a:cubicBezTo>
                  <a:cubicBezTo>
                    <a:pt x="19" y="9"/>
                    <a:pt x="19" y="7"/>
                    <a:pt x="19" y="0"/>
                  </a:cubicBezTo>
                  <a:cubicBezTo>
                    <a:pt x="20" y="0"/>
                    <a:pt x="23" y="0"/>
                    <a:pt x="24" y="0"/>
                  </a:cubicBezTo>
                  <a:cubicBezTo>
                    <a:pt x="24" y="16"/>
                    <a:pt x="30" y="27"/>
                    <a:pt x="33" y="37"/>
                  </a:cubicBezTo>
                  <a:cubicBezTo>
                    <a:pt x="36" y="48"/>
                    <a:pt x="30" y="56"/>
                    <a:pt x="35" y="67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4" y="94"/>
                    <a:pt x="39" y="103"/>
                    <a:pt x="41" y="108"/>
                  </a:cubicBezTo>
                  <a:cubicBezTo>
                    <a:pt x="47" y="127"/>
                    <a:pt x="57" y="143"/>
                    <a:pt x="61" y="163"/>
                  </a:cubicBezTo>
                  <a:cubicBezTo>
                    <a:pt x="57" y="157"/>
                    <a:pt x="52" y="152"/>
                    <a:pt x="45" y="15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73"/>
            <p:cNvSpPr>
              <a:spLocks/>
            </p:cNvSpPr>
            <p:nvPr/>
          </p:nvSpPr>
          <p:spPr bwMode="auto">
            <a:xfrm>
              <a:off x="3523" y="375"/>
              <a:ext cx="283" cy="219"/>
            </a:xfrm>
            <a:custGeom>
              <a:avLst/>
              <a:gdLst>
                <a:gd name="T0" fmla="*/ 131 w 379"/>
                <a:gd name="T1" fmla="*/ 290 h 292"/>
                <a:gd name="T2" fmla="*/ 87 w 379"/>
                <a:gd name="T3" fmla="*/ 236 h 292"/>
                <a:gd name="T4" fmla="*/ 178 w 379"/>
                <a:gd name="T5" fmla="*/ 121 h 292"/>
                <a:gd name="T6" fmla="*/ 215 w 379"/>
                <a:gd name="T7" fmla="*/ 99 h 292"/>
                <a:gd name="T8" fmla="*/ 231 w 379"/>
                <a:gd name="T9" fmla="*/ 81 h 292"/>
                <a:gd name="T10" fmla="*/ 302 w 379"/>
                <a:gd name="T11" fmla="*/ 61 h 292"/>
                <a:gd name="T12" fmla="*/ 379 w 379"/>
                <a:gd name="T13" fmla="*/ 20 h 292"/>
                <a:gd name="T14" fmla="*/ 349 w 379"/>
                <a:gd name="T15" fmla="*/ 0 h 292"/>
                <a:gd name="T16" fmla="*/ 235 w 379"/>
                <a:gd name="T17" fmla="*/ 45 h 292"/>
                <a:gd name="T18" fmla="*/ 212 w 379"/>
                <a:gd name="T19" fmla="*/ 36 h 292"/>
                <a:gd name="T20" fmla="*/ 188 w 379"/>
                <a:gd name="T21" fmla="*/ 45 h 292"/>
                <a:gd name="T22" fmla="*/ 120 w 379"/>
                <a:gd name="T23" fmla="*/ 83 h 292"/>
                <a:gd name="T24" fmla="*/ 90 w 379"/>
                <a:gd name="T25" fmla="*/ 89 h 292"/>
                <a:gd name="T26" fmla="*/ 82 w 379"/>
                <a:gd name="T27" fmla="*/ 97 h 292"/>
                <a:gd name="T28" fmla="*/ 87 w 379"/>
                <a:gd name="T29" fmla="*/ 111 h 292"/>
                <a:gd name="T30" fmla="*/ 48 w 379"/>
                <a:gd name="T31" fmla="*/ 159 h 292"/>
                <a:gd name="T32" fmla="*/ 59 w 379"/>
                <a:gd name="T33" fmla="*/ 176 h 292"/>
                <a:gd name="T34" fmla="*/ 23 w 379"/>
                <a:gd name="T35" fmla="*/ 199 h 292"/>
                <a:gd name="T36" fmla="*/ 23 w 379"/>
                <a:gd name="T37" fmla="*/ 211 h 292"/>
                <a:gd name="T38" fmla="*/ 0 w 379"/>
                <a:gd name="T39" fmla="*/ 242 h 292"/>
                <a:gd name="T40" fmla="*/ 14 w 379"/>
                <a:gd name="T41" fmla="*/ 258 h 292"/>
                <a:gd name="T42" fmla="*/ 37 w 379"/>
                <a:gd name="T43" fmla="*/ 258 h 292"/>
                <a:gd name="T44" fmla="*/ 48 w 379"/>
                <a:gd name="T45" fmla="*/ 286 h 292"/>
                <a:gd name="T46" fmla="*/ 67 w 379"/>
                <a:gd name="T47" fmla="*/ 286 h 292"/>
                <a:gd name="T48" fmla="*/ 72 w 379"/>
                <a:gd name="T49" fmla="*/ 292 h 292"/>
                <a:gd name="T50" fmla="*/ 131 w 379"/>
                <a:gd name="T51" fmla="*/ 292 h 292"/>
                <a:gd name="T52" fmla="*/ 124 w 379"/>
                <a:gd name="T53" fmla="*/ 282 h 292"/>
                <a:gd name="T54" fmla="*/ 131 w 379"/>
                <a:gd name="T55" fmla="*/ 29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9" h="292">
                  <a:moveTo>
                    <a:pt x="131" y="290"/>
                  </a:moveTo>
                  <a:cubicBezTo>
                    <a:pt x="115" y="273"/>
                    <a:pt x="87" y="266"/>
                    <a:pt x="87" y="236"/>
                  </a:cubicBezTo>
                  <a:cubicBezTo>
                    <a:pt x="87" y="185"/>
                    <a:pt x="140" y="132"/>
                    <a:pt x="178" y="121"/>
                  </a:cubicBezTo>
                  <a:cubicBezTo>
                    <a:pt x="192" y="117"/>
                    <a:pt x="196" y="99"/>
                    <a:pt x="215" y="99"/>
                  </a:cubicBezTo>
                  <a:cubicBezTo>
                    <a:pt x="224" y="99"/>
                    <a:pt x="227" y="83"/>
                    <a:pt x="231" y="81"/>
                  </a:cubicBezTo>
                  <a:cubicBezTo>
                    <a:pt x="256" y="68"/>
                    <a:pt x="275" y="75"/>
                    <a:pt x="302" y="61"/>
                  </a:cubicBezTo>
                  <a:cubicBezTo>
                    <a:pt x="321" y="52"/>
                    <a:pt x="379" y="47"/>
                    <a:pt x="379" y="20"/>
                  </a:cubicBezTo>
                  <a:cubicBezTo>
                    <a:pt x="379" y="11"/>
                    <a:pt x="358" y="0"/>
                    <a:pt x="349" y="0"/>
                  </a:cubicBezTo>
                  <a:cubicBezTo>
                    <a:pt x="311" y="0"/>
                    <a:pt x="275" y="45"/>
                    <a:pt x="235" y="45"/>
                  </a:cubicBezTo>
                  <a:cubicBezTo>
                    <a:pt x="226" y="45"/>
                    <a:pt x="222" y="36"/>
                    <a:pt x="212" y="36"/>
                  </a:cubicBezTo>
                  <a:cubicBezTo>
                    <a:pt x="198" y="36"/>
                    <a:pt x="198" y="45"/>
                    <a:pt x="188" y="45"/>
                  </a:cubicBezTo>
                  <a:cubicBezTo>
                    <a:pt x="160" y="45"/>
                    <a:pt x="139" y="83"/>
                    <a:pt x="120" y="83"/>
                  </a:cubicBezTo>
                  <a:cubicBezTo>
                    <a:pt x="109" y="83"/>
                    <a:pt x="101" y="89"/>
                    <a:pt x="90" y="89"/>
                  </a:cubicBezTo>
                  <a:cubicBezTo>
                    <a:pt x="84" y="89"/>
                    <a:pt x="82" y="94"/>
                    <a:pt x="82" y="97"/>
                  </a:cubicBezTo>
                  <a:cubicBezTo>
                    <a:pt x="82" y="102"/>
                    <a:pt x="87" y="105"/>
                    <a:pt x="87" y="111"/>
                  </a:cubicBezTo>
                  <a:cubicBezTo>
                    <a:pt x="87" y="134"/>
                    <a:pt x="48" y="145"/>
                    <a:pt x="48" y="159"/>
                  </a:cubicBezTo>
                  <a:cubicBezTo>
                    <a:pt x="48" y="165"/>
                    <a:pt x="59" y="167"/>
                    <a:pt x="59" y="176"/>
                  </a:cubicBezTo>
                  <a:cubicBezTo>
                    <a:pt x="47" y="180"/>
                    <a:pt x="23" y="185"/>
                    <a:pt x="23" y="199"/>
                  </a:cubicBezTo>
                  <a:cubicBezTo>
                    <a:pt x="23" y="207"/>
                    <a:pt x="23" y="211"/>
                    <a:pt x="23" y="211"/>
                  </a:cubicBezTo>
                  <a:cubicBezTo>
                    <a:pt x="23" y="225"/>
                    <a:pt x="0" y="223"/>
                    <a:pt x="0" y="242"/>
                  </a:cubicBezTo>
                  <a:cubicBezTo>
                    <a:pt x="0" y="252"/>
                    <a:pt x="14" y="258"/>
                    <a:pt x="14" y="258"/>
                  </a:cubicBezTo>
                  <a:cubicBezTo>
                    <a:pt x="14" y="258"/>
                    <a:pt x="34" y="257"/>
                    <a:pt x="37" y="258"/>
                  </a:cubicBezTo>
                  <a:cubicBezTo>
                    <a:pt x="50" y="262"/>
                    <a:pt x="43" y="275"/>
                    <a:pt x="48" y="286"/>
                  </a:cubicBezTo>
                  <a:cubicBezTo>
                    <a:pt x="50" y="290"/>
                    <a:pt x="62" y="286"/>
                    <a:pt x="67" y="286"/>
                  </a:cubicBezTo>
                  <a:cubicBezTo>
                    <a:pt x="69" y="286"/>
                    <a:pt x="71" y="291"/>
                    <a:pt x="72" y="292"/>
                  </a:cubicBezTo>
                  <a:cubicBezTo>
                    <a:pt x="131" y="292"/>
                    <a:pt x="131" y="292"/>
                    <a:pt x="131" y="292"/>
                  </a:cubicBezTo>
                  <a:cubicBezTo>
                    <a:pt x="129" y="287"/>
                    <a:pt x="126" y="284"/>
                    <a:pt x="124" y="282"/>
                  </a:cubicBezTo>
                  <a:lnTo>
                    <a:pt x="131" y="29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74"/>
            <p:cNvSpPr>
              <a:spLocks/>
            </p:cNvSpPr>
            <p:nvPr/>
          </p:nvSpPr>
          <p:spPr bwMode="auto">
            <a:xfrm>
              <a:off x="2549" y="947"/>
              <a:ext cx="624" cy="468"/>
            </a:xfrm>
            <a:custGeom>
              <a:avLst/>
              <a:gdLst>
                <a:gd name="T0" fmla="*/ 813 w 834"/>
                <a:gd name="T1" fmla="*/ 420 h 625"/>
                <a:gd name="T2" fmla="*/ 807 w 834"/>
                <a:gd name="T3" fmla="*/ 493 h 625"/>
                <a:gd name="T4" fmla="*/ 735 w 834"/>
                <a:gd name="T5" fmla="*/ 494 h 625"/>
                <a:gd name="T6" fmla="*/ 690 w 834"/>
                <a:gd name="T7" fmla="*/ 510 h 625"/>
                <a:gd name="T8" fmla="*/ 693 w 834"/>
                <a:gd name="T9" fmla="*/ 546 h 625"/>
                <a:gd name="T10" fmla="*/ 710 w 834"/>
                <a:gd name="T11" fmla="*/ 580 h 625"/>
                <a:gd name="T12" fmla="*/ 688 w 834"/>
                <a:gd name="T13" fmla="*/ 574 h 625"/>
                <a:gd name="T14" fmla="*/ 682 w 834"/>
                <a:gd name="T15" fmla="*/ 606 h 625"/>
                <a:gd name="T16" fmla="*/ 657 w 834"/>
                <a:gd name="T17" fmla="*/ 568 h 625"/>
                <a:gd name="T18" fmla="*/ 615 w 834"/>
                <a:gd name="T19" fmla="*/ 501 h 625"/>
                <a:gd name="T20" fmla="*/ 565 w 834"/>
                <a:gd name="T21" fmla="*/ 429 h 625"/>
                <a:gd name="T22" fmla="*/ 496 w 834"/>
                <a:gd name="T23" fmla="*/ 384 h 625"/>
                <a:gd name="T24" fmla="*/ 465 w 834"/>
                <a:gd name="T25" fmla="*/ 381 h 625"/>
                <a:gd name="T26" fmla="*/ 498 w 834"/>
                <a:gd name="T27" fmla="*/ 440 h 625"/>
                <a:gd name="T28" fmla="*/ 541 w 834"/>
                <a:gd name="T29" fmla="*/ 475 h 625"/>
                <a:gd name="T30" fmla="*/ 567 w 834"/>
                <a:gd name="T31" fmla="*/ 510 h 625"/>
                <a:gd name="T32" fmla="*/ 554 w 834"/>
                <a:gd name="T33" fmla="*/ 550 h 625"/>
                <a:gd name="T34" fmla="*/ 543 w 834"/>
                <a:gd name="T35" fmla="*/ 547 h 625"/>
                <a:gd name="T36" fmla="*/ 500 w 834"/>
                <a:gd name="T37" fmla="*/ 493 h 625"/>
                <a:gd name="T38" fmla="*/ 393 w 834"/>
                <a:gd name="T39" fmla="*/ 401 h 625"/>
                <a:gd name="T40" fmla="*/ 289 w 834"/>
                <a:gd name="T41" fmla="*/ 427 h 625"/>
                <a:gd name="T42" fmla="*/ 232 w 834"/>
                <a:gd name="T43" fmla="*/ 490 h 625"/>
                <a:gd name="T44" fmla="*/ 174 w 834"/>
                <a:gd name="T45" fmla="*/ 587 h 625"/>
                <a:gd name="T46" fmla="*/ 125 w 834"/>
                <a:gd name="T47" fmla="*/ 609 h 625"/>
                <a:gd name="T48" fmla="*/ 18 w 834"/>
                <a:gd name="T49" fmla="*/ 602 h 625"/>
                <a:gd name="T50" fmla="*/ 0 w 834"/>
                <a:gd name="T51" fmla="*/ 552 h 625"/>
                <a:gd name="T52" fmla="*/ 7 w 834"/>
                <a:gd name="T53" fmla="*/ 442 h 625"/>
                <a:gd name="T54" fmla="*/ 83 w 834"/>
                <a:gd name="T55" fmla="*/ 424 h 625"/>
                <a:gd name="T56" fmla="*/ 153 w 834"/>
                <a:gd name="T57" fmla="*/ 432 h 625"/>
                <a:gd name="T58" fmla="*/ 181 w 834"/>
                <a:gd name="T59" fmla="*/ 370 h 625"/>
                <a:gd name="T60" fmla="*/ 178 w 834"/>
                <a:gd name="T61" fmla="*/ 348 h 625"/>
                <a:gd name="T62" fmla="*/ 104 w 834"/>
                <a:gd name="T63" fmla="*/ 293 h 625"/>
                <a:gd name="T64" fmla="*/ 152 w 834"/>
                <a:gd name="T65" fmla="*/ 284 h 625"/>
                <a:gd name="T66" fmla="*/ 166 w 834"/>
                <a:gd name="T67" fmla="*/ 258 h 625"/>
                <a:gd name="T68" fmla="*/ 196 w 834"/>
                <a:gd name="T69" fmla="*/ 262 h 625"/>
                <a:gd name="T70" fmla="*/ 253 w 834"/>
                <a:gd name="T71" fmla="*/ 212 h 625"/>
                <a:gd name="T72" fmla="*/ 302 w 834"/>
                <a:gd name="T73" fmla="*/ 160 h 625"/>
                <a:gd name="T74" fmla="*/ 357 w 834"/>
                <a:gd name="T75" fmla="*/ 131 h 625"/>
                <a:gd name="T76" fmla="*/ 388 w 834"/>
                <a:gd name="T77" fmla="*/ 97 h 625"/>
                <a:gd name="T78" fmla="*/ 421 w 834"/>
                <a:gd name="T79" fmla="*/ 9 h 625"/>
                <a:gd name="T80" fmla="*/ 431 w 834"/>
                <a:gd name="T81" fmla="*/ 45 h 625"/>
                <a:gd name="T82" fmla="*/ 413 w 834"/>
                <a:gd name="T83" fmla="*/ 97 h 625"/>
                <a:gd name="T84" fmla="*/ 437 w 834"/>
                <a:gd name="T85" fmla="*/ 118 h 625"/>
                <a:gd name="T86" fmla="*/ 498 w 834"/>
                <a:gd name="T87" fmla="*/ 122 h 625"/>
                <a:gd name="T88" fmla="*/ 573 w 834"/>
                <a:gd name="T89" fmla="*/ 90 h 625"/>
                <a:gd name="T90" fmla="*/ 650 w 834"/>
                <a:gd name="T91" fmla="*/ 98 h 625"/>
                <a:gd name="T92" fmla="*/ 701 w 834"/>
                <a:gd name="T93" fmla="*/ 171 h 625"/>
                <a:gd name="T94" fmla="*/ 686 w 834"/>
                <a:gd name="T95" fmla="*/ 276 h 625"/>
                <a:gd name="T96" fmla="*/ 807 w 834"/>
                <a:gd name="T97" fmla="*/ 325 h 625"/>
                <a:gd name="T98" fmla="*/ 815 w 834"/>
                <a:gd name="T99" fmla="*/ 368 h 625"/>
                <a:gd name="T100" fmla="*/ 818 w 834"/>
                <a:gd name="T101" fmla="*/ 388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4" h="625">
                  <a:moveTo>
                    <a:pt x="818" y="388"/>
                  </a:moveTo>
                  <a:cubicBezTo>
                    <a:pt x="815" y="401"/>
                    <a:pt x="816" y="395"/>
                    <a:pt x="813" y="400"/>
                  </a:cubicBezTo>
                  <a:cubicBezTo>
                    <a:pt x="813" y="420"/>
                    <a:pt x="813" y="420"/>
                    <a:pt x="813" y="420"/>
                  </a:cubicBezTo>
                  <a:cubicBezTo>
                    <a:pt x="806" y="428"/>
                    <a:pt x="792" y="444"/>
                    <a:pt x="792" y="455"/>
                  </a:cubicBezTo>
                  <a:cubicBezTo>
                    <a:pt x="792" y="471"/>
                    <a:pt x="813" y="482"/>
                    <a:pt x="817" y="489"/>
                  </a:cubicBezTo>
                  <a:cubicBezTo>
                    <a:pt x="814" y="493"/>
                    <a:pt x="811" y="492"/>
                    <a:pt x="807" y="493"/>
                  </a:cubicBezTo>
                  <a:cubicBezTo>
                    <a:pt x="801" y="495"/>
                    <a:pt x="795" y="492"/>
                    <a:pt x="788" y="495"/>
                  </a:cubicBezTo>
                  <a:cubicBezTo>
                    <a:pt x="779" y="500"/>
                    <a:pt x="776" y="510"/>
                    <a:pt x="766" y="510"/>
                  </a:cubicBezTo>
                  <a:cubicBezTo>
                    <a:pt x="755" y="510"/>
                    <a:pt x="748" y="494"/>
                    <a:pt x="735" y="494"/>
                  </a:cubicBezTo>
                  <a:cubicBezTo>
                    <a:pt x="722" y="494"/>
                    <a:pt x="720" y="501"/>
                    <a:pt x="710" y="505"/>
                  </a:cubicBezTo>
                  <a:cubicBezTo>
                    <a:pt x="711" y="511"/>
                    <a:pt x="711" y="516"/>
                    <a:pt x="710" y="522"/>
                  </a:cubicBezTo>
                  <a:cubicBezTo>
                    <a:pt x="698" y="522"/>
                    <a:pt x="697" y="510"/>
                    <a:pt x="690" y="510"/>
                  </a:cubicBezTo>
                  <a:cubicBezTo>
                    <a:pt x="686" y="510"/>
                    <a:pt x="682" y="515"/>
                    <a:pt x="682" y="519"/>
                  </a:cubicBezTo>
                  <a:cubicBezTo>
                    <a:pt x="696" y="536"/>
                    <a:pt x="696" y="536"/>
                    <a:pt x="696" y="536"/>
                  </a:cubicBezTo>
                  <a:cubicBezTo>
                    <a:pt x="695" y="541"/>
                    <a:pt x="693" y="543"/>
                    <a:pt x="693" y="546"/>
                  </a:cubicBezTo>
                  <a:cubicBezTo>
                    <a:pt x="693" y="548"/>
                    <a:pt x="713" y="568"/>
                    <a:pt x="720" y="568"/>
                  </a:cubicBezTo>
                  <a:cubicBezTo>
                    <a:pt x="720" y="571"/>
                    <a:pt x="721" y="574"/>
                    <a:pt x="722" y="575"/>
                  </a:cubicBezTo>
                  <a:cubicBezTo>
                    <a:pt x="719" y="578"/>
                    <a:pt x="711" y="574"/>
                    <a:pt x="710" y="580"/>
                  </a:cubicBezTo>
                  <a:cubicBezTo>
                    <a:pt x="708" y="580"/>
                    <a:pt x="708" y="580"/>
                    <a:pt x="708" y="580"/>
                  </a:cubicBezTo>
                  <a:cubicBezTo>
                    <a:pt x="700" y="578"/>
                    <a:pt x="692" y="572"/>
                    <a:pt x="688" y="568"/>
                  </a:cubicBezTo>
                  <a:cubicBezTo>
                    <a:pt x="688" y="574"/>
                    <a:pt x="688" y="574"/>
                    <a:pt x="688" y="574"/>
                  </a:cubicBezTo>
                  <a:cubicBezTo>
                    <a:pt x="691" y="579"/>
                    <a:pt x="693" y="582"/>
                    <a:pt x="693" y="588"/>
                  </a:cubicBezTo>
                  <a:cubicBezTo>
                    <a:pt x="693" y="593"/>
                    <a:pt x="685" y="602"/>
                    <a:pt x="693" y="606"/>
                  </a:cubicBezTo>
                  <a:cubicBezTo>
                    <a:pt x="689" y="606"/>
                    <a:pt x="683" y="606"/>
                    <a:pt x="682" y="606"/>
                  </a:cubicBezTo>
                  <a:cubicBezTo>
                    <a:pt x="670" y="606"/>
                    <a:pt x="660" y="594"/>
                    <a:pt x="660" y="580"/>
                  </a:cubicBezTo>
                  <a:cubicBezTo>
                    <a:pt x="660" y="574"/>
                    <a:pt x="667" y="572"/>
                    <a:pt x="670" y="568"/>
                  </a:cubicBezTo>
                  <a:cubicBezTo>
                    <a:pt x="665" y="568"/>
                    <a:pt x="661" y="568"/>
                    <a:pt x="657" y="568"/>
                  </a:cubicBezTo>
                  <a:cubicBezTo>
                    <a:pt x="654" y="568"/>
                    <a:pt x="652" y="561"/>
                    <a:pt x="652" y="559"/>
                  </a:cubicBezTo>
                  <a:cubicBezTo>
                    <a:pt x="649" y="548"/>
                    <a:pt x="643" y="541"/>
                    <a:pt x="636" y="534"/>
                  </a:cubicBezTo>
                  <a:cubicBezTo>
                    <a:pt x="627" y="524"/>
                    <a:pt x="615" y="517"/>
                    <a:pt x="615" y="501"/>
                  </a:cubicBezTo>
                  <a:cubicBezTo>
                    <a:pt x="615" y="491"/>
                    <a:pt x="615" y="486"/>
                    <a:pt x="615" y="480"/>
                  </a:cubicBezTo>
                  <a:cubicBezTo>
                    <a:pt x="615" y="469"/>
                    <a:pt x="598" y="452"/>
                    <a:pt x="588" y="447"/>
                  </a:cubicBezTo>
                  <a:cubicBezTo>
                    <a:pt x="577" y="441"/>
                    <a:pt x="565" y="440"/>
                    <a:pt x="565" y="429"/>
                  </a:cubicBezTo>
                  <a:cubicBezTo>
                    <a:pt x="560" y="429"/>
                    <a:pt x="558" y="429"/>
                    <a:pt x="554" y="429"/>
                  </a:cubicBezTo>
                  <a:cubicBezTo>
                    <a:pt x="538" y="429"/>
                    <a:pt x="519" y="402"/>
                    <a:pt x="519" y="384"/>
                  </a:cubicBezTo>
                  <a:cubicBezTo>
                    <a:pt x="510" y="384"/>
                    <a:pt x="504" y="384"/>
                    <a:pt x="496" y="384"/>
                  </a:cubicBezTo>
                  <a:cubicBezTo>
                    <a:pt x="486" y="384"/>
                    <a:pt x="491" y="367"/>
                    <a:pt x="486" y="362"/>
                  </a:cubicBezTo>
                  <a:cubicBezTo>
                    <a:pt x="478" y="368"/>
                    <a:pt x="461" y="368"/>
                    <a:pt x="461" y="377"/>
                  </a:cubicBezTo>
                  <a:cubicBezTo>
                    <a:pt x="461" y="378"/>
                    <a:pt x="463" y="381"/>
                    <a:pt x="465" y="381"/>
                  </a:cubicBezTo>
                  <a:cubicBezTo>
                    <a:pt x="463" y="386"/>
                    <a:pt x="462" y="391"/>
                    <a:pt x="462" y="396"/>
                  </a:cubicBezTo>
                  <a:cubicBezTo>
                    <a:pt x="462" y="408"/>
                    <a:pt x="469" y="412"/>
                    <a:pt x="478" y="416"/>
                  </a:cubicBezTo>
                  <a:cubicBezTo>
                    <a:pt x="489" y="419"/>
                    <a:pt x="495" y="433"/>
                    <a:pt x="498" y="440"/>
                  </a:cubicBezTo>
                  <a:cubicBezTo>
                    <a:pt x="501" y="451"/>
                    <a:pt x="506" y="464"/>
                    <a:pt x="512" y="467"/>
                  </a:cubicBezTo>
                  <a:cubicBezTo>
                    <a:pt x="523" y="473"/>
                    <a:pt x="531" y="469"/>
                    <a:pt x="542" y="469"/>
                  </a:cubicBezTo>
                  <a:cubicBezTo>
                    <a:pt x="542" y="471"/>
                    <a:pt x="542" y="473"/>
                    <a:pt x="541" y="475"/>
                  </a:cubicBezTo>
                  <a:cubicBezTo>
                    <a:pt x="538" y="485"/>
                    <a:pt x="556" y="489"/>
                    <a:pt x="560" y="491"/>
                  </a:cubicBezTo>
                  <a:cubicBezTo>
                    <a:pt x="576" y="499"/>
                    <a:pt x="594" y="505"/>
                    <a:pt x="592" y="522"/>
                  </a:cubicBezTo>
                  <a:cubicBezTo>
                    <a:pt x="584" y="520"/>
                    <a:pt x="579" y="510"/>
                    <a:pt x="567" y="510"/>
                  </a:cubicBezTo>
                  <a:cubicBezTo>
                    <a:pt x="558" y="510"/>
                    <a:pt x="551" y="515"/>
                    <a:pt x="551" y="523"/>
                  </a:cubicBezTo>
                  <a:cubicBezTo>
                    <a:pt x="551" y="533"/>
                    <a:pt x="564" y="536"/>
                    <a:pt x="564" y="546"/>
                  </a:cubicBezTo>
                  <a:cubicBezTo>
                    <a:pt x="564" y="550"/>
                    <a:pt x="554" y="550"/>
                    <a:pt x="554" y="550"/>
                  </a:cubicBezTo>
                  <a:cubicBezTo>
                    <a:pt x="548" y="557"/>
                    <a:pt x="549" y="574"/>
                    <a:pt x="538" y="574"/>
                  </a:cubicBezTo>
                  <a:cubicBezTo>
                    <a:pt x="533" y="574"/>
                    <a:pt x="530" y="571"/>
                    <a:pt x="530" y="568"/>
                  </a:cubicBezTo>
                  <a:cubicBezTo>
                    <a:pt x="539" y="568"/>
                    <a:pt x="543" y="556"/>
                    <a:pt x="543" y="547"/>
                  </a:cubicBezTo>
                  <a:cubicBezTo>
                    <a:pt x="543" y="535"/>
                    <a:pt x="537" y="532"/>
                    <a:pt x="535" y="524"/>
                  </a:cubicBezTo>
                  <a:cubicBezTo>
                    <a:pt x="533" y="524"/>
                    <a:pt x="515" y="505"/>
                    <a:pt x="514" y="501"/>
                  </a:cubicBezTo>
                  <a:cubicBezTo>
                    <a:pt x="511" y="501"/>
                    <a:pt x="500" y="497"/>
                    <a:pt x="500" y="493"/>
                  </a:cubicBezTo>
                  <a:cubicBezTo>
                    <a:pt x="476" y="487"/>
                    <a:pt x="471" y="480"/>
                    <a:pt x="458" y="466"/>
                  </a:cubicBezTo>
                  <a:cubicBezTo>
                    <a:pt x="453" y="461"/>
                    <a:pt x="442" y="458"/>
                    <a:pt x="440" y="452"/>
                  </a:cubicBezTo>
                  <a:cubicBezTo>
                    <a:pt x="426" y="434"/>
                    <a:pt x="422" y="401"/>
                    <a:pt x="393" y="401"/>
                  </a:cubicBezTo>
                  <a:cubicBezTo>
                    <a:pt x="379" y="401"/>
                    <a:pt x="379" y="412"/>
                    <a:pt x="372" y="415"/>
                  </a:cubicBezTo>
                  <a:cubicBezTo>
                    <a:pt x="357" y="422"/>
                    <a:pt x="348" y="436"/>
                    <a:pt x="331" y="436"/>
                  </a:cubicBezTo>
                  <a:cubicBezTo>
                    <a:pt x="314" y="436"/>
                    <a:pt x="304" y="427"/>
                    <a:pt x="289" y="427"/>
                  </a:cubicBezTo>
                  <a:cubicBezTo>
                    <a:pt x="277" y="427"/>
                    <a:pt x="265" y="435"/>
                    <a:pt x="265" y="447"/>
                  </a:cubicBezTo>
                  <a:cubicBezTo>
                    <a:pt x="270" y="465"/>
                    <a:pt x="270" y="465"/>
                    <a:pt x="270" y="465"/>
                  </a:cubicBezTo>
                  <a:cubicBezTo>
                    <a:pt x="265" y="481"/>
                    <a:pt x="248" y="486"/>
                    <a:pt x="232" y="490"/>
                  </a:cubicBezTo>
                  <a:cubicBezTo>
                    <a:pt x="219" y="493"/>
                    <a:pt x="197" y="526"/>
                    <a:pt x="197" y="543"/>
                  </a:cubicBezTo>
                  <a:cubicBezTo>
                    <a:pt x="197" y="550"/>
                    <a:pt x="201" y="552"/>
                    <a:pt x="204" y="554"/>
                  </a:cubicBezTo>
                  <a:cubicBezTo>
                    <a:pt x="195" y="570"/>
                    <a:pt x="190" y="579"/>
                    <a:pt x="174" y="587"/>
                  </a:cubicBezTo>
                  <a:cubicBezTo>
                    <a:pt x="165" y="592"/>
                    <a:pt x="164" y="612"/>
                    <a:pt x="148" y="607"/>
                  </a:cubicBezTo>
                  <a:cubicBezTo>
                    <a:pt x="148" y="608"/>
                    <a:pt x="148" y="608"/>
                    <a:pt x="148" y="608"/>
                  </a:cubicBezTo>
                  <a:cubicBezTo>
                    <a:pt x="142" y="605"/>
                    <a:pt x="129" y="609"/>
                    <a:pt x="125" y="609"/>
                  </a:cubicBezTo>
                  <a:cubicBezTo>
                    <a:pt x="107" y="609"/>
                    <a:pt x="97" y="625"/>
                    <a:pt x="80" y="625"/>
                  </a:cubicBezTo>
                  <a:cubicBezTo>
                    <a:pt x="69" y="625"/>
                    <a:pt x="68" y="596"/>
                    <a:pt x="51" y="596"/>
                  </a:cubicBezTo>
                  <a:cubicBezTo>
                    <a:pt x="38" y="596"/>
                    <a:pt x="30" y="602"/>
                    <a:pt x="18" y="602"/>
                  </a:cubicBezTo>
                  <a:cubicBezTo>
                    <a:pt x="14" y="602"/>
                    <a:pt x="12" y="598"/>
                    <a:pt x="12" y="595"/>
                  </a:cubicBezTo>
                  <a:cubicBezTo>
                    <a:pt x="12" y="578"/>
                    <a:pt x="12" y="573"/>
                    <a:pt x="12" y="563"/>
                  </a:cubicBezTo>
                  <a:cubicBezTo>
                    <a:pt x="6" y="563"/>
                    <a:pt x="0" y="559"/>
                    <a:pt x="0" y="552"/>
                  </a:cubicBezTo>
                  <a:cubicBezTo>
                    <a:pt x="0" y="542"/>
                    <a:pt x="8" y="540"/>
                    <a:pt x="8" y="534"/>
                  </a:cubicBezTo>
                  <a:cubicBezTo>
                    <a:pt x="8" y="514"/>
                    <a:pt x="15" y="493"/>
                    <a:pt x="15" y="473"/>
                  </a:cubicBezTo>
                  <a:cubicBezTo>
                    <a:pt x="15" y="461"/>
                    <a:pt x="7" y="450"/>
                    <a:pt x="7" y="442"/>
                  </a:cubicBezTo>
                  <a:cubicBezTo>
                    <a:pt x="7" y="438"/>
                    <a:pt x="33" y="421"/>
                    <a:pt x="37" y="421"/>
                  </a:cubicBezTo>
                  <a:cubicBezTo>
                    <a:pt x="40" y="421"/>
                    <a:pt x="44" y="426"/>
                    <a:pt x="48" y="424"/>
                  </a:cubicBezTo>
                  <a:cubicBezTo>
                    <a:pt x="83" y="424"/>
                    <a:pt x="83" y="424"/>
                    <a:pt x="83" y="424"/>
                  </a:cubicBezTo>
                  <a:cubicBezTo>
                    <a:pt x="86" y="427"/>
                    <a:pt x="92" y="428"/>
                    <a:pt x="95" y="429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41" y="427"/>
                    <a:pt x="145" y="432"/>
                    <a:pt x="153" y="432"/>
                  </a:cubicBezTo>
                  <a:cubicBezTo>
                    <a:pt x="158" y="432"/>
                    <a:pt x="170" y="428"/>
                    <a:pt x="172" y="428"/>
                  </a:cubicBezTo>
                  <a:cubicBezTo>
                    <a:pt x="172" y="412"/>
                    <a:pt x="182" y="408"/>
                    <a:pt x="182" y="392"/>
                  </a:cubicBezTo>
                  <a:cubicBezTo>
                    <a:pt x="182" y="389"/>
                    <a:pt x="181" y="375"/>
                    <a:pt x="181" y="370"/>
                  </a:cubicBezTo>
                  <a:cubicBezTo>
                    <a:pt x="179" y="372"/>
                    <a:pt x="179" y="372"/>
                    <a:pt x="179" y="372"/>
                  </a:cubicBezTo>
                  <a:cubicBezTo>
                    <a:pt x="181" y="369"/>
                    <a:pt x="183" y="363"/>
                    <a:pt x="183" y="360"/>
                  </a:cubicBezTo>
                  <a:cubicBezTo>
                    <a:pt x="183" y="353"/>
                    <a:pt x="178" y="354"/>
                    <a:pt x="178" y="348"/>
                  </a:cubicBezTo>
                  <a:cubicBezTo>
                    <a:pt x="163" y="348"/>
                    <a:pt x="158" y="334"/>
                    <a:pt x="158" y="321"/>
                  </a:cubicBezTo>
                  <a:cubicBezTo>
                    <a:pt x="154" y="320"/>
                    <a:pt x="153" y="316"/>
                    <a:pt x="149" y="315"/>
                  </a:cubicBezTo>
                  <a:cubicBezTo>
                    <a:pt x="137" y="311"/>
                    <a:pt x="104" y="305"/>
                    <a:pt x="104" y="293"/>
                  </a:cubicBezTo>
                  <a:cubicBezTo>
                    <a:pt x="103" y="293"/>
                    <a:pt x="103" y="291"/>
                    <a:pt x="103" y="290"/>
                  </a:cubicBezTo>
                  <a:cubicBezTo>
                    <a:pt x="103" y="283"/>
                    <a:pt x="124" y="278"/>
                    <a:pt x="132" y="276"/>
                  </a:cubicBezTo>
                  <a:cubicBezTo>
                    <a:pt x="134" y="280"/>
                    <a:pt x="146" y="284"/>
                    <a:pt x="152" y="284"/>
                  </a:cubicBezTo>
                  <a:cubicBezTo>
                    <a:pt x="158" y="284"/>
                    <a:pt x="167" y="280"/>
                    <a:pt x="170" y="280"/>
                  </a:cubicBezTo>
                  <a:cubicBezTo>
                    <a:pt x="170" y="274"/>
                    <a:pt x="170" y="274"/>
                    <a:pt x="170" y="274"/>
                  </a:cubicBezTo>
                  <a:cubicBezTo>
                    <a:pt x="164" y="272"/>
                    <a:pt x="167" y="261"/>
                    <a:pt x="166" y="258"/>
                  </a:cubicBezTo>
                  <a:cubicBezTo>
                    <a:pt x="166" y="252"/>
                    <a:pt x="166" y="252"/>
                    <a:pt x="166" y="252"/>
                  </a:cubicBezTo>
                  <a:cubicBezTo>
                    <a:pt x="173" y="252"/>
                    <a:pt x="173" y="252"/>
                    <a:pt x="173" y="252"/>
                  </a:cubicBezTo>
                  <a:cubicBezTo>
                    <a:pt x="179" y="258"/>
                    <a:pt x="187" y="262"/>
                    <a:pt x="196" y="262"/>
                  </a:cubicBezTo>
                  <a:cubicBezTo>
                    <a:pt x="202" y="262"/>
                    <a:pt x="208" y="256"/>
                    <a:pt x="209" y="250"/>
                  </a:cubicBezTo>
                  <a:cubicBezTo>
                    <a:pt x="232" y="250"/>
                    <a:pt x="238" y="233"/>
                    <a:pt x="242" y="214"/>
                  </a:cubicBezTo>
                  <a:cubicBezTo>
                    <a:pt x="247" y="214"/>
                    <a:pt x="249" y="213"/>
                    <a:pt x="253" y="212"/>
                  </a:cubicBezTo>
                  <a:cubicBezTo>
                    <a:pt x="257" y="210"/>
                    <a:pt x="288" y="198"/>
                    <a:pt x="291" y="194"/>
                  </a:cubicBezTo>
                  <a:cubicBezTo>
                    <a:pt x="297" y="188"/>
                    <a:pt x="295" y="179"/>
                    <a:pt x="295" y="169"/>
                  </a:cubicBezTo>
                  <a:cubicBezTo>
                    <a:pt x="295" y="166"/>
                    <a:pt x="301" y="161"/>
                    <a:pt x="302" y="160"/>
                  </a:cubicBezTo>
                  <a:cubicBezTo>
                    <a:pt x="313" y="149"/>
                    <a:pt x="323" y="136"/>
                    <a:pt x="341" y="136"/>
                  </a:cubicBezTo>
                  <a:cubicBezTo>
                    <a:pt x="351" y="136"/>
                    <a:pt x="346" y="139"/>
                    <a:pt x="351" y="136"/>
                  </a:cubicBezTo>
                  <a:cubicBezTo>
                    <a:pt x="354" y="139"/>
                    <a:pt x="356" y="133"/>
                    <a:pt x="357" y="131"/>
                  </a:cubicBezTo>
                  <a:cubicBezTo>
                    <a:pt x="363" y="125"/>
                    <a:pt x="370" y="130"/>
                    <a:pt x="376" y="130"/>
                  </a:cubicBezTo>
                  <a:cubicBezTo>
                    <a:pt x="381" y="130"/>
                    <a:pt x="393" y="123"/>
                    <a:pt x="393" y="117"/>
                  </a:cubicBezTo>
                  <a:cubicBezTo>
                    <a:pt x="393" y="113"/>
                    <a:pt x="388" y="97"/>
                    <a:pt x="388" y="97"/>
                  </a:cubicBezTo>
                  <a:cubicBezTo>
                    <a:pt x="385" y="75"/>
                    <a:pt x="373" y="69"/>
                    <a:pt x="373" y="50"/>
                  </a:cubicBezTo>
                  <a:cubicBezTo>
                    <a:pt x="373" y="16"/>
                    <a:pt x="402" y="14"/>
                    <a:pt x="421" y="0"/>
                  </a:cubicBezTo>
                  <a:cubicBezTo>
                    <a:pt x="421" y="9"/>
                    <a:pt x="421" y="9"/>
                    <a:pt x="421" y="9"/>
                  </a:cubicBezTo>
                  <a:cubicBezTo>
                    <a:pt x="417" y="17"/>
                    <a:pt x="417" y="22"/>
                    <a:pt x="417" y="30"/>
                  </a:cubicBezTo>
                  <a:cubicBezTo>
                    <a:pt x="417" y="38"/>
                    <a:pt x="425" y="39"/>
                    <a:pt x="431" y="39"/>
                  </a:cubicBezTo>
                  <a:cubicBezTo>
                    <a:pt x="431" y="41"/>
                    <a:pt x="431" y="43"/>
                    <a:pt x="431" y="45"/>
                  </a:cubicBezTo>
                  <a:cubicBezTo>
                    <a:pt x="431" y="49"/>
                    <a:pt x="424" y="51"/>
                    <a:pt x="422" y="53"/>
                  </a:cubicBezTo>
                  <a:cubicBezTo>
                    <a:pt x="414" y="61"/>
                    <a:pt x="405" y="68"/>
                    <a:pt x="405" y="82"/>
                  </a:cubicBezTo>
                  <a:cubicBezTo>
                    <a:pt x="405" y="90"/>
                    <a:pt x="409" y="96"/>
                    <a:pt x="413" y="97"/>
                  </a:cubicBezTo>
                  <a:cubicBezTo>
                    <a:pt x="413" y="101"/>
                    <a:pt x="414" y="103"/>
                    <a:pt x="413" y="105"/>
                  </a:cubicBezTo>
                  <a:cubicBezTo>
                    <a:pt x="422" y="105"/>
                    <a:pt x="425" y="109"/>
                    <a:pt x="432" y="109"/>
                  </a:cubicBezTo>
                  <a:cubicBezTo>
                    <a:pt x="433" y="113"/>
                    <a:pt x="435" y="118"/>
                    <a:pt x="437" y="118"/>
                  </a:cubicBezTo>
                  <a:cubicBezTo>
                    <a:pt x="457" y="118"/>
                    <a:pt x="472" y="100"/>
                    <a:pt x="489" y="102"/>
                  </a:cubicBezTo>
                  <a:cubicBezTo>
                    <a:pt x="488" y="106"/>
                    <a:pt x="485" y="109"/>
                    <a:pt x="485" y="111"/>
                  </a:cubicBezTo>
                  <a:cubicBezTo>
                    <a:pt x="485" y="113"/>
                    <a:pt x="498" y="122"/>
                    <a:pt x="498" y="122"/>
                  </a:cubicBezTo>
                  <a:cubicBezTo>
                    <a:pt x="506" y="122"/>
                    <a:pt x="507" y="117"/>
                    <a:pt x="510" y="115"/>
                  </a:cubicBezTo>
                  <a:cubicBezTo>
                    <a:pt x="523" y="109"/>
                    <a:pt x="533" y="111"/>
                    <a:pt x="545" y="105"/>
                  </a:cubicBezTo>
                  <a:cubicBezTo>
                    <a:pt x="551" y="102"/>
                    <a:pt x="563" y="90"/>
                    <a:pt x="573" y="90"/>
                  </a:cubicBezTo>
                  <a:cubicBezTo>
                    <a:pt x="582" y="90"/>
                    <a:pt x="593" y="91"/>
                    <a:pt x="598" y="94"/>
                  </a:cubicBezTo>
                  <a:cubicBezTo>
                    <a:pt x="597" y="97"/>
                    <a:pt x="595" y="101"/>
                    <a:pt x="595" y="102"/>
                  </a:cubicBezTo>
                  <a:cubicBezTo>
                    <a:pt x="615" y="102"/>
                    <a:pt x="635" y="98"/>
                    <a:pt x="650" y="98"/>
                  </a:cubicBezTo>
                  <a:cubicBezTo>
                    <a:pt x="664" y="98"/>
                    <a:pt x="673" y="97"/>
                    <a:pt x="688" y="97"/>
                  </a:cubicBezTo>
                  <a:cubicBezTo>
                    <a:pt x="704" y="97"/>
                    <a:pt x="712" y="127"/>
                    <a:pt x="712" y="144"/>
                  </a:cubicBezTo>
                  <a:cubicBezTo>
                    <a:pt x="712" y="155"/>
                    <a:pt x="701" y="160"/>
                    <a:pt x="701" y="171"/>
                  </a:cubicBezTo>
                  <a:cubicBezTo>
                    <a:pt x="701" y="187"/>
                    <a:pt x="716" y="198"/>
                    <a:pt x="716" y="213"/>
                  </a:cubicBezTo>
                  <a:cubicBezTo>
                    <a:pt x="716" y="222"/>
                    <a:pt x="701" y="225"/>
                    <a:pt x="698" y="230"/>
                  </a:cubicBezTo>
                  <a:cubicBezTo>
                    <a:pt x="689" y="245"/>
                    <a:pt x="686" y="257"/>
                    <a:pt x="686" y="276"/>
                  </a:cubicBezTo>
                  <a:cubicBezTo>
                    <a:pt x="686" y="299"/>
                    <a:pt x="701" y="294"/>
                    <a:pt x="719" y="294"/>
                  </a:cubicBezTo>
                  <a:cubicBezTo>
                    <a:pt x="743" y="294"/>
                    <a:pt x="754" y="284"/>
                    <a:pt x="773" y="284"/>
                  </a:cubicBezTo>
                  <a:cubicBezTo>
                    <a:pt x="793" y="284"/>
                    <a:pt x="788" y="325"/>
                    <a:pt x="807" y="325"/>
                  </a:cubicBezTo>
                  <a:cubicBezTo>
                    <a:pt x="807" y="357"/>
                    <a:pt x="807" y="357"/>
                    <a:pt x="807" y="357"/>
                  </a:cubicBezTo>
                  <a:cubicBezTo>
                    <a:pt x="807" y="360"/>
                    <a:pt x="810" y="361"/>
                    <a:pt x="811" y="363"/>
                  </a:cubicBezTo>
                  <a:cubicBezTo>
                    <a:pt x="815" y="368"/>
                    <a:pt x="815" y="368"/>
                    <a:pt x="815" y="368"/>
                  </a:cubicBezTo>
                  <a:cubicBezTo>
                    <a:pt x="819" y="368"/>
                    <a:pt x="828" y="364"/>
                    <a:pt x="833" y="363"/>
                  </a:cubicBezTo>
                  <a:cubicBezTo>
                    <a:pt x="834" y="367"/>
                    <a:pt x="833" y="371"/>
                    <a:pt x="834" y="375"/>
                  </a:cubicBezTo>
                  <a:cubicBezTo>
                    <a:pt x="826" y="377"/>
                    <a:pt x="818" y="380"/>
                    <a:pt x="818" y="38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75"/>
            <p:cNvSpPr>
              <a:spLocks/>
            </p:cNvSpPr>
            <p:nvPr/>
          </p:nvSpPr>
          <p:spPr bwMode="auto">
            <a:xfrm>
              <a:off x="2781" y="576"/>
              <a:ext cx="420" cy="428"/>
            </a:xfrm>
            <a:custGeom>
              <a:avLst/>
              <a:gdLst>
                <a:gd name="T0" fmla="*/ 113 w 562"/>
                <a:gd name="T1" fmla="*/ 425 h 572"/>
                <a:gd name="T2" fmla="*/ 7 w 562"/>
                <a:gd name="T3" fmla="*/ 457 h 572"/>
                <a:gd name="T4" fmla="*/ 20 w 562"/>
                <a:gd name="T5" fmla="*/ 433 h 572"/>
                <a:gd name="T6" fmla="*/ 13 w 562"/>
                <a:gd name="T7" fmla="*/ 416 h 572"/>
                <a:gd name="T8" fmla="*/ 16 w 562"/>
                <a:gd name="T9" fmla="*/ 342 h 572"/>
                <a:gd name="T10" fmla="*/ 94 w 562"/>
                <a:gd name="T11" fmla="*/ 294 h 572"/>
                <a:gd name="T12" fmla="*/ 145 w 562"/>
                <a:gd name="T13" fmla="*/ 233 h 572"/>
                <a:gd name="T14" fmla="*/ 166 w 562"/>
                <a:gd name="T15" fmla="*/ 183 h 572"/>
                <a:gd name="T16" fmla="*/ 243 w 562"/>
                <a:gd name="T17" fmla="*/ 99 h 572"/>
                <a:gd name="T18" fmla="*/ 213 w 562"/>
                <a:gd name="T19" fmla="*/ 102 h 572"/>
                <a:gd name="T20" fmla="*/ 213 w 562"/>
                <a:gd name="T21" fmla="*/ 87 h 572"/>
                <a:gd name="T22" fmla="*/ 226 w 562"/>
                <a:gd name="T23" fmla="*/ 79 h 572"/>
                <a:gd name="T24" fmla="*/ 253 w 562"/>
                <a:gd name="T25" fmla="*/ 102 h 572"/>
                <a:gd name="T26" fmla="*/ 255 w 562"/>
                <a:gd name="T27" fmla="*/ 80 h 572"/>
                <a:gd name="T28" fmla="*/ 288 w 562"/>
                <a:gd name="T29" fmla="*/ 66 h 572"/>
                <a:gd name="T30" fmla="*/ 314 w 562"/>
                <a:gd name="T31" fmla="*/ 50 h 572"/>
                <a:gd name="T32" fmla="*/ 342 w 562"/>
                <a:gd name="T33" fmla="*/ 38 h 572"/>
                <a:gd name="T34" fmla="*/ 378 w 562"/>
                <a:gd name="T35" fmla="*/ 29 h 572"/>
                <a:gd name="T36" fmla="*/ 383 w 562"/>
                <a:gd name="T37" fmla="*/ 8 h 572"/>
                <a:gd name="T38" fmla="*/ 439 w 562"/>
                <a:gd name="T39" fmla="*/ 10 h 572"/>
                <a:gd name="T40" fmla="*/ 456 w 562"/>
                <a:gd name="T41" fmla="*/ 12 h 572"/>
                <a:gd name="T42" fmla="*/ 488 w 562"/>
                <a:gd name="T43" fmla="*/ 4 h 572"/>
                <a:gd name="T44" fmla="*/ 507 w 562"/>
                <a:gd name="T45" fmla="*/ 10 h 572"/>
                <a:gd name="T46" fmla="*/ 503 w 562"/>
                <a:gd name="T47" fmla="*/ 42 h 572"/>
                <a:gd name="T48" fmla="*/ 541 w 562"/>
                <a:gd name="T49" fmla="*/ 57 h 572"/>
                <a:gd name="T50" fmla="*/ 530 w 562"/>
                <a:gd name="T51" fmla="*/ 129 h 572"/>
                <a:gd name="T52" fmla="*/ 531 w 562"/>
                <a:gd name="T53" fmla="*/ 203 h 572"/>
                <a:gd name="T54" fmla="*/ 547 w 562"/>
                <a:gd name="T55" fmla="*/ 266 h 572"/>
                <a:gd name="T56" fmla="*/ 562 w 562"/>
                <a:gd name="T57" fmla="*/ 310 h 572"/>
                <a:gd name="T58" fmla="*/ 437 w 562"/>
                <a:gd name="T59" fmla="*/ 404 h 572"/>
                <a:gd name="T60" fmla="*/ 375 w 562"/>
                <a:gd name="T61" fmla="*/ 405 h 572"/>
                <a:gd name="T62" fmla="*/ 353 w 562"/>
                <a:gd name="T63" fmla="*/ 360 h 572"/>
                <a:gd name="T64" fmla="*/ 338 w 562"/>
                <a:gd name="T65" fmla="*/ 314 h 572"/>
                <a:gd name="T66" fmla="*/ 435 w 562"/>
                <a:gd name="T67" fmla="*/ 234 h 572"/>
                <a:gd name="T68" fmla="*/ 346 w 562"/>
                <a:gd name="T69" fmla="*/ 242 h 572"/>
                <a:gd name="T70" fmla="*/ 295 w 562"/>
                <a:gd name="T71" fmla="*/ 304 h 572"/>
                <a:gd name="T72" fmla="*/ 251 w 562"/>
                <a:gd name="T73" fmla="*/ 362 h 572"/>
                <a:gd name="T74" fmla="*/ 257 w 562"/>
                <a:gd name="T75" fmla="*/ 392 h 572"/>
                <a:gd name="T76" fmla="*/ 261 w 562"/>
                <a:gd name="T77" fmla="*/ 455 h 572"/>
                <a:gd name="T78" fmla="*/ 251 w 562"/>
                <a:gd name="T79" fmla="*/ 509 h 572"/>
                <a:gd name="T80" fmla="*/ 208 w 562"/>
                <a:gd name="T81" fmla="*/ 547 h 572"/>
                <a:gd name="T82" fmla="*/ 155 w 562"/>
                <a:gd name="T83" fmla="*/ 535 h 572"/>
                <a:gd name="T84" fmla="*/ 140 w 562"/>
                <a:gd name="T85" fmla="*/ 485 h 572"/>
                <a:gd name="T86" fmla="*/ 130 w 562"/>
                <a:gd name="T87" fmla="*/ 44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2" h="572">
                  <a:moveTo>
                    <a:pt x="130" y="445"/>
                  </a:moveTo>
                  <a:cubicBezTo>
                    <a:pt x="120" y="440"/>
                    <a:pt x="119" y="433"/>
                    <a:pt x="113" y="425"/>
                  </a:cubicBezTo>
                  <a:cubicBezTo>
                    <a:pt x="97" y="449"/>
                    <a:pt x="73" y="479"/>
                    <a:pt x="41" y="479"/>
                  </a:cubicBezTo>
                  <a:cubicBezTo>
                    <a:pt x="37" y="479"/>
                    <a:pt x="7" y="460"/>
                    <a:pt x="7" y="457"/>
                  </a:cubicBezTo>
                  <a:cubicBezTo>
                    <a:pt x="7" y="451"/>
                    <a:pt x="17" y="447"/>
                    <a:pt x="20" y="445"/>
                  </a:cubicBezTo>
                  <a:cubicBezTo>
                    <a:pt x="20" y="433"/>
                    <a:pt x="20" y="433"/>
                    <a:pt x="20" y="433"/>
                  </a:cubicBezTo>
                  <a:cubicBezTo>
                    <a:pt x="10" y="433"/>
                    <a:pt x="10" y="433"/>
                    <a:pt x="1" y="437"/>
                  </a:cubicBezTo>
                  <a:cubicBezTo>
                    <a:pt x="1" y="432"/>
                    <a:pt x="9" y="422"/>
                    <a:pt x="13" y="416"/>
                  </a:cubicBezTo>
                  <a:cubicBezTo>
                    <a:pt x="1" y="402"/>
                    <a:pt x="0" y="382"/>
                    <a:pt x="0" y="360"/>
                  </a:cubicBezTo>
                  <a:cubicBezTo>
                    <a:pt x="0" y="348"/>
                    <a:pt x="12" y="349"/>
                    <a:pt x="16" y="342"/>
                  </a:cubicBezTo>
                  <a:cubicBezTo>
                    <a:pt x="25" y="328"/>
                    <a:pt x="34" y="319"/>
                    <a:pt x="50" y="314"/>
                  </a:cubicBezTo>
                  <a:cubicBezTo>
                    <a:pt x="64" y="310"/>
                    <a:pt x="67" y="291"/>
                    <a:pt x="94" y="294"/>
                  </a:cubicBezTo>
                  <a:cubicBezTo>
                    <a:pt x="86" y="292"/>
                    <a:pt x="83" y="290"/>
                    <a:pt x="76" y="288"/>
                  </a:cubicBezTo>
                  <a:cubicBezTo>
                    <a:pt x="110" y="280"/>
                    <a:pt x="122" y="252"/>
                    <a:pt x="145" y="233"/>
                  </a:cubicBezTo>
                  <a:cubicBezTo>
                    <a:pt x="154" y="226"/>
                    <a:pt x="153" y="201"/>
                    <a:pt x="159" y="201"/>
                  </a:cubicBezTo>
                  <a:cubicBezTo>
                    <a:pt x="159" y="201"/>
                    <a:pt x="166" y="183"/>
                    <a:pt x="166" y="183"/>
                  </a:cubicBezTo>
                  <a:cubicBezTo>
                    <a:pt x="175" y="167"/>
                    <a:pt x="186" y="156"/>
                    <a:pt x="202" y="149"/>
                  </a:cubicBezTo>
                  <a:cubicBezTo>
                    <a:pt x="218" y="143"/>
                    <a:pt x="239" y="116"/>
                    <a:pt x="243" y="99"/>
                  </a:cubicBezTo>
                  <a:cubicBezTo>
                    <a:pt x="224" y="103"/>
                    <a:pt x="216" y="114"/>
                    <a:pt x="198" y="114"/>
                  </a:cubicBezTo>
                  <a:cubicBezTo>
                    <a:pt x="202" y="108"/>
                    <a:pt x="210" y="104"/>
                    <a:pt x="213" y="102"/>
                  </a:cubicBezTo>
                  <a:cubicBezTo>
                    <a:pt x="210" y="102"/>
                    <a:pt x="202" y="100"/>
                    <a:pt x="202" y="100"/>
                  </a:cubicBezTo>
                  <a:cubicBezTo>
                    <a:pt x="203" y="92"/>
                    <a:pt x="207" y="87"/>
                    <a:pt x="213" y="87"/>
                  </a:cubicBezTo>
                  <a:cubicBezTo>
                    <a:pt x="216" y="87"/>
                    <a:pt x="217" y="90"/>
                    <a:pt x="219" y="90"/>
                  </a:cubicBezTo>
                  <a:cubicBezTo>
                    <a:pt x="222" y="85"/>
                    <a:pt x="224" y="82"/>
                    <a:pt x="226" y="79"/>
                  </a:cubicBezTo>
                  <a:cubicBezTo>
                    <a:pt x="230" y="84"/>
                    <a:pt x="231" y="88"/>
                    <a:pt x="228" y="94"/>
                  </a:cubicBezTo>
                  <a:cubicBezTo>
                    <a:pt x="241" y="94"/>
                    <a:pt x="244" y="102"/>
                    <a:pt x="253" y="102"/>
                  </a:cubicBezTo>
                  <a:cubicBezTo>
                    <a:pt x="257" y="102"/>
                    <a:pt x="266" y="83"/>
                    <a:pt x="267" y="82"/>
                  </a:cubicBezTo>
                  <a:cubicBezTo>
                    <a:pt x="262" y="80"/>
                    <a:pt x="262" y="79"/>
                    <a:pt x="255" y="80"/>
                  </a:cubicBezTo>
                  <a:cubicBezTo>
                    <a:pt x="259" y="74"/>
                    <a:pt x="265" y="67"/>
                    <a:pt x="272" y="67"/>
                  </a:cubicBezTo>
                  <a:cubicBezTo>
                    <a:pt x="278" y="67"/>
                    <a:pt x="282" y="69"/>
                    <a:pt x="288" y="66"/>
                  </a:cubicBezTo>
                  <a:cubicBezTo>
                    <a:pt x="284" y="62"/>
                    <a:pt x="285" y="63"/>
                    <a:pt x="282" y="59"/>
                  </a:cubicBezTo>
                  <a:cubicBezTo>
                    <a:pt x="289" y="52"/>
                    <a:pt x="303" y="52"/>
                    <a:pt x="314" y="50"/>
                  </a:cubicBezTo>
                  <a:cubicBezTo>
                    <a:pt x="314" y="59"/>
                    <a:pt x="314" y="59"/>
                    <a:pt x="314" y="59"/>
                  </a:cubicBezTo>
                  <a:cubicBezTo>
                    <a:pt x="324" y="57"/>
                    <a:pt x="326" y="39"/>
                    <a:pt x="342" y="38"/>
                  </a:cubicBezTo>
                  <a:cubicBezTo>
                    <a:pt x="342" y="52"/>
                    <a:pt x="342" y="52"/>
                    <a:pt x="342" y="52"/>
                  </a:cubicBezTo>
                  <a:cubicBezTo>
                    <a:pt x="352" y="32"/>
                    <a:pt x="365" y="37"/>
                    <a:pt x="378" y="29"/>
                  </a:cubicBezTo>
                  <a:cubicBezTo>
                    <a:pt x="372" y="27"/>
                    <a:pt x="367" y="25"/>
                    <a:pt x="367" y="20"/>
                  </a:cubicBezTo>
                  <a:cubicBezTo>
                    <a:pt x="367" y="16"/>
                    <a:pt x="381" y="13"/>
                    <a:pt x="383" y="8"/>
                  </a:cubicBezTo>
                  <a:cubicBezTo>
                    <a:pt x="388" y="13"/>
                    <a:pt x="392" y="20"/>
                    <a:pt x="399" y="20"/>
                  </a:cubicBezTo>
                  <a:cubicBezTo>
                    <a:pt x="410" y="20"/>
                    <a:pt x="439" y="0"/>
                    <a:pt x="439" y="10"/>
                  </a:cubicBezTo>
                  <a:cubicBezTo>
                    <a:pt x="439" y="21"/>
                    <a:pt x="426" y="25"/>
                    <a:pt x="423" y="36"/>
                  </a:cubicBezTo>
                  <a:cubicBezTo>
                    <a:pt x="438" y="37"/>
                    <a:pt x="443" y="19"/>
                    <a:pt x="456" y="12"/>
                  </a:cubicBezTo>
                  <a:cubicBezTo>
                    <a:pt x="459" y="17"/>
                    <a:pt x="459" y="21"/>
                    <a:pt x="459" y="26"/>
                  </a:cubicBezTo>
                  <a:cubicBezTo>
                    <a:pt x="470" y="15"/>
                    <a:pt x="476" y="12"/>
                    <a:pt x="488" y="4"/>
                  </a:cubicBezTo>
                  <a:cubicBezTo>
                    <a:pt x="489" y="14"/>
                    <a:pt x="487" y="21"/>
                    <a:pt x="496" y="22"/>
                  </a:cubicBezTo>
                  <a:cubicBezTo>
                    <a:pt x="498" y="16"/>
                    <a:pt x="501" y="10"/>
                    <a:pt x="507" y="10"/>
                  </a:cubicBezTo>
                  <a:cubicBezTo>
                    <a:pt x="511" y="10"/>
                    <a:pt x="528" y="20"/>
                    <a:pt x="534" y="23"/>
                  </a:cubicBezTo>
                  <a:cubicBezTo>
                    <a:pt x="527" y="42"/>
                    <a:pt x="521" y="36"/>
                    <a:pt x="503" y="42"/>
                  </a:cubicBezTo>
                  <a:cubicBezTo>
                    <a:pt x="511" y="48"/>
                    <a:pt x="516" y="49"/>
                    <a:pt x="516" y="54"/>
                  </a:cubicBezTo>
                  <a:cubicBezTo>
                    <a:pt x="523" y="55"/>
                    <a:pt x="539" y="57"/>
                    <a:pt x="541" y="57"/>
                  </a:cubicBezTo>
                  <a:cubicBezTo>
                    <a:pt x="531" y="65"/>
                    <a:pt x="503" y="79"/>
                    <a:pt x="503" y="98"/>
                  </a:cubicBezTo>
                  <a:cubicBezTo>
                    <a:pt x="503" y="113"/>
                    <a:pt x="530" y="112"/>
                    <a:pt x="530" y="129"/>
                  </a:cubicBezTo>
                  <a:cubicBezTo>
                    <a:pt x="530" y="143"/>
                    <a:pt x="516" y="149"/>
                    <a:pt x="516" y="163"/>
                  </a:cubicBezTo>
                  <a:cubicBezTo>
                    <a:pt x="516" y="178"/>
                    <a:pt x="531" y="187"/>
                    <a:pt x="531" y="203"/>
                  </a:cubicBezTo>
                  <a:cubicBezTo>
                    <a:pt x="531" y="212"/>
                    <a:pt x="524" y="217"/>
                    <a:pt x="524" y="226"/>
                  </a:cubicBezTo>
                  <a:cubicBezTo>
                    <a:pt x="524" y="244"/>
                    <a:pt x="547" y="249"/>
                    <a:pt x="547" y="266"/>
                  </a:cubicBezTo>
                  <a:cubicBezTo>
                    <a:pt x="547" y="271"/>
                    <a:pt x="540" y="275"/>
                    <a:pt x="538" y="277"/>
                  </a:cubicBezTo>
                  <a:cubicBezTo>
                    <a:pt x="544" y="289"/>
                    <a:pt x="562" y="292"/>
                    <a:pt x="562" y="310"/>
                  </a:cubicBezTo>
                  <a:cubicBezTo>
                    <a:pt x="562" y="336"/>
                    <a:pt x="509" y="366"/>
                    <a:pt x="494" y="388"/>
                  </a:cubicBezTo>
                  <a:cubicBezTo>
                    <a:pt x="486" y="404"/>
                    <a:pt x="451" y="406"/>
                    <a:pt x="437" y="404"/>
                  </a:cubicBezTo>
                  <a:cubicBezTo>
                    <a:pt x="422" y="408"/>
                    <a:pt x="404" y="416"/>
                    <a:pt x="391" y="416"/>
                  </a:cubicBezTo>
                  <a:cubicBezTo>
                    <a:pt x="381" y="416"/>
                    <a:pt x="375" y="414"/>
                    <a:pt x="375" y="405"/>
                  </a:cubicBezTo>
                  <a:cubicBezTo>
                    <a:pt x="359" y="405"/>
                    <a:pt x="342" y="394"/>
                    <a:pt x="342" y="377"/>
                  </a:cubicBezTo>
                  <a:cubicBezTo>
                    <a:pt x="342" y="370"/>
                    <a:pt x="350" y="364"/>
                    <a:pt x="353" y="360"/>
                  </a:cubicBezTo>
                  <a:cubicBezTo>
                    <a:pt x="345" y="357"/>
                    <a:pt x="338" y="339"/>
                    <a:pt x="338" y="330"/>
                  </a:cubicBezTo>
                  <a:cubicBezTo>
                    <a:pt x="338" y="324"/>
                    <a:pt x="340" y="319"/>
                    <a:pt x="338" y="314"/>
                  </a:cubicBezTo>
                  <a:cubicBezTo>
                    <a:pt x="370" y="314"/>
                    <a:pt x="387" y="270"/>
                    <a:pt x="406" y="258"/>
                  </a:cubicBezTo>
                  <a:cubicBezTo>
                    <a:pt x="417" y="252"/>
                    <a:pt x="435" y="248"/>
                    <a:pt x="435" y="234"/>
                  </a:cubicBezTo>
                  <a:cubicBezTo>
                    <a:pt x="435" y="214"/>
                    <a:pt x="410" y="211"/>
                    <a:pt x="391" y="211"/>
                  </a:cubicBezTo>
                  <a:cubicBezTo>
                    <a:pt x="366" y="211"/>
                    <a:pt x="346" y="220"/>
                    <a:pt x="346" y="242"/>
                  </a:cubicBezTo>
                  <a:cubicBezTo>
                    <a:pt x="346" y="252"/>
                    <a:pt x="348" y="256"/>
                    <a:pt x="346" y="261"/>
                  </a:cubicBezTo>
                  <a:cubicBezTo>
                    <a:pt x="346" y="279"/>
                    <a:pt x="311" y="295"/>
                    <a:pt x="295" y="304"/>
                  </a:cubicBezTo>
                  <a:cubicBezTo>
                    <a:pt x="282" y="312"/>
                    <a:pt x="269" y="315"/>
                    <a:pt x="261" y="330"/>
                  </a:cubicBezTo>
                  <a:cubicBezTo>
                    <a:pt x="255" y="341"/>
                    <a:pt x="263" y="356"/>
                    <a:pt x="251" y="362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5" y="381"/>
                    <a:pt x="257" y="386"/>
                    <a:pt x="257" y="392"/>
                  </a:cubicBezTo>
                  <a:cubicBezTo>
                    <a:pt x="271" y="394"/>
                    <a:pt x="291" y="408"/>
                    <a:pt x="291" y="424"/>
                  </a:cubicBezTo>
                  <a:cubicBezTo>
                    <a:pt x="291" y="436"/>
                    <a:pt x="269" y="455"/>
                    <a:pt x="261" y="455"/>
                  </a:cubicBezTo>
                  <a:cubicBezTo>
                    <a:pt x="246" y="455"/>
                    <a:pt x="240" y="478"/>
                    <a:pt x="240" y="495"/>
                  </a:cubicBezTo>
                  <a:cubicBezTo>
                    <a:pt x="240" y="505"/>
                    <a:pt x="247" y="508"/>
                    <a:pt x="251" y="509"/>
                  </a:cubicBezTo>
                  <a:cubicBezTo>
                    <a:pt x="249" y="530"/>
                    <a:pt x="231" y="532"/>
                    <a:pt x="228" y="547"/>
                  </a:cubicBezTo>
                  <a:cubicBezTo>
                    <a:pt x="218" y="547"/>
                    <a:pt x="214" y="547"/>
                    <a:pt x="208" y="547"/>
                  </a:cubicBezTo>
                  <a:cubicBezTo>
                    <a:pt x="195" y="547"/>
                    <a:pt x="191" y="572"/>
                    <a:pt x="172" y="572"/>
                  </a:cubicBezTo>
                  <a:cubicBezTo>
                    <a:pt x="166" y="572"/>
                    <a:pt x="155" y="539"/>
                    <a:pt x="155" y="535"/>
                  </a:cubicBezTo>
                  <a:cubicBezTo>
                    <a:pt x="155" y="532"/>
                    <a:pt x="157" y="529"/>
                    <a:pt x="157" y="527"/>
                  </a:cubicBezTo>
                  <a:cubicBezTo>
                    <a:pt x="144" y="513"/>
                    <a:pt x="145" y="502"/>
                    <a:pt x="140" y="485"/>
                  </a:cubicBezTo>
                  <a:cubicBezTo>
                    <a:pt x="136" y="473"/>
                    <a:pt x="125" y="470"/>
                    <a:pt x="125" y="455"/>
                  </a:cubicBezTo>
                  <a:cubicBezTo>
                    <a:pt x="125" y="450"/>
                    <a:pt x="129" y="443"/>
                    <a:pt x="130" y="441"/>
                  </a:cubicBezTo>
                  <a:lnTo>
                    <a:pt x="130" y="445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76"/>
            <p:cNvSpPr>
              <a:spLocks/>
            </p:cNvSpPr>
            <p:nvPr/>
          </p:nvSpPr>
          <p:spPr bwMode="auto">
            <a:xfrm>
              <a:off x="3015" y="355"/>
              <a:ext cx="2744" cy="1071"/>
            </a:xfrm>
            <a:custGeom>
              <a:avLst/>
              <a:gdLst>
                <a:gd name="T0" fmla="*/ 2600 w 3672"/>
                <a:gd name="T1" fmla="*/ 1054 h 1433"/>
                <a:gd name="T2" fmla="*/ 2506 w 3672"/>
                <a:gd name="T3" fmla="*/ 875 h 1433"/>
                <a:gd name="T4" fmla="*/ 2858 w 3672"/>
                <a:gd name="T5" fmla="*/ 735 h 1433"/>
                <a:gd name="T6" fmla="*/ 3096 w 3672"/>
                <a:gd name="T7" fmla="*/ 624 h 1433"/>
                <a:gd name="T8" fmla="*/ 2934 w 3672"/>
                <a:gd name="T9" fmla="*/ 839 h 1433"/>
                <a:gd name="T10" fmla="*/ 3077 w 3672"/>
                <a:gd name="T11" fmla="*/ 815 h 1433"/>
                <a:gd name="T12" fmla="*/ 3414 w 3672"/>
                <a:gd name="T13" fmla="*/ 565 h 1433"/>
                <a:gd name="T14" fmla="*/ 3626 w 3672"/>
                <a:gd name="T15" fmla="*/ 517 h 1433"/>
                <a:gd name="T16" fmla="*/ 3248 w 3672"/>
                <a:gd name="T17" fmla="*/ 350 h 1433"/>
                <a:gd name="T18" fmla="*/ 2850 w 3672"/>
                <a:gd name="T19" fmla="*/ 286 h 1433"/>
                <a:gd name="T20" fmla="*/ 2464 w 3672"/>
                <a:gd name="T21" fmla="*/ 282 h 1433"/>
                <a:gd name="T22" fmla="*/ 2256 w 3672"/>
                <a:gd name="T23" fmla="*/ 175 h 1433"/>
                <a:gd name="T24" fmla="*/ 1892 w 3672"/>
                <a:gd name="T25" fmla="*/ 187 h 1433"/>
                <a:gd name="T26" fmla="*/ 1744 w 3672"/>
                <a:gd name="T27" fmla="*/ 48 h 1433"/>
                <a:gd name="T28" fmla="*/ 1301 w 3672"/>
                <a:gd name="T29" fmla="*/ 211 h 1433"/>
                <a:gd name="T30" fmla="*/ 1146 w 3672"/>
                <a:gd name="T31" fmla="*/ 266 h 1433"/>
                <a:gd name="T32" fmla="*/ 1105 w 3672"/>
                <a:gd name="T33" fmla="*/ 219 h 1433"/>
                <a:gd name="T34" fmla="*/ 877 w 3672"/>
                <a:gd name="T35" fmla="*/ 374 h 1433"/>
                <a:gd name="T36" fmla="*/ 552 w 3672"/>
                <a:gd name="T37" fmla="*/ 445 h 1433"/>
                <a:gd name="T38" fmla="*/ 366 w 3672"/>
                <a:gd name="T39" fmla="*/ 533 h 1433"/>
                <a:gd name="T40" fmla="*/ 393 w 3672"/>
                <a:gd name="T41" fmla="*/ 410 h 1433"/>
                <a:gd name="T42" fmla="*/ 217 w 3672"/>
                <a:gd name="T43" fmla="*/ 425 h 1433"/>
                <a:gd name="T44" fmla="*/ 234 w 3672"/>
                <a:gd name="T45" fmla="*/ 562 h 1433"/>
                <a:gd name="T46" fmla="*/ 199 w 3672"/>
                <a:gd name="T47" fmla="*/ 712 h 1433"/>
                <a:gd name="T48" fmla="*/ 86 w 3672"/>
                <a:gd name="T49" fmla="*/ 803 h 1433"/>
                <a:gd name="T50" fmla="*/ 27 w 3672"/>
                <a:gd name="T51" fmla="*/ 891 h 1433"/>
                <a:gd name="T52" fmla="*/ 93 w 3672"/>
                <a:gd name="T53" fmla="*/ 1006 h 1433"/>
                <a:gd name="T54" fmla="*/ 150 w 3672"/>
                <a:gd name="T55" fmla="*/ 1077 h 1433"/>
                <a:gd name="T56" fmla="*/ 192 w 3672"/>
                <a:gd name="T57" fmla="*/ 1161 h 1433"/>
                <a:gd name="T58" fmla="*/ 357 w 3672"/>
                <a:gd name="T59" fmla="*/ 1166 h 1433"/>
                <a:gd name="T60" fmla="*/ 385 w 3672"/>
                <a:gd name="T61" fmla="*/ 1128 h 1433"/>
                <a:gd name="T62" fmla="*/ 487 w 3672"/>
                <a:gd name="T63" fmla="*/ 1264 h 1433"/>
                <a:gd name="T64" fmla="*/ 601 w 3672"/>
                <a:gd name="T65" fmla="*/ 1319 h 1433"/>
                <a:gd name="T66" fmla="*/ 627 w 3672"/>
                <a:gd name="T67" fmla="*/ 1337 h 1433"/>
                <a:gd name="T68" fmla="*/ 599 w 3672"/>
                <a:gd name="T69" fmla="*/ 1142 h 1433"/>
                <a:gd name="T70" fmla="*/ 707 w 3672"/>
                <a:gd name="T71" fmla="*/ 1162 h 1433"/>
                <a:gd name="T72" fmla="*/ 732 w 3672"/>
                <a:gd name="T73" fmla="*/ 1262 h 1433"/>
                <a:gd name="T74" fmla="*/ 733 w 3672"/>
                <a:gd name="T75" fmla="*/ 1345 h 1433"/>
                <a:gd name="T76" fmla="*/ 766 w 3672"/>
                <a:gd name="T77" fmla="*/ 1361 h 1433"/>
                <a:gd name="T78" fmla="*/ 895 w 3672"/>
                <a:gd name="T79" fmla="*/ 1400 h 1433"/>
                <a:gd name="T80" fmla="*/ 960 w 3672"/>
                <a:gd name="T81" fmla="*/ 1407 h 1433"/>
                <a:gd name="T82" fmla="*/ 1044 w 3672"/>
                <a:gd name="T83" fmla="*/ 1388 h 1433"/>
                <a:gd name="T84" fmla="*/ 1123 w 3672"/>
                <a:gd name="T85" fmla="*/ 1391 h 1433"/>
                <a:gd name="T86" fmla="*/ 1161 w 3672"/>
                <a:gd name="T87" fmla="*/ 1348 h 1433"/>
                <a:gd name="T88" fmla="*/ 1423 w 3672"/>
                <a:gd name="T89" fmla="*/ 1069 h 1433"/>
                <a:gd name="T90" fmla="*/ 1707 w 3672"/>
                <a:gd name="T91" fmla="*/ 962 h 1433"/>
                <a:gd name="T92" fmla="*/ 2100 w 3672"/>
                <a:gd name="T93" fmla="*/ 1026 h 1433"/>
                <a:gd name="T94" fmla="*/ 2422 w 3672"/>
                <a:gd name="T95" fmla="*/ 1093 h 1433"/>
                <a:gd name="T96" fmla="*/ 2403 w 3672"/>
                <a:gd name="T97" fmla="*/ 1181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72" h="1433">
                  <a:moveTo>
                    <a:pt x="2400" y="1232"/>
                  </a:moveTo>
                  <a:cubicBezTo>
                    <a:pt x="2400" y="1232"/>
                    <a:pt x="2429" y="1240"/>
                    <a:pt x="2453" y="1240"/>
                  </a:cubicBezTo>
                  <a:cubicBezTo>
                    <a:pt x="2496" y="1240"/>
                    <a:pt x="2536" y="1145"/>
                    <a:pt x="2567" y="1113"/>
                  </a:cubicBezTo>
                  <a:cubicBezTo>
                    <a:pt x="2579" y="1100"/>
                    <a:pt x="2596" y="1074"/>
                    <a:pt x="2600" y="1054"/>
                  </a:cubicBezTo>
                  <a:cubicBezTo>
                    <a:pt x="2606" y="1030"/>
                    <a:pt x="2597" y="1016"/>
                    <a:pt x="2608" y="994"/>
                  </a:cubicBezTo>
                  <a:cubicBezTo>
                    <a:pt x="2613" y="985"/>
                    <a:pt x="2622" y="967"/>
                    <a:pt x="2622" y="950"/>
                  </a:cubicBezTo>
                  <a:cubicBezTo>
                    <a:pt x="2622" y="928"/>
                    <a:pt x="2589" y="886"/>
                    <a:pt x="2574" y="898"/>
                  </a:cubicBezTo>
                  <a:cubicBezTo>
                    <a:pt x="2529" y="934"/>
                    <a:pt x="2506" y="879"/>
                    <a:pt x="2506" y="875"/>
                  </a:cubicBezTo>
                  <a:cubicBezTo>
                    <a:pt x="2506" y="852"/>
                    <a:pt x="2546" y="828"/>
                    <a:pt x="2562" y="811"/>
                  </a:cubicBezTo>
                  <a:cubicBezTo>
                    <a:pt x="2586" y="786"/>
                    <a:pt x="2617" y="745"/>
                    <a:pt x="2650" y="735"/>
                  </a:cubicBezTo>
                  <a:cubicBezTo>
                    <a:pt x="2678" y="728"/>
                    <a:pt x="2768" y="720"/>
                    <a:pt x="2793" y="720"/>
                  </a:cubicBezTo>
                  <a:cubicBezTo>
                    <a:pt x="2824" y="720"/>
                    <a:pt x="2839" y="735"/>
                    <a:pt x="2858" y="735"/>
                  </a:cubicBezTo>
                  <a:cubicBezTo>
                    <a:pt x="2868" y="735"/>
                    <a:pt x="2875" y="735"/>
                    <a:pt x="2899" y="735"/>
                  </a:cubicBezTo>
                  <a:cubicBezTo>
                    <a:pt x="2912" y="683"/>
                    <a:pt x="2934" y="652"/>
                    <a:pt x="2987" y="652"/>
                  </a:cubicBezTo>
                  <a:cubicBezTo>
                    <a:pt x="3000" y="652"/>
                    <a:pt x="3006" y="648"/>
                    <a:pt x="3032" y="652"/>
                  </a:cubicBezTo>
                  <a:cubicBezTo>
                    <a:pt x="3019" y="662"/>
                    <a:pt x="3014" y="731"/>
                    <a:pt x="3096" y="624"/>
                  </a:cubicBezTo>
                  <a:cubicBezTo>
                    <a:pt x="3105" y="623"/>
                    <a:pt x="3144" y="640"/>
                    <a:pt x="3085" y="680"/>
                  </a:cubicBezTo>
                  <a:cubicBezTo>
                    <a:pt x="3064" y="694"/>
                    <a:pt x="3046" y="687"/>
                    <a:pt x="3032" y="708"/>
                  </a:cubicBezTo>
                  <a:cubicBezTo>
                    <a:pt x="3016" y="732"/>
                    <a:pt x="3002" y="762"/>
                    <a:pt x="2979" y="775"/>
                  </a:cubicBezTo>
                  <a:cubicBezTo>
                    <a:pt x="2960" y="786"/>
                    <a:pt x="2934" y="805"/>
                    <a:pt x="2934" y="839"/>
                  </a:cubicBezTo>
                  <a:cubicBezTo>
                    <a:pt x="2934" y="868"/>
                    <a:pt x="2943" y="964"/>
                    <a:pt x="2964" y="982"/>
                  </a:cubicBezTo>
                  <a:cubicBezTo>
                    <a:pt x="2979" y="958"/>
                    <a:pt x="2990" y="914"/>
                    <a:pt x="3021" y="906"/>
                  </a:cubicBezTo>
                  <a:cubicBezTo>
                    <a:pt x="3017" y="884"/>
                    <a:pt x="3051" y="879"/>
                    <a:pt x="3051" y="863"/>
                  </a:cubicBezTo>
                  <a:cubicBezTo>
                    <a:pt x="3051" y="836"/>
                    <a:pt x="3077" y="829"/>
                    <a:pt x="3077" y="815"/>
                  </a:cubicBezTo>
                  <a:cubicBezTo>
                    <a:pt x="3077" y="805"/>
                    <a:pt x="3070" y="796"/>
                    <a:pt x="3077" y="779"/>
                  </a:cubicBezTo>
                  <a:cubicBezTo>
                    <a:pt x="3139" y="642"/>
                    <a:pt x="3195" y="716"/>
                    <a:pt x="3217" y="716"/>
                  </a:cubicBezTo>
                  <a:cubicBezTo>
                    <a:pt x="3285" y="716"/>
                    <a:pt x="3333" y="625"/>
                    <a:pt x="3392" y="624"/>
                  </a:cubicBezTo>
                  <a:cubicBezTo>
                    <a:pt x="3504" y="622"/>
                    <a:pt x="3414" y="577"/>
                    <a:pt x="3414" y="565"/>
                  </a:cubicBezTo>
                  <a:cubicBezTo>
                    <a:pt x="3414" y="530"/>
                    <a:pt x="3458" y="536"/>
                    <a:pt x="3467" y="517"/>
                  </a:cubicBezTo>
                  <a:cubicBezTo>
                    <a:pt x="3471" y="509"/>
                    <a:pt x="3464" y="489"/>
                    <a:pt x="3479" y="489"/>
                  </a:cubicBezTo>
                  <a:cubicBezTo>
                    <a:pt x="3526" y="489"/>
                    <a:pt x="3566" y="557"/>
                    <a:pt x="3600" y="557"/>
                  </a:cubicBezTo>
                  <a:cubicBezTo>
                    <a:pt x="3615" y="557"/>
                    <a:pt x="3618" y="527"/>
                    <a:pt x="3626" y="517"/>
                  </a:cubicBezTo>
                  <a:cubicBezTo>
                    <a:pt x="3639" y="501"/>
                    <a:pt x="3651" y="503"/>
                    <a:pt x="3672" y="495"/>
                  </a:cubicBezTo>
                  <a:cubicBezTo>
                    <a:pt x="3645" y="457"/>
                    <a:pt x="3556" y="436"/>
                    <a:pt x="3513" y="410"/>
                  </a:cubicBezTo>
                  <a:cubicBezTo>
                    <a:pt x="3453" y="373"/>
                    <a:pt x="3374" y="334"/>
                    <a:pt x="3286" y="334"/>
                  </a:cubicBezTo>
                  <a:cubicBezTo>
                    <a:pt x="3261" y="334"/>
                    <a:pt x="3245" y="339"/>
                    <a:pt x="3248" y="350"/>
                  </a:cubicBezTo>
                  <a:cubicBezTo>
                    <a:pt x="3271" y="427"/>
                    <a:pt x="3213" y="349"/>
                    <a:pt x="3199" y="350"/>
                  </a:cubicBezTo>
                  <a:cubicBezTo>
                    <a:pt x="3024" y="346"/>
                    <a:pt x="3024" y="346"/>
                    <a:pt x="3024" y="346"/>
                  </a:cubicBezTo>
                  <a:cubicBezTo>
                    <a:pt x="3015" y="305"/>
                    <a:pt x="2989" y="290"/>
                    <a:pt x="2937" y="290"/>
                  </a:cubicBezTo>
                  <a:cubicBezTo>
                    <a:pt x="2909" y="290"/>
                    <a:pt x="2867" y="301"/>
                    <a:pt x="2850" y="286"/>
                  </a:cubicBezTo>
                  <a:cubicBezTo>
                    <a:pt x="2835" y="273"/>
                    <a:pt x="2834" y="254"/>
                    <a:pt x="2812" y="247"/>
                  </a:cubicBezTo>
                  <a:cubicBezTo>
                    <a:pt x="2766" y="231"/>
                    <a:pt x="2716" y="219"/>
                    <a:pt x="2657" y="219"/>
                  </a:cubicBezTo>
                  <a:cubicBezTo>
                    <a:pt x="2598" y="219"/>
                    <a:pt x="2590" y="251"/>
                    <a:pt x="2585" y="282"/>
                  </a:cubicBezTo>
                  <a:cubicBezTo>
                    <a:pt x="2529" y="282"/>
                    <a:pt x="2502" y="282"/>
                    <a:pt x="2464" y="282"/>
                  </a:cubicBezTo>
                  <a:cubicBezTo>
                    <a:pt x="2443" y="282"/>
                    <a:pt x="2440" y="264"/>
                    <a:pt x="2415" y="262"/>
                  </a:cubicBezTo>
                  <a:cubicBezTo>
                    <a:pt x="2412" y="274"/>
                    <a:pt x="2408" y="298"/>
                    <a:pt x="2396" y="298"/>
                  </a:cubicBezTo>
                  <a:cubicBezTo>
                    <a:pt x="2364" y="298"/>
                    <a:pt x="2350" y="257"/>
                    <a:pt x="2350" y="235"/>
                  </a:cubicBezTo>
                  <a:cubicBezTo>
                    <a:pt x="2350" y="229"/>
                    <a:pt x="2412" y="189"/>
                    <a:pt x="2256" y="175"/>
                  </a:cubicBezTo>
                  <a:cubicBezTo>
                    <a:pt x="2236" y="173"/>
                    <a:pt x="2225" y="182"/>
                    <a:pt x="2225" y="207"/>
                  </a:cubicBezTo>
                  <a:cubicBezTo>
                    <a:pt x="2142" y="207"/>
                    <a:pt x="2142" y="207"/>
                    <a:pt x="2142" y="207"/>
                  </a:cubicBezTo>
                  <a:cubicBezTo>
                    <a:pt x="2117" y="200"/>
                    <a:pt x="1986" y="184"/>
                    <a:pt x="1969" y="155"/>
                  </a:cubicBezTo>
                  <a:cubicBezTo>
                    <a:pt x="1870" y="240"/>
                    <a:pt x="1892" y="187"/>
                    <a:pt x="1892" y="187"/>
                  </a:cubicBezTo>
                  <a:cubicBezTo>
                    <a:pt x="1916" y="156"/>
                    <a:pt x="2145" y="91"/>
                    <a:pt x="1956" y="44"/>
                  </a:cubicBezTo>
                  <a:cubicBezTo>
                    <a:pt x="1877" y="44"/>
                    <a:pt x="1877" y="44"/>
                    <a:pt x="1877" y="44"/>
                  </a:cubicBezTo>
                  <a:cubicBezTo>
                    <a:pt x="1869" y="22"/>
                    <a:pt x="1853" y="0"/>
                    <a:pt x="1820" y="0"/>
                  </a:cubicBezTo>
                  <a:cubicBezTo>
                    <a:pt x="1781" y="0"/>
                    <a:pt x="1765" y="31"/>
                    <a:pt x="1744" y="48"/>
                  </a:cubicBezTo>
                  <a:cubicBezTo>
                    <a:pt x="1729" y="60"/>
                    <a:pt x="1631" y="101"/>
                    <a:pt x="1640" y="64"/>
                  </a:cubicBezTo>
                  <a:cubicBezTo>
                    <a:pt x="1615" y="72"/>
                    <a:pt x="1508" y="79"/>
                    <a:pt x="1453" y="131"/>
                  </a:cubicBezTo>
                  <a:cubicBezTo>
                    <a:pt x="1441" y="142"/>
                    <a:pt x="1438" y="175"/>
                    <a:pt x="1420" y="175"/>
                  </a:cubicBezTo>
                  <a:cubicBezTo>
                    <a:pt x="1395" y="175"/>
                    <a:pt x="1301" y="165"/>
                    <a:pt x="1301" y="211"/>
                  </a:cubicBezTo>
                  <a:cubicBezTo>
                    <a:pt x="1301" y="220"/>
                    <a:pt x="1310" y="230"/>
                    <a:pt x="1313" y="243"/>
                  </a:cubicBezTo>
                  <a:cubicBezTo>
                    <a:pt x="1296" y="254"/>
                    <a:pt x="1290" y="243"/>
                    <a:pt x="1237" y="243"/>
                  </a:cubicBezTo>
                  <a:cubicBezTo>
                    <a:pt x="1192" y="306"/>
                    <a:pt x="1196" y="233"/>
                    <a:pt x="1186" y="219"/>
                  </a:cubicBezTo>
                  <a:cubicBezTo>
                    <a:pt x="1182" y="244"/>
                    <a:pt x="1166" y="255"/>
                    <a:pt x="1146" y="266"/>
                  </a:cubicBezTo>
                  <a:cubicBezTo>
                    <a:pt x="1152" y="289"/>
                    <a:pt x="1185" y="312"/>
                    <a:pt x="1161" y="338"/>
                  </a:cubicBezTo>
                  <a:cubicBezTo>
                    <a:pt x="1145" y="356"/>
                    <a:pt x="1192" y="415"/>
                    <a:pt x="1167" y="415"/>
                  </a:cubicBezTo>
                  <a:cubicBezTo>
                    <a:pt x="1136" y="415"/>
                    <a:pt x="1127" y="295"/>
                    <a:pt x="1127" y="270"/>
                  </a:cubicBezTo>
                  <a:cubicBezTo>
                    <a:pt x="1127" y="243"/>
                    <a:pt x="1169" y="232"/>
                    <a:pt x="1105" y="219"/>
                  </a:cubicBezTo>
                  <a:cubicBezTo>
                    <a:pt x="1072" y="212"/>
                    <a:pt x="1010" y="268"/>
                    <a:pt x="1010" y="298"/>
                  </a:cubicBezTo>
                  <a:cubicBezTo>
                    <a:pt x="1010" y="335"/>
                    <a:pt x="1026" y="359"/>
                    <a:pt x="1044" y="378"/>
                  </a:cubicBezTo>
                  <a:cubicBezTo>
                    <a:pt x="1086" y="447"/>
                    <a:pt x="985" y="370"/>
                    <a:pt x="948" y="360"/>
                  </a:cubicBezTo>
                  <a:cubicBezTo>
                    <a:pt x="844" y="331"/>
                    <a:pt x="878" y="368"/>
                    <a:pt x="877" y="374"/>
                  </a:cubicBezTo>
                  <a:cubicBezTo>
                    <a:pt x="874" y="435"/>
                    <a:pt x="849" y="386"/>
                    <a:pt x="836" y="386"/>
                  </a:cubicBezTo>
                  <a:cubicBezTo>
                    <a:pt x="812" y="386"/>
                    <a:pt x="764" y="419"/>
                    <a:pt x="730" y="402"/>
                  </a:cubicBezTo>
                  <a:cubicBezTo>
                    <a:pt x="712" y="355"/>
                    <a:pt x="599" y="461"/>
                    <a:pt x="571" y="461"/>
                  </a:cubicBezTo>
                  <a:cubicBezTo>
                    <a:pt x="561" y="461"/>
                    <a:pt x="548" y="454"/>
                    <a:pt x="552" y="445"/>
                  </a:cubicBezTo>
                  <a:cubicBezTo>
                    <a:pt x="563" y="413"/>
                    <a:pt x="546" y="344"/>
                    <a:pt x="514" y="449"/>
                  </a:cubicBezTo>
                  <a:cubicBezTo>
                    <a:pt x="512" y="456"/>
                    <a:pt x="525" y="459"/>
                    <a:pt x="525" y="473"/>
                  </a:cubicBezTo>
                  <a:cubicBezTo>
                    <a:pt x="525" y="501"/>
                    <a:pt x="486" y="482"/>
                    <a:pt x="465" y="489"/>
                  </a:cubicBezTo>
                  <a:cubicBezTo>
                    <a:pt x="443" y="496"/>
                    <a:pt x="454" y="572"/>
                    <a:pt x="366" y="533"/>
                  </a:cubicBezTo>
                  <a:cubicBezTo>
                    <a:pt x="366" y="565"/>
                    <a:pt x="366" y="565"/>
                    <a:pt x="366" y="565"/>
                  </a:cubicBezTo>
                  <a:cubicBezTo>
                    <a:pt x="323" y="561"/>
                    <a:pt x="328" y="512"/>
                    <a:pt x="313" y="489"/>
                  </a:cubicBezTo>
                  <a:cubicBezTo>
                    <a:pt x="346" y="489"/>
                    <a:pt x="363" y="488"/>
                    <a:pt x="395" y="497"/>
                  </a:cubicBezTo>
                  <a:cubicBezTo>
                    <a:pt x="437" y="508"/>
                    <a:pt x="522" y="453"/>
                    <a:pt x="393" y="410"/>
                  </a:cubicBezTo>
                  <a:cubicBezTo>
                    <a:pt x="356" y="397"/>
                    <a:pt x="274" y="354"/>
                    <a:pt x="249" y="354"/>
                  </a:cubicBezTo>
                  <a:cubicBezTo>
                    <a:pt x="246" y="354"/>
                    <a:pt x="246" y="351"/>
                    <a:pt x="228" y="353"/>
                  </a:cubicBezTo>
                  <a:cubicBezTo>
                    <a:pt x="218" y="361"/>
                    <a:pt x="190" y="375"/>
                    <a:pt x="190" y="394"/>
                  </a:cubicBezTo>
                  <a:cubicBezTo>
                    <a:pt x="190" y="409"/>
                    <a:pt x="217" y="408"/>
                    <a:pt x="217" y="425"/>
                  </a:cubicBezTo>
                  <a:cubicBezTo>
                    <a:pt x="217" y="439"/>
                    <a:pt x="203" y="445"/>
                    <a:pt x="203" y="459"/>
                  </a:cubicBezTo>
                  <a:cubicBezTo>
                    <a:pt x="203" y="474"/>
                    <a:pt x="218" y="483"/>
                    <a:pt x="218" y="499"/>
                  </a:cubicBezTo>
                  <a:cubicBezTo>
                    <a:pt x="218" y="508"/>
                    <a:pt x="211" y="513"/>
                    <a:pt x="211" y="522"/>
                  </a:cubicBezTo>
                  <a:cubicBezTo>
                    <a:pt x="211" y="540"/>
                    <a:pt x="234" y="545"/>
                    <a:pt x="234" y="562"/>
                  </a:cubicBezTo>
                  <a:cubicBezTo>
                    <a:pt x="234" y="567"/>
                    <a:pt x="227" y="571"/>
                    <a:pt x="225" y="573"/>
                  </a:cubicBezTo>
                  <a:cubicBezTo>
                    <a:pt x="231" y="585"/>
                    <a:pt x="249" y="588"/>
                    <a:pt x="249" y="606"/>
                  </a:cubicBezTo>
                  <a:cubicBezTo>
                    <a:pt x="249" y="632"/>
                    <a:pt x="196" y="662"/>
                    <a:pt x="181" y="684"/>
                  </a:cubicBezTo>
                  <a:cubicBezTo>
                    <a:pt x="187" y="693"/>
                    <a:pt x="194" y="697"/>
                    <a:pt x="199" y="712"/>
                  </a:cubicBezTo>
                  <a:cubicBezTo>
                    <a:pt x="190" y="718"/>
                    <a:pt x="168" y="729"/>
                    <a:pt x="158" y="729"/>
                  </a:cubicBezTo>
                  <a:cubicBezTo>
                    <a:pt x="145" y="729"/>
                    <a:pt x="137" y="724"/>
                    <a:pt x="120" y="724"/>
                  </a:cubicBezTo>
                  <a:cubicBezTo>
                    <a:pt x="103" y="724"/>
                    <a:pt x="65" y="740"/>
                    <a:pt x="77" y="751"/>
                  </a:cubicBezTo>
                  <a:cubicBezTo>
                    <a:pt x="115" y="789"/>
                    <a:pt x="95" y="803"/>
                    <a:pt x="86" y="803"/>
                  </a:cubicBezTo>
                  <a:cubicBezTo>
                    <a:pt x="71" y="803"/>
                    <a:pt x="68" y="783"/>
                    <a:pt x="56" y="783"/>
                  </a:cubicBezTo>
                  <a:cubicBezTo>
                    <a:pt x="42" y="783"/>
                    <a:pt x="25" y="820"/>
                    <a:pt x="25" y="839"/>
                  </a:cubicBezTo>
                  <a:cubicBezTo>
                    <a:pt x="25" y="870"/>
                    <a:pt x="1" y="866"/>
                    <a:pt x="0" y="893"/>
                  </a:cubicBezTo>
                  <a:cubicBezTo>
                    <a:pt x="10" y="892"/>
                    <a:pt x="19" y="891"/>
                    <a:pt x="27" y="891"/>
                  </a:cubicBezTo>
                  <a:cubicBezTo>
                    <a:pt x="41" y="891"/>
                    <a:pt x="50" y="890"/>
                    <a:pt x="65" y="890"/>
                  </a:cubicBezTo>
                  <a:cubicBezTo>
                    <a:pt x="81" y="890"/>
                    <a:pt x="89" y="920"/>
                    <a:pt x="89" y="937"/>
                  </a:cubicBezTo>
                  <a:cubicBezTo>
                    <a:pt x="89" y="948"/>
                    <a:pt x="78" y="953"/>
                    <a:pt x="78" y="964"/>
                  </a:cubicBezTo>
                  <a:cubicBezTo>
                    <a:pt x="78" y="980"/>
                    <a:pt x="93" y="991"/>
                    <a:pt x="93" y="1006"/>
                  </a:cubicBezTo>
                  <a:cubicBezTo>
                    <a:pt x="93" y="1015"/>
                    <a:pt x="78" y="1018"/>
                    <a:pt x="75" y="1023"/>
                  </a:cubicBezTo>
                  <a:cubicBezTo>
                    <a:pt x="66" y="1038"/>
                    <a:pt x="63" y="1050"/>
                    <a:pt x="63" y="1069"/>
                  </a:cubicBezTo>
                  <a:cubicBezTo>
                    <a:pt x="63" y="1092"/>
                    <a:pt x="78" y="1087"/>
                    <a:pt x="96" y="1087"/>
                  </a:cubicBezTo>
                  <a:cubicBezTo>
                    <a:pt x="120" y="1087"/>
                    <a:pt x="131" y="1077"/>
                    <a:pt x="150" y="1077"/>
                  </a:cubicBezTo>
                  <a:cubicBezTo>
                    <a:pt x="170" y="1077"/>
                    <a:pt x="165" y="1118"/>
                    <a:pt x="184" y="1118"/>
                  </a:cubicBezTo>
                  <a:cubicBezTo>
                    <a:pt x="184" y="1150"/>
                    <a:pt x="184" y="1150"/>
                    <a:pt x="184" y="1150"/>
                  </a:cubicBezTo>
                  <a:cubicBezTo>
                    <a:pt x="184" y="1153"/>
                    <a:pt x="187" y="1154"/>
                    <a:pt x="188" y="1156"/>
                  </a:cubicBezTo>
                  <a:cubicBezTo>
                    <a:pt x="192" y="1161"/>
                    <a:pt x="192" y="1161"/>
                    <a:pt x="192" y="1161"/>
                  </a:cubicBezTo>
                  <a:cubicBezTo>
                    <a:pt x="196" y="1161"/>
                    <a:pt x="205" y="1157"/>
                    <a:pt x="210" y="1156"/>
                  </a:cubicBezTo>
                  <a:cubicBezTo>
                    <a:pt x="227" y="1151"/>
                    <a:pt x="228" y="1131"/>
                    <a:pt x="245" y="1131"/>
                  </a:cubicBezTo>
                  <a:cubicBezTo>
                    <a:pt x="259" y="1131"/>
                    <a:pt x="293" y="1190"/>
                    <a:pt x="304" y="1190"/>
                  </a:cubicBezTo>
                  <a:cubicBezTo>
                    <a:pt x="315" y="1190"/>
                    <a:pt x="351" y="1173"/>
                    <a:pt x="357" y="1166"/>
                  </a:cubicBezTo>
                  <a:cubicBezTo>
                    <a:pt x="355" y="1166"/>
                    <a:pt x="336" y="1162"/>
                    <a:pt x="336" y="1162"/>
                  </a:cubicBezTo>
                  <a:cubicBezTo>
                    <a:pt x="333" y="1162"/>
                    <a:pt x="323" y="1160"/>
                    <a:pt x="323" y="1150"/>
                  </a:cubicBezTo>
                  <a:cubicBezTo>
                    <a:pt x="323" y="1144"/>
                    <a:pt x="378" y="1123"/>
                    <a:pt x="399" y="1115"/>
                  </a:cubicBezTo>
                  <a:cubicBezTo>
                    <a:pt x="399" y="1115"/>
                    <a:pt x="389" y="1127"/>
                    <a:pt x="385" y="1128"/>
                  </a:cubicBezTo>
                  <a:cubicBezTo>
                    <a:pt x="387" y="1133"/>
                    <a:pt x="406" y="1155"/>
                    <a:pt x="362" y="1166"/>
                  </a:cubicBezTo>
                  <a:cubicBezTo>
                    <a:pt x="381" y="1213"/>
                    <a:pt x="468" y="1205"/>
                    <a:pt x="468" y="1268"/>
                  </a:cubicBezTo>
                  <a:cubicBezTo>
                    <a:pt x="471" y="1268"/>
                    <a:pt x="471" y="1268"/>
                    <a:pt x="471" y="1268"/>
                  </a:cubicBezTo>
                  <a:cubicBezTo>
                    <a:pt x="476" y="1266"/>
                    <a:pt x="481" y="1264"/>
                    <a:pt x="487" y="1264"/>
                  </a:cubicBezTo>
                  <a:cubicBezTo>
                    <a:pt x="511" y="1264"/>
                    <a:pt x="510" y="1279"/>
                    <a:pt x="518" y="1296"/>
                  </a:cubicBezTo>
                  <a:cubicBezTo>
                    <a:pt x="519" y="1299"/>
                    <a:pt x="534" y="1309"/>
                    <a:pt x="536" y="1309"/>
                  </a:cubicBezTo>
                  <a:cubicBezTo>
                    <a:pt x="549" y="1313"/>
                    <a:pt x="552" y="1337"/>
                    <a:pt x="574" y="1337"/>
                  </a:cubicBezTo>
                  <a:cubicBezTo>
                    <a:pt x="590" y="1337"/>
                    <a:pt x="590" y="1323"/>
                    <a:pt x="601" y="1319"/>
                  </a:cubicBezTo>
                  <a:cubicBezTo>
                    <a:pt x="607" y="1317"/>
                    <a:pt x="606" y="1317"/>
                    <a:pt x="611" y="1317"/>
                  </a:cubicBezTo>
                  <a:cubicBezTo>
                    <a:pt x="614" y="1321"/>
                    <a:pt x="614" y="1328"/>
                    <a:pt x="617" y="1331"/>
                  </a:cubicBezTo>
                  <a:cubicBezTo>
                    <a:pt x="616" y="1333"/>
                    <a:pt x="617" y="1334"/>
                    <a:pt x="617" y="1336"/>
                  </a:cubicBezTo>
                  <a:cubicBezTo>
                    <a:pt x="627" y="1337"/>
                    <a:pt x="627" y="1337"/>
                    <a:pt x="627" y="1337"/>
                  </a:cubicBezTo>
                  <a:cubicBezTo>
                    <a:pt x="636" y="1325"/>
                    <a:pt x="636" y="1305"/>
                    <a:pt x="649" y="1299"/>
                  </a:cubicBezTo>
                  <a:cubicBezTo>
                    <a:pt x="628" y="1287"/>
                    <a:pt x="597" y="1240"/>
                    <a:pt x="597" y="1212"/>
                  </a:cubicBezTo>
                  <a:cubicBezTo>
                    <a:pt x="597" y="1205"/>
                    <a:pt x="580" y="1193"/>
                    <a:pt x="580" y="1181"/>
                  </a:cubicBezTo>
                  <a:cubicBezTo>
                    <a:pt x="580" y="1177"/>
                    <a:pt x="595" y="1147"/>
                    <a:pt x="599" y="1142"/>
                  </a:cubicBezTo>
                  <a:cubicBezTo>
                    <a:pt x="602" y="1145"/>
                    <a:pt x="625" y="1131"/>
                    <a:pt x="627" y="1131"/>
                  </a:cubicBezTo>
                  <a:cubicBezTo>
                    <a:pt x="647" y="1123"/>
                    <a:pt x="659" y="1117"/>
                    <a:pt x="684" y="1117"/>
                  </a:cubicBezTo>
                  <a:cubicBezTo>
                    <a:pt x="725" y="1117"/>
                    <a:pt x="732" y="1138"/>
                    <a:pt x="747" y="1162"/>
                  </a:cubicBezTo>
                  <a:cubicBezTo>
                    <a:pt x="736" y="1171"/>
                    <a:pt x="721" y="1162"/>
                    <a:pt x="707" y="1162"/>
                  </a:cubicBezTo>
                  <a:cubicBezTo>
                    <a:pt x="686" y="1162"/>
                    <a:pt x="656" y="1183"/>
                    <a:pt x="654" y="1182"/>
                  </a:cubicBezTo>
                  <a:cubicBezTo>
                    <a:pt x="655" y="1198"/>
                    <a:pt x="667" y="1197"/>
                    <a:pt x="671" y="1206"/>
                  </a:cubicBezTo>
                  <a:cubicBezTo>
                    <a:pt x="686" y="1232"/>
                    <a:pt x="706" y="1243"/>
                    <a:pt x="706" y="1274"/>
                  </a:cubicBezTo>
                  <a:cubicBezTo>
                    <a:pt x="712" y="1271"/>
                    <a:pt x="727" y="1263"/>
                    <a:pt x="732" y="1262"/>
                  </a:cubicBezTo>
                  <a:cubicBezTo>
                    <a:pt x="733" y="1274"/>
                    <a:pt x="745" y="1280"/>
                    <a:pt x="745" y="1292"/>
                  </a:cubicBezTo>
                  <a:cubicBezTo>
                    <a:pt x="722" y="1292"/>
                    <a:pt x="722" y="1292"/>
                    <a:pt x="722" y="1292"/>
                  </a:cubicBezTo>
                  <a:cubicBezTo>
                    <a:pt x="715" y="1292"/>
                    <a:pt x="708" y="1300"/>
                    <a:pt x="707" y="1312"/>
                  </a:cubicBezTo>
                  <a:cubicBezTo>
                    <a:pt x="723" y="1314"/>
                    <a:pt x="733" y="1330"/>
                    <a:pt x="733" y="1345"/>
                  </a:cubicBezTo>
                  <a:cubicBezTo>
                    <a:pt x="733" y="1354"/>
                    <a:pt x="728" y="1356"/>
                    <a:pt x="728" y="1364"/>
                  </a:cubicBezTo>
                  <a:cubicBezTo>
                    <a:pt x="728" y="1371"/>
                    <a:pt x="735" y="1379"/>
                    <a:pt x="736" y="1380"/>
                  </a:cubicBezTo>
                  <a:cubicBezTo>
                    <a:pt x="736" y="1373"/>
                    <a:pt x="745" y="1373"/>
                    <a:pt x="752" y="1371"/>
                  </a:cubicBezTo>
                  <a:cubicBezTo>
                    <a:pt x="761" y="1367"/>
                    <a:pt x="758" y="1364"/>
                    <a:pt x="766" y="1361"/>
                  </a:cubicBezTo>
                  <a:cubicBezTo>
                    <a:pt x="780" y="1356"/>
                    <a:pt x="789" y="1359"/>
                    <a:pt x="800" y="1350"/>
                  </a:cubicBezTo>
                  <a:cubicBezTo>
                    <a:pt x="817" y="1360"/>
                    <a:pt x="827" y="1361"/>
                    <a:pt x="842" y="1367"/>
                  </a:cubicBezTo>
                  <a:cubicBezTo>
                    <a:pt x="861" y="1373"/>
                    <a:pt x="867" y="1391"/>
                    <a:pt x="889" y="1391"/>
                  </a:cubicBezTo>
                  <a:cubicBezTo>
                    <a:pt x="889" y="1395"/>
                    <a:pt x="894" y="1397"/>
                    <a:pt x="895" y="1400"/>
                  </a:cubicBezTo>
                  <a:cubicBezTo>
                    <a:pt x="897" y="1408"/>
                    <a:pt x="895" y="1418"/>
                    <a:pt x="899" y="1429"/>
                  </a:cubicBezTo>
                  <a:cubicBezTo>
                    <a:pt x="907" y="1419"/>
                    <a:pt x="914" y="1433"/>
                    <a:pt x="921" y="1433"/>
                  </a:cubicBezTo>
                  <a:cubicBezTo>
                    <a:pt x="930" y="1433"/>
                    <a:pt x="934" y="1425"/>
                    <a:pt x="939" y="1420"/>
                  </a:cubicBezTo>
                  <a:cubicBezTo>
                    <a:pt x="945" y="1414"/>
                    <a:pt x="954" y="1414"/>
                    <a:pt x="960" y="1407"/>
                  </a:cubicBezTo>
                  <a:cubicBezTo>
                    <a:pt x="973" y="1394"/>
                    <a:pt x="974" y="1373"/>
                    <a:pt x="993" y="1373"/>
                  </a:cubicBezTo>
                  <a:cubicBezTo>
                    <a:pt x="1001" y="1373"/>
                    <a:pt x="998" y="1376"/>
                    <a:pt x="1005" y="1376"/>
                  </a:cubicBezTo>
                  <a:cubicBezTo>
                    <a:pt x="1007" y="1386"/>
                    <a:pt x="1025" y="1379"/>
                    <a:pt x="1030" y="1379"/>
                  </a:cubicBezTo>
                  <a:cubicBezTo>
                    <a:pt x="1036" y="1379"/>
                    <a:pt x="1038" y="1388"/>
                    <a:pt x="1044" y="1388"/>
                  </a:cubicBezTo>
                  <a:cubicBezTo>
                    <a:pt x="1058" y="1388"/>
                    <a:pt x="1070" y="1379"/>
                    <a:pt x="1076" y="1368"/>
                  </a:cubicBezTo>
                  <a:cubicBezTo>
                    <a:pt x="1078" y="1369"/>
                    <a:pt x="1080" y="1368"/>
                    <a:pt x="1081" y="1368"/>
                  </a:cubicBezTo>
                  <a:cubicBezTo>
                    <a:pt x="1088" y="1368"/>
                    <a:pt x="1091" y="1349"/>
                    <a:pt x="1107" y="1349"/>
                  </a:cubicBezTo>
                  <a:cubicBezTo>
                    <a:pt x="1122" y="1349"/>
                    <a:pt x="1105" y="1391"/>
                    <a:pt x="1123" y="1391"/>
                  </a:cubicBezTo>
                  <a:cubicBezTo>
                    <a:pt x="1140" y="1391"/>
                    <a:pt x="1146" y="1377"/>
                    <a:pt x="1161" y="1377"/>
                  </a:cubicBezTo>
                  <a:cubicBezTo>
                    <a:pt x="1171" y="1377"/>
                    <a:pt x="1177" y="1377"/>
                    <a:pt x="1187" y="1379"/>
                  </a:cubicBezTo>
                  <a:cubicBezTo>
                    <a:pt x="1188" y="1375"/>
                    <a:pt x="1188" y="1375"/>
                    <a:pt x="1188" y="1375"/>
                  </a:cubicBezTo>
                  <a:cubicBezTo>
                    <a:pt x="1185" y="1356"/>
                    <a:pt x="1180" y="1352"/>
                    <a:pt x="1161" y="1348"/>
                  </a:cubicBezTo>
                  <a:cubicBezTo>
                    <a:pt x="1164" y="1332"/>
                    <a:pt x="1179" y="1296"/>
                    <a:pt x="1192" y="1296"/>
                  </a:cubicBezTo>
                  <a:cubicBezTo>
                    <a:pt x="1261" y="1296"/>
                    <a:pt x="1309" y="1258"/>
                    <a:pt x="1309" y="1169"/>
                  </a:cubicBezTo>
                  <a:cubicBezTo>
                    <a:pt x="1348" y="1163"/>
                    <a:pt x="1350" y="1114"/>
                    <a:pt x="1373" y="1117"/>
                  </a:cubicBezTo>
                  <a:cubicBezTo>
                    <a:pt x="1434" y="1125"/>
                    <a:pt x="1410" y="1080"/>
                    <a:pt x="1423" y="1069"/>
                  </a:cubicBezTo>
                  <a:cubicBezTo>
                    <a:pt x="1453" y="1042"/>
                    <a:pt x="1499" y="1041"/>
                    <a:pt x="1536" y="1018"/>
                  </a:cubicBezTo>
                  <a:cubicBezTo>
                    <a:pt x="1542" y="1015"/>
                    <a:pt x="1554" y="998"/>
                    <a:pt x="1566" y="998"/>
                  </a:cubicBezTo>
                  <a:cubicBezTo>
                    <a:pt x="1586" y="998"/>
                    <a:pt x="1618" y="1022"/>
                    <a:pt x="1650" y="1022"/>
                  </a:cubicBezTo>
                  <a:cubicBezTo>
                    <a:pt x="1691" y="1022"/>
                    <a:pt x="1683" y="962"/>
                    <a:pt x="1707" y="962"/>
                  </a:cubicBezTo>
                  <a:cubicBezTo>
                    <a:pt x="1720" y="962"/>
                    <a:pt x="1767" y="970"/>
                    <a:pt x="1771" y="982"/>
                  </a:cubicBezTo>
                  <a:cubicBezTo>
                    <a:pt x="1789" y="1033"/>
                    <a:pt x="1820" y="1006"/>
                    <a:pt x="1839" y="1006"/>
                  </a:cubicBezTo>
                  <a:cubicBezTo>
                    <a:pt x="1886" y="1006"/>
                    <a:pt x="1900" y="1046"/>
                    <a:pt x="1949" y="1046"/>
                  </a:cubicBezTo>
                  <a:cubicBezTo>
                    <a:pt x="1991" y="1046"/>
                    <a:pt x="2046" y="1004"/>
                    <a:pt x="2100" y="1026"/>
                  </a:cubicBezTo>
                  <a:cubicBezTo>
                    <a:pt x="2173" y="1055"/>
                    <a:pt x="2138" y="922"/>
                    <a:pt x="2233" y="922"/>
                  </a:cubicBezTo>
                  <a:cubicBezTo>
                    <a:pt x="2300" y="922"/>
                    <a:pt x="2298" y="979"/>
                    <a:pt x="2324" y="1022"/>
                  </a:cubicBezTo>
                  <a:cubicBezTo>
                    <a:pt x="2334" y="1038"/>
                    <a:pt x="2368" y="1040"/>
                    <a:pt x="2381" y="1054"/>
                  </a:cubicBezTo>
                  <a:cubicBezTo>
                    <a:pt x="2390" y="1064"/>
                    <a:pt x="2400" y="1093"/>
                    <a:pt x="2422" y="1093"/>
                  </a:cubicBezTo>
                  <a:cubicBezTo>
                    <a:pt x="2447" y="1093"/>
                    <a:pt x="2452" y="1069"/>
                    <a:pt x="2483" y="1069"/>
                  </a:cubicBezTo>
                  <a:cubicBezTo>
                    <a:pt x="2483" y="1089"/>
                    <a:pt x="2483" y="1089"/>
                    <a:pt x="2483" y="1089"/>
                  </a:cubicBezTo>
                  <a:cubicBezTo>
                    <a:pt x="2466" y="1107"/>
                    <a:pt x="2460" y="1149"/>
                    <a:pt x="2441" y="1161"/>
                  </a:cubicBezTo>
                  <a:cubicBezTo>
                    <a:pt x="2424" y="1171"/>
                    <a:pt x="2393" y="1174"/>
                    <a:pt x="2403" y="1181"/>
                  </a:cubicBezTo>
                  <a:cubicBezTo>
                    <a:pt x="2429" y="1198"/>
                    <a:pt x="2400" y="1232"/>
                    <a:pt x="2400" y="123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77"/>
            <p:cNvSpPr>
              <a:spLocks/>
            </p:cNvSpPr>
            <p:nvPr/>
          </p:nvSpPr>
          <p:spPr bwMode="auto">
            <a:xfrm>
              <a:off x="3883" y="1044"/>
              <a:ext cx="988" cy="655"/>
            </a:xfrm>
            <a:custGeom>
              <a:avLst/>
              <a:gdLst>
                <a:gd name="T0" fmla="*/ 1006 w 1322"/>
                <a:gd name="T1" fmla="*/ 554 h 876"/>
                <a:gd name="T2" fmla="*/ 985 w 1322"/>
                <a:gd name="T3" fmla="*/ 519 h 876"/>
                <a:gd name="T4" fmla="*/ 1055 w 1322"/>
                <a:gd name="T5" fmla="*/ 461 h 876"/>
                <a:gd name="T6" fmla="*/ 1011 w 1322"/>
                <a:gd name="T7" fmla="*/ 445 h 876"/>
                <a:gd name="T8" fmla="*/ 980 w 1322"/>
                <a:gd name="T9" fmla="*/ 461 h 876"/>
                <a:gd name="T10" fmla="*/ 949 w 1322"/>
                <a:gd name="T11" fmla="*/ 426 h 876"/>
                <a:gd name="T12" fmla="*/ 1014 w 1322"/>
                <a:gd name="T13" fmla="*/ 377 h 876"/>
                <a:gd name="T14" fmla="*/ 1041 w 1322"/>
                <a:gd name="T15" fmla="*/ 382 h 876"/>
                <a:gd name="T16" fmla="*/ 1089 w 1322"/>
                <a:gd name="T17" fmla="*/ 391 h 876"/>
                <a:gd name="T18" fmla="*/ 1114 w 1322"/>
                <a:gd name="T19" fmla="*/ 417 h 876"/>
                <a:gd name="T20" fmla="*/ 1113 w 1322"/>
                <a:gd name="T21" fmla="*/ 447 h 876"/>
                <a:gd name="T22" fmla="*/ 1144 w 1322"/>
                <a:gd name="T23" fmla="*/ 459 h 876"/>
                <a:gd name="T24" fmla="*/ 1132 w 1322"/>
                <a:gd name="T25" fmla="*/ 477 h 876"/>
                <a:gd name="T26" fmla="*/ 1143 w 1322"/>
                <a:gd name="T27" fmla="*/ 496 h 876"/>
                <a:gd name="T28" fmla="*/ 1140 w 1322"/>
                <a:gd name="T29" fmla="*/ 523 h 876"/>
                <a:gd name="T30" fmla="*/ 1147 w 1322"/>
                <a:gd name="T31" fmla="*/ 533 h 876"/>
                <a:gd name="T32" fmla="*/ 1186 w 1322"/>
                <a:gd name="T33" fmla="*/ 516 h 876"/>
                <a:gd name="T34" fmla="*/ 1173 w 1322"/>
                <a:gd name="T35" fmla="*/ 419 h 876"/>
                <a:gd name="T36" fmla="*/ 1182 w 1322"/>
                <a:gd name="T37" fmla="*/ 380 h 876"/>
                <a:gd name="T38" fmla="*/ 1239 w 1322"/>
                <a:gd name="T39" fmla="*/ 310 h 876"/>
                <a:gd name="T40" fmla="*/ 1280 w 1322"/>
                <a:gd name="T41" fmla="*/ 239 h 876"/>
                <a:gd name="T42" fmla="*/ 1322 w 1322"/>
                <a:gd name="T43" fmla="*/ 147 h 876"/>
                <a:gd name="T44" fmla="*/ 1220 w 1322"/>
                <a:gd name="T45" fmla="*/ 132 h 876"/>
                <a:gd name="T46" fmla="*/ 1072 w 1322"/>
                <a:gd name="T47" fmla="*/ 0 h 876"/>
                <a:gd name="T48" fmla="*/ 788 w 1322"/>
                <a:gd name="T49" fmla="*/ 124 h 876"/>
                <a:gd name="T50" fmla="*/ 610 w 1322"/>
                <a:gd name="T51" fmla="*/ 60 h 876"/>
                <a:gd name="T52" fmla="*/ 489 w 1322"/>
                <a:gd name="T53" fmla="*/ 100 h 876"/>
                <a:gd name="T54" fmla="*/ 375 w 1322"/>
                <a:gd name="T55" fmla="*/ 96 h 876"/>
                <a:gd name="T56" fmla="*/ 212 w 1322"/>
                <a:gd name="T57" fmla="*/ 195 h 876"/>
                <a:gd name="T58" fmla="*/ 31 w 1322"/>
                <a:gd name="T59" fmla="*/ 374 h 876"/>
                <a:gd name="T60" fmla="*/ 27 w 1322"/>
                <a:gd name="T61" fmla="*/ 453 h 876"/>
                <a:gd name="T62" fmla="*/ 44 w 1322"/>
                <a:gd name="T63" fmla="*/ 471 h 876"/>
                <a:gd name="T64" fmla="*/ 87 w 1322"/>
                <a:gd name="T65" fmla="*/ 505 h 876"/>
                <a:gd name="T66" fmla="*/ 143 w 1322"/>
                <a:gd name="T67" fmla="*/ 513 h 876"/>
                <a:gd name="T68" fmla="*/ 126 w 1322"/>
                <a:gd name="T69" fmla="*/ 572 h 876"/>
                <a:gd name="T70" fmla="*/ 109 w 1322"/>
                <a:gd name="T71" fmla="*/ 588 h 876"/>
                <a:gd name="T72" fmla="*/ 125 w 1322"/>
                <a:gd name="T73" fmla="*/ 618 h 876"/>
                <a:gd name="T74" fmla="*/ 190 w 1322"/>
                <a:gd name="T75" fmla="*/ 645 h 876"/>
                <a:gd name="T76" fmla="*/ 227 w 1322"/>
                <a:gd name="T77" fmla="*/ 672 h 876"/>
                <a:gd name="T78" fmla="*/ 275 w 1322"/>
                <a:gd name="T79" fmla="*/ 694 h 876"/>
                <a:gd name="T80" fmla="*/ 321 w 1322"/>
                <a:gd name="T81" fmla="*/ 690 h 876"/>
                <a:gd name="T82" fmla="*/ 361 w 1322"/>
                <a:gd name="T83" fmla="*/ 687 h 876"/>
                <a:gd name="T84" fmla="*/ 439 w 1322"/>
                <a:gd name="T85" fmla="*/ 671 h 876"/>
                <a:gd name="T86" fmla="*/ 473 w 1322"/>
                <a:gd name="T87" fmla="*/ 661 h 876"/>
                <a:gd name="T88" fmla="*/ 484 w 1322"/>
                <a:gd name="T89" fmla="*/ 654 h 876"/>
                <a:gd name="T90" fmla="*/ 543 w 1322"/>
                <a:gd name="T91" fmla="*/ 721 h 876"/>
                <a:gd name="T92" fmla="*/ 526 w 1322"/>
                <a:gd name="T93" fmla="*/ 791 h 876"/>
                <a:gd name="T94" fmla="*/ 558 w 1322"/>
                <a:gd name="T95" fmla="*/ 811 h 876"/>
                <a:gd name="T96" fmla="*/ 594 w 1322"/>
                <a:gd name="T97" fmla="*/ 843 h 876"/>
                <a:gd name="T98" fmla="*/ 603 w 1322"/>
                <a:gd name="T99" fmla="*/ 852 h 876"/>
                <a:gd name="T100" fmla="*/ 607 w 1322"/>
                <a:gd name="T101" fmla="*/ 824 h 876"/>
                <a:gd name="T102" fmla="*/ 652 w 1322"/>
                <a:gd name="T103" fmla="*/ 819 h 876"/>
                <a:gd name="T104" fmla="*/ 714 w 1322"/>
                <a:gd name="T105" fmla="*/ 817 h 876"/>
                <a:gd name="T106" fmla="*/ 741 w 1322"/>
                <a:gd name="T107" fmla="*/ 848 h 876"/>
                <a:gd name="T108" fmla="*/ 781 w 1322"/>
                <a:gd name="T109" fmla="*/ 876 h 876"/>
                <a:gd name="T110" fmla="*/ 817 w 1322"/>
                <a:gd name="T111" fmla="*/ 849 h 876"/>
                <a:gd name="T112" fmla="*/ 864 w 1322"/>
                <a:gd name="T113" fmla="*/ 820 h 876"/>
                <a:gd name="T114" fmla="*/ 948 w 1322"/>
                <a:gd name="T115" fmla="*/ 791 h 876"/>
                <a:gd name="T116" fmla="*/ 989 w 1322"/>
                <a:gd name="T117" fmla="*/ 732 h 876"/>
                <a:gd name="T118" fmla="*/ 1037 w 1322"/>
                <a:gd name="T119" fmla="*/ 640 h 876"/>
                <a:gd name="T120" fmla="*/ 1007 w 1322"/>
                <a:gd name="T121" fmla="*/ 554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22" h="876">
                  <a:moveTo>
                    <a:pt x="1008" y="554"/>
                  </a:moveTo>
                  <a:cubicBezTo>
                    <a:pt x="1006" y="554"/>
                    <a:pt x="1006" y="554"/>
                    <a:pt x="1006" y="554"/>
                  </a:cubicBezTo>
                  <a:cubicBezTo>
                    <a:pt x="1006" y="554"/>
                    <a:pt x="1005" y="541"/>
                    <a:pt x="1005" y="539"/>
                  </a:cubicBezTo>
                  <a:cubicBezTo>
                    <a:pt x="999" y="538"/>
                    <a:pt x="985" y="530"/>
                    <a:pt x="985" y="519"/>
                  </a:cubicBezTo>
                  <a:cubicBezTo>
                    <a:pt x="985" y="509"/>
                    <a:pt x="998" y="508"/>
                    <a:pt x="1001" y="499"/>
                  </a:cubicBezTo>
                  <a:cubicBezTo>
                    <a:pt x="1008" y="477"/>
                    <a:pt x="1040" y="477"/>
                    <a:pt x="1055" y="461"/>
                  </a:cubicBezTo>
                  <a:cubicBezTo>
                    <a:pt x="1049" y="453"/>
                    <a:pt x="1038" y="461"/>
                    <a:pt x="1027" y="454"/>
                  </a:cubicBezTo>
                  <a:cubicBezTo>
                    <a:pt x="1022" y="451"/>
                    <a:pt x="1019" y="445"/>
                    <a:pt x="1011" y="445"/>
                  </a:cubicBezTo>
                  <a:cubicBezTo>
                    <a:pt x="1004" y="445"/>
                    <a:pt x="1004" y="462"/>
                    <a:pt x="1000" y="462"/>
                  </a:cubicBezTo>
                  <a:cubicBezTo>
                    <a:pt x="994" y="462"/>
                    <a:pt x="986" y="465"/>
                    <a:pt x="980" y="461"/>
                  </a:cubicBezTo>
                  <a:cubicBezTo>
                    <a:pt x="971" y="454"/>
                    <a:pt x="974" y="446"/>
                    <a:pt x="965" y="439"/>
                  </a:cubicBezTo>
                  <a:cubicBezTo>
                    <a:pt x="962" y="437"/>
                    <a:pt x="949" y="434"/>
                    <a:pt x="949" y="426"/>
                  </a:cubicBezTo>
                  <a:cubicBezTo>
                    <a:pt x="949" y="409"/>
                    <a:pt x="971" y="414"/>
                    <a:pt x="982" y="407"/>
                  </a:cubicBezTo>
                  <a:cubicBezTo>
                    <a:pt x="991" y="399"/>
                    <a:pt x="1008" y="387"/>
                    <a:pt x="1014" y="377"/>
                  </a:cubicBezTo>
                  <a:cubicBezTo>
                    <a:pt x="1016" y="375"/>
                    <a:pt x="1019" y="367"/>
                    <a:pt x="1027" y="367"/>
                  </a:cubicBezTo>
                  <a:cubicBezTo>
                    <a:pt x="1033" y="367"/>
                    <a:pt x="1041" y="377"/>
                    <a:pt x="1041" y="382"/>
                  </a:cubicBezTo>
                  <a:cubicBezTo>
                    <a:pt x="1041" y="395"/>
                    <a:pt x="1027" y="400"/>
                    <a:pt x="1027" y="414"/>
                  </a:cubicBezTo>
                  <a:cubicBezTo>
                    <a:pt x="1048" y="414"/>
                    <a:pt x="1065" y="391"/>
                    <a:pt x="1089" y="391"/>
                  </a:cubicBezTo>
                  <a:cubicBezTo>
                    <a:pt x="1098" y="391"/>
                    <a:pt x="1102" y="399"/>
                    <a:pt x="1114" y="399"/>
                  </a:cubicBezTo>
                  <a:cubicBezTo>
                    <a:pt x="1110" y="407"/>
                    <a:pt x="1114" y="407"/>
                    <a:pt x="1114" y="417"/>
                  </a:cubicBezTo>
                  <a:cubicBezTo>
                    <a:pt x="1114" y="425"/>
                    <a:pt x="1105" y="424"/>
                    <a:pt x="1105" y="434"/>
                  </a:cubicBezTo>
                  <a:cubicBezTo>
                    <a:pt x="1105" y="438"/>
                    <a:pt x="1108" y="447"/>
                    <a:pt x="1113" y="447"/>
                  </a:cubicBezTo>
                  <a:cubicBezTo>
                    <a:pt x="1115" y="447"/>
                    <a:pt x="1118" y="443"/>
                    <a:pt x="1123" y="443"/>
                  </a:cubicBezTo>
                  <a:cubicBezTo>
                    <a:pt x="1133" y="443"/>
                    <a:pt x="1144" y="449"/>
                    <a:pt x="1144" y="459"/>
                  </a:cubicBezTo>
                  <a:cubicBezTo>
                    <a:pt x="1144" y="465"/>
                    <a:pt x="1138" y="469"/>
                    <a:pt x="1132" y="469"/>
                  </a:cubicBezTo>
                  <a:cubicBezTo>
                    <a:pt x="1132" y="477"/>
                    <a:pt x="1132" y="477"/>
                    <a:pt x="1132" y="477"/>
                  </a:cubicBezTo>
                  <a:cubicBezTo>
                    <a:pt x="1133" y="479"/>
                    <a:pt x="1135" y="482"/>
                    <a:pt x="1139" y="483"/>
                  </a:cubicBezTo>
                  <a:cubicBezTo>
                    <a:pt x="1139" y="488"/>
                    <a:pt x="1143" y="492"/>
                    <a:pt x="1143" y="496"/>
                  </a:cubicBezTo>
                  <a:cubicBezTo>
                    <a:pt x="1143" y="499"/>
                    <a:pt x="1136" y="509"/>
                    <a:pt x="1136" y="515"/>
                  </a:cubicBezTo>
                  <a:cubicBezTo>
                    <a:pt x="1136" y="518"/>
                    <a:pt x="1136" y="522"/>
                    <a:pt x="1140" y="523"/>
                  </a:cubicBezTo>
                  <a:cubicBezTo>
                    <a:pt x="1139" y="527"/>
                    <a:pt x="1136" y="529"/>
                    <a:pt x="1136" y="533"/>
                  </a:cubicBezTo>
                  <a:cubicBezTo>
                    <a:pt x="1147" y="533"/>
                    <a:pt x="1147" y="533"/>
                    <a:pt x="1147" y="533"/>
                  </a:cubicBezTo>
                  <a:cubicBezTo>
                    <a:pt x="1152" y="528"/>
                    <a:pt x="1153" y="528"/>
                    <a:pt x="1162" y="526"/>
                  </a:cubicBezTo>
                  <a:cubicBezTo>
                    <a:pt x="1162" y="519"/>
                    <a:pt x="1181" y="518"/>
                    <a:pt x="1186" y="516"/>
                  </a:cubicBezTo>
                  <a:cubicBezTo>
                    <a:pt x="1196" y="513"/>
                    <a:pt x="1201" y="504"/>
                    <a:pt x="1201" y="486"/>
                  </a:cubicBezTo>
                  <a:cubicBezTo>
                    <a:pt x="1201" y="455"/>
                    <a:pt x="1189" y="437"/>
                    <a:pt x="1173" y="419"/>
                  </a:cubicBezTo>
                  <a:cubicBezTo>
                    <a:pt x="1166" y="412"/>
                    <a:pt x="1158" y="405"/>
                    <a:pt x="1160" y="391"/>
                  </a:cubicBezTo>
                  <a:cubicBezTo>
                    <a:pt x="1169" y="391"/>
                    <a:pt x="1176" y="386"/>
                    <a:pt x="1182" y="380"/>
                  </a:cubicBezTo>
                  <a:cubicBezTo>
                    <a:pt x="1188" y="374"/>
                    <a:pt x="1201" y="366"/>
                    <a:pt x="1204" y="360"/>
                  </a:cubicBezTo>
                  <a:cubicBezTo>
                    <a:pt x="1214" y="338"/>
                    <a:pt x="1220" y="325"/>
                    <a:pt x="1239" y="310"/>
                  </a:cubicBezTo>
                  <a:cubicBezTo>
                    <a:pt x="1239" y="310"/>
                    <a:pt x="1268" y="276"/>
                    <a:pt x="1242" y="259"/>
                  </a:cubicBezTo>
                  <a:cubicBezTo>
                    <a:pt x="1232" y="252"/>
                    <a:pt x="1263" y="249"/>
                    <a:pt x="1280" y="239"/>
                  </a:cubicBezTo>
                  <a:cubicBezTo>
                    <a:pt x="1299" y="227"/>
                    <a:pt x="1305" y="185"/>
                    <a:pt x="1322" y="167"/>
                  </a:cubicBezTo>
                  <a:cubicBezTo>
                    <a:pt x="1322" y="147"/>
                    <a:pt x="1322" y="147"/>
                    <a:pt x="1322" y="147"/>
                  </a:cubicBezTo>
                  <a:cubicBezTo>
                    <a:pt x="1291" y="147"/>
                    <a:pt x="1286" y="171"/>
                    <a:pt x="1261" y="171"/>
                  </a:cubicBezTo>
                  <a:cubicBezTo>
                    <a:pt x="1239" y="171"/>
                    <a:pt x="1229" y="142"/>
                    <a:pt x="1220" y="132"/>
                  </a:cubicBezTo>
                  <a:cubicBezTo>
                    <a:pt x="1207" y="118"/>
                    <a:pt x="1173" y="116"/>
                    <a:pt x="1163" y="100"/>
                  </a:cubicBezTo>
                  <a:cubicBezTo>
                    <a:pt x="1137" y="57"/>
                    <a:pt x="1139" y="0"/>
                    <a:pt x="1072" y="0"/>
                  </a:cubicBezTo>
                  <a:cubicBezTo>
                    <a:pt x="977" y="0"/>
                    <a:pt x="1012" y="133"/>
                    <a:pt x="939" y="104"/>
                  </a:cubicBezTo>
                  <a:cubicBezTo>
                    <a:pt x="885" y="82"/>
                    <a:pt x="830" y="124"/>
                    <a:pt x="788" y="124"/>
                  </a:cubicBezTo>
                  <a:cubicBezTo>
                    <a:pt x="739" y="124"/>
                    <a:pt x="725" y="84"/>
                    <a:pt x="678" y="84"/>
                  </a:cubicBezTo>
                  <a:cubicBezTo>
                    <a:pt x="659" y="84"/>
                    <a:pt x="628" y="111"/>
                    <a:pt x="610" y="60"/>
                  </a:cubicBezTo>
                  <a:cubicBezTo>
                    <a:pt x="606" y="48"/>
                    <a:pt x="559" y="40"/>
                    <a:pt x="546" y="40"/>
                  </a:cubicBezTo>
                  <a:cubicBezTo>
                    <a:pt x="522" y="40"/>
                    <a:pt x="530" y="100"/>
                    <a:pt x="489" y="100"/>
                  </a:cubicBezTo>
                  <a:cubicBezTo>
                    <a:pt x="457" y="100"/>
                    <a:pt x="425" y="76"/>
                    <a:pt x="405" y="76"/>
                  </a:cubicBezTo>
                  <a:cubicBezTo>
                    <a:pt x="393" y="76"/>
                    <a:pt x="381" y="93"/>
                    <a:pt x="375" y="96"/>
                  </a:cubicBezTo>
                  <a:cubicBezTo>
                    <a:pt x="338" y="119"/>
                    <a:pt x="292" y="120"/>
                    <a:pt x="262" y="147"/>
                  </a:cubicBezTo>
                  <a:cubicBezTo>
                    <a:pt x="249" y="158"/>
                    <a:pt x="273" y="203"/>
                    <a:pt x="212" y="195"/>
                  </a:cubicBezTo>
                  <a:cubicBezTo>
                    <a:pt x="189" y="192"/>
                    <a:pt x="187" y="241"/>
                    <a:pt x="148" y="247"/>
                  </a:cubicBezTo>
                  <a:cubicBezTo>
                    <a:pt x="148" y="336"/>
                    <a:pt x="100" y="374"/>
                    <a:pt x="31" y="374"/>
                  </a:cubicBezTo>
                  <a:cubicBezTo>
                    <a:pt x="18" y="374"/>
                    <a:pt x="3" y="410"/>
                    <a:pt x="0" y="426"/>
                  </a:cubicBezTo>
                  <a:cubicBezTo>
                    <a:pt x="19" y="430"/>
                    <a:pt x="24" y="434"/>
                    <a:pt x="27" y="453"/>
                  </a:cubicBezTo>
                  <a:cubicBezTo>
                    <a:pt x="26" y="457"/>
                    <a:pt x="26" y="457"/>
                    <a:pt x="26" y="457"/>
                  </a:cubicBezTo>
                  <a:cubicBezTo>
                    <a:pt x="26" y="471"/>
                    <a:pt x="33" y="467"/>
                    <a:pt x="44" y="471"/>
                  </a:cubicBezTo>
                  <a:cubicBezTo>
                    <a:pt x="53" y="473"/>
                    <a:pt x="49" y="484"/>
                    <a:pt x="53" y="488"/>
                  </a:cubicBezTo>
                  <a:cubicBezTo>
                    <a:pt x="65" y="500"/>
                    <a:pt x="73" y="500"/>
                    <a:pt x="87" y="505"/>
                  </a:cubicBezTo>
                  <a:cubicBezTo>
                    <a:pt x="100" y="503"/>
                    <a:pt x="106" y="491"/>
                    <a:pt x="118" y="491"/>
                  </a:cubicBezTo>
                  <a:cubicBezTo>
                    <a:pt x="125" y="491"/>
                    <a:pt x="143" y="505"/>
                    <a:pt x="143" y="513"/>
                  </a:cubicBezTo>
                  <a:cubicBezTo>
                    <a:pt x="143" y="534"/>
                    <a:pt x="115" y="531"/>
                    <a:pt x="115" y="552"/>
                  </a:cubicBezTo>
                  <a:cubicBezTo>
                    <a:pt x="115" y="561"/>
                    <a:pt x="126" y="563"/>
                    <a:pt x="126" y="572"/>
                  </a:cubicBezTo>
                  <a:cubicBezTo>
                    <a:pt x="126" y="582"/>
                    <a:pt x="117" y="581"/>
                    <a:pt x="109" y="581"/>
                  </a:cubicBezTo>
                  <a:cubicBezTo>
                    <a:pt x="109" y="588"/>
                    <a:pt x="109" y="588"/>
                    <a:pt x="109" y="588"/>
                  </a:cubicBezTo>
                  <a:cubicBezTo>
                    <a:pt x="111" y="597"/>
                    <a:pt x="110" y="604"/>
                    <a:pt x="113" y="613"/>
                  </a:cubicBezTo>
                  <a:cubicBezTo>
                    <a:pt x="115" y="618"/>
                    <a:pt x="122" y="617"/>
                    <a:pt x="125" y="618"/>
                  </a:cubicBezTo>
                  <a:cubicBezTo>
                    <a:pt x="139" y="623"/>
                    <a:pt x="143" y="633"/>
                    <a:pt x="156" y="636"/>
                  </a:cubicBezTo>
                  <a:cubicBezTo>
                    <a:pt x="173" y="640"/>
                    <a:pt x="181" y="635"/>
                    <a:pt x="190" y="645"/>
                  </a:cubicBezTo>
                  <a:cubicBezTo>
                    <a:pt x="199" y="655"/>
                    <a:pt x="207" y="651"/>
                    <a:pt x="218" y="657"/>
                  </a:cubicBezTo>
                  <a:cubicBezTo>
                    <a:pt x="224" y="660"/>
                    <a:pt x="224" y="666"/>
                    <a:pt x="227" y="672"/>
                  </a:cubicBezTo>
                  <a:cubicBezTo>
                    <a:pt x="230" y="678"/>
                    <a:pt x="236" y="671"/>
                    <a:pt x="240" y="674"/>
                  </a:cubicBezTo>
                  <a:cubicBezTo>
                    <a:pt x="251" y="682"/>
                    <a:pt x="258" y="694"/>
                    <a:pt x="275" y="694"/>
                  </a:cubicBezTo>
                  <a:cubicBezTo>
                    <a:pt x="286" y="694"/>
                    <a:pt x="296" y="694"/>
                    <a:pt x="307" y="694"/>
                  </a:cubicBezTo>
                  <a:cubicBezTo>
                    <a:pt x="314" y="694"/>
                    <a:pt x="316" y="690"/>
                    <a:pt x="321" y="690"/>
                  </a:cubicBezTo>
                  <a:cubicBezTo>
                    <a:pt x="324" y="690"/>
                    <a:pt x="328" y="701"/>
                    <a:pt x="328" y="707"/>
                  </a:cubicBezTo>
                  <a:cubicBezTo>
                    <a:pt x="339" y="701"/>
                    <a:pt x="342" y="687"/>
                    <a:pt x="361" y="687"/>
                  </a:cubicBezTo>
                  <a:cubicBezTo>
                    <a:pt x="377" y="687"/>
                    <a:pt x="385" y="697"/>
                    <a:pt x="398" y="697"/>
                  </a:cubicBezTo>
                  <a:cubicBezTo>
                    <a:pt x="409" y="697"/>
                    <a:pt x="434" y="674"/>
                    <a:pt x="439" y="671"/>
                  </a:cubicBezTo>
                  <a:cubicBezTo>
                    <a:pt x="443" y="668"/>
                    <a:pt x="445" y="665"/>
                    <a:pt x="448" y="662"/>
                  </a:cubicBezTo>
                  <a:cubicBezTo>
                    <a:pt x="454" y="655"/>
                    <a:pt x="464" y="664"/>
                    <a:pt x="473" y="661"/>
                  </a:cubicBezTo>
                  <a:cubicBezTo>
                    <a:pt x="480" y="654"/>
                    <a:pt x="480" y="654"/>
                    <a:pt x="480" y="654"/>
                  </a:cubicBezTo>
                  <a:cubicBezTo>
                    <a:pt x="484" y="654"/>
                    <a:pt x="484" y="654"/>
                    <a:pt x="484" y="654"/>
                  </a:cubicBezTo>
                  <a:cubicBezTo>
                    <a:pt x="490" y="679"/>
                    <a:pt x="506" y="678"/>
                    <a:pt x="525" y="687"/>
                  </a:cubicBezTo>
                  <a:cubicBezTo>
                    <a:pt x="532" y="699"/>
                    <a:pt x="543" y="705"/>
                    <a:pt x="543" y="721"/>
                  </a:cubicBezTo>
                  <a:cubicBezTo>
                    <a:pt x="543" y="753"/>
                    <a:pt x="523" y="754"/>
                    <a:pt x="523" y="783"/>
                  </a:cubicBezTo>
                  <a:cubicBezTo>
                    <a:pt x="523" y="786"/>
                    <a:pt x="524" y="791"/>
                    <a:pt x="526" y="791"/>
                  </a:cubicBezTo>
                  <a:cubicBezTo>
                    <a:pt x="532" y="791"/>
                    <a:pt x="536" y="787"/>
                    <a:pt x="542" y="787"/>
                  </a:cubicBezTo>
                  <a:cubicBezTo>
                    <a:pt x="548" y="787"/>
                    <a:pt x="549" y="810"/>
                    <a:pt x="558" y="811"/>
                  </a:cubicBezTo>
                  <a:cubicBezTo>
                    <a:pt x="558" y="827"/>
                    <a:pt x="567" y="845"/>
                    <a:pt x="582" y="845"/>
                  </a:cubicBezTo>
                  <a:cubicBezTo>
                    <a:pt x="587" y="845"/>
                    <a:pt x="590" y="843"/>
                    <a:pt x="594" y="843"/>
                  </a:cubicBezTo>
                  <a:cubicBezTo>
                    <a:pt x="599" y="843"/>
                    <a:pt x="599" y="843"/>
                    <a:pt x="599" y="843"/>
                  </a:cubicBezTo>
                  <a:cubicBezTo>
                    <a:pt x="599" y="849"/>
                    <a:pt x="602" y="852"/>
                    <a:pt x="603" y="852"/>
                  </a:cubicBezTo>
                  <a:cubicBezTo>
                    <a:pt x="605" y="852"/>
                    <a:pt x="607" y="847"/>
                    <a:pt x="607" y="845"/>
                  </a:cubicBezTo>
                  <a:cubicBezTo>
                    <a:pt x="607" y="837"/>
                    <a:pt x="607" y="832"/>
                    <a:pt x="607" y="824"/>
                  </a:cubicBezTo>
                  <a:cubicBezTo>
                    <a:pt x="607" y="824"/>
                    <a:pt x="624" y="818"/>
                    <a:pt x="627" y="819"/>
                  </a:cubicBezTo>
                  <a:cubicBezTo>
                    <a:pt x="652" y="819"/>
                    <a:pt x="652" y="819"/>
                    <a:pt x="652" y="819"/>
                  </a:cubicBezTo>
                  <a:cubicBezTo>
                    <a:pt x="662" y="825"/>
                    <a:pt x="671" y="808"/>
                    <a:pt x="682" y="808"/>
                  </a:cubicBezTo>
                  <a:cubicBezTo>
                    <a:pt x="694" y="808"/>
                    <a:pt x="702" y="817"/>
                    <a:pt x="714" y="817"/>
                  </a:cubicBezTo>
                  <a:cubicBezTo>
                    <a:pt x="714" y="837"/>
                    <a:pt x="730" y="844"/>
                    <a:pt x="741" y="848"/>
                  </a:cubicBezTo>
                  <a:cubicBezTo>
                    <a:pt x="741" y="848"/>
                    <a:pt x="741" y="848"/>
                    <a:pt x="741" y="848"/>
                  </a:cubicBezTo>
                  <a:cubicBezTo>
                    <a:pt x="754" y="854"/>
                    <a:pt x="763" y="849"/>
                    <a:pt x="777" y="856"/>
                  </a:cubicBezTo>
                  <a:cubicBezTo>
                    <a:pt x="777" y="861"/>
                    <a:pt x="774" y="876"/>
                    <a:pt x="781" y="876"/>
                  </a:cubicBezTo>
                  <a:cubicBezTo>
                    <a:pt x="789" y="876"/>
                    <a:pt x="785" y="866"/>
                    <a:pt x="791" y="860"/>
                  </a:cubicBezTo>
                  <a:cubicBezTo>
                    <a:pt x="796" y="854"/>
                    <a:pt x="811" y="852"/>
                    <a:pt x="817" y="849"/>
                  </a:cubicBezTo>
                  <a:cubicBezTo>
                    <a:pt x="832" y="841"/>
                    <a:pt x="846" y="845"/>
                    <a:pt x="855" y="835"/>
                  </a:cubicBezTo>
                  <a:cubicBezTo>
                    <a:pt x="855" y="835"/>
                    <a:pt x="863" y="820"/>
                    <a:pt x="864" y="820"/>
                  </a:cubicBezTo>
                  <a:cubicBezTo>
                    <a:pt x="872" y="820"/>
                    <a:pt x="876" y="826"/>
                    <a:pt x="883" y="826"/>
                  </a:cubicBezTo>
                  <a:cubicBezTo>
                    <a:pt x="918" y="826"/>
                    <a:pt x="927" y="804"/>
                    <a:pt x="948" y="791"/>
                  </a:cubicBezTo>
                  <a:cubicBezTo>
                    <a:pt x="954" y="788"/>
                    <a:pt x="958" y="785"/>
                    <a:pt x="959" y="777"/>
                  </a:cubicBezTo>
                  <a:cubicBezTo>
                    <a:pt x="977" y="777"/>
                    <a:pt x="983" y="748"/>
                    <a:pt x="989" y="732"/>
                  </a:cubicBezTo>
                  <a:cubicBezTo>
                    <a:pt x="994" y="723"/>
                    <a:pt x="1014" y="691"/>
                    <a:pt x="1026" y="689"/>
                  </a:cubicBezTo>
                  <a:cubicBezTo>
                    <a:pt x="1026" y="671"/>
                    <a:pt x="1037" y="663"/>
                    <a:pt x="1037" y="640"/>
                  </a:cubicBezTo>
                  <a:cubicBezTo>
                    <a:pt x="1037" y="606"/>
                    <a:pt x="1030" y="593"/>
                    <a:pt x="1016" y="572"/>
                  </a:cubicBezTo>
                  <a:cubicBezTo>
                    <a:pt x="1014" y="568"/>
                    <a:pt x="1014" y="558"/>
                    <a:pt x="1007" y="554"/>
                  </a:cubicBezTo>
                  <a:lnTo>
                    <a:pt x="1008" y="55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78"/>
            <p:cNvSpPr>
              <a:spLocks/>
            </p:cNvSpPr>
            <p:nvPr/>
          </p:nvSpPr>
          <p:spPr bwMode="auto">
            <a:xfrm>
              <a:off x="5574" y="555"/>
              <a:ext cx="57" cy="25"/>
            </a:xfrm>
            <a:custGeom>
              <a:avLst/>
              <a:gdLst>
                <a:gd name="T0" fmla="*/ 8 w 76"/>
                <a:gd name="T1" fmla="*/ 34 h 34"/>
                <a:gd name="T2" fmla="*/ 0 w 76"/>
                <a:gd name="T3" fmla="*/ 26 h 34"/>
                <a:gd name="T4" fmla="*/ 36 w 76"/>
                <a:gd name="T5" fmla="*/ 0 h 34"/>
                <a:gd name="T6" fmla="*/ 76 w 76"/>
                <a:gd name="T7" fmla="*/ 20 h 34"/>
                <a:gd name="T8" fmla="*/ 8 w 76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34">
                  <a:moveTo>
                    <a:pt x="8" y="34"/>
                  </a:moveTo>
                  <a:cubicBezTo>
                    <a:pt x="3" y="34"/>
                    <a:pt x="0" y="30"/>
                    <a:pt x="0" y="26"/>
                  </a:cubicBezTo>
                  <a:cubicBezTo>
                    <a:pt x="0" y="14"/>
                    <a:pt x="23" y="0"/>
                    <a:pt x="36" y="0"/>
                  </a:cubicBezTo>
                  <a:cubicBezTo>
                    <a:pt x="47" y="0"/>
                    <a:pt x="76" y="8"/>
                    <a:pt x="76" y="20"/>
                  </a:cubicBezTo>
                  <a:cubicBezTo>
                    <a:pt x="76" y="30"/>
                    <a:pt x="16" y="34"/>
                    <a:pt x="8" y="3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79"/>
            <p:cNvSpPr>
              <a:spLocks/>
            </p:cNvSpPr>
            <p:nvPr/>
          </p:nvSpPr>
          <p:spPr bwMode="auto">
            <a:xfrm>
              <a:off x="5403" y="604"/>
              <a:ext cx="22" cy="14"/>
            </a:xfrm>
            <a:custGeom>
              <a:avLst/>
              <a:gdLst>
                <a:gd name="T0" fmla="*/ 22 w 30"/>
                <a:gd name="T1" fmla="*/ 18 h 18"/>
                <a:gd name="T2" fmla="*/ 30 w 30"/>
                <a:gd name="T3" fmla="*/ 10 h 18"/>
                <a:gd name="T4" fmla="*/ 25 w 30"/>
                <a:gd name="T5" fmla="*/ 0 h 18"/>
                <a:gd name="T6" fmla="*/ 0 w 30"/>
                <a:gd name="T7" fmla="*/ 0 h 18"/>
                <a:gd name="T8" fmla="*/ 22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2" y="18"/>
                  </a:moveTo>
                  <a:cubicBezTo>
                    <a:pt x="26" y="18"/>
                    <a:pt x="30" y="14"/>
                    <a:pt x="30" y="10"/>
                  </a:cubicBezTo>
                  <a:cubicBezTo>
                    <a:pt x="30" y="5"/>
                    <a:pt x="26" y="3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12" y="18"/>
                    <a:pt x="22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80"/>
            <p:cNvSpPr>
              <a:spLocks/>
            </p:cNvSpPr>
            <p:nvPr/>
          </p:nvSpPr>
          <p:spPr bwMode="auto">
            <a:xfrm>
              <a:off x="4876" y="415"/>
              <a:ext cx="10" cy="14"/>
            </a:xfrm>
            <a:custGeom>
              <a:avLst/>
              <a:gdLst>
                <a:gd name="T0" fmla="*/ 14 w 14"/>
                <a:gd name="T1" fmla="*/ 8 h 19"/>
                <a:gd name="T2" fmla="*/ 6 w 14"/>
                <a:gd name="T3" fmla="*/ 0 h 19"/>
                <a:gd name="T4" fmla="*/ 0 w 14"/>
                <a:gd name="T5" fmla="*/ 12 h 19"/>
                <a:gd name="T6" fmla="*/ 6 w 14"/>
                <a:gd name="T7" fmla="*/ 19 h 19"/>
                <a:gd name="T8" fmla="*/ 14 w 14"/>
                <a:gd name="T9" fmla="*/ 7 h 19"/>
                <a:gd name="T10" fmla="*/ 12 w 14"/>
                <a:gd name="T11" fmla="*/ 7 h 19"/>
                <a:gd name="T12" fmla="*/ 14 w 14"/>
                <a:gd name="T1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4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0" y="7"/>
                    <a:pt x="0" y="12"/>
                  </a:cubicBezTo>
                  <a:cubicBezTo>
                    <a:pt x="0" y="17"/>
                    <a:pt x="3" y="19"/>
                    <a:pt x="6" y="19"/>
                  </a:cubicBezTo>
                  <a:cubicBezTo>
                    <a:pt x="13" y="19"/>
                    <a:pt x="13" y="11"/>
                    <a:pt x="14" y="7"/>
                  </a:cubicBezTo>
                  <a:cubicBezTo>
                    <a:pt x="12" y="7"/>
                    <a:pt x="12" y="7"/>
                    <a:pt x="12" y="7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81"/>
            <p:cNvSpPr>
              <a:spLocks/>
            </p:cNvSpPr>
            <p:nvPr/>
          </p:nvSpPr>
          <p:spPr bwMode="auto">
            <a:xfrm>
              <a:off x="4496" y="458"/>
              <a:ext cx="26" cy="17"/>
            </a:xfrm>
            <a:custGeom>
              <a:avLst/>
              <a:gdLst>
                <a:gd name="T0" fmla="*/ 34 w 34"/>
                <a:gd name="T1" fmla="*/ 16 h 22"/>
                <a:gd name="T2" fmla="*/ 16 w 34"/>
                <a:gd name="T3" fmla="*/ 22 h 22"/>
                <a:gd name="T4" fmla="*/ 0 w 34"/>
                <a:gd name="T5" fmla="*/ 12 h 22"/>
                <a:gd name="T6" fmla="*/ 16 w 34"/>
                <a:gd name="T7" fmla="*/ 0 h 22"/>
                <a:gd name="T8" fmla="*/ 34 w 34"/>
                <a:gd name="T9" fmla="*/ 12 h 22"/>
                <a:gd name="T10" fmla="*/ 28 w 34"/>
                <a:gd name="T11" fmla="*/ 22 h 22"/>
                <a:gd name="T12" fmla="*/ 34 w 34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2">
                  <a:moveTo>
                    <a:pt x="34" y="16"/>
                  </a:moveTo>
                  <a:cubicBezTo>
                    <a:pt x="28" y="19"/>
                    <a:pt x="23" y="22"/>
                    <a:pt x="16" y="22"/>
                  </a:cubicBezTo>
                  <a:cubicBezTo>
                    <a:pt x="8" y="22"/>
                    <a:pt x="0" y="19"/>
                    <a:pt x="0" y="12"/>
                  </a:cubicBezTo>
                  <a:cubicBezTo>
                    <a:pt x="0" y="4"/>
                    <a:pt x="9" y="0"/>
                    <a:pt x="16" y="0"/>
                  </a:cubicBezTo>
                  <a:cubicBezTo>
                    <a:pt x="27" y="0"/>
                    <a:pt x="34" y="3"/>
                    <a:pt x="34" y="12"/>
                  </a:cubicBezTo>
                  <a:cubicBezTo>
                    <a:pt x="34" y="17"/>
                    <a:pt x="30" y="19"/>
                    <a:pt x="28" y="22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82"/>
            <p:cNvSpPr>
              <a:spLocks/>
            </p:cNvSpPr>
            <p:nvPr/>
          </p:nvSpPr>
          <p:spPr bwMode="auto">
            <a:xfrm>
              <a:off x="4296" y="286"/>
              <a:ext cx="98" cy="58"/>
            </a:xfrm>
            <a:custGeom>
              <a:avLst/>
              <a:gdLst>
                <a:gd name="T0" fmla="*/ 12 w 131"/>
                <a:gd name="T1" fmla="*/ 77 h 77"/>
                <a:gd name="T2" fmla="*/ 0 w 131"/>
                <a:gd name="T3" fmla="*/ 65 h 77"/>
                <a:gd name="T4" fmla="*/ 14 w 131"/>
                <a:gd name="T5" fmla="*/ 47 h 77"/>
                <a:gd name="T6" fmla="*/ 68 w 131"/>
                <a:gd name="T7" fmla="*/ 0 h 77"/>
                <a:gd name="T8" fmla="*/ 78 w 131"/>
                <a:gd name="T9" fmla="*/ 0 h 77"/>
                <a:gd name="T10" fmla="*/ 76 w 131"/>
                <a:gd name="T11" fmla="*/ 17 h 77"/>
                <a:gd name="T12" fmla="*/ 90 w 131"/>
                <a:gd name="T13" fmla="*/ 9 h 77"/>
                <a:gd name="T14" fmla="*/ 131 w 131"/>
                <a:gd name="T15" fmla="*/ 41 h 77"/>
                <a:gd name="T16" fmla="*/ 78 w 131"/>
                <a:gd name="T17" fmla="*/ 61 h 77"/>
                <a:gd name="T18" fmla="*/ 52 w 131"/>
                <a:gd name="T19" fmla="*/ 65 h 77"/>
                <a:gd name="T20" fmla="*/ 12 w 131"/>
                <a:gd name="T2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77">
                  <a:moveTo>
                    <a:pt x="12" y="77"/>
                  </a:moveTo>
                  <a:cubicBezTo>
                    <a:pt x="2" y="77"/>
                    <a:pt x="0" y="73"/>
                    <a:pt x="0" y="65"/>
                  </a:cubicBezTo>
                  <a:cubicBezTo>
                    <a:pt x="0" y="52"/>
                    <a:pt x="9" y="52"/>
                    <a:pt x="14" y="47"/>
                  </a:cubicBezTo>
                  <a:cubicBezTo>
                    <a:pt x="31" y="29"/>
                    <a:pt x="38" y="0"/>
                    <a:pt x="68" y="0"/>
                  </a:cubicBezTo>
                  <a:cubicBezTo>
                    <a:pt x="75" y="0"/>
                    <a:pt x="75" y="0"/>
                    <a:pt x="78" y="0"/>
                  </a:cubicBezTo>
                  <a:cubicBezTo>
                    <a:pt x="78" y="11"/>
                    <a:pt x="82" y="11"/>
                    <a:pt x="76" y="17"/>
                  </a:cubicBezTo>
                  <a:cubicBezTo>
                    <a:pt x="81" y="16"/>
                    <a:pt x="84" y="9"/>
                    <a:pt x="90" y="9"/>
                  </a:cubicBezTo>
                  <a:cubicBezTo>
                    <a:pt x="100" y="9"/>
                    <a:pt x="131" y="30"/>
                    <a:pt x="131" y="41"/>
                  </a:cubicBezTo>
                  <a:cubicBezTo>
                    <a:pt x="131" y="60"/>
                    <a:pt x="92" y="63"/>
                    <a:pt x="78" y="61"/>
                  </a:cubicBezTo>
                  <a:cubicBezTo>
                    <a:pt x="75" y="61"/>
                    <a:pt x="52" y="65"/>
                    <a:pt x="52" y="65"/>
                  </a:cubicBezTo>
                  <a:lnTo>
                    <a:pt x="12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83"/>
            <p:cNvSpPr>
              <a:spLocks/>
            </p:cNvSpPr>
            <p:nvPr/>
          </p:nvSpPr>
          <p:spPr bwMode="auto">
            <a:xfrm>
              <a:off x="4159" y="258"/>
              <a:ext cx="38" cy="20"/>
            </a:xfrm>
            <a:custGeom>
              <a:avLst/>
              <a:gdLst>
                <a:gd name="T0" fmla="*/ 20 w 51"/>
                <a:gd name="T1" fmla="*/ 0 h 27"/>
                <a:gd name="T2" fmla="*/ 51 w 51"/>
                <a:gd name="T3" fmla="*/ 11 h 27"/>
                <a:gd name="T4" fmla="*/ 15 w 51"/>
                <a:gd name="T5" fmla="*/ 27 h 27"/>
                <a:gd name="T6" fmla="*/ 0 w 51"/>
                <a:gd name="T7" fmla="*/ 8 h 27"/>
                <a:gd name="T8" fmla="*/ 20 w 51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7">
                  <a:moveTo>
                    <a:pt x="20" y="0"/>
                  </a:moveTo>
                  <a:cubicBezTo>
                    <a:pt x="24" y="0"/>
                    <a:pt x="45" y="10"/>
                    <a:pt x="51" y="11"/>
                  </a:cubicBezTo>
                  <a:cubicBezTo>
                    <a:pt x="49" y="26"/>
                    <a:pt x="24" y="27"/>
                    <a:pt x="15" y="27"/>
                  </a:cubicBezTo>
                  <a:cubicBezTo>
                    <a:pt x="11" y="27"/>
                    <a:pt x="0" y="15"/>
                    <a:pt x="0" y="8"/>
                  </a:cubicBezTo>
                  <a:cubicBezTo>
                    <a:pt x="0" y="0"/>
                    <a:pt x="16" y="0"/>
                    <a:pt x="2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84"/>
            <p:cNvSpPr>
              <a:spLocks/>
            </p:cNvSpPr>
            <p:nvPr/>
          </p:nvSpPr>
          <p:spPr bwMode="auto">
            <a:xfrm>
              <a:off x="4172" y="213"/>
              <a:ext cx="134" cy="100"/>
            </a:xfrm>
            <a:custGeom>
              <a:avLst/>
              <a:gdLst>
                <a:gd name="T0" fmla="*/ 170 w 180"/>
                <a:gd name="T1" fmla="*/ 122 h 133"/>
                <a:gd name="T2" fmla="*/ 155 w 180"/>
                <a:gd name="T3" fmla="*/ 133 h 133"/>
                <a:gd name="T4" fmla="*/ 70 w 180"/>
                <a:gd name="T5" fmla="*/ 119 h 133"/>
                <a:gd name="T6" fmla="*/ 30 w 180"/>
                <a:gd name="T7" fmla="*/ 91 h 133"/>
                <a:gd name="T8" fmla="*/ 87 w 180"/>
                <a:gd name="T9" fmla="*/ 65 h 133"/>
                <a:gd name="T10" fmla="*/ 55 w 180"/>
                <a:gd name="T11" fmla="*/ 64 h 133"/>
                <a:gd name="T12" fmla="*/ 0 w 180"/>
                <a:gd name="T13" fmla="*/ 47 h 133"/>
                <a:gd name="T14" fmla="*/ 79 w 180"/>
                <a:gd name="T15" fmla="*/ 0 h 133"/>
                <a:gd name="T16" fmla="*/ 125 w 180"/>
                <a:gd name="T17" fmla="*/ 31 h 133"/>
                <a:gd name="T18" fmla="*/ 115 w 180"/>
                <a:gd name="T19" fmla="*/ 32 h 133"/>
                <a:gd name="T20" fmla="*/ 115 w 180"/>
                <a:gd name="T21" fmla="*/ 48 h 133"/>
                <a:gd name="T22" fmla="*/ 101 w 180"/>
                <a:gd name="T23" fmla="*/ 62 h 133"/>
                <a:gd name="T24" fmla="*/ 117 w 180"/>
                <a:gd name="T25" fmla="*/ 62 h 133"/>
                <a:gd name="T26" fmla="*/ 140 w 180"/>
                <a:gd name="T27" fmla="*/ 70 h 133"/>
                <a:gd name="T28" fmla="*/ 155 w 180"/>
                <a:gd name="T29" fmla="*/ 70 h 133"/>
                <a:gd name="T30" fmla="*/ 180 w 180"/>
                <a:gd name="T31" fmla="*/ 86 h 133"/>
                <a:gd name="T32" fmla="*/ 174 w 180"/>
                <a:gd name="T33" fmla="*/ 102 h 133"/>
                <a:gd name="T34" fmla="*/ 159 w 180"/>
                <a:gd name="T35" fmla="*/ 112 h 133"/>
                <a:gd name="T36" fmla="*/ 170 w 180"/>
                <a:gd name="T37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33">
                  <a:moveTo>
                    <a:pt x="170" y="122"/>
                  </a:moveTo>
                  <a:cubicBezTo>
                    <a:pt x="170" y="129"/>
                    <a:pt x="162" y="133"/>
                    <a:pt x="155" y="133"/>
                  </a:cubicBezTo>
                  <a:cubicBezTo>
                    <a:pt x="121" y="133"/>
                    <a:pt x="97" y="119"/>
                    <a:pt x="70" y="119"/>
                  </a:cubicBezTo>
                  <a:cubicBezTo>
                    <a:pt x="61" y="119"/>
                    <a:pt x="41" y="97"/>
                    <a:pt x="30" y="91"/>
                  </a:cubicBezTo>
                  <a:cubicBezTo>
                    <a:pt x="55" y="82"/>
                    <a:pt x="62" y="73"/>
                    <a:pt x="87" y="65"/>
                  </a:cubicBezTo>
                  <a:cubicBezTo>
                    <a:pt x="79" y="65"/>
                    <a:pt x="59" y="64"/>
                    <a:pt x="55" y="64"/>
                  </a:cubicBezTo>
                  <a:cubicBezTo>
                    <a:pt x="34" y="64"/>
                    <a:pt x="19" y="57"/>
                    <a:pt x="0" y="47"/>
                  </a:cubicBezTo>
                  <a:cubicBezTo>
                    <a:pt x="31" y="37"/>
                    <a:pt x="43" y="0"/>
                    <a:pt x="79" y="0"/>
                  </a:cubicBezTo>
                  <a:cubicBezTo>
                    <a:pt x="100" y="0"/>
                    <a:pt x="112" y="21"/>
                    <a:pt x="125" y="31"/>
                  </a:cubicBezTo>
                  <a:cubicBezTo>
                    <a:pt x="117" y="34"/>
                    <a:pt x="118" y="33"/>
                    <a:pt x="115" y="32"/>
                  </a:cubicBezTo>
                  <a:cubicBezTo>
                    <a:pt x="116" y="41"/>
                    <a:pt x="115" y="44"/>
                    <a:pt x="115" y="48"/>
                  </a:cubicBezTo>
                  <a:cubicBezTo>
                    <a:pt x="115" y="52"/>
                    <a:pt x="107" y="59"/>
                    <a:pt x="101" y="62"/>
                  </a:cubicBezTo>
                  <a:cubicBezTo>
                    <a:pt x="109" y="60"/>
                    <a:pt x="111" y="62"/>
                    <a:pt x="117" y="62"/>
                  </a:cubicBezTo>
                  <a:cubicBezTo>
                    <a:pt x="126" y="62"/>
                    <a:pt x="131" y="70"/>
                    <a:pt x="140" y="70"/>
                  </a:cubicBezTo>
                  <a:cubicBezTo>
                    <a:pt x="145" y="70"/>
                    <a:pt x="150" y="70"/>
                    <a:pt x="155" y="70"/>
                  </a:cubicBezTo>
                  <a:cubicBezTo>
                    <a:pt x="170" y="70"/>
                    <a:pt x="170" y="75"/>
                    <a:pt x="180" y="86"/>
                  </a:cubicBezTo>
                  <a:cubicBezTo>
                    <a:pt x="172" y="92"/>
                    <a:pt x="174" y="94"/>
                    <a:pt x="174" y="102"/>
                  </a:cubicBezTo>
                  <a:cubicBezTo>
                    <a:pt x="174" y="110"/>
                    <a:pt x="163" y="110"/>
                    <a:pt x="159" y="112"/>
                  </a:cubicBezTo>
                  <a:cubicBezTo>
                    <a:pt x="164" y="114"/>
                    <a:pt x="170" y="116"/>
                    <a:pt x="170" y="1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85"/>
            <p:cNvSpPr>
              <a:spLocks/>
            </p:cNvSpPr>
            <p:nvPr/>
          </p:nvSpPr>
          <p:spPr bwMode="auto">
            <a:xfrm>
              <a:off x="4230" y="371"/>
              <a:ext cx="17" cy="12"/>
            </a:xfrm>
            <a:custGeom>
              <a:avLst/>
              <a:gdLst>
                <a:gd name="T0" fmla="*/ 0 w 22"/>
                <a:gd name="T1" fmla="*/ 8 h 16"/>
                <a:gd name="T2" fmla="*/ 11 w 22"/>
                <a:gd name="T3" fmla="*/ 0 h 16"/>
                <a:gd name="T4" fmla="*/ 22 w 22"/>
                <a:gd name="T5" fmla="*/ 0 h 16"/>
                <a:gd name="T6" fmla="*/ 7 w 22"/>
                <a:gd name="T7" fmla="*/ 16 h 16"/>
                <a:gd name="T8" fmla="*/ 0 w 2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0" y="8"/>
                  </a:moveTo>
                  <a:cubicBezTo>
                    <a:pt x="4" y="5"/>
                    <a:pt x="8" y="2"/>
                    <a:pt x="1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11"/>
                    <a:pt x="16" y="16"/>
                    <a:pt x="7" y="16"/>
                  </a:cubicBezTo>
                  <a:cubicBezTo>
                    <a:pt x="3" y="16"/>
                    <a:pt x="0" y="11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6"/>
            <p:cNvSpPr>
              <a:spLocks/>
            </p:cNvSpPr>
            <p:nvPr/>
          </p:nvSpPr>
          <p:spPr bwMode="auto">
            <a:xfrm>
              <a:off x="4145" y="216"/>
              <a:ext cx="22" cy="8"/>
            </a:xfrm>
            <a:custGeom>
              <a:avLst/>
              <a:gdLst>
                <a:gd name="T0" fmla="*/ 30 w 30"/>
                <a:gd name="T1" fmla="*/ 6 h 10"/>
                <a:gd name="T2" fmla="*/ 0 w 30"/>
                <a:gd name="T3" fmla="*/ 0 h 10"/>
                <a:gd name="T4" fmla="*/ 28 w 30"/>
                <a:gd name="T5" fmla="*/ 0 h 10"/>
                <a:gd name="T6" fmla="*/ 30 w 30"/>
                <a:gd name="T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0">
                  <a:moveTo>
                    <a:pt x="30" y="6"/>
                  </a:moveTo>
                  <a:cubicBezTo>
                    <a:pt x="19" y="8"/>
                    <a:pt x="4" y="1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7"/>
            <p:cNvSpPr>
              <a:spLocks/>
            </p:cNvSpPr>
            <p:nvPr/>
          </p:nvSpPr>
          <p:spPr bwMode="auto">
            <a:xfrm>
              <a:off x="4412" y="331"/>
              <a:ext cx="18" cy="9"/>
            </a:xfrm>
            <a:custGeom>
              <a:avLst/>
              <a:gdLst>
                <a:gd name="T0" fmla="*/ 25 w 25"/>
                <a:gd name="T1" fmla="*/ 0 h 12"/>
                <a:gd name="T2" fmla="*/ 16 w 25"/>
                <a:gd name="T3" fmla="*/ 12 h 12"/>
                <a:gd name="T4" fmla="*/ 0 w 25"/>
                <a:gd name="T5" fmla="*/ 3 h 12"/>
                <a:gd name="T6" fmla="*/ 25 w 2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cubicBezTo>
                    <a:pt x="25" y="6"/>
                    <a:pt x="21" y="12"/>
                    <a:pt x="16" y="12"/>
                  </a:cubicBezTo>
                  <a:cubicBezTo>
                    <a:pt x="6" y="12"/>
                    <a:pt x="3" y="7"/>
                    <a:pt x="0" y="3"/>
                  </a:cubicBezTo>
                  <a:cubicBezTo>
                    <a:pt x="16" y="0"/>
                    <a:pt x="19" y="4"/>
                    <a:pt x="2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88"/>
            <p:cNvSpPr>
              <a:spLocks/>
            </p:cNvSpPr>
            <p:nvPr/>
          </p:nvSpPr>
          <p:spPr bwMode="auto">
            <a:xfrm>
              <a:off x="3407" y="231"/>
              <a:ext cx="114" cy="36"/>
            </a:xfrm>
            <a:custGeom>
              <a:avLst/>
              <a:gdLst>
                <a:gd name="T0" fmla="*/ 130 w 153"/>
                <a:gd name="T1" fmla="*/ 24 h 48"/>
                <a:gd name="T2" fmla="*/ 98 w 153"/>
                <a:gd name="T3" fmla="*/ 30 h 48"/>
                <a:gd name="T4" fmla="*/ 83 w 153"/>
                <a:gd name="T5" fmla="*/ 47 h 48"/>
                <a:gd name="T6" fmla="*/ 75 w 153"/>
                <a:gd name="T7" fmla="*/ 40 h 48"/>
                <a:gd name="T8" fmla="*/ 75 w 153"/>
                <a:gd name="T9" fmla="*/ 40 h 48"/>
                <a:gd name="T10" fmla="*/ 54 w 153"/>
                <a:gd name="T11" fmla="*/ 30 h 48"/>
                <a:gd name="T12" fmla="*/ 70 w 153"/>
                <a:gd name="T13" fmla="*/ 24 h 48"/>
                <a:gd name="T14" fmla="*/ 56 w 153"/>
                <a:gd name="T15" fmla="*/ 22 h 48"/>
                <a:gd name="T16" fmla="*/ 68 w 153"/>
                <a:gd name="T17" fmla="*/ 15 h 48"/>
                <a:gd name="T18" fmla="*/ 50 w 153"/>
                <a:gd name="T19" fmla="*/ 8 h 48"/>
                <a:gd name="T20" fmla="*/ 16 w 153"/>
                <a:gd name="T21" fmla="*/ 18 h 48"/>
                <a:gd name="T22" fmla="*/ 0 w 153"/>
                <a:gd name="T23" fmla="*/ 15 h 48"/>
                <a:gd name="T24" fmla="*/ 58 w 153"/>
                <a:gd name="T25" fmla="*/ 0 h 48"/>
                <a:gd name="T26" fmla="*/ 102 w 153"/>
                <a:gd name="T27" fmla="*/ 10 h 48"/>
                <a:gd name="T28" fmla="*/ 130 w 153"/>
                <a:gd name="T29" fmla="*/ 0 h 48"/>
                <a:gd name="T30" fmla="*/ 153 w 153"/>
                <a:gd name="T31" fmla="*/ 8 h 48"/>
                <a:gd name="T32" fmla="*/ 132 w 153"/>
                <a:gd name="T33" fmla="*/ 22 h 48"/>
                <a:gd name="T34" fmla="*/ 125 w 153"/>
                <a:gd name="T35" fmla="*/ 22 h 48"/>
                <a:gd name="T36" fmla="*/ 125 w 153"/>
                <a:gd name="T37" fmla="*/ 30 h 48"/>
                <a:gd name="T38" fmla="*/ 130 w 153"/>
                <a:gd name="T3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" h="48">
                  <a:moveTo>
                    <a:pt x="130" y="24"/>
                  </a:moveTo>
                  <a:cubicBezTo>
                    <a:pt x="117" y="34"/>
                    <a:pt x="110" y="23"/>
                    <a:pt x="98" y="30"/>
                  </a:cubicBezTo>
                  <a:cubicBezTo>
                    <a:pt x="91" y="34"/>
                    <a:pt x="90" y="48"/>
                    <a:pt x="83" y="47"/>
                  </a:cubicBezTo>
                  <a:cubicBezTo>
                    <a:pt x="79" y="47"/>
                    <a:pt x="77" y="43"/>
                    <a:pt x="75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64" y="40"/>
                    <a:pt x="56" y="37"/>
                    <a:pt x="54" y="30"/>
                  </a:cubicBezTo>
                  <a:cubicBezTo>
                    <a:pt x="60" y="27"/>
                    <a:pt x="64" y="25"/>
                    <a:pt x="70" y="24"/>
                  </a:cubicBezTo>
                  <a:cubicBezTo>
                    <a:pt x="63" y="24"/>
                    <a:pt x="59" y="23"/>
                    <a:pt x="56" y="22"/>
                  </a:cubicBezTo>
                  <a:cubicBezTo>
                    <a:pt x="60" y="20"/>
                    <a:pt x="64" y="18"/>
                    <a:pt x="68" y="15"/>
                  </a:cubicBezTo>
                  <a:cubicBezTo>
                    <a:pt x="61" y="13"/>
                    <a:pt x="57" y="8"/>
                    <a:pt x="50" y="8"/>
                  </a:cubicBezTo>
                  <a:cubicBezTo>
                    <a:pt x="42" y="8"/>
                    <a:pt x="28" y="18"/>
                    <a:pt x="16" y="18"/>
                  </a:cubicBezTo>
                  <a:cubicBezTo>
                    <a:pt x="10" y="18"/>
                    <a:pt x="6" y="16"/>
                    <a:pt x="0" y="15"/>
                  </a:cubicBezTo>
                  <a:cubicBezTo>
                    <a:pt x="6" y="2"/>
                    <a:pt x="42" y="0"/>
                    <a:pt x="58" y="0"/>
                  </a:cubicBezTo>
                  <a:cubicBezTo>
                    <a:pt x="77" y="0"/>
                    <a:pt x="87" y="10"/>
                    <a:pt x="102" y="10"/>
                  </a:cubicBezTo>
                  <a:cubicBezTo>
                    <a:pt x="113" y="10"/>
                    <a:pt x="119" y="0"/>
                    <a:pt x="130" y="0"/>
                  </a:cubicBezTo>
                  <a:cubicBezTo>
                    <a:pt x="139" y="0"/>
                    <a:pt x="148" y="6"/>
                    <a:pt x="153" y="8"/>
                  </a:cubicBezTo>
                  <a:cubicBezTo>
                    <a:pt x="151" y="22"/>
                    <a:pt x="141" y="15"/>
                    <a:pt x="132" y="22"/>
                  </a:cubicBezTo>
                  <a:cubicBezTo>
                    <a:pt x="130" y="23"/>
                    <a:pt x="127" y="23"/>
                    <a:pt x="125" y="22"/>
                  </a:cubicBezTo>
                  <a:cubicBezTo>
                    <a:pt x="125" y="30"/>
                    <a:pt x="125" y="30"/>
                    <a:pt x="125" y="30"/>
                  </a:cubicBezTo>
                  <a:lnTo>
                    <a:pt x="13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89"/>
            <p:cNvSpPr>
              <a:spLocks/>
            </p:cNvSpPr>
            <p:nvPr/>
          </p:nvSpPr>
          <p:spPr bwMode="auto">
            <a:xfrm>
              <a:off x="3703" y="207"/>
              <a:ext cx="40" cy="27"/>
            </a:xfrm>
            <a:custGeom>
              <a:avLst/>
              <a:gdLst>
                <a:gd name="T0" fmla="*/ 13 w 53"/>
                <a:gd name="T1" fmla="*/ 36 h 36"/>
                <a:gd name="T2" fmla="*/ 0 w 53"/>
                <a:gd name="T3" fmla="*/ 24 h 36"/>
                <a:gd name="T4" fmla="*/ 43 w 53"/>
                <a:gd name="T5" fmla="*/ 0 h 36"/>
                <a:gd name="T6" fmla="*/ 53 w 53"/>
                <a:gd name="T7" fmla="*/ 25 h 36"/>
                <a:gd name="T8" fmla="*/ 13 w 53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6">
                  <a:moveTo>
                    <a:pt x="13" y="36"/>
                  </a:moveTo>
                  <a:cubicBezTo>
                    <a:pt x="4" y="36"/>
                    <a:pt x="0" y="32"/>
                    <a:pt x="0" y="24"/>
                  </a:cubicBezTo>
                  <a:cubicBezTo>
                    <a:pt x="0" y="13"/>
                    <a:pt x="31" y="0"/>
                    <a:pt x="43" y="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48" y="29"/>
                    <a:pt x="18" y="36"/>
                    <a:pt x="13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0"/>
            <p:cNvSpPr>
              <a:spLocks/>
            </p:cNvSpPr>
            <p:nvPr/>
          </p:nvSpPr>
          <p:spPr bwMode="auto">
            <a:xfrm>
              <a:off x="3651" y="225"/>
              <a:ext cx="42" cy="27"/>
            </a:xfrm>
            <a:custGeom>
              <a:avLst/>
              <a:gdLst>
                <a:gd name="T0" fmla="*/ 57 w 57"/>
                <a:gd name="T1" fmla="*/ 6 h 36"/>
                <a:gd name="T2" fmla="*/ 57 w 57"/>
                <a:gd name="T3" fmla="*/ 18 h 36"/>
                <a:gd name="T4" fmla="*/ 38 w 57"/>
                <a:gd name="T5" fmla="*/ 22 h 36"/>
                <a:gd name="T6" fmla="*/ 41 w 57"/>
                <a:gd name="T7" fmla="*/ 32 h 36"/>
                <a:gd name="T8" fmla="*/ 0 w 57"/>
                <a:gd name="T9" fmla="*/ 32 h 36"/>
                <a:gd name="T10" fmla="*/ 15 w 57"/>
                <a:gd name="T11" fmla="*/ 10 h 36"/>
                <a:gd name="T12" fmla="*/ 15 w 57"/>
                <a:gd name="T13" fmla="*/ 0 h 36"/>
                <a:gd name="T14" fmla="*/ 40 w 57"/>
                <a:gd name="T15" fmla="*/ 0 h 36"/>
                <a:gd name="T16" fmla="*/ 32 w 57"/>
                <a:gd name="T17" fmla="*/ 6 h 36"/>
                <a:gd name="T18" fmla="*/ 57 w 57"/>
                <a:gd name="T1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36">
                  <a:moveTo>
                    <a:pt x="57" y="6"/>
                  </a:moveTo>
                  <a:cubicBezTo>
                    <a:pt x="57" y="13"/>
                    <a:pt x="57" y="15"/>
                    <a:pt x="57" y="18"/>
                  </a:cubicBezTo>
                  <a:cubicBezTo>
                    <a:pt x="52" y="25"/>
                    <a:pt x="44" y="22"/>
                    <a:pt x="38" y="2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7" y="34"/>
                    <a:pt x="0" y="36"/>
                    <a:pt x="0" y="32"/>
                  </a:cubicBezTo>
                  <a:cubicBezTo>
                    <a:pt x="0" y="20"/>
                    <a:pt x="6" y="13"/>
                    <a:pt x="15" y="10"/>
                  </a:cubicBezTo>
                  <a:cubicBezTo>
                    <a:pt x="14" y="4"/>
                    <a:pt x="15" y="1"/>
                    <a:pt x="1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4"/>
                    <a:pt x="34" y="6"/>
                    <a:pt x="32" y="6"/>
                  </a:cubicBezTo>
                  <a:cubicBezTo>
                    <a:pt x="37" y="7"/>
                    <a:pt x="50" y="8"/>
                    <a:pt x="57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1"/>
            <p:cNvSpPr>
              <a:spLocks/>
            </p:cNvSpPr>
            <p:nvPr/>
          </p:nvSpPr>
          <p:spPr bwMode="auto">
            <a:xfrm>
              <a:off x="3594" y="248"/>
              <a:ext cx="44" cy="16"/>
            </a:xfrm>
            <a:custGeom>
              <a:avLst/>
              <a:gdLst>
                <a:gd name="T0" fmla="*/ 34 w 59"/>
                <a:gd name="T1" fmla="*/ 22 h 22"/>
                <a:gd name="T2" fmla="*/ 19 w 59"/>
                <a:gd name="T3" fmla="*/ 14 h 22"/>
                <a:gd name="T4" fmla="*/ 8 w 59"/>
                <a:gd name="T5" fmla="*/ 22 h 22"/>
                <a:gd name="T6" fmla="*/ 0 w 59"/>
                <a:gd name="T7" fmla="*/ 16 h 22"/>
                <a:gd name="T8" fmla="*/ 38 w 59"/>
                <a:gd name="T9" fmla="*/ 0 h 22"/>
                <a:gd name="T10" fmla="*/ 59 w 59"/>
                <a:gd name="T11" fmla="*/ 10 h 22"/>
                <a:gd name="T12" fmla="*/ 34 w 59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2">
                  <a:moveTo>
                    <a:pt x="34" y="22"/>
                  </a:moveTo>
                  <a:cubicBezTo>
                    <a:pt x="30" y="22"/>
                    <a:pt x="24" y="14"/>
                    <a:pt x="19" y="14"/>
                  </a:cubicBezTo>
                  <a:cubicBezTo>
                    <a:pt x="18" y="22"/>
                    <a:pt x="14" y="22"/>
                    <a:pt x="8" y="22"/>
                  </a:cubicBezTo>
                  <a:cubicBezTo>
                    <a:pt x="4" y="22"/>
                    <a:pt x="0" y="19"/>
                    <a:pt x="0" y="16"/>
                  </a:cubicBezTo>
                  <a:cubicBezTo>
                    <a:pt x="0" y="5"/>
                    <a:pt x="30" y="0"/>
                    <a:pt x="38" y="0"/>
                  </a:cubicBezTo>
                  <a:cubicBezTo>
                    <a:pt x="48" y="0"/>
                    <a:pt x="55" y="4"/>
                    <a:pt x="59" y="10"/>
                  </a:cubicBezTo>
                  <a:cubicBezTo>
                    <a:pt x="44" y="10"/>
                    <a:pt x="45" y="22"/>
                    <a:pt x="34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2"/>
            <p:cNvSpPr>
              <a:spLocks/>
            </p:cNvSpPr>
            <p:nvPr/>
          </p:nvSpPr>
          <p:spPr bwMode="auto">
            <a:xfrm>
              <a:off x="3569" y="194"/>
              <a:ext cx="68" cy="49"/>
            </a:xfrm>
            <a:custGeom>
              <a:avLst/>
              <a:gdLst>
                <a:gd name="T0" fmla="*/ 68 w 91"/>
                <a:gd name="T1" fmla="*/ 56 h 66"/>
                <a:gd name="T2" fmla="*/ 38 w 91"/>
                <a:gd name="T3" fmla="*/ 66 h 66"/>
                <a:gd name="T4" fmla="*/ 0 w 91"/>
                <a:gd name="T5" fmla="*/ 51 h 66"/>
                <a:gd name="T6" fmla="*/ 10 w 91"/>
                <a:gd name="T7" fmla="*/ 42 h 66"/>
                <a:gd name="T8" fmla="*/ 42 w 91"/>
                <a:gd name="T9" fmla="*/ 42 h 66"/>
                <a:gd name="T10" fmla="*/ 29 w 91"/>
                <a:gd name="T11" fmla="*/ 40 h 66"/>
                <a:gd name="T12" fmla="*/ 29 w 91"/>
                <a:gd name="T13" fmla="*/ 30 h 66"/>
                <a:gd name="T14" fmla="*/ 74 w 91"/>
                <a:gd name="T15" fmla="*/ 14 h 66"/>
                <a:gd name="T16" fmla="*/ 87 w 91"/>
                <a:gd name="T17" fmla="*/ 0 h 66"/>
                <a:gd name="T18" fmla="*/ 89 w 91"/>
                <a:gd name="T19" fmla="*/ 10 h 66"/>
                <a:gd name="T20" fmla="*/ 83 w 91"/>
                <a:gd name="T21" fmla="*/ 20 h 66"/>
                <a:gd name="T22" fmla="*/ 48 w 91"/>
                <a:gd name="T23" fmla="*/ 41 h 66"/>
                <a:gd name="T24" fmla="*/ 91 w 91"/>
                <a:gd name="T25" fmla="*/ 53 h 66"/>
                <a:gd name="T26" fmla="*/ 68 w 91"/>
                <a:gd name="T27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66">
                  <a:moveTo>
                    <a:pt x="68" y="56"/>
                  </a:moveTo>
                  <a:cubicBezTo>
                    <a:pt x="59" y="56"/>
                    <a:pt x="47" y="66"/>
                    <a:pt x="38" y="66"/>
                  </a:cubicBezTo>
                  <a:cubicBezTo>
                    <a:pt x="33" y="66"/>
                    <a:pt x="1" y="51"/>
                    <a:pt x="0" y="51"/>
                  </a:cubicBezTo>
                  <a:cubicBezTo>
                    <a:pt x="5" y="47"/>
                    <a:pt x="6" y="45"/>
                    <a:pt x="10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33" y="39"/>
                    <a:pt x="36" y="36"/>
                    <a:pt x="29" y="4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14"/>
                    <a:pt x="74" y="14"/>
                  </a:cubicBezTo>
                  <a:cubicBezTo>
                    <a:pt x="75" y="7"/>
                    <a:pt x="80" y="0"/>
                    <a:pt x="87" y="0"/>
                  </a:cubicBezTo>
                  <a:cubicBezTo>
                    <a:pt x="89" y="0"/>
                    <a:pt x="89" y="8"/>
                    <a:pt x="89" y="10"/>
                  </a:cubicBezTo>
                  <a:cubicBezTo>
                    <a:pt x="86" y="12"/>
                    <a:pt x="83" y="16"/>
                    <a:pt x="83" y="20"/>
                  </a:cubicBezTo>
                  <a:cubicBezTo>
                    <a:pt x="70" y="28"/>
                    <a:pt x="55" y="33"/>
                    <a:pt x="48" y="41"/>
                  </a:cubicBezTo>
                  <a:cubicBezTo>
                    <a:pt x="69" y="44"/>
                    <a:pt x="74" y="46"/>
                    <a:pt x="91" y="53"/>
                  </a:cubicBezTo>
                  <a:cubicBezTo>
                    <a:pt x="85" y="58"/>
                    <a:pt x="76" y="56"/>
                    <a:pt x="68" y="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93"/>
            <p:cNvSpPr>
              <a:spLocks/>
            </p:cNvSpPr>
            <p:nvPr/>
          </p:nvSpPr>
          <p:spPr bwMode="auto">
            <a:xfrm>
              <a:off x="2867" y="266"/>
              <a:ext cx="225" cy="130"/>
            </a:xfrm>
            <a:custGeom>
              <a:avLst/>
              <a:gdLst>
                <a:gd name="T0" fmla="*/ 254 w 301"/>
                <a:gd name="T1" fmla="*/ 143 h 175"/>
                <a:gd name="T2" fmla="*/ 254 w 301"/>
                <a:gd name="T3" fmla="*/ 129 h 175"/>
                <a:gd name="T4" fmla="*/ 220 w 301"/>
                <a:gd name="T5" fmla="*/ 127 h 175"/>
                <a:gd name="T6" fmla="*/ 231 w 301"/>
                <a:gd name="T7" fmla="*/ 105 h 175"/>
                <a:gd name="T8" fmla="*/ 216 w 301"/>
                <a:gd name="T9" fmla="*/ 83 h 175"/>
                <a:gd name="T10" fmla="*/ 226 w 301"/>
                <a:gd name="T11" fmla="*/ 81 h 175"/>
                <a:gd name="T12" fmla="*/ 208 w 301"/>
                <a:gd name="T13" fmla="*/ 69 h 175"/>
                <a:gd name="T14" fmla="*/ 167 w 301"/>
                <a:gd name="T15" fmla="*/ 125 h 175"/>
                <a:gd name="T16" fmla="*/ 155 w 301"/>
                <a:gd name="T17" fmla="*/ 131 h 175"/>
                <a:gd name="T18" fmla="*/ 133 w 301"/>
                <a:gd name="T19" fmla="*/ 175 h 175"/>
                <a:gd name="T20" fmla="*/ 74 w 301"/>
                <a:gd name="T21" fmla="*/ 125 h 175"/>
                <a:gd name="T22" fmla="*/ 102 w 301"/>
                <a:gd name="T23" fmla="*/ 126 h 175"/>
                <a:gd name="T24" fmla="*/ 127 w 301"/>
                <a:gd name="T25" fmla="*/ 119 h 175"/>
                <a:gd name="T26" fmla="*/ 93 w 301"/>
                <a:gd name="T27" fmla="*/ 115 h 175"/>
                <a:gd name="T28" fmla="*/ 64 w 301"/>
                <a:gd name="T29" fmla="*/ 105 h 175"/>
                <a:gd name="T30" fmla="*/ 85 w 301"/>
                <a:gd name="T31" fmla="*/ 97 h 175"/>
                <a:gd name="T32" fmla="*/ 124 w 301"/>
                <a:gd name="T33" fmla="*/ 77 h 175"/>
                <a:gd name="T34" fmla="*/ 104 w 301"/>
                <a:gd name="T35" fmla="*/ 77 h 175"/>
                <a:gd name="T36" fmla="*/ 93 w 301"/>
                <a:gd name="T37" fmla="*/ 70 h 175"/>
                <a:gd name="T38" fmla="*/ 87 w 301"/>
                <a:gd name="T39" fmla="*/ 70 h 175"/>
                <a:gd name="T40" fmla="*/ 64 w 301"/>
                <a:gd name="T41" fmla="*/ 91 h 175"/>
                <a:gd name="T42" fmla="*/ 40 w 301"/>
                <a:gd name="T43" fmla="*/ 79 h 175"/>
                <a:gd name="T44" fmla="*/ 46 w 301"/>
                <a:gd name="T45" fmla="*/ 77 h 175"/>
                <a:gd name="T46" fmla="*/ 25 w 301"/>
                <a:gd name="T47" fmla="*/ 51 h 175"/>
                <a:gd name="T48" fmla="*/ 19 w 301"/>
                <a:gd name="T49" fmla="*/ 48 h 175"/>
                <a:gd name="T50" fmla="*/ 0 w 301"/>
                <a:gd name="T51" fmla="*/ 28 h 175"/>
                <a:gd name="T52" fmla="*/ 26 w 301"/>
                <a:gd name="T53" fmla="*/ 9 h 175"/>
                <a:gd name="T54" fmla="*/ 64 w 301"/>
                <a:gd name="T55" fmla="*/ 13 h 175"/>
                <a:gd name="T56" fmla="*/ 55 w 301"/>
                <a:gd name="T57" fmla="*/ 24 h 175"/>
                <a:gd name="T58" fmla="*/ 76 w 301"/>
                <a:gd name="T59" fmla="*/ 36 h 175"/>
                <a:gd name="T60" fmla="*/ 70 w 301"/>
                <a:gd name="T61" fmla="*/ 25 h 175"/>
                <a:gd name="T62" fmla="*/ 83 w 301"/>
                <a:gd name="T63" fmla="*/ 12 h 175"/>
                <a:gd name="T64" fmla="*/ 117 w 301"/>
                <a:gd name="T65" fmla="*/ 47 h 175"/>
                <a:gd name="T66" fmla="*/ 108 w 301"/>
                <a:gd name="T67" fmla="*/ 12 h 175"/>
                <a:gd name="T68" fmla="*/ 123 w 301"/>
                <a:gd name="T69" fmla="*/ 0 h 175"/>
                <a:gd name="T70" fmla="*/ 154 w 301"/>
                <a:gd name="T71" fmla="*/ 16 h 175"/>
                <a:gd name="T72" fmla="*/ 151 w 301"/>
                <a:gd name="T73" fmla="*/ 32 h 175"/>
                <a:gd name="T74" fmla="*/ 165 w 301"/>
                <a:gd name="T75" fmla="*/ 21 h 175"/>
                <a:gd name="T76" fmla="*/ 174 w 301"/>
                <a:gd name="T77" fmla="*/ 40 h 175"/>
                <a:gd name="T78" fmla="*/ 182 w 301"/>
                <a:gd name="T79" fmla="*/ 41 h 175"/>
                <a:gd name="T80" fmla="*/ 242 w 301"/>
                <a:gd name="T81" fmla="*/ 75 h 175"/>
                <a:gd name="T82" fmla="*/ 235 w 301"/>
                <a:gd name="T83" fmla="*/ 75 h 175"/>
                <a:gd name="T84" fmla="*/ 248 w 301"/>
                <a:gd name="T85" fmla="*/ 75 h 175"/>
                <a:gd name="T86" fmla="*/ 248 w 301"/>
                <a:gd name="T87" fmla="*/ 87 h 175"/>
                <a:gd name="T88" fmla="*/ 273 w 301"/>
                <a:gd name="T89" fmla="*/ 87 h 175"/>
                <a:gd name="T90" fmla="*/ 301 w 301"/>
                <a:gd name="T91" fmla="*/ 116 h 175"/>
                <a:gd name="T92" fmla="*/ 254 w 301"/>
                <a:gd name="T93" fmla="*/ 14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1" h="175">
                  <a:moveTo>
                    <a:pt x="254" y="143"/>
                  </a:moveTo>
                  <a:cubicBezTo>
                    <a:pt x="252" y="137"/>
                    <a:pt x="252" y="133"/>
                    <a:pt x="254" y="129"/>
                  </a:cubicBezTo>
                  <a:cubicBezTo>
                    <a:pt x="245" y="127"/>
                    <a:pt x="229" y="128"/>
                    <a:pt x="220" y="127"/>
                  </a:cubicBezTo>
                  <a:cubicBezTo>
                    <a:pt x="221" y="113"/>
                    <a:pt x="229" y="117"/>
                    <a:pt x="231" y="105"/>
                  </a:cubicBezTo>
                  <a:cubicBezTo>
                    <a:pt x="226" y="103"/>
                    <a:pt x="219" y="89"/>
                    <a:pt x="216" y="83"/>
                  </a:cubicBezTo>
                  <a:cubicBezTo>
                    <a:pt x="220" y="82"/>
                    <a:pt x="222" y="81"/>
                    <a:pt x="226" y="81"/>
                  </a:cubicBezTo>
                  <a:cubicBezTo>
                    <a:pt x="214" y="79"/>
                    <a:pt x="208" y="69"/>
                    <a:pt x="208" y="69"/>
                  </a:cubicBezTo>
                  <a:cubicBezTo>
                    <a:pt x="182" y="69"/>
                    <a:pt x="174" y="104"/>
                    <a:pt x="167" y="125"/>
                  </a:cubicBezTo>
                  <a:cubicBezTo>
                    <a:pt x="165" y="129"/>
                    <a:pt x="159" y="128"/>
                    <a:pt x="155" y="131"/>
                  </a:cubicBezTo>
                  <a:cubicBezTo>
                    <a:pt x="142" y="141"/>
                    <a:pt x="144" y="164"/>
                    <a:pt x="133" y="175"/>
                  </a:cubicBezTo>
                  <a:cubicBezTo>
                    <a:pt x="115" y="162"/>
                    <a:pt x="74" y="152"/>
                    <a:pt x="74" y="125"/>
                  </a:cubicBezTo>
                  <a:cubicBezTo>
                    <a:pt x="85" y="123"/>
                    <a:pt x="102" y="126"/>
                    <a:pt x="102" y="126"/>
                  </a:cubicBezTo>
                  <a:cubicBezTo>
                    <a:pt x="110" y="119"/>
                    <a:pt x="118" y="121"/>
                    <a:pt x="127" y="119"/>
                  </a:cubicBezTo>
                  <a:cubicBezTo>
                    <a:pt x="123" y="116"/>
                    <a:pt x="98" y="115"/>
                    <a:pt x="93" y="115"/>
                  </a:cubicBezTo>
                  <a:cubicBezTo>
                    <a:pt x="84" y="115"/>
                    <a:pt x="64" y="124"/>
                    <a:pt x="64" y="105"/>
                  </a:cubicBezTo>
                  <a:cubicBezTo>
                    <a:pt x="64" y="98"/>
                    <a:pt x="82" y="98"/>
                    <a:pt x="85" y="97"/>
                  </a:cubicBezTo>
                  <a:cubicBezTo>
                    <a:pt x="95" y="94"/>
                    <a:pt x="116" y="84"/>
                    <a:pt x="124" y="77"/>
                  </a:cubicBezTo>
                  <a:cubicBezTo>
                    <a:pt x="113" y="77"/>
                    <a:pt x="107" y="77"/>
                    <a:pt x="104" y="77"/>
                  </a:cubicBezTo>
                  <a:cubicBezTo>
                    <a:pt x="103" y="77"/>
                    <a:pt x="96" y="72"/>
                    <a:pt x="93" y="70"/>
                  </a:cubicBezTo>
                  <a:cubicBezTo>
                    <a:pt x="91" y="70"/>
                    <a:pt x="89" y="70"/>
                    <a:pt x="87" y="70"/>
                  </a:cubicBezTo>
                  <a:cubicBezTo>
                    <a:pt x="80" y="74"/>
                    <a:pt x="80" y="91"/>
                    <a:pt x="64" y="91"/>
                  </a:cubicBezTo>
                  <a:cubicBezTo>
                    <a:pt x="52" y="91"/>
                    <a:pt x="44" y="87"/>
                    <a:pt x="40" y="79"/>
                  </a:cubicBezTo>
                  <a:cubicBezTo>
                    <a:pt x="42" y="78"/>
                    <a:pt x="44" y="77"/>
                    <a:pt x="46" y="77"/>
                  </a:cubicBezTo>
                  <a:cubicBezTo>
                    <a:pt x="33" y="70"/>
                    <a:pt x="22" y="63"/>
                    <a:pt x="25" y="51"/>
                  </a:cubicBezTo>
                  <a:cubicBezTo>
                    <a:pt x="23" y="50"/>
                    <a:pt x="21" y="48"/>
                    <a:pt x="19" y="48"/>
                  </a:cubicBezTo>
                  <a:cubicBezTo>
                    <a:pt x="14" y="48"/>
                    <a:pt x="5" y="34"/>
                    <a:pt x="0" y="28"/>
                  </a:cubicBezTo>
                  <a:cubicBezTo>
                    <a:pt x="3" y="25"/>
                    <a:pt x="19" y="9"/>
                    <a:pt x="26" y="9"/>
                  </a:cubicBezTo>
                  <a:cubicBezTo>
                    <a:pt x="38" y="9"/>
                    <a:pt x="47" y="9"/>
                    <a:pt x="64" y="13"/>
                  </a:cubicBezTo>
                  <a:cubicBezTo>
                    <a:pt x="60" y="17"/>
                    <a:pt x="57" y="20"/>
                    <a:pt x="55" y="24"/>
                  </a:cubicBezTo>
                  <a:cubicBezTo>
                    <a:pt x="63" y="30"/>
                    <a:pt x="70" y="30"/>
                    <a:pt x="76" y="36"/>
                  </a:cubicBezTo>
                  <a:cubicBezTo>
                    <a:pt x="73" y="34"/>
                    <a:pt x="70" y="30"/>
                    <a:pt x="70" y="25"/>
                  </a:cubicBezTo>
                  <a:cubicBezTo>
                    <a:pt x="70" y="18"/>
                    <a:pt x="76" y="12"/>
                    <a:pt x="83" y="12"/>
                  </a:cubicBezTo>
                  <a:cubicBezTo>
                    <a:pt x="104" y="12"/>
                    <a:pt x="98" y="40"/>
                    <a:pt x="117" y="47"/>
                  </a:cubicBezTo>
                  <a:cubicBezTo>
                    <a:pt x="113" y="34"/>
                    <a:pt x="108" y="27"/>
                    <a:pt x="108" y="12"/>
                  </a:cubicBezTo>
                  <a:cubicBezTo>
                    <a:pt x="108" y="0"/>
                    <a:pt x="113" y="0"/>
                    <a:pt x="123" y="0"/>
                  </a:cubicBezTo>
                  <a:cubicBezTo>
                    <a:pt x="133" y="0"/>
                    <a:pt x="154" y="8"/>
                    <a:pt x="154" y="16"/>
                  </a:cubicBezTo>
                  <a:cubicBezTo>
                    <a:pt x="154" y="21"/>
                    <a:pt x="151" y="26"/>
                    <a:pt x="151" y="32"/>
                  </a:cubicBezTo>
                  <a:cubicBezTo>
                    <a:pt x="157" y="28"/>
                    <a:pt x="159" y="21"/>
                    <a:pt x="165" y="21"/>
                  </a:cubicBezTo>
                  <a:cubicBezTo>
                    <a:pt x="177" y="21"/>
                    <a:pt x="176" y="34"/>
                    <a:pt x="174" y="40"/>
                  </a:cubicBezTo>
                  <a:cubicBezTo>
                    <a:pt x="176" y="40"/>
                    <a:pt x="179" y="41"/>
                    <a:pt x="182" y="41"/>
                  </a:cubicBezTo>
                  <a:cubicBezTo>
                    <a:pt x="194" y="41"/>
                    <a:pt x="235" y="65"/>
                    <a:pt x="242" y="75"/>
                  </a:cubicBezTo>
                  <a:cubicBezTo>
                    <a:pt x="240" y="75"/>
                    <a:pt x="237" y="75"/>
                    <a:pt x="235" y="75"/>
                  </a:cubicBezTo>
                  <a:cubicBezTo>
                    <a:pt x="241" y="77"/>
                    <a:pt x="243" y="76"/>
                    <a:pt x="248" y="75"/>
                  </a:cubicBezTo>
                  <a:cubicBezTo>
                    <a:pt x="250" y="79"/>
                    <a:pt x="251" y="84"/>
                    <a:pt x="248" y="87"/>
                  </a:cubicBezTo>
                  <a:cubicBezTo>
                    <a:pt x="260" y="87"/>
                    <a:pt x="263" y="87"/>
                    <a:pt x="273" y="87"/>
                  </a:cubicBezTo>
                  <a:cubicBezTo>
                    <a:pt x="273" y="112"/>
                    <a:pt x="295" y="106"/>
                    <a:pt x="301" y="116"/>
                  </a:cubicBezTo>
                  <a:cubicBezTo>
                    <a:pt x="281" y="123"/>
                    <a:pt x="273" y="137"/>
                    <a:pt x="254" y="143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4"/>
            <p:cNvSpPr>
              <a:spLocks/>
            </p:cNvSpPr>
            <p:nvPr/>
          </p:nvSpPr>
          <p:spPr bwMode="auto">
            <a:xfrm>
              <a:off x="2984" y="246"/>
              <a:ext cx="147" cy="55"/>
            </a:xfrm>
            <a:custGeom>
              <a:avLst/>
              <a:gdLst>
                <a:gd name="T0" fmla="*/ 197 w 197"/>
                <a:gd name="T1" fmla="*/ 33 h 74"/>
                <a:gd name="T2" fmla="*/ 119 w 197"/>
                <a:gd name="T3" fmla="*/ 74 h 74"/>
                <a:gd name="T4" fmla="*/ 93 w 197"/>
                <a:gd name="T5" fmla="*/ 59 h 74"/>
                <a:gd name="T6" fmla="*/ 50 w 197"/>
                <a:gd name="T7" fmla="*/ 59 h 74"/>
                <a:gd name="T8" fmla="*/ 40 w 197"/>
                <a:gd name="T9" fmla="*/ 47 h 74"/>
                <a:gd name="T10" fmla="*/ 55 w 197"/>
                <a:gd name="T11" fmla="*/ 46 h 74"/>
                <a:gd name="T12" fmla="*/ 74 w 197"/>
                <a:gd name="T13" fmla="*/ 42 h 74"/>
                <a:gd name="T14" fmla="*/ 38 w 197"/>
                <a:gd name="T15" fmla="*/ 39 h 74"/>
                <a:gd name="T16" fmla="*/ 12 w 197"/>
                <a:gd name="T17" fmla="*/ 31 h 74"/>
                <a:gd name="T18" fmla="*/ 0 w 197"/>
                <a:gd name="T19" fmla="*/ 12 h 74"/>
                <a:gd name="T20" fmla="*/ 12 w 197"/>
                <a:gd name="T21" fmla="*/ 12 h 74"/>
                <a:gd name="T22" fmla="*/ 27 w 197"/>
                <a:gd name="T23" fmla="*/ 14 h 74"/>
                <a:gd name="T24" fmla="*/ 27 w 197"/>
                <a:gd name="T25" fmla="*/ 10 h 74"/>
                <a:gd name="T26" fmla="*/ 40 w 197"/>
                <a:gd name="T27" fmla="*/ 10 h 74"/>
                <a:gd name="T28" fmla="*/ 36 w 197"/>
                <a:gd name="T29" fmla="*/ 2 h 74"/>
                <a:gd name="T30" fmla="*/ 57 w 197"/>
                <a:gd name="T31" fmla="*/ 2 h 74"/>
                <a:gd name="T32" fmla="*/ 88 w 197"/>
                <a:gd name="T33" fmla="*/ 18 h 74"/>
                <a:gd name="T34" fmla="*/ 106 w 197"/>
                <a:gd name="T35" fmla="*/ 0 h 74"/>
                <a:gd name="T36" fmla="*/ 116 w 197"/>
                <a:gd name="T37" fmla="*/ 0 h 74"/>
                <a:gd name="T38" fmla="*/ 116 w 197"/>
                <a:gd name="T39" fmla="*/ 20 h 74"/>
                <a:gd name="T40" fmla="*/ 138 w 197"/>
                <a:gd name="T41" fmla="*/ 12 h 74"/>
                <a:gd name="T42" fmla="*/ 163 w 197"/>
                <a:gd name="T43" fmla="*/ 12 h 74"/>
                <a:gd name="T44" fmla="*/ 197 w 197"/>
                <a:gd name="T45" fmla="*/ 3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7" h="74">
                  <a:moveTo>
                    <a:pt x="197" y="33"/>
                  </a:moveTo>
                  <a:cubicBezTo>
                    <a:pt x="179" y="46"/>
                    <a:pt x="141" y="74"/>
                    <a:pt x="119" y="74"/>
                  </a:cubicBezTo>
                  <a:cubicBezTo>
                    <a:pt x="106" y="74"/>
                    <a:pt x="98" y="69"/>
                    <a:pt x="93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43" y="57"/>
                    <a:pt x="41" y="53"/>
                    <a:pt x="40" y="47"/>
                  </a:cubicBezTo>
                  <a:cubicBezTo>
                    <a:pt x="45" y="46"/>
                    <a:pt x="53" y="46"/>
                    <a:pt x="55" y="46"/>
                  </a:cubicBezTo>
                  <a:cubicBezTo>
                    <a:pt x="62" y="43"/>
                    <a:pt x="70" y="43"/>
                    <a:pt x="74" y="42"/>
                  </a:cubicBezTo>
                  <a:cubicBezTo>
                    <a:pt x="71" y="42"/>
                    <a:pt x="40" y="39"/>
                    <a:pt x="38" y="39"/>
                  </a:cubicBezTo>
                  <a:cubicBezTo>
                    <a:pt x="25" y="39"/>
                    <a:pt x="10" y="49"/>
                    <a:pt x="12" y="31"/>
                  </a:cubicBezTo>
                  <a:cubicBezTo>
                    <a:pt x="6" y="26"/>
                    <a:pt x="1" y="20"/>
                    <a:pt x="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6" y="15"/>
                    <a:pt x="22" y="16"/>
                    <a:pt x="27" y="1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7"/>
                    <a:pt x="84" y="18"/>
                    <a:pt x="88" y="18"/>
                  </a:cubicBezTo>
                  <a:cubicBezTo>
                    <a:pt x="97" y="18"/>
                    <a:pt x="103" y="3"/>
                    <a:pt x="106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"/>
                    <a:pt x="114" y="14"/>
                    <a:pt x="116" y="20"/>
                  </a:cubicBezTo>
                  <a:cubicBezTo>
                    <a:pt x="122" y="20"/>
                    <a:pt x="127" y="12"/>
                    <a:pt x="138" y="12"/>
                  </a:cubicBezTo>
                  <a:cubicBezTo>
                    <a:pt x="156" y="12"/>
                    <a:pt x="152" y="12"/>
                    <a:pt x="163" y="12"/>
                  </a:cubicBezTo>
                  <a:cubicBezTo>
                    <a:pt x="178" y="12"/>
                    <a:pt x="193" y="24"/>
                    <a:pt x="197" y="33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5"/>
            <p:cNvSpPr>
              <a:spLocks/>
            </p:cNvSpPr>
            <p:nvPr/>
          </p:nvSpPr>
          <p:spPr bwMode="auto">
            <a:xfrm>
              <a:off x="2857" y="308"/>
              <a:ext cx="29" cy="26"/>
            </a:xfrm>
            <a:custGeom>
              <a:avLst/>
              <a:gdLst>
                <a:gd name="T0" fmla="*/ 13 w 39"/>
                <a:gd name="T1" fmla="*/ 0 h 34"/>
                <a:gd name="T2" fmla="*/ 39 w 39"/>
                <a:gd name="T3" fmla="*/ 34 h 34"/>
                <a:gd name="T4" fmla="*/ 15 w 39"/>
                <a:gd name="T5" fmla="*/ 0 h 34"/>
                <a:gd name="T6" fmla="*/ 15 w 39"/>
                <a:gd name="T7" fmla="*/ 3 h 34"/>
                <a:gd name="T8" fmla="*/ 13 w 39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13" y="0"/>
                  </a:moveTo>
                  <a:cubicBezTo>
                    <a:pt x="23" y="14"/>
                    <a:pt x="33" y="17"/>
                    <a:pt x="39" y="34"/>
                  </a:cubicBezTo>
                  <a:cubicBezTo>
                    <a:pt x="23" y="30"/>
                    <a:pt x="0" y="6"/>
                    <a:pt x="15" y="0"/>
                  </a:cubicBezTo>
                  <a:cubicBezTo>
                    <a:pt x="15" y="3"/>
                    <a:pt x="15" y="3"/>
                    <a:pt x="15" y="3"/>
                  </a:cubicBez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96"/>
            <p:cNvSpPr>
              <a:spLocks/>
            </p:cNvSpPr>
            <p:nvPr/>
          </p:nvSpPr>
          <p:spPr bwMode="auto">
            <a:xfrm>
              <a:off x="2538" y="1006"/>
              <a:ext cx="71" cy="89"/>
            </a:xfrm>
            <a:custGeom>
              <a:avLst/>
              <a:gdLst>
                <a:gd name="T0" fmla="*/ 16 w 95"/>
                <a:gd name="T1" fmla="*/ 35 h 119"/>
                <a:gd name="T2" fmla="*/ 38 w 95"/>
                <a:gd name="T3" fmla="*/ 26 h 119"/>
                <a:gd name="T4" fmla="*/ 33 w 95"/>
                <a:gd name="T5" fmla="*/ 16 h 119"/>
                <a:gd name="T6" fmla="*/ 56 w 95"/>
                <a:gd name="T7" fmla="*/ 0 h 119"/>
                <a:gd name="T8" fmla="*/ 69 w 95"/>
                <a:gd name="T9" fmla="*/ 0 h 119"/>
                <a:gd name="T10" fmla="*/ 95 w 95"/>
                <a:gd name="T11" fmla="*/ 33 h 119"/>
                <a:gd name="T12" fmla="*/ 81 w 95"/>
                <a:gd name="T13" fmla="*/ 45 h 119"/>
                <a:gd name="T14" fmla="*/ 81 w 95"/>
                <a:gd name="T15" fmla="*/ 72 h 119"/>
                <a:gd name="T16" fmla="*/ 80 w 95"/>
                <a:gd name="T17" fmla="*/ 94 h 119"/>
                <a:gd name="T18" fmla="*/ 60 w 95"/>
                <a:gd name="T19" fmla="*/ 98 h 119"/>
                <a:gd name="T20" fmla="*/ 33 w 95"/>
                <a:gd name="T21" fmla="*/ 116 h 119"/>
                <a:gd name="T22" fmla="*/ 19 w 95"/>
                <a:gd name="T23" fmla="*/ 119 h 119"/>
                <a:gd name="T24" fmla="*/ 0 w 95"/>
                <a:gd name="T25" fmla="*/ 101 h 119"/>
                <a:gd name="T26" fmla="*/ 22 w 95"/>
                <a:gd name="T27" fmla="*/ 60 h 119"/>
                <a:gd name="T28" fmla="*/ 7 w 95"/>
                <a:gd name="T29" fmla="*/ 43 h 119"/>
                <a:gd name="T30" fmla="*/ 16 w 95"/>
                <a:gd name="T31" fmla="*/ 3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9">
                  <a:moveTo>
                    <a:pt x="16" y="35"/>
                  </a:moveTo>
                  <a:cubicBezTo>
                    <a:pt x="20" y="35"/>
                    <a:pt x="33" y="31"/>
                    <a:pt x="38" y="26"/>
                  </a:cubicBezTo>
                  <a:cubicBezTo>
                    <a:pt x="35" y="21"/>
                    <a:pt x="33" y="19"/>
                    <a:pt x="33" y="16"/>
                  </a:cubicBezTo>
                  <a:cubicBezTo>
                    <a:pt x="33" y="10"/>
                    <a:pt x="48" y="0"/>
                    <a:pt x="56" y="0"/>
                  </a:cubicBezTo>
                  <a:cubicBezTo>
                    <a:pt x="60" y="0"/>
                    <a:pt x="64" y="0"/>
                    <a:pt x="69" y="0"/>
                  </a:cubicBezTo>
                  <a:cubicBezTo>
                    <a:pt x="86" y="0"/>
                    <a:pt x="95" y="19"/>
                    <a:pt x="95" y="33"/>
                  </a:cubicBezTo>
                  <a:cubicBezTo>
                    <a:pt x="95" y="39"/>
                    <a:pt x="81" y="39"/>
                    <a:pt x="81" y="45"/>
                  </a:cubicBezTo>
                  <a:cubicBezTo>
                    <a:pt x="81" y="50"/>
                    <a:pt x="81" y="71"/>
                    <a:pt x="81" y="72"/>
                  </a:cubicBezTo>
                  <a:cubicBezTo>
                    <a:pt x="81" y="78"/>
                    <a:pt x="86" y="88"/>
                    <a:pt x="80" y="94"/>
                  </a:cubicBezTo>
                  <a:cubicBezTo>
                    <a:pt x="76" y="99"/>
                    <a:pt x="68" y="98"/>
                    <a:pt x="60" y="98"/>
                  </a:cubicBezTo>
                  <a:cubicBezTo>
                    <a:pt x="48" y="98"/>
                    <a:pt x="39" y="112"/>
                    <a:pt x="33" y="116"/>
                  </a:cubicBezTo>
                  <a:cubicBezTo>
                    <a:pt x="29" y="118"/>
                    <a:pt x="23" y="119"/>
                    <a:pt x="19" y="119"/>
                  </a:cubicBezTo>
                  <a:cubicBezTo>
                    <a:pt x="10" y="119"/>
                    <a:pt x="0" y="110"/>
                    <a:pt x="0" y="101"/>
                  </a:cubicBezTo>
                  <a:cubicBezTo>
                    <a:pt x="0" y="81"/>
                    <a:pt x="19" y="79"/>
                    <a:pt x="22" y="60"/>
                  </a:cubicBezTo>
                  <a:cubicBezTo>
                    <a:pt x="14" y="56"/>
                    <a:pt x="7" y="51"/>
                    <a:pt x="7" y="43"/>
                  </a:cubicBezTo>
                  <a:cubicBezTo>
                    <a:pt x="7" y="33"/>
                    <a:pt x="13" y="35"/>
                    <a:pt x="16" y="35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97"/>
            <p:cNvSpPr>
              <a:spLocks/>
            </p:cNvSpPr>
            <p:nvPr/>
          </p:nvSpPr>
          <p:spPr bwMode="auto">
            <a:xfrm>
              <a:off x="2585" y="930"/>
              <a:ext cx="14" cy="14"/>
            </a:xfrm>
            <a:custGeom>
              <a:avLst/>
              <a:gdLst>
                <a:gd name="T0" fmla="*/ 5 w 19"/>
                <a:gd name="T1" fmla="*/ 19 h 19"/>
                <a:gd name="T2" fmla="*/ 0 w 19"/>
                <a:gd name="T3" fmla="*/ 9 h 19"/>
                <a:gd name="T4" fmla="*/ 19 w 19"/>
                <a:gd name="T5" fmla="*/ 0 h 19"/>
                <a:gd name="T6" fmla="*/ 5 w 19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5" y="19"/>
                  </a:moveTo>
                  <a:cubicBezTo>
                    <a:pt x="3" y="19"/>
                    <a:pt x="0" y="12"/>
                    <a:pt x="0" y="9"/>
                  </a:cubicBezTo>
                  <a:cubicBezTo>
                    <a:pt x="0" y="4"/>
                    <a:pt x="13" y="0"/>
                    <a:pt x="19" y="0"/>
                  </a:cubicBezTo>
                  <a:cubicBezTo>
                    <a:pt x="19" y="9"/>
                    <a:pt x="13" y="19"/>
                    <a:pt x="5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98"/>
            <p:cNvSpPr>
              <a:spLocks/>
            </p:cNvSpPr>
            <p:nvPr/>
          </p:nvSpPr>
          <p:spPr bwMode="auto">
            <a:xfrm>
              <a:off x="2594" y="924"/>
              <a:ext cx="134" cy="204"/>
            </a:xfrm>
            <a:custGeom>
              <a:avLst/>
              <a:gdLst>
                <a:gd name="T0" fmla="*/ 163 w 179"/>
                <a:gd name="T1" fmla="*/ 183 h 273"/>
                <a:gd name="T2" fmla="*/ 155 w 179"/>
                <a:gd name="T3" fmla="*/ 230 h 273"/>
                <a:gd name="T4" fmla="*/ 170 w 179"/>
                <a:gd name="T5" fmla="*/ 238 h 273"/>
                <a:gd name="T6" fmla="*/ 119 w 179"/>
                <a:gd name="T7" fmla="*/ 250 h 273"/>
                <a:gd name="T8" fmla="*/ 66 w 179"/>
                <a:gd name="T9" fmla="*/ 253 h 273"/>
                <a:gd name="T10" fmla="*/ 43 w 179"/>
                <a:gd name="T11" fmla="*/ 266 h 273"/>
                <a:gd name="T12" fmla="*/ 27 w 179"/>
                <a:gd name="T13" fmla="*/ 273 h 273"/>
                <a:gd name="T14" fmla="*/ 54 w 179"/>
                <a:gd name="T15" fmla="*/ 238 h 273"/>
                <a:gd name="T16" fmla="*/ 78 w 179"/>
                <a:gd name="T17" fmla="*/ 222 h 273"/>
                <a:gd name="T18" fmla="*/ 43 w 179"/>
                <a:gd name="T19" fmla="*/ 221 h 273"/>
                <a:gd name="T20" fmla="*/ 32 w 179"/>
                <a:gd name="T21" fmla="*/ 221 h 273"/>
                <a:gd name="T22" fmla="*/ 47 w 179"/>
                <a:gd name="T23" fmla="*/ 173 h 273"/>
                <a:gd name="T24" fmla="*/ 81 w 179"/>
                <a:gd name="T25" fmla="*/ 146 h 273"/>
                <a:gd name="T26" fmla="*/ 68 w 179"/>
                <a:gd name="T27" fmla="*/ 126 h 273"/>
                <a:gd name="T28" fmla="*/ 44 w 179"/>
                <a:gd name="T29" fmla="*/ 129 h 273"/>
                <a:gd name="T30" fmla="*/ 39 w 179"/>
                <a:gd name="T31" fmla="*/ 106 h 273"/>
                <a:gd name="T32" fmla="*/ 26 w 179"/>
                <a:gd name="T33" fmla="*/ 87 h 273"/>
                <a:gd name="T34" fmla="*/ 20 w 179"/>
                <a:gd name="T35" fmla="*/ 99 h 273"/>
                <a:gd name="T36" fmla="*/ 23 w 179"/>
                <a:gd name="T37" fmla="*/ 81 h 273"/>
                <a:gd name="T38" fmla="*/ 12 w 179"/>
                <a:gd name="T39" fmla="*/ 67 h 273"/>
                <a:gd name="T40" fmla="*/ 17 w 179"/>
                <a:gd name="T41" fmla="*/ 51 h 273"/>
                <a:gd name="T42" fmla="*/ 12 w 179"/>
                <a:gd name="T43" fmla="*/ 36 h 273"/>
                <a:gd name="T44" fmla="*/ 20 w 179"/>
                <a:gd name="T45" fmla="*/ 38 h 273"/>
                <a:gd name="T46" fmla="*/ 27 w 179"/>
                <a:gd name="T47" fmla="*/ 24 h 273"/>
                <a:gd name="T48" fmla="*/ 42 w 179"/>
                <a:gd name="T49" fmla="*/ 0 h 273"/>
                <a:gd name="T50" fmla="*/ 72 w 179"/>
                <a:gd name="T51" fmla="*/ 7 h 273"/>
                <a:gd name="T52" fmla="*/ 55 w 179"/>
                <a:gd name="T53" fmla="*/ 34 h 273"/>
                <a:gd name="T54" fmla="*/ 79 w 179"/>
                <a:gd name="T55" fmla="*/ 83 h 273"/>
                <a:gd name="T56" fmla="*/ 91 w 179"/>
                <a:gd name="T57" fmla="*/ 90 h 273"/>
                <a:gd name="T58" fmla="*/ 144 w 179"/>
                <a:gd name="T59" fmla="*/ 160 h 273"/>
                <a:gd name="T60" fmla="*/ 148 w 179"/>
                <a:gd name="T61" fmla="*/ 183 h 273"/>
                <a:gd name="T62" fmla="*/ 157 w 179"/>
                <a:gd name="T63" fmla="*/ 18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9" h="273">
                  <a:moveTo>
                    <a:pt x="154" y="186"/>
                  </a:moveTo>
                  <a:cubicBezTo>
                    <a:pt x="159" y="182"/>
                    <a:pt x="157" y="183"/>
                    <a:pt x="163" y="183"/>
                  </a:cubicBezTo>
                  <a:cubicBezTo>
                    <a:pt x="172" y="183"/>
                    <a:pt x="179" y="190"/>
                    <a:pt x="179" y="198"/>
                  </a:cubicBezTo>
                  <a:cubicBezTo>
                    <a:pt x="179" y="212"/>
                    <a:pt x="161" y="219"/>
                    <a:pt x="155" y="230"/>
                  </a:cubicBezTo>
                  <a:cubicBezTo>
                    <a:pt x="163" y="232"/>
                    <a:pt x="166" y="233"/>
                    <a:pt x="170" y="233"/>
                  </a:cubicBezTo>
                  <a:cubicBezTo>
                    <a:pt x="170" y="238"/>
                    <a:pt x="170" y="238"/>
                    <a:pt x="170" y="238"/>
                  </a:cubicBezTo>
                  <a:cubicBezTo>
                    <a:pt x="163" y="246"/>
                    <a:pt x="158" y="250"/>
                    <a:pt x="149" y="250"/>
                  </a:cubicBezTo>
                  <a:cubicBezTo>
                    <a:pt x="140" y="250"/>
                    <a:pt x="123" y="250"/>
                    <a:pt x="119" y="250"/>
                  </a:cubicBezTo>
                  <a:cubicBezTo>
                    <a:pt x="111" y="250"/>
                    <a:pt x="91" y="257"/>
                    <a:pt x="79" y="257"/>
                  </a:cubicBezTo>
                  <a:cubicBezTo>
                    <a:pt x="74" y="257"/>
                    <a:pt x="71" y="253"/>
                    <a:pt x="66" y="253"/>
                  </a:cubicBezTo>
                  <a:cubicBezTo>
                    <a:pt x="58" y="253"/>
                    <a:pt x="54" y="260"/>
                    <a:pt x="54" y="266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38" y="266"/>
                    <a:pt x="35" y="269"/>
                    <a:pt x="32" y="273"/>
                  </a:cubicBezTo>
                  <a:cubicBezTo>
                    <a:pt x="27" y="273"/>
                    <a:pt x="27" y="273"/>
                    <a:pt x="27" y="273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9" y="265"/>
                    <a:pt x="51" y="239"/>
                    <a:pt x="54" y="238"/>
                  </a:cubicBezTo>
                  <a:cubicBezTo>
                    <a:pt x="64" y="235"/>
                    <a:pt x="79" y="239"/>
                    <a:pt x="79" y="228"/>
                  </a:cubicBezTo>
                  <a:cubicBezTo>
                    <a:pt x="79" y="226"/>
                    <a:pt x="78" y="224"/>
                    <a:pt x="78" y="222"/>
                  </a:cubicBezTo>
                  <a:cubicBezTo>
                    <a:pt x="75" y="227"/>
                    <a:pt x="70" y="230"/>
                    <a:pt x="64" y="230"/>
                  </a:cubicBezTo>
                  <a:cubicBezTo>
                    <a:pt x="54" y="230"/>
                    <a:pt x="51" y="221"/>
                    <a:pt x="43" y="221"/>
                  </a:cubicBezTo>
                  <a:cubicBezTo>
                    <a:pt x="38" y="221"/>
                    <a:pt x="39" y="225"/>
                    <a:pt x="35" y="225"/>
                  </a:cubicBezTo>
                  <a:cubicBezTo>
                    <a:pt x="34" y="225"/>
                    <a:pt x="32" y="222"/>
                    <a:pt x="32" y="221"/>
                  </a:cubicBezTo>
                  <a:cubicBezTo>
                    <a:pt x="32" y="209"/>
                    <a:pt x="53" y="208"/>
                    <a:pt x="53" y="196"/>
                  </a:cubicBezTo>
                  <a:cubicBezTo>
                    <a:pt x="53" y="186"/>
                    <a:pt x="47" y="182"/>
                    <a:pt x="47" y="173"/>
                  </a:cubicBezTo>
                  <a:cubicBezTo>
                    <a:pt x="60" y="173"/>
                    <a:pt x="77" y="166"/>
                    <a:pt x="81" y="158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73" y="147"/>
                    <a:pt x="63" y="145"/>
                    <a:pt x="63" y="137"/>
                  </a:cubicBezTo>
                  <a:cubicBezTo>
                    <a:pt x="63" y="131"/>
                    <a:pt x="66" y="129"/>
                    <a:pt x="68" y="126"/>
                  </a:cubicBezTo>
                  <a:cubicBezTo>
                    <a:pt x="66" y="126"/>
                    <a:pt x="63" y="126"/>
                    <a:pt x="61" y="126"/>
                  </a:cubicBezTo>
                  <a:cubicBezTo>
                    <a:pt x="54" y="126"/>
                    <a:pt x="50" y="129"/>
                    <a:pt x="44" y="129"/>
                  </a:cubicBezTo>
                  <a:cubicBezTo>
                    <a:pt x="37" y="129"/>
                    <a:pt x="32" y="129"/>
                    <a:pt x="32" y="123"/>
                  </a:cubicBezTo>
                  <a:cubicBezTo>
                    <a:pt x="32" y="117"/>
                    <a:pt x="39" y="113"/>
                    <a:pt x="39" y="106"/>
                  </a:cubicBezTo>
                  <a:cubicBezTo>
                    <a:pt x="39" y="99"/>
                    <a:pt x="37" y="98"/>
                    <a:pt x="39" y="91"/>
                  </a:cubicBezTo>
                  <a:cubicBezTo>
                    <a:pt x="33" y="91"/>
                    <a:pt x="29" y="89"/>
                    <a:pt x="26" y="87"/>
                  </a:cubicBezTo>
                  <a:cubicBezTo>
                    <a:pt x="23" y="94"/>
                    <a:pt x="25" y="96"/>
                    <a:pt x="26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0" y="93"/>
                    <a:pt x="20" y="91"/>
                    <a:pt x="20" y="87"/>
                  </a:cubicBezTo>
                  <a:cubicBezTo>
                    <a:pt x="20" y="84"/>
                    <a:pt x="21" y="83"/>
                    <a:pt x="23" y="81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3"/>
                    <a:pt x="12" y="71"/>
                    <a:pt x="12" y="67"/>
                  </a:cubicBezTo>
                  <a:cubicBezTo>
                    <a:pt x="12" y="64"/>
                    <a:pt x="17" y="58"/>
                    <a:pt x="17" y="57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6" y="48"/>
                    <a:pt x="0" y="46"/>
                    <a:pt x="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40"/>
                    <a:pt x="16" y="43"/>
                    <a:pt x="17" y="43"/>
                  </a:cubicBezTo>
                  <a:cubicBezTo>
                    <a:pt x="19" y="43"/>
                    <a:pt x="20" y="40"/>
                    <a:pt x="20" y="38"/>
                  </a:cubicBezTo>
                  <a:cubicBezTo>
                    <a:pt x="19" y="37"/>
                    <a:pt x="17" y="35"/>
                    <a:pt x="17" y="33"/>
                  </a:cubicBezTo>
                  <a:cubicBezTo>
                    <a:pt x="17" y="27"/>
                    <a:pt x="22" y="24"/>
                    <a:pt x="27" y="24"/>
                  </a:cubicBezTo>
                  <a:cubicBezTo>
                    <a:pt x="27" y="17"/>
                    <a:pt x="30" y="14"/>
                    <a:pt x="30" y="10"/>
                  </a:cubicBezTo>
                  <a:cubicBezTo>
                    <a:pt x="30" y="6"/>
                    <a:pt x="38" y="0"/>
                    <a:pt x="42" y="0"/>
                  </a:cubicBezTo>
                  <a:cubicBezTo>
                    <a:pt x="51" y="0"/>
                    <a:pt x="59" y="0"/>
                    <a:pt x="64" y="0"/>
                  </a:cubicBezTo>
                  <a:cubicBezTo>
                    <a:pt x="67" y="0"/>
                    <a:pt x="72" y="5"/>
                    <a:pt x="72" y="7"/>
                  </a:cubicBezTo>
                  <a:cubicBezTo>
                    <a:pt x="72" y="18"/>
                    <a:pt x="55" y="17"/>
                    <a:pt x="53" y="28"/>
                  </a:cubicBezTo>
                  <a:cubicBezTo>
                    <a:pt x="53" y="30"/>
                    <a:pt x="54" y="32"/>
                    <a:pt x="55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3" y="56"/>
                    <a:pt x="79" y="66"/>
                    <a:pt x="79" y="83"/>
                  </a:cubicBezTo>
                  <a:cubicBezTo>
                    <a:pt x="76" y="83"/>
                    <a:pt x="74" y="86"/>
                    <a:pt x="73" y="89"/>
                  </a:cubicBezTo>
                  <a:cubicBezTo>
                    <a:pt x="81" y="91"/>
                    <a:pt x="85" y="88"/>
                    <a:pt x="91" y="90"/>
                  </a:cubicBezTo>
                  <a:cubicBezTo>
                    <a:pt x="105" y="95"/>
                    <a:pt x="103" y="114"/>
                    <a:pt x="112" y="123"/>
                  </a:cubicBezTo>
                  <a:cubicBezTo>
                    <a:pt x="124" y="136"/>
                    <a:pt x="144" y="141"/>
                    <a:pt x="144" y="160"/>
                  </a:cubicBezTo>
                  <a:cubicBezTo>
                    <a:pt x="144" y="167"/>
                    <a:pt x="152" y="171"/>
                    <a:pt x="152" y="177"/>
                  </a:cubicBezTo>
                  <a:cubicBezTo>
                    <a:pt x="152" y="180"/>
                    <a:pt x="151" y="182"/>
                    <a:pt x="148" y="183"/>
                  </a:cubicBezTo>
                  <a:cubicBezTo>
                    <a:pt x="148" y="188"/>
                    <a:pt x="148" y="188"/>
                    <a:pt x="148" y="188"/>
                  </a:cubicBezTo>
                  <a:cubicBezTo>
                    <a:pt x="154" y="187"/>
                    <a:pt x="154" y="184"/>
                    <a:pt x="157" y="183"/>
                  </a:cubicBezTo>
                  <a:lnTo>
                    <a:pt x="154" y="186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99"/>
            <p:cNvSpPr>
              <a:spLocks/>
            </p:cNvSpPr>
            <p:nvPr/>
          </p:nvSpPr>
          <p:spPr bwMode="auto">
            <a:xfrm>
              <a:off x="2623" y="1029"/>
              <a:ext cx="6" cy="7"/>
            </a:xfrm>
            <a:custGeom>
              <a:avLst/>
              <a:gdLst>
                <a:gd name="T0" fmla="*/ 5 w 9"/>
                <a:gd name="T1" fmla="*/ 0 h 9"/>
                <a:gd name="T2" fmla="*/ 0 w 9"/>
                <a:gd name="T3" fmla="*/ 9 h 9"/>
                <a:gd name="T4" fmla="*/ 8 w 9"/>
                <a:gd name="T5" fmla="*/ 9 h 9"/>
                <a:gd name="T6" fmla="*/ 9 w 9"/>
                <a:gd name="T7" fmla="*/ 0 h 9"/>
                <a:gd name="T8" fmla="*/ 5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0" y="2"/>
                    <a:pt x="0" y="5"/>
                    <a:pt x="0" y="9"/>
                  </a:cubicBezTo>
                  <a:cubicBezTo>
                    <a:pt x="4" y="9"/>
                    <a:pt x="7" y="9"/>
                    <a:pt x="8" y="9"/>
                  </a:cubicBezTo>
                  <a:cubicBezTo>
                    <a:pt x="8" y="5"/>
                    <a:pt x="9" y="2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00"/>
            <p:cNvSpPr>
              <a:spLocks/>
            </p:cNvSpPr>
            <p:nvPr/>
          </p:nvSpPr>
          <p:spPr bwMode="auto">
            <a:xfrm>
              <a:off x="2317" y="715"/>
              <a:ext cx="164" cy="78"/>
            </a:xfrm>
            <a:custGeom>
              <a:avLst/>
              <a:gdLst>
                <a:gd name="T0" fmla="*/ 218 w 219"/>
                <a:gd name="T1" fmla="*/ 56 h 104"/>
                <a:gd name="T2" fmla="*/ 184 w 219"/>
                <a:gd name="T3" fmla="*/ 84 h 104"/>
                <a:gd name="T4" fmla="*/ 125 w 219"/>
                <a:gd name="T5" fmla="*/ 104 h 104"/>
                <a:gd name="T6" fmla="*/ 57 w 219"/>
                <a:gd name="T7" fmla="*/ 90 h 104"/>
                <a:gd name="T8" fmla="*/ 24 w 219"/>
                <a:gd name="T9" fmla="*/ 75 h 104"/>
                <a:gd name="T10" fmla="*/ 31 w 219"/>
                <a:gd name="T11" fmla="*/ 71 h 104"/>
                <a:gd name="T12" fmla="*/ 35 w 219"/>
                <a:gd name="T13" fmla="*/ 48 h 104"/>
                <a:gd name="T14" fmla="*/ 2 w 219"/>
                <a:gd name="T15" fmla="*/ 44 h 104"/>
                <a:gd name="T16" fmla="*/ 41 w 219"/>
                <a:gd name="T17" fmla="*/ 37 h 104"/>
                <a:gd name="T18" fmla="*/ 38 w 219"/>
                <a:gd name="T19" fmla="*/ 31 h 104"/>
                <a:gd name="T20" fmla="*/ 0 w 219"/>
                <a:gd name="T21" fmla="*/ 13 h 104"/>
                <a:gd name="T22" fmla="*/ 15 w 219"/>
                <a:gd name="T23" fmla="*/ 15 h 104"/>
                <a:gd name="T24" fmla="*/ 15 w 219"/>
                <a:gd name="T25" fmla="*/ 9 h 104"/>
                <a:gd name="T26" fmla="*/ 29 w 219"/>
                <a:gd name="T27" fmla="*/ 0 h 104"/>
                <a:gd name="T28" fmla="*/ 35 w 219"/>
                <a:gd name="T29" fmla="*/ 0 h 104"/>
                <a:gd name="T30" fmla="*/ 39 w 219"/>
                <a:gd name="T31" fmla="*/ 12 h 104"/>
                <a:gd name="T32" fmla="*/ 50 w 219"/>
                <a:gd name="T33" fmla="*/ 28 h 104"/>
                <a:gd name="T34" fmla="*/ 64 w 219"/>
                <a:gd name="T35" fmla="*/ 23 h 104"/>
                <a:gd name="T36" fmla="*/ 64 w 219"/>
                <a:gd name="T37" fmla="*/ 13 h 104"/>
                <a:gd name="T38" fmla="*/ 74 w 219"/>
                <a:gd name="T39" fmla="*/ 20 h 104"/>
                <a:gd name="T40" fmla="*/ 92 w 219"/>
                <a:gd name="T41" fmla="*/ 15 h 104"/>
                <a:gd name="T42" fmla="*/ 103 w 219"/>
                <a:gd name="T43" fmla="*/ 21 h 104"/>
                <a:gd name="T44" fmla="*/ 103 w 219"/>
                <a:gd name="T45" fmla="*/ 13 h 104"/>
                <a:gd name="T46" fmla="*/ 127 w 219"/>
                <a:gd name="T47" fmla="*/ 15 h 104"/>
                <a:gd name="T48" fmla="*/ 153 w 219"/>
                <a:gd name="T49" fmla="*/ 13 h 104"/>
                <a:gd name="T50" fmla="*/ 156 w 219"/>
                <a:gd name="T51" fmla="*/ 1 h 104"/>
                <a:gd name="T52" fmla="*/ 164 w 219"/>
                <a:gd name="T53" fmla="*/ 1 h 104"/>
                <a:gd name="T54" fmla="*/ 178 w 219"/>
                <a:gd name="T55" fmla="*/ 11 h 104"/>
                <a:gd name="T56" fmla="*/ 196 w 219"/>
                <a:gd name="T57" fmla="*/ 7 h 104"/>
                <a:gd name="T58" fmla="*/ 191 w 219"/>
                <a:gd name="T59" fmla="*/ 14 h 104"/>
                <a:gd name="T60" fmla="*/ 219 w 219"/>
                <a:gd name="T61" fmla="*/ 54 h 104"/>
                <a:gd name="T62" fmla="*/ 218 w 219"/>
                <a:gd name="T63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" h="104">
                  <a:moveTo>
                    <a:pt x="218" y="56"/>
                  </a:moveTo>
                  <a:cubicBezTo>
                    <a:pt x="212" y="67"/>
                    <a:pt x="194" y="81"/>
                    <a:pt x="184" y="84"/>
                  </a:cubicBezTo>
                  <a:cubicBezTo>
                    <a:pt x="166" y="91"/>
                    <a:pt x="151" y="104"/>
                    <a:pt x="125" y="104"/>
                  </a:cubicBezTo>
                  <a:cubicBezTo>
                    <a:pt x="97" y="104"/>
                    <a:pt x="78" y="97"/>
                    <a:pt x="57" y="90"/>
                  </a:cubicBezTo>
                  <a:cubicBezTo>
                    <a:pt x="47" y="87"/>
                    <a:pt x="41" y="75"/>
                    <a:pt x="24" y="75"/>
                  </a:cubicBezTo>
                  <a:cubicBezTo>
                    <a:pt x="26" y="74"/>
                    <a:pt x="29" y="71"/>
                    <a:pt x="31" y="71"/>
                  </a:cubicBezTo>
                  <a:cubicBezTo>
                    <a:pt x="31" y="61"/>
                    <a:pt x="33" y="56"/>
                    <a:pt x="35" y="48"/>
                  </a:cubicBezTo>
                  <a:cubicBezTo>
                    <a:pt x="22" y="44"/>
                    <a:pt x="10" y="52"/>
                    <a:pt x="2" y="44"/>
                  </a:cubicBezTo>
                  <a:cubicBezTo>
                    <a:pt x="13" y="44"/>
                    <a:pt x="33" y="40"/>
                    <a:pt x="41" y="37"/>
                  </a:cubicBezTo>
                  <a:cubicBezTo>
                    <a:pt x="39" y="36"/>
                    <a:pt x="38" y="33"/>
                    <a:pt x="38" y="31"/>
                  </a:cubicBezTo>
                  <a:cubicBezTo>
                    <a:pt x="29" y="31"/>
                    <a:pt x="1" y="22"/>
                    <a:pt x="0" y="13"/>
                  </a:cubicBezTo>
                  <a:cubicBezTo>
                    <a:pt x="7" y="11"/>
                    <a:pt x="10" y="13"/>
                    <a:pt x="15" y="15"/>
                  </a:cubicBezTo>
                  <a:cubicBezTo>
                    <a:pt x="15" y="13"/>
                    <a:pt x="15" y="11"/>
                    <a:pt x="15" y="9"/>
                  </a:cubicBezTo>
                  <a:cubicBezTo>
                    <a:pt x="21" y="9"/>
                    <a:pt x="22" y="0"/>
                    <a:pt x="29" y="0"/>
                  </a:cubicBezTo>
                  <a:cubicBezTo>
                    <a:pt x="31" y="0"/>
                    <a:pt x="32" y="0"/>
                    <a:pt x="35" y="0"/>
                  </a:cubicBezTo>
                  <a:cubicBezTo>
                    <a:pt x="35" y="5"/>
                    <a:pt x="38" y="7"/>
                    <a:pt x="39" y="12"/>
                  </a:cubicBezTo>
                  <a:cubicBezTo>
                    <a:pt x="38" y="17"/>
                    <a:pt x="45" y="28"/>
                    <a:pt x="50" y="28"/>
                  </a:cubicBezTo>
                  <a:cubicBezTo>
                    <a:pt x="56" y="28"/>
                    <a:pt x="60" y="24"/>
                    <a:pt x="64" y="23"/>
                  </a:cubicBezTo>
                  <a:cubicBezTo>
                    <a:pt x="63" y="17"/>
                    <a:pt x="62" y="16"/>
                    <a:pt x="64" y="13"/>
                  </a:cubicBezTo>
                  <a:cubicBezTo>
                    <a:pt x="67" y="16"/>
                    <a:pt x="69" y="20"/>
                    <a:pt x="74" y="2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8" y="17"/>
                    <a:pt x="100" y="19"/>
                    <a:pt x="103" y="21"/>
                  </a:cubicBezTo>
                  <a:cubicBezTo>
                    <a:pt x="102" y="18"/>
                    <a:pt x="103" y="15"/>
                    <a:pt x="103" y="13"/>
                  </a:cubicBezTo>
                  <a:cubicBezTo>
                    <a:pt x="114" y="13"/>
                    <a:pt x="120" y="15"/>
                    <a:pt x="127" y="15"/>
                  </a:cubicBezTo>
                  <a:cubicBezTo>
                    <a:pt x="137" y="15"/>
                    <a:pt x="146" y="5"/>
                    <a:pt x="153" y="13"/>
                  </a:cubicBezTo>
                  <a:cubicBezTo>
                    <a:pt x="153" y="6"/>
                    <a:pt x="154" y="4"/>
                    <a:pt x="156" y="1"/>
                  </a:cubicBezTo>
                  <a:cubicBezTo>
                    <a:pt x="161" y="2"/>
                    <a:pt x="161" y="3"/>
                    <a:pt x="164" y="1"/>
                  </a:cubicBezTo>
                  <a:cubicBezTo>
                    <a:pt x="164" y="10"/>
                    <a:pt x="170" y="11"/>
                    <a:pt x="178" y="11"/>
                  </a:cubicBezTo>
                  <a:cubicBezTo>
                    <a:pt x="185" y="11"/>
                    <a:pt x="189" y="7"/>
                    <a:pt x="196" y="7"/>
                  </a:cubicBezTo>
                  <a:cubicBezTo>
                    <a:pt x="194" y="9"/>
                    <a:pt x="191" y="12"/>
                    <a:pt x="191" y="14"/>
                  </a:cubicBezTo>
                  <a:cubicBezTo>
                    <a:pt x="191" y="37"/>
                    <a:pt x="219" y="32"/>
                    <a:pt x="219" y="54"/>
                  </a:cubicBezTo>
                  <a:lnTo>
                    <a:pt x="218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01"/>
            <p:cNvSpPr>
              <a:spLocks/>
            </p:cNvSpPr>
            <p:nvPr/>
          </p:nvSpPr>
          <p:spPr bwMode="auto">
            <a:xfrm>
              <a:off x="1335" y="1661"/>
              <a:ext cx="168" cy="60"/>
            </a:xfrm>
            <a:custGeom>
              <a:avLst/>
              <a:gdLst>
                <a:gd name="T0" fmla="*/ 225 w 225"/>
                <a:gd name="T1" fmla="*/ 71 h 81"/>
                <a:gd name="T2" fmla="*/ 197 w 225"/>
                <a:gd name="T3" fmla="*/ 81 h 81"/>
                <a:gd name="T4" fmla="*/ 153 w 225"/>
                <a:gd name="T5" fmla="*/ 75 h 81"/>
                <a:gd name="T6" fmla="*/ 153 w 225"/>
                <a:gd name="T7" fmla="*/ 70 h 81"/>
                <a:gd name="T8" fmla="*/ 160 w 225"/>
                <a:gd name="T9" fmla="*/ 63 h 81"/>
                <a:gd name="T10" fmla="*/ 135 w 225"/>
                <a:gd name="T11" fmla="*/ 47 h 81"/>
                <a:gd name="T12" fmla="*/ 126 w 225"/>
                <a:gd name="T13" fmla="*/ 39 h 81"/>
                <a:gd name="T14" fmla="*/ 110 w 225"/>
                <a:gd name="T15" fmla="*/ 39 h 81"/>
                <a:gd name="T16" fmla="*/ 84 w 225"/>
                <a:gd name="T17" fmla="*/ 27 h 81"/>
                <a:gd name="T18" fmla="*/ 62 w 225"/>
                <a:gd name="T19" fmla="*/ 27 h 81"/>
                <a:gd name="T20" fmla="*/ 60 w 225"/>
                <a:gd name="T21" fmla="*/ 18 h 81"/>
                <a:gd name="T22" fmla="*/ 50 w 225"/>
                <a:gd name="T23" fmla="*/ 16 h 81"/>
                <a:gd name="T24" fmla="*/ 7 w 225"/>
                <a:gd name="T25" fmla="*/ 35 h 81"/>
                <a:gd name="T26" fmla="*/ 0 w 225"/>
                <a:gd name="T27" fmla="*/ 35 h 81"/>
                <a:gd name="T28" fmla="*/ 63 w 225"/>
                <a:gd name="T29" fmla="*/ 0 h 81"/>
                <a:gd name="T30" fmla="*/ 137 w 225"/>
                <a:gd name="T31" fmla="*/ 20 h 81"/>
                <a:gd name="T32" fmla="*/ 150 w 225"/>
                <a:gd name="T33" fmla="*/ 29 h 81"/>
                <a:gd name="T34" fmla="*/ 197 w 225"/>
                <a:gd name="T35" fmla="*/ 49 h 81"/>
                <a:gd name="T36" fmla="*/ 197 w 225"/>
                <a:gd name="T37" fmla="*/ 55 h 81"/>
                <a:gd name="T38" fmla="*/ 208 w 225"/>
                <a:gd name="T39" fmla="*/ 55 h 81"/>
                <a:gd name="T40" fmla="*/ 225 w 225"/>
                <a:gd name="T41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" h="81">
                  <a:moveTo>
                    <a:pt x="225" y="71"/>
                  </a:moveTo>
                  <a:cubicBezTo>
                    <a:pt x="220" y="81"/>
                    <a:pt x="206" y="81"/>
                    <a:pt x="197" y="81"/>
                  </a:cubicBezTo>
                  <a:cubicBezTo>
                    <a:pt x="179" y="81"/>
                    <a:pt x="167" y="75"/>
                    <a:pt x="153" y="75"/>
                  </a:cubicBezTo>
                  <a:cubicBezTo>
                    <a:pt x="153" y="74"/>
                    <a:pt x="153" y="72"/>
                    <a:pt x="153" y="70"/>
                  </a:cubicBezTo>
                  <a:cubicBezTo>
                    <a:pt x="156" y="70"/>
                    <a:pt x="160" y="67"/>
                    <a:pt x="160" y="63"/>
                  </a:cubicBezTo>
                  <a:cubicBezTo>
                    <a:pt x="149" y="58"/>
                    <a:pt x="137" y="59"/>
                    <a:pt x="135" y="47"/>
                  </a:cubicBezTo>
                  <a:cubicBezTo>
                    <a:pt x="128" y="47"/>
                    <a:pt x="129" y="41"/>
                    <a:pt x="126" y="39"/>
                  </a:cubicBezTo>
                  <a:cubicBezTo>
                    <a:pt x="120" y="36"/>
                    <a:pt x="116" y="39"/>
                    <a:pt x="110" y="39"/>
                  </a:cubicBezTo>
                  <a:cubicBezTo>
                    <a:pt x="100" y="39"/>
                    <a:pt x="94" y="27"/>
                    <a:pt x="84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57" y="24"/>
                    <a:pt x="58" y="20"/>
                    <a:pt x="60" y="18"/>
                  </a:cubicBezTo>
                  <a:cubicBezTo>
                    <a:pt x="57" y="15"/>
                    <a:pt x="54" y="16"/>
                    <a:pt x="50" y="16"/>
                  </a:cubicBezTo>
                  <a:cubicBezTo>
                    <a:pt x="35" y="16"/>
                    <a:pt x="15" y="27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3" y="13"/>
                    <a:pt x="29" y="0"/>
                    <a:pt x="63" y="0"/>
                  </a:cubicBezTo>
                  <a:cubicBezTo>
                    <a:pt x="96" y="0"/>
                    <a:pt x="112" y="20"/>
                    <a:pt x="137" y="20"/>
                  </a:cubicBezTo>
                  <a:cubicBezTo>
                    <a:pt x="142" y="20"/>
                    <a:pt x="148" y="28"/>
                    <a:pt x="150" y="29"/>
                  </a:cubicBezTo>
                  <a:cubicBezTo>
                    <a:pt x="160" y="40"/>
                    <a:pt x="179" y="49"/>
                    <a:pt x="197" y="49"/>
                  </a:cubicBezTo>
                  <a:cubicBezTo>
                    <a:pt x="197" y="51"/>
                    <a:pt x="196" y="53"/>
                    <a:pt x="197" y="55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16" y="58"/>
                    <a:pt x="220" y="69"/>
                    <a:pt x="225" y="71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02"/>
            <p:cNvSpPr>
              <a:spLocks/>
            </p:cNvSpPr>
            <p:nvPr/>
          </p:nvSpPr>
          <p:spPr bwMode="auto">
            <a:xfrm>
              <a:off x="1359" y="1683"/>
              <a:ext cx="9" cy="11"/>
            </a:xfrm>
            <a:custGeom>
              <a:avLst/>
              <a:gdLst>
                <a:gd name="T0" fmla="*/ 10 w 12"/>
                <a:gd name="T1" fmla="*/ 1 h 14"/>
                <a:gd name="T2" fmla="*/ 10 w 12"/>
                <a:gd name="T3" fmla="*/ 13 h 14"/>
                <a:gd name="T4" fmla="*/ 0 w 12"/>
                <a:gd name="T5" fmla="*/ 13 h 14"/>
                <a:gd name="T6" fmla="*/ 6 w 12"/>
                <a:gd name="T7" fmla="*/ 6 h 14"/>
                <a:gd name="T8" fmla="*/ 6 w 12"/>
                <a:gd name="T9" fmla="*/ 0 h 14"/>
                <a:gd name="T10" fmla="*/ 8 w 12"/>
                <a:gd name="T11" fmla="*/ 0 h 14"/>
                <a:gd name="T12" fmla="*/ 10 w 12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10" y="1"/>
                  </a:moveTo>
                  <a:cubicBezTo>
                    <a:pt x="11" y="5"/>
                    <a:pt x="12" y="9"/>
                    <a:pt x="10" y="13"/>
                  </a:cubicBezTo>
                  <a:cubicBezTo>
                    <a:pt x="9" y="13"/>
                    <a:pt x="0" y="14"/>
                    <a:pt x="0" y="13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1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3"/>
            <p:cNvSpPr>
              <a:spLocks/>
            </p:cNvSpPr>
            <p:nvPr/>
          </p:nvSpPr>
          <p:spPr bwMode="auto">
            <a:xfrm>
              <a:off x="1442" y="1743"/>
              <a:ext cx="28" cy="13"/>
            </a:xfrm>
            <a:custGeom>
              <a:avLst/>
              <a:gdLst>
                <a:gd name="T0" fmla="*/ 31 w 37"/>
                <a:gd name="T1" fmla="*/ 5 h 17"/>
                <a:gd name="T2" fmla="*/ 37 w 37"/>
                <a:gd name="T3" fmla="*/ 12 h 17"/>
                <a:gd name="T4" fmla="*/ 12 w 37"/>
                <a:gd name="T5" fmla="*/ 17 h 17"/>
                <a:gd name="T6" fmla="*/ 0 w 37"/>
                <a:gd name="T7" fmla="*/ 5 h 17"/>
                <a:gd name="T8" fmla="*/ 8 w 37"/>
                <a:gd name="T9" fmla="*/ 0 h 17"/>
                <a:gd name="T10" fmla="*/ 32 w 37"/>
                <a:gd name="T11" fmla="*/ 7 h 17"/>
                <a:gd name="T12" fmla="*/ 31 w 37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7">
                  <a:moveTo>
                    <a:pt x="31" y="5"/>
                  </a:moveTo>
                  <a:cubicBezTo>
                    <a:pt x="35" y="7"/>
                    <a:pt x="37" y="9"/>
                    <a:pt x="37" y="12"/>
                  </a:cubicBezTo>
                  <a:cubicBezTo>
                    <a:pt x="28" y="14"/>
                    <a:pt x="22" y="17"/>
                    <a:pt x="12" y="17"/>
                  </a:cubicBezTo>
                  <a:cubicBezTo>
                    <a:pt x="6" y="17"/>
                    <a:pt x="0" y="11"/>
                    <a:pt x="0" y="5"/>
                  </a:cubicBezTo>
                  <a:cubicBezTo>
                    <a:pt x="0" y="2"/>
                    <a:pt x="5" y="0"/>
                    <a:pt x="8" y="0"/>
                  </a:cubicBezTo>
                  <a:cubicBezTo>
                    <a:pt x="17" y="0"/>
                    <a:pt x="28" y="5"/>
                    <a:pt x="32" y="7"/>
                  </a:cubicBezTo>
                  <a:lnTo>
                    <a:pt x="31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4"/>
            <p:cNvSpPr>
              <a:spLocks/>
            </p:cNvSpPr>
            <p:nvPr/>
          </p:nvSpPr>
          <p:spPr bwMode="auto">
            <a:xfrm>
              <a:off x="1621" y="1742"/>
              <a:ext cx="23" cy="10"/>
            </a:xfrm>
            <a:custGeom>
              <a:avLst/>
              <a:gdLst>
                <a:gd name="T0" fmla="*/ 31 w 31"/>
                <a:gd name="T1" fmla="*/ 8 h 13"/>
                <a:gd name="T2" fmla="*/ 19 w 31"/>
                <a:gd name="T3" fmla="*/ 13 h 13"/>
                <a:gd name="T4" fmla="*/ 0 w 31"/>
                <a:gd name="T5" fmla="*/ 4 h 13"/>
                <a:gd name="T6" fmla="*/ 8 w 31"/>
                <a:gd name="T7" fmla="*/ 0 h 13"/>
                <a:gd name="T8" fmla="*/ 31 w 31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3">
                  <a:moveTo>
                    <a:pt x="31" y="8"/>
                  </a:moveTo>
                  <a:cubicBezTo>
                    <a:pt x="29" y="13"/>
                    <a:pt x="23" y="13"/>
                    <a:pt x="19" y="13"/>
                  </a:cubicBezTo>
                  <a:cubicBezTo>
                    <a:pt x="10" y="13"/>
                    <a:pt x="0" y="12"/>
                    <a:pt x="0" y="4"/>
                  </a:cubicBezTo>
                  <a:cubicBezTo>
                    <a:pt x="0" y="0"/>
                    <a:pt x="6" y="0"/>
                    <a:pt x="8" y="0"/>
                  </a:cubicBezTo>
                  <a:cubicBezTo>
                    <a:pt x="11" y="0"/>
                    <a:pt x="29" y="4"/>
                    <a:pt x="31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05"/>
            <p:cNvSpPr>
              <a:spLocks/>
            </p:cNvSpPr>
            <p:nvPr/>
          </p:nvSpPr>
          <p:spPr bwMode="auto">
            <a:xfrm>
              <a:off x="1504" y="1717"/>
              <a:ext cx="97" cy="40"/>
            </a:xfrm>
            <a:custGeom>
              <a:avLst/>
              <a:gdLst>
                <a:gd name="T0" fmla="*/ 108 w 129"/>
                <a:gd name="T1" fmla="*/ 20 h 54"/>
                <a:gd name="T2" fmla="*/ 129 w 129"/>
                <a:gd name="T3" fmla="*/ 38 h 54"/>
                <a:gd name="T4" fmla="*/ 101 w 129"/>
                <a:gd name="T5" fmla="*/ 38 h 54"/>
                <a:gd name="T6" fmla="*/ 87 w 129"/>
                <a:gd name="T7" fmla="*/ 44 h 54"/>
                <a:gd name="T8" fmla="*/ 79 w 129"/>
                <a:gd name="T9" fmla="*/ 40 h 54"/>
                <a:gd name="T10" fmla="*/ 62 w 129"/>
                <a:gd name="T11" fmla="*/ 54 h 54"/>
                <a:gd name="T12" fmla="*/ 53 w 129"/>
                <a:gd name="T13" fmla="*/ 44 h 54"/>
                <a:gd name="T14" fmla="*/ 19 w 129"/>
                <a:gd name="T15" fmla="*/ 42 h 54"/>
                <a:gd name="T16" fmla="*/ 10 w 129"/>
                <a:gd name="T17" fmla="*/ 42 h 54"/>
                <a:gd name="T18" fmla="*/ 9 w 129"/>
                <a:gd name="T19" fmla="*/ 48 h 54"/>
                <a:gd name="T20" fmla="*/ 0 w 129"/>
                <a:gd name="T21" fmla="*/ 35 h 54"/>
                <a:gd name="T22" fmla="*/ 4 w 129"/>
                <a:gd name="T23" fmla="*/ 32 h 54"/>
                <a:gd name="T24" fmla="*/ 38 w 129"/>
                <a:gd name="T25" fmla="*/ 31 h 54"/>
                <a:gd name="T26" fmla="*/ 33 w 129"/>
                <a:gd name="T27" fmla="*/ 15 h 54"/>
                <a:gd name="T28" fmla="*/ 23 w 129"/>
                <a:gd name="T29" fmla="*/ 6 h 54"/>
                <a:gd name="T30" fmla="*/ 29 w 129"/>
                <a:gd name="T31" fmla="*/ 0 h 54"/>
                <a:gd name="T32" fmla="*/ 47 w 129"/>
                <a:gd name="T33" fmla="*/ 6 h 54"/>
                <a:gd name="T34" fmla="*/ 70 w 129"/>
                <a:gd name="T35" fmla="*/ 3 h 54"/>
                <a:gd name="T36" fmla="*/ 112 w 129"/>
                <a:gd name="T37" fmla="*/ 23 h 54"/>
                <a:gd name="T38" fmla="*/ 108 w 129"/>
                <a:gd name="T39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54">
                  <a:moveTo>
                    <a:pt x="108" y="20"/>
                  </a:moveTo>
                  <a:cubicBezTo>
                    <a:pt x="116" y="26"/>
                    <a:pt x="123" y="30"/>
                    <a:pt x="129" y="38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5" y="41"/>
                    <a:pt x="92" y="44"/>
                    <a:pt x="87" y="44"/>
                  </a:cubicBezTo>
                  <a:cubicBezTo>
                    <a:pt x="82" y="44"/>
                    <a:pt x="83" y="40"/>
                    <a:pt x="79" y="40"/>
                  </a:cubicBezTo>
                  <a:cubicBezTo>
                    <a:pt x="70" y="40"/>
                    <a:pt x="70" y="54"/>
                    <a:pt x="62" y="54"/>
                  </a:cubicBezTo>
                  <a:cubicBezTo>
                    <a:pt x="55" y="54"/>
                    <a:pt x="57" y="46"/>
                    <a:pt x="53" y="44"/>
                  </a:cubicBezTo>
                  <a:cubicBezTo>
                    <a:pt x="46" y="39"/>
                    <a:pt x="28" y="42"/>
                    <a:pt x="19" y="42"/>
                  </a:cubicBezTo>
                  <a:cubicBezTo>
                    <a:pt x="14" y="42"/>
                    <a:pt x="14" y="44"/>
                    <a:pt x="10" y="42"/>
                  </a:cubicBezTo>
                  <a:cubicBezTo>
                    <a:pt x="10" y="44"/>
                    <a:pt x="9" y="46"/>
                    <a:pt x="9" y="48"/>
                  </a:cubicBezTo>
                  <a:cubicBezTo>
                    <a:pt x="4" y="47"/>
                    <a:pt x="0" y="40"/>
                    <a:pt x="0" y="35"/>
                  </a:cubicBezTo>
                  <a:cubicBezTo>
                    <a:pt x="1" y="35"/>
                    <a:pt x="3" y="33"/>
                    <a:pt x="4" y="32"/>
                  </a:cubicBezTo>
                  <a:cubicBezTo>
                    <a:pt x="21" y="32"/>
                    <a:pt x="29" y="36"/>
                    <a:pt x="38" y="31"/>
                  </a:cubicBezTo>
                  <a:cubicBezTo>
                    <a:pt x="33" y="26"/>
                    <a:pt x="33" y="21"/>
                    <a:pt x="33" y="15"/>
                  </a:cubicBezTo>
                  <a:cubicBezTo>
                    <a:pt x="28" y="15"/>
                    <a:pt x="23" y="11"/>
                    <a:pt x="23" y="6"/>
                  </a:cubicBezTo>
                  <a:cubicBezTo>
                    <a:pt x="23" y="3"/>
                    <a:pt x="26" y="0"/>
                    <a:pt x="29" y="0"/>
                  </a:cubicBezTo>
                  <a:cubicBezTo>
                    <a:pt x="36" y="0"/>
                    <a:pt x="40" y="6"/>
                    <a:pt x="47" y="6"/>
                  </a:cubicBezTo>
                  <a:cubicBezTo>
                    <a:pt x="57" y="6"/>
                    <a:pt x="61" y="3"/>
                    <a:pt x="70" y="3"/>
                  </a:cubicBezTo>
                  <a:cubicBezTo>
                    <a:pt x="94" y="3"/>
                    <a:pt x="98" y="16"/>
                    <a:pt x="112" y="23"/>
                  </a:cubicBezTo>
                  <a:lnTo>
                    <a:pt x="10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06"/>
            <p:cNvSpPr>
              <a:spLocks/>
            </p:cNvSpPr>
            <p:nvPr/>
          </p:nvSpPr>
          <p:spPr bwMode="auto">
            <a:xfrm>
              <a:off x="1708" y="1879"/>
              <a:ext cx="12" cy="14"/>
            </a:xfrm>
            <a:custGeom>
              <a:avLst/>
              <a:gdLst>
                <a:gd name="T0" fmla="*/ 16 w 16"/>
                <a:gd name="T1" fmla="*/ 6 h 19"/>
                <a:gd name="T2" fmla="*/ 16 w 16"/>
                <a:gd name="T3" fmla="*/ 0 h 19"/>
                <a:gd name="T4" fmla="*/ 9 w 16"/>
                <a:gd name="T5" fmla="*/ 0 h 19"/>
                <a:gd name="T6" fmla="*/ 0 w 16"/>
                <a:gd name="T7" fmla="*/ 16 h 19"/>
                <a:gd name="T8" fmla="*/ 7 w 16"/>
                <a:gd name="T9" fmla="*/ 16 h 19"/>
                <a:gd name="T10" fmla="*/ 16 w 16"/>
                <a:gd name="T1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9">
                  <a:moveTo>
                    <a:pt x="16" y="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9" y="0"/>
                  </a:cubicBezTo>
                  <a:cubicBezTo>
                    <a:pt x="5" y="0"/>
                    <a:pt x="0" y="8"/>
                    <a:pt x="0" y="16"/>
                  </a:cubicBezTo>
                  <a:cubicBezTo>
                    <a:pt x="0" y="19"/>
                    <a:pt x="5" y="16"/>
                    <a:pt x="7" y="16"/>
                  </a:cubicBezTo>
                  <a:cubicBezTo>
                    <a:pt x="12" y="16"/>
                    <a:pt x="15" y="9"/>
                    <a:pt x="16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7"/>
            <p:cNvSpPr>
              <a:spLocks/>
            </p:cNvSpPr>
            <p:nvPr/>
          </p:nvSpPr>
          <p:spPr bwMode="auto">
            <a:xfrm>
              <a:off x="1885" y="2059"/>
              <a:ext cx="38" cy="31"/>
            </a:xfrm>
            <a:custGeom>
              <a:avLst/>
              <a:gdLst>
                <a:gd name="T0" fmla="*/ 18 w 51"/>
                <a:gd name="T1" fmla="*/ 0 h 42"/>
                <a:gd name="T2" fmla="*/ 34 w 51"/>
                <a:gd name="T3" fmla="*/ 7 h 42"/>
                <a:gd name="T4" fmla="*/ 46 w 51"/>
                <a:gd name="T5" fmla="*/ 9 h 42"/>
                <a:gd name="T6" fmla="*/ 51 w 51"/>
                <a:gd name="T7" fmla="*/ 16 h 42"/>
                <a:gd name="T8" fmla="*/ 31 w 51"/>
                <a:gd name="T9" fmla="*/ 42 h 42"/>
                <a:gd name="T10" fmla="*/ 0 w 51"/>
                <a:gd name="T11" fmla="*/ 20 h 42"/>
                <a:gd name="T12" fmla="*/ 15 w 51"/>
                <a:gd name="T13" fmla="*/ 0 h 42"/>
                <a:gd name="T14" fmla="*/ 18 w 51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42">
                  <a:moveTo>
                    <a:pt x="18" y="0"/>
                  </a:moveTo>
                  <a:cubicBezTo>
                    <a:pt x="23" y="3"/>
                    <a:pt x="28" y="7"/>
                    <a:pt x="34" y="7"/>
                  </a:cubicBezTo>
                  <a:cubicBezTo>
                    <a:pt x="35" y="18"/>
                    <a:pt x="42" y="9"/>
                    <a:pt x="46" y="9"/>
                  </a:cubicBezTo>
                  <a:cubicBezTo>
                    <a:pt x="49" y="9"/>
                    <a:pt x="51" y="15"/>
                    <a:pt x="51" y="16"/>
                  </a:cubicBezTo>
                  <a:cubicBezTo>
                    <a:pt x="51" y="23"/>
                    <a:pt x="40" y="42"/>
                    <a:pt x="31" y="42"/>
                  </a:cubicBezTo>
                  <a:cubicBezTo>
                    <a:pt x="20" y="42"/>
                    <a:pt x="0" y="27"/>
                    <a:pt x="0" y="20"/>
                  </a:cubicBezTo>
                  <a:cubicBezTo>
                    <a:pt x="0" y="8"/>
                    <a:pt x="6" y="0"/>
                    <a:pt x="15" y="0"/>
                  </a:cubicBezTo>
                  <a:cubicBezTo>
                    <a:pt x="16" y="0"/>
                    <a:pt x="18" y="1"/>
                    <a:pt x="1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08"/>
            <p:cNvSpPr>
              <a:spLocks/>
            </p:cNvSpPr>
            <p:nvPr/>
          </p:nvSpPr>
          <p:spPr bwMode="auto">
            <a:xfrm>
              <a:off x="1507" y="2823"/>
              <a:ext cx="15" cy="35"/>
            </a:xfrm>
            <a:custGeom>
              <a:avLst/>
              <a:gdLst>
                <a:gd name="T0" fmla="*/ 0 w 19"/>
                <a:gd name="T1" fmla="*/ 24 h 46"/>
                <a:gd name="T2" fmla="*/ 10 w 19"/>
                <a:gd name="T3" fmla="*/ 0 h 46"/>
                <a:gd name="T4" fmla="*/ 19 w 19"/>
                <a:gd name="T5" fmla="*/ 13 h 46"/>
                <a:gd name="T6" fmla="*/ 16 w 19"/>
                <a:gd name="T7" fmla="*/ 22 h 46"/>
                <a:gd name="T8" fmla="*/ 16 w 19"/>
                <a:gd name="T9" fmla="*/ 46 h 46"/>
                <a:gd name="T10" fmla="*/ 9 w 19"/>
                <a:gd name="T11" fmla="*/ 46 h 46"/>
                <a:gd name="T12" fmla="*/ 0 w 19"/>
                <a:gd name="T13" fmla="*/ 35 h 46"/>
                <a:gd name="T14" fmla="*/ 0 w 19"/>
                <a:gd name="T15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46">
                  <a:moveTo>
                    <a:pt x="0" y="24"/>
                  </a:moveTo>
                  <a:cubicBezTo>
                    <a:pt x="0" y="24"/>
                    <a:pt x="5" y="0"/>
                    <a:pt x="10" y="0"/>
                  </a:cubicBezTo>
                  <a:cubicBezTo>
                    <a:pt x="16" y="0"/>
                    <a:pt x="19" y="7"/>
                    <a:pt x="19" y="13"/>
                  </a:cubicBezTo>
                  <a:cubicBezTo>
                    <a:pt x="19" y="18"/>
                    <a:pt x="16" y="20"/>
                    <a:pt x="16" y="2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4" y="45"/>
                    <a:pt x="0" y="38"/>
                    <a:pt x="0" y="35"/>
                  </a:cubicBezTo>
                  <a:cubicBezTo>
                    <a:pt x="0" y="31"/>
                    <a:pt x="0" y="24"/>
                    <a:pt x="0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09"/>
            <p:cNvSpPr>
              <a:spLocks/>
            </p:cNvSpPr>
            <p:nvPr/>
          </p:nvSpPr>
          <p:spPr bwMode="auto">
            <a:xfrm>
              <a:off x="1392" y="1851"/>
              <a:ext cx="752" cy="1273"/>
            </a:xfrm>
            <a:custGeom>
              <a:avLst/>
              <a:gdLst>
                <a:gd name="T0" fmla="*/ 80 w 1007"/>
                <a:gd name="T1" fmla="*/ 163 h 1703"/>
                <a:gd name="T2" fmla="*/ 89 w 1007"/>
                <a:gd name="T3" fmla="*/ 91 h 1703"/>
                <a:gd name="T4" fmla="*/ 102 w 1007"/>
                <a:gd name="T5" fmla="*/ 83 h 1703"/>
                <a:gd name="T6" fmla="*/ 142 w 1007"/>
                <a:gd name="T7" fmla="*/ 31 h 1703"/>
                <a:gd name="T8" fmla="*/ 220 w 1007"/>
                <a:gd name="T9" fmla="*/ 10 h 1703"/>
                <a:gd name="T10" fmla="*/ 218 w 1007"/>
                <a:gd name="T11" fmla="*/ 76 h 1703"/>
                <a:gd name="T12" fmla="*/ 235 w 1007"/>
                <a:gd name="T13" fmla="*/ 23 h 1703"/>
                <a:gd name="T14" fmla="*/ 252 w 1007"/>
                <a:gd name="T15" fmla="*/ 8 h 1703"/>
                <a:gd name="T16" fmla="*/ 333 w 1007"/>
                <a:gd name="T17" fmla="*/ 42 h 1703"/>
                <a:gd name="T18" fmla="*/ 391 w 1007"/>
                <a:gd name="T19" fmla="*/ 36 h 1703"/>
                <a:gd name="T20" fmla="*/ 401 w 1007"/>
                <a:gd name="T21" fmla="*/ 46 h 1703"/>
                <a:gd name="T22" fmla="*/ 465 w 1007"/>
                <a:gd name="T23" fmla="*/ 89 h 1703"/>
                <a:gd name="T24" fmla="*/ 564 w 1007"/>
                <a:gd name="T25" fmla="*/ 150 h 1703"/>
                <a:gd name="T26" fmla="*/ 609 w 1007"/>
                <a:gd name="T27" fmla="*/ 161 h 1703"/>
                <a:gd name="T28" fmla="*/ 668 w 1007"/>
                <a:gd name="T29" fmla="*/ 234 h 1703"/>
                <a:gd name="T30" fmla="*/ 658 w 1007"/>
                <a:gd name="T31" fmla="*/ 306 h 1703"/>
                <a:gd name="T32" fmla="*/ 693 w 1007"/>
                <a:gd name="T33" fmla="*/ 333 h 1703"/>
                <a:gd name="T34" fmla="*/ 781 w 1007"/>
                <a:gd name="T35" fmla="*/ 316 h 1703"/>
                <a:gd name="T36" fmla="*/ 802 w 1007"/>
                <a:gd name="T37" fmla="*/ 344 h 1703"/>
                <a:gd name="T38" fmla="*/ 882 w 1007"/>
                <a:gd name="T39" fmla="*/ 344 h 1703"/>
                <a:gd name="T40" fmla="*/ 988 w 1007"/>
                <a:gd name="T41" fmla="*/ 397 h 1703"/>
                <a:gd name="T42" fmla="*/ 943 w 1007"/>
                <a:gd name="T43" fmla="*/ 558 h 1703"/>
                <a:gd name="T44" fmla="*/ 914 w 1007"/>
                <a:gd name="T45" fmla="*/ 674 h 1703"/>
                <a:gd name="T46" fmla="*/ 897 w 1007"/>
                <a:gd name="T47" fmla="*/ 729 h 1703"/>
                <a:gd name="T48" fmla="*/ 833 w 1007"/>
                <a:gd name="T49" fmla="*/ 809 h 1703"/>
                <a:gd name="T50" fmla="*/ 738 w 1007"/>
                <a:gd name="T51" fmla="*/ 853 h 1703"/>
                <a:gd name="T52" fmla="*/ 708 w 1007"/>
                <a:gd name="T53" fmla="*/ 944 h 1703"/>
                <a:gd name="T54" fmla="*/ 667 w 1007"/>
                <a:gd name="T55" fmla="*/ 1007 h 1703"/>
                <a:gd name="T56" fmla="*/ 535 w 1007"/>
                <a:gd name="T57" fmla="*/ 1107 h 1703"/>
                <a:gd name="T58" fmla="*/ 511 w 1007"/>
                <a:gd name="T59" fmla="*/ 1115 h 1703"/>
                <a:gd name="T60" fmla="*/ 530 w 1007"/>
                <a:gd name="T61" fmla="*/ 1178 h 1703"/>
                <a:gd name="T62" fmla="*/ 420 w 1007"/>
                <a:gd name="T63" fmla="*/ 1220 h 1703"/>
                <a:gd name="T64" fmla="*/ 412 w 1007"/>
                <a:gd name="T65" fmla="*/ 1274 h 1703"/>
                <a:gd name="T66" fmla="*/ 353 w 1007"/>
                <a:gd name="T67" fmla="*/ 1282 h 1703"/>
                <a:gd name="T68" fmla="*/ 386 w 1007"/>
                <a:gd name="T69" fmla="*/ 1316 h 1703"/>
                <a:gd name="T70" fmla="*/ 368 w 1007"/>
                <a:gd name="T71" fmla="*/ 1331 h 1703"/>
                <a:gd name="T72" fmla="*/ 306 w 1007"/>
                <a:gd name="T73" fmla="*/ 1418 h 1703"/>
                <a:gd name="T74" fmla="*/ 302 w 1007"/>
                <a:gd name="T75" fmla="*/ 1525 h 1703"/>
                <a:gd name="T76" fmla="*/ 277 w 1007"/>
                <a:gd name="T77" fmla="*/ 1592 h 1703"/>
                <a:gd name="T78" fmla="*/ 345 w 1007"/>
                <a:gd name="T79" fmla="*/ 1685 h 1703"/>
                <a:gd name="T80" fmla="*/ 292 w 1007"/>
                <a:gd name="T81" fmla="*/ 1703 h 1703"/>
                <a:gd name="T82" fmla="*/ 219 w 1007"/>
                <a:gd name="T83" fmla="*/ 1659 h 1703"/>
                <a:gd name="T84" fmla="*/ 159 w 1007"/>
                <a:gd name="T85" fmla="*/ 1627 h 1703"/>
                <a:gd name="T86" fmla="*/ 161 w 1007"/>
                <a:gd name="T87" fmla="*/ 1602 h 1703"/>
                <a:gd name="T88" fmla="*/ 146 w 1007"/>
                <a:gd name="T89" fmla="*/ 1545 h 1703"/>
                <a:gd name="T90" fmla="*/ 141 w 1007"/>
                <a:gd name="T91" fmla="*/ 1425 h 1703"/>
                <a:gd name="T92" fmla="*/ 149 w 1007"/>
                <a:gd name="T93" fmla="*/ 1409 h 1703"/>
                <a:gd name="T94" fmla="*/ 193 w 1007"/>
                <a:gd name="T95" fmla="*/ 1293 h 1703"/>
                <a:gd name="T96" fmla="*/ 165 w 1007"/>
                <a:gd name="T97" fmla="*/ 1275 h 1703"/>
                <a:gd name="T98" fmla="*/ 175 w 1007"/>
                <a:gd name="T99" fmla="*/ 1226 h 1703"/>
                <a:gd name="T100" fmla="*/ 197 w 1007"/>
                <a:gd name="T101" fmla="*/ 1128 h 1703"/>
                <a:gd name="T102" fmla="*/ 213 w 1007"/>
                <a:gd name="T103" fmla="*/ 1012 h 1703"/>
                <a:gd name="T104" fmla="*/ 234 w 1007"/>
                <a:gd name="T105" fmla="*/ 890 h 1703"/>
                <a:gd name="T106" fmla="*/ 246 w 1007"/>
                <a:gd name="T107" fmla="*/ 782 h 1703"/>
                <a:gd name="T108" fmla="*/ 180 w 1007"/>
                <a:gd name="T109" fmla="*/ 667 h 1703"/>
                <a:gd name="T110" fmla="*/ 107 w 1007"/>
                <a:gd name="T111" fmla="*/ 594 h 1703"/>
                <a:gd name="T112" fmla="*/ 49 w 1007"/>
                <a:gd name="T113" fmla="*/ 469 h 1703"/>
                <a:gd name="T114" fmla="*/ 19 w 1007"/>
                <a:gd name="T115" fmla="*/ 435 h 1703"/>
                <a:gd name="T116" fmla="*/ 32 w 1007"/>
                <a:gd name="T117" fmla="*/ 344 h 1703"/>
                <a:gd name="T118" fmla="*/ 24 w 1007"/>
                <a:gd name="T119" fmla="*/ 266 h 1703"/>
                <a:gd name="T120" fmla="*/ 81 w 1007"/>
                <a:gd name="T121" fmla="*/ 191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7" h="1703">
                  <a:moveTo>
                    <a:pt x="84" y="185"/>
                  </a:moveTo>
                  <a:cubicBezTo>
                    <a:pt x="84" y="184"/>
                    <a:pt x="84" y="182"/>
                    <a:pt x="84" y="181"/>
                  </a:cubicBezTo>
                  <a:cubicBezTo>
                    <a:pt x="84" y="174"/>
                    <a:pt x="80" y="169"/>
                    <a:pt x="80" y="163"/>
                  </a:cubicBezTo>
                  <a:cubicBezTo>
                    <a:pt x="80" y="153"/>
                    <a:pt x="84" y="150"/>
                    <a:pt x="84" y="142"/>
                  </a:cubicBezTo>
                  <a:cubicBezTo>
                    <a:pt x="84" y="126"/>
                    <a:pt x="70" y="128"/>
                    <a:pt x="70" y="114"/>
                  </a:cubicBezTo>
                  <a:cubicBezTo>
                    <a:pt x="70" y="103"/>
                    <a:pt x="85" y="98"/>
                    <a:pt x="89" y="91"/>
                  </a:cubicBezTo>
                  <a:cubicBezTo>
                    <a:pt x="95" y="93"/>
                    <a:pt x="93" y="93"/>
                    <a:pt x="98" y="91"/>
                  </a:cubicBezTo>
                  <a:cubicBezTo>
                    <a:pt x="98" y="90"/>
                    <a:pt x="98" y="88"/>
                    <a:pt x="98" y="87"/>
                  </a:cubicBezTo>
                  <a:cubicBezTo>
                    <a:pt x="98" y="85"/>
                    <a:pt x="101" y="83"/>
                    <a:pt x="102" y="83"/>
                  </a:cubicBezTo>
                  <a:cubicBezTo>
                    <a:pt x="102" y="75"/>
                    <a:pt x="110" y="72"/>
                    <a:pt x="115" y="69"/>
                  </a:cubicBezTo>
                  <a:cubicBezTo>
                    <a:pt x="119" y="66"/>
                    <a:pt x="120" y="56"/>
                    <a:pt x="121" y="49"/>
                  </a:cubicBezTo>
                  <a:cubicBezTo>
                    <a:pt x="125" y="37"/>
                    <a:pt x="132" y="34"/>
                    <a:pt x="142" y="31"/>
                  </a:cubicBezTo>
                  <a:cubicBezTo>
                    <a:pt x="160" y="25"/>
                    <a:pt x="172" y="22"/>
                    <a:pt x="191" y="15"/>
                  </a:cubicBezTo>
                  <a:cubicBezTo>
                    <a:pt x="201" y="12"/>
                    <a:pt x="203" y="0"/>
                    <a:pt x="213" y="0"/>
                  </a:cubicBezTo>
                  <a:cubicBezTo>
                    <a:pt x="217" y="0"/>
                    <a:pt x="220" y="9"/>
                    <a:pt x="220" y="10"/>
                  </a:cubicBezTo>
                  <a:cubicBezTo>
                    <a:pt x="220" y="16"/>
                    <a:pt x="215" y="19"/>
                    <a:pt x="212" y="19"/>
                  </a:cubicBezTo>
                  <a:cubicBezTo>
                    <a:pt x="210" y="31"/>
                    <a:pt x="205" y="45"/>
                    <a:pt x="205" y="52"/>
                  </a:cubicBezTo>
                  <a:cubicBezTo>
                    <a:pt x="205" y="60"/>
                    <a:pt x="210" y="76"/>
                    <a:pt x="218" y="76"/>
                  </a:cubicBezTo>
                  <a:cubicBezTo>
                    <a:pt x="221" y="76"/>
                    <a:pt x="225" y="66"/>
                    <a:pt x="225" y="63"/>
                  </a:cubicBezTo>
                  <a:cubicBezTo>
                    <a:pt x="225" y="53"/>
                    <a:pt x="216" y="48"/>
                    <a:pt x="216" y="38"/>
                  </a:cubicBezTo>
                  <a:cubicBezTo>
                    <a:pt x="216" y="26"/>
                    <a:pt x="228" y="28"/>
                    <a:pt x="235" y="23"/>
                  </a:cubicBezTo>
                  <a:cubicBezTo>
                    <a:pt x="253" y="23"/>
                    <a:pt x="253" y="23"/>
                    <a:pt x="253" y="23"/>
                  </a:cubicBezTo>
                  <a:cubicBezTo>
                    <a:pt x="250" y="14"/>
                    <a:pt x="239" y="18"/>
                    <a:pt x="239" y="8"/>
                  </a:cubicBezTo>
                  <a:cubicBezTo>
                    <a:pt x="252" y="8"/>
                    <a:pt x="252" y="8"/>
                    <a:pt x="252" y="8"/>
                  </a:cubicBezTo>
                  <a:cubicBezTo>
                    <a:pt x="255" y="21"/>
                    <a:pt x="272" y="25"/>
                    <a:pt x="283" y="28"/>
                  </a:cubicBezTo>
                  <a:cubicBezTo>
                    <a:pt x="283" y="36"/>
                    <a:pt x="288" y="41"/>
                    <a:pt x="293" y="42"/>
                  </a:cubicBezTo>
                  <a:cubicBezTo>
                    <a:pt x="305" y="42"/>
                    <a:pt x="327" y="42"/>
                    <a:pt x="333" y="42"/>
                  </a:cubicBezTo>
                  <a:cubicBezTo>
                    <a:pt x="333" y="49"/>
                    <a:pt x="343" y="51"/>
                    <a:pt x="349" y="51"/>
                  </a:cubicBezTo>
                  <a:cubicBezTo>
                    <a:pt x="360" y="49"/>
                    <a:pt x="368" y="49"/>
                    <a:pt x="372" y="40"/>
                  </a:cubicBezTo>
                  <a:cubicBezTo>
                    <a:pt x="373" y="37"/>
                    <a:pt x="389" y="37"/>
                    <a:pt x="391" y="36"/>
                  </a:cubicBezTo>
                  <a:cubicBezTo>
                    <a:pt x="399" y="36"/>
                    <a:pt x="412" y="38"/>
                    <a:pt x="412" y="38"/>
                  </a:cubicBezTo>
                  <a:cubicBezTo>
                    <a:pt x="409" y="41"/>
                    <a:pt x="403" y="41"/>
                    <a:pt x="401" y="40"/>
                  </a:cubicBezTo>
                  <a:cubicBezTo>
                    <a:pt x="401" y="46"/>
                    <a:pt x="401" y="46"/>
                    <a:pt x="401" y="46"/>
                  </a:cubicBezTo>
                  <a:cubicBezTo>
                    <a:pt x="406" y="57"/>
                    <a:pt x="422" y="60"/>
                    <a:pt x="433" y="64"/>
                  </a:cubicBezTo>
                  <a:cubicBezTo>
                    <a:pt x="443" y="67"/>
                    <a:pt x="441" y="79"/>
                    <a:pt x="444" y="89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80" y="104"/>
                    <a:pt x="486" y="102"/>
                    <a:pt x="496" y="122"/>
                  </a:cubicBezTo>
                  <a:cubicBezTo>
                    <a:pt x="497" y="125"/>
                    <a:pt x="503" y="126"/>
                    <a:pt x="507" y="126"/>
                  </a:cubicBezTo>
                  <a:cubicBezTo>
                    <a:pt x="512" y="149"/>
                    <a:pt x="544" y="146"/>
                    <a:pt x="564" y="150"/>
                  </a:cubicBezTo>
                  <a:cubicBezTo>
                    <a:pt x="584" y="150"/>
                    <a:pt x="584" y="150"/>
                    <a:pt x="584" y="150"/>
                  </a:cubicBezTo>
                  <a:cubicBezTo>
                    <a:pt x="589" y="153"/>
                    <a:pt x="602" y="159"/>
                    <a:pt x="609" y="159"/>
                  </a:cubicBezTo>
                  <a:cubicBezTo>
                    <a:pt x="609" y="161"/>
                    <a:pt x="609" y="161"/>
                    <a:pt x="609" y="161"/>
                  </a:cubicBezTo>
                  <a:cubicBezTo>
                    <a:pt x="611" y="161"/>
                    <a:pt x="612" y="161"/>
                    <a:pt x="614" y="161"/>
                  </a:cubicBezTo>
                  <a:cubicBezTo>
                    <a:pt x="626" y="161"/>
                    <a:pt x="642" y="187"/>
                    <a:pt x="655" y="190"/>
                  </a:cubicBezTo>
                  <a:cubicBezTo>
                    <a:pt x="655" y="200"/>
                    <a:pt x="664" y="225"/>
                    <a:pt x="668" y="234"/>
                  </a:cubicBezTo>
                  <a:cubicBezTo>
                    <a:pt x="672" y="242"/>
                    <a:pt x="682" y="242"/>
                    <a:pt x="682" y="250"/>
                  </a:cubicBezTo>
                  <a:cubicBezTo>
                    <a:pt x="670" y="266"/>
                    <a:pt x="648" y="274"/>
                    <a:pt x="648" y="297"/>
                  </a:cubicBezTo>
                  <a:cubicBezTo>
                    <a:pt x="648" y="305"/>
                    <a:pt x="655" y="305"/>
                    <a:pt x="658" y="306"/>
                  </a:cubicBezTo>
                  <a:cubicBezTo>
                    <a:pt x="666" y="310"/>
                    <a:pt x="670" y="316"/>
                    <a:pt x="671" y="324"/>
                  </a:cubicBezTo>
                  <a:cubicBezTo>
                    <a:pt x="689" y="324"/>
                    <a:pt x="689" y="324"/>
                    <a:pt x="689" y="324"/>
                  </a:cubicBezTo>
                  <a:cubicBezTo>
                    <a:pt x="689" y="327"/>
                    <a:pt x="691" y="333"/>
                    <a:pt x="693" y="333"/>
                  </a:cubicBezTo>
                  <a:cubicBezTo>
                    <a:pt x="696" y="333"/>
                    <a:pt x="699" y="328"/>
                    <a:pt x="702" y="324"/>
                  </a:cubicBezTo>
                  <a:cubicBezTo>
                    <a:pt x="709" y="311"/>
                    <a:pt x="718" y="294"/>
                    <a:pt x="730" y="294"/>
                  </a:cubicBezTo>
                  <a:cubicBezTo>
                    <a:pt x="744" y="294"/>
                    <a:pt x="771" y="309"/>
                    <a:pt x="781" y="316"/>
                  </a:cubicBezTo>
                  <a:cubicBezTo>
                    <a:pt x="787" y="320"/>
                    <a:pt x="794" y="318"/>
                    <a:pt x="795" y="324"/>
                  </a:cubicBezTo>
                  <a:cubicBezTo>
                    <a:pt x="798" y="332"/>
                    <a:pt x="797" y="337"/>
                    <a:pt x="797" y="344"/>
                  </a:cubicBezTo>
                  <a:cubicBezTo>
                    <a:pt x="802" y="344"/>
                    <a:pt x="802" y="344"/>
                    <a:pt x="802" y="344"/>
                  </a:cubicBezTo>
                  <a:cubicBezTo>
                    <a:pt x="809" y="341"/>
                    <a:pt x="812" y="336"/>
                    <a:pt x="819" y="336"/>
                  </a:cubicBezTo>
                  <a:cubicBezTo>
                    <a:pt x="835" y="336"/>
                    <a:pt x="838" y="348"/>
                    <a:pt x="853" y="348"/>
                  </a:cubicBezTo>
                  <a:cubicBezTo>
                    <a:pt x="882" y="344"/>
                    <a:pt x="882" y="344"/>
                    <a:pt x="882" y="344"/>
                  </a:cubicBezTo>
                  <a:cubicBezTo>
                    <a:pt x="896" y="347"/>
                    <a:pt x="909" y="353"/>
                    <a:pt x="917" y="357"/>
                  </a:cubicBezTo>
                  <a:cubicBezTo>
                    <a:pt x="924" y="369"/>
                    <a:pt x="948" y="391"/>
                    <a:pt x="960" y="395"/>
                  </a:cubicBezTo>
                  <a:cubicBezTo>
                    <a:pt x="970" y="398"/>
                    <a:pt x="977" y="394"/>
                    <a:pt x="988" y="397"/>
                  </a:cubicBezTo>
                  <a:cubicBezTo>
                    <a:pt x="1003" y="402"/>
                    <a:pt x="1007" y="418"/>
                    <a:pt x="1007" y="435"/>
                  </a:cubicBezTo>
                  <a:cubicBezTo>
                    <a:pt x="1007" y="494"/>
                    <a:pt x="976" y="509"/>
                    <a:pt x="956" y="542"/>
                  </a:cubicBezTo>
                  <a:cubicBezTo>
                    <a:pt x="951" y="549"/>
                    <a:pt x="948" y="551"/>
                    <a:pt x="943" y="558"/>
                  </a:cubicBezTo>
                  <a:cubicBezTo>
                    <a:pt x="936" y="570"/>
                    <a:pt x="927" y="572"/>
                    <a:pt x="920" y="580"/>
                  </a:cubicBezTo>
                  <a:cubicBezTo>
                    <a:pt x="908" y="592"/>
                    <a:pt x="920" y="617"/>
                    <a:pt x="920" y="636"/>
                  </a:cubicBezTo>
                  <a:cubicBezTo>
                    <a:pt x="920" y="651"/>
                    <a:pt x="914" y="664"/>
                    <a:pt x="914" y="674"/>
                  </a:cubicBezTo>
                  <a:cubicBezTo>
                    <a:pt x="914" y="678"/>
                    <a:pt x="911" y="681"/>
                    <a:pt x="911" y="684"/>
                  </a:cubicBezTo>
                  <a:cubicBezTo>
                    <a:pt x="908" y="688"/>
                    <a:pt x="901" y="696"/>
                    <a:pt x="901" y="702"/>
                  </a:cubicBezTo>
                  <a:cubicBezTo>
                    <a:pt x="901" y="710"/>
                    <a:pt x="898" y="726"/>
                    <a:pt x="897" y="729"/>
                  </a:cubicBezTo>
                  <a:cubicBezTo>
                    <a:pt x="886" y="747"/>
                    <a:pt x="882" y="755"/>
                    <a:pt x="870" y="771"/>
                  </a:cubicBezTo>
                  <a:cubicBezTo>
                    <a:pt x="867" y="776"/>
                    <a:pt x="868" y="786"/>
                    <a:pt x="867" y="789"/>
                  </a:cubicBezTo>
                  <a:cubicBezTo>
                    <a:pt x="862" y="798"/>
                    <a:pt x="846" y="809"/>
                    <a:pt x="833" y="809"/>
                  </a:cubicBezTo>
                  <a:cubicBezTo>
                    <a:pt x="819" y="809"/>
                    <a:pt x="808" y="809"/>
                    <a:pt x="796" y="814"/>
                  </a:cubicBezTo>
                  <a:cubicBezTo>
                    <a:pt x="792" y="817"/>
                    <a:pt x="791" y="820"/>
                    <a:pt x="789" y="823"/>
                  </a:cubicBezTo>
                  <a:cubicBezTo>
                    <a:pt x="770" y="842"/>
                    <a:pt x="752" y="831"/>
                    <a:pt x="738" y="853"/>
                  </a:cubicBezTo>
                  <a:cubicBezTo>
                    <a:pt x="732" y="863"/>
                    <a:pt x="722" y="863"/>
                    <a:pt x="716" y="870"/>
                  </a:cubicBezTo>
                  <a:cubicBezTo>
                    <a:pt x="706" y="880"/>
                    <a:pt x="708" y="891"/>
                    <a:pt x="708" y="906"/>
                  </a:cubicBezTo>
                  <a:cubicBezTo>
                    <a:pt x="708" y="944"/>
                    <a:pt x="708" y="944"/>
                    <a:pt x="708" y="944"/>
                  </a:cubicBezTo>
                  <a:cubicBezTo>
                    <a:pt x="692" y="952"/>
                    <a:pt x="685" y="965"/>
                    <a:pt x="677" y="982"/>
                  </a:cubicBezTo>
                  <a:cubicBezTo>
                    <a:pt x="677" y="981"/>
                    <a:pt x="677" y="981"/>
                    <a:pt x="677" y="981"/>
                  </a:cubicBezTo>
                  <a:cubicBezTo>
                    <a:pt x="672" y="991"/>
                    <a:pt x="673" y="997"/>
                    <a:pt x="667" y="1007"/>
                  </a:cubicBezTo>
                  <a:cubicBezTo>
                    <a:pt x="653" y="1029"/>
                    <a:pt x="638" y="1031"/>
                    <a:pt x="625" y="1052"/>
                  </a:cubicBezTo>
                  <a:cubicBezTo>
                    <a:pt x="610" y="1076"/>
                    <a:pt x="604" y="1115"/>
                    <a:pt x="569" y="1115"/>
                  </a:cubicBezTo>
                  <a:cubicBezTo>
                    <a:pt x="557" y="1115"/>
                    <a:pt x="540" y="1107"/>
                    <a:pt x="535" y="1107"/>
                  </a:cubicBezTo>
                  <a:cubicBezTo>
                    <a:pt x="524" y="1107"/>
                    <a:pt x="514" y="1097"/>
                    <a:pt x="503" y="1097"/>
                  </a:cubicBezTo>
                  <a:cubicBezTo>
                    <a:pt x="501" y="1097"/>
                    <a:pt x="497" y="1099"/>
                    <a:pt x="497" y="1101"/>
                  </a:cubicBezTo>
                  <a:cubicBezTo>
                    <a:pt x="497" y="1108"/>
                    <a:pt x="508" y="1112"/>
                    <a:pt x="511" y="1115"/>
                  </a:cubicBezTo>
                  <a:cubicBezTo>
                    <a:pt x="517" y="1121"/>
                    <a:pt x="517" y="1130"/>
                    <a:pt x="520" y="1139"/>
                  </a:cubicBezTo>
                  <a:cubicBezTo>
                    <a:pt x="522" y="1148"/>
                    <a:pt x="534" y="1148"/>
                    <a:pt x="534" y="1157"/>
                  </a:cubicBezTo>
                  <a:cubicBezTo>
                    <a:pt x="534" y="1166"/>
                    <a:pt x="534" y="1172"/>
                    <a:pt x="530" y="1178"/>
                  </a:cubicBezTo>
                  <a:cubicBezTo>
                    <a:pt x="524" y="1189"/>
                    <a:pt x="518" y="1194"/>
                    <a:pt x="511" y="1202"/>
                  </a:cubicBezTo>
                  <a:cubicBezTo>
                    <a:pt x="498" y="1216"/>
                    <a:pt x="482" y="1212"/>
                    <a:pt x="464" y="1218"/>
                  </a:cubicBezTo>
                  <a:cubicBezTo>
                    <a:pt x="452" y="1222"/>
                    <a:pt x="427" y="1213"/>
                    <a:pt x="420" y="1220"/>
                  </a:cubicBezTo>
                  <a:cubicBezTo>
                    <a:pt x="410" y="1231"/>
                    <a:pt x="418" y="1255"/>
                    <a:pt x="412" y="1266"/>
                  </a:cubicBezTo>
                  <a:cubicBezTo>
                    <a:pt x="412" y="1264"/>
                    <a:pt x="412" y="1264"/>
                    <a:pt x="412" y="1264"/>
                  </a:cubicBezTo>
                  <a:cubicBezTo>
                    <a:pt x="412" y="1266"/>
                    <a:pt x="412" y="1271"/>
                    <a:pt x="412" y="1274"/>
                  </a:cubicBezTo>
                  <a:cubicBezTo>
                    <a:pt x="412" y="1278"/>
                    <a:pt x="400" y="1283"/>
                    <a:pt x="395" y="1283"/>
                  </a:cubicBezTo>
                  <a:cubicBezTo>
                    <a:pt x="379" y="1283"/>
                    <a:pt x="376" y="1272"/>
                    <a:pt x="361" y="1272"/>
                  </a:cubicBezTo>
                  <a:cubicBezTo>
                    <a:pt x="355" y="1272"/>
                    <a:pt x="353" y="1278"/>
                    <a:pt x="353" y="1282"/>
                  </a:cubicBezTo>
                  <a:cubicBezTo>
                    <a:pt x="353" y="1293"/>
                    <a:pt x="362" y="1313"/>
                    <a:pt x="369" y="1313"/>
                  </a:cubicBezTo>
                  <a:cubicBezTo>
                    <a:pt x="373" y="1313"/>
                    <a:pt x="377" y="1309"/>
                    <a:pt x="380" y="1308"/>
                  </a:cubicBezTo>
                  <a:cubicBezTo>
                    <a:pt x="383" y="1311"/>
                    <a:pt x="386" y="1312"/>
                    <a:pt x="386" y="1316"/>
                  </a:cubicBezTo>
                  <a:cubicBezTo>
                    <a:pt x="386" y="1321"/>
                    <a:pt x="380" y="1326"/>
                    <a:pt x="379" y="1326"/>
                  </a:cubicBezTo>
                  <a:cubicBezTo>
                    <a:pt x="370" y="1326"/>
                    <a:pt x="367" y="1319"/>
                    <a:pt x="359" y="1319"/>
                  </a:cubicBezTo>
                  <a:cubicBezTo>
                    <a:pt x="359" y="1328"/>
                    <a:pt x="364" y="1329"/>
                    <a:pt x="368" y="1331"/>
                  </a:cubicBezTo>
                  <a:cubicBezTo>
                    <a:pt x="354" y="1345"/>
                    <a:pt x="354" y="1359"/>
                    <a:pt x="349" y="1379"/>
                  </a:cubicBezTo>
                  <a:cubicBezTo>
                    <a:pt x="348" y="1388"/>
                    <a:pt x="334" y="1389"/>
                    <a:pt x="329" y="1390"/>
                  </a:cubicBezTo>
                  <a:cubicBezTo>
                    <a:pt x="317" y="1393"/>
                    <a:pt x="306" y="1404"/>
                    <a:pt x="306" y="1418"/>
                  </a:cubicBezTo>
                  <a:cubicBezTo>
                    <a:pt x="306" y="1449"/>
                    <a:pt x="340" y="1437"/>
                    <a:pt x="340" y="1462"/>
                  </a:cubicBezTo>
                  <a:cubicBezTo>
                    <a:pt x="340" y="1484"/>
                    <a:pt x="321" y="1487"/>
                    <a:pt x="311" y="1498"/>
                  </a:cubicBezTo>
                  <a:cubicBezTo>
                    <a:pt x="305" y="1504"/>
                    <a:pt x="307" y="1514"/>
                    <a:pt x="302" y="1525"/>
                  </a:cubicBezTo>
                  <a:cubicBezTo>
                    <a:pt x="297" y="1536"/>
                    <a:pt x="285" y="1531"/>
                    <a:pt x="278" y="1538"/>
                  </a:cubicBezTo>
                  <a:cubicBezTo>
                    <a:pt x="269" y="1548"/>
                    <a:pt x="265" y="1559"/>
                    <a:pt x="265" y="1574"/>
                  </a:cubicBezTo>
                  <a:cubicBezTo>
                    <a:pt x="265" y="1582"/>
                    <a:pt x="272" y="1592"/>
                    <a:pt x="277" y="1592"/>
                  </a:cubicBezTo>
                  <a:cubicBezTo>
                    <a:pt x="290" y="1600"/>
                    <a:pt x="290" y="1637"/>
                    <a:pt x="299" y="1647"/>
                  </a:cubicBezTo>
                  <a:cubicBezTo>
                    <a:pt x="316" y="1665"/>
                    <a:pt x="336" y="1672"/>
                    <a:pt x="357" y="1682"/>
                  </a:cubicBezTo>
                  <a:cubicBezTo>
                    <a:pt x="354" y="1687"/>
                    <a:pt x="349" y="1685"/>
                    <a:pt x="345" y="1685"/>
                  </a:cubicBezTo>
                  <a:cubicBezTo>
                    <a:pt x="333" y="1685"/>
                    <a:pt x="315" y="1700"/>
                    <a:pt x="308" y="1700"/>
                  </a:cubicBezTo>
                  <a:cubicBezTo>
                    <a:pt x="302" y="1700"/>
                    <a:pt x="303" y="1700"/>
                    <a:pt x="299" y="1700"/>
                  </a:cubicBezTo>
                  <a:cubicBezTo>
                    <a:pt x="297" y="1700"/>
                    <a:pt x="294" y="1703"/>
                    <a:pt x="292" y="1703"/>
                  </a:cubicBezTo>
                  <a:cubicBezTo>
                    <a:pt x="284" y="1703"/>
                    <a:pt x="278" y="1703"/>
                    <a:pt x="271" y="1703"/>
                  </a:cubicBezTo>
                  <a:cubicBezTo>
                    <a:pt x="253" y="1703"/>
                    <a:pt x="259" y="1681"/>
                    <a:pt x="247" y="1677"/>
                  </a:cubicBezTo>
                  <a:cubicBezTo>
                    <a:pt x="236" y="1673"/>
                    <a:pt x="219" y="1673"/>
                    <a:pt x="219" y="1659"/>
                  </a:cubicBezTo>
                  <a:cubicBezTo>
                    <a:pt x="213" y="1659"/>
                    <a:pt x="210" y="1659"/>
                    <a:pt x="205" y="1659"/>
                  </a:cubicBezTo>
                  <a:cubicBezTo>
                    <a:pt x="199" y="1659"/>
                    <a:pt x="197" y="1653"/>
                    <a:pt x="196" y="1649"/>
                  </a:cubicBezTo>
                  <a:cubicBezTo>
                    <a:pt x="175" y="1649"/>
                    <a:pt x="169" y="1638"/>
                    <a:pt x="159" y="1627"/>
                  </a:cubicBezTo>
                  <a:cubicBezTo>
                    <a:pt x="157" y="1625"/>
                    <a:pt x="152" y="1621"/>
                    <a:pt x="152" y="1619"/>
                  </a:cubicBezTo>
                  <a:cubicBezTo>
                    <a:pt x="152" y="1612"/>
                    <a:pt x="166" y="1613"/>
                    <a:pt x="167" y="1606"/>
                  </a:cubicBezTo>
                  <a:cubicBezTo>
                    <a:pt x="165" y="1605"/>
                    <a:pt x="163" y="1604"/>
                    <a:pt x="161" y="1602"/>
                  </a:cubicBezTo>
                  <a:cubicBezTo>
                    <a:pt x="163" y="1598"/>
                    <a:pt x="166" y="1593"/>
                    <a:pt x="166" y="1588"/>
                  </a:cubicBezTo>
                  <a:cubicBezTo>
                    <a:pt x="166" y="1569"/>
                    <a:pt x="146" y="1573"/>
                    <a:pt x="146" y="1556"/>
                  </a:cubicBezTo>
                  <a:cubicBezTo>
                    <a:pt x="146" y="1550"/>
                    <a:pt x="146" y="1548"/>
                    <a:pt x="146" y="1545"/>
                  </a:cubicBezTo>
                  <a:cubicBezTo>
                    <a:pt x="146" y="1527"/>
                    <a:pt x="134" y="1499"/>
                    <a:pt x="134" y="1486"/>
                  </a:cubicBezTo>
                  <a:cubicBezTo>
                    <a:pt x="134" y="1472"/>
                    <a:pt x="152" y="1466"/>
                    <a:pt x="152" y="1453"/>
                  </a:cubicBezTo>
                  <a:cubicBezTo>
                    <a:pt x="152" y="1447"/>
                    <a:pt x="143" y="1434"/>
                    <a:pt x="141" y="1425"/>
                  </a:cubicBezTo>
                  <a:cubicBezTo>
                    <a:pt x="141" y="1418"/>
                    <a:pt x="141" y="1418"/>
                    <a:pt x="141" y="1418"/>
                  </a:cubicBezTo>
                  <a:cubicBezTo>
                    <a:pt x="142" y="1418"/>
                    <a:pt x="142" y="1418"/>
                    <a:pt x="142" y="1418"/>
                  </a:cubicBezTo>
                  <a:cubicBezTo>
                    <a:pt x="142" y="1413"/>
                    <a:pt x="145" y="1409"/>
                    <a:pt x="149" y="1409"/>
                  </a:cubicBezTo>
                  <a:cubicBezTo>
                    <a:pt x="162" y="1409"/>
                    <a:pt x="157" y="1423"/>
                    <a:pt x="168" y="1423"/>
                  </a:cubicBezTo>
                  <a:cubicBezTo>
                    <a:pt x="193" y="1305"/>
                    <a:pt x="193" y="1305"/>
                    <a:pt x="193" y="1305"/>
                  </a:cubicBezTo>
                  <a:cubicBezTo>
                    <a:pt x="193" y="1293"/>
                    <a:pt x="193" y="1293"/>
                    <a:pt x="193" y="1293"/>
                  </a:cubicBezTo>
                  <a:cubicBezTo>
                    <a:pt x="191" y="1293"/>
                    <a:pt x="189" y="1293"/>
                    <a:pt x="187" y="1293"/>
                  </a:cubicBezTo>
                  <a:cubicBezTo>
                    <a:pt x="181" y="1296"/>
                    <a:pt x="180" y="1302"/>
                    <a:pt x="175" y="1302"/>
                  </a:cubicBezTo>
                  <a:cubicBezTo>
                    <a:pt x="169" y="1302"/>
                    <a:pt x="165" y="1284"/>
                    <a:pt x="165" y="1275"/>
                  </a:cubicBezTo>
                  <a:cubicBezTo>
                    <a:pt x="165" y="1260"/>
                    <a:pt x="170" y="1254"/>
                    <a:pt x="172" y="1239"/>
                  </a:cubicBezTo>
                  <a:cubicBezTo>
                    <a:pt x="177" y="1239"/>
                    <a:pt x="180" y="1237"/>
                    <a:pt x="180" y="1235"/>
                  </a:cubicBezTo>
                  <a:cubicBezTo>
                    <a:pt x="180" y="1230"/>
                    <a:pt x="175" y="1226"/>
                    <a:pt x="175" y="1226"/>
                  </a:cubicBezTo>
                  <a:cubicBezTo>
                    <a:pt x="172" y="1226"/>
                    <a:pt x="171" y="1204"/>
                    <a:pt x="171" y="1198"/>
                  </a:cubicBezTo>
                  <a:cubicBezTo>
                    <a:pt x="171" y="1180"/>
                    <a:pt x="182" y="1162"/>
                    <a:pt x="189" y="1150"/>
                  </a:cubicBezTo>
                  <a:cubicBezTo>
                    <a:pt x="192" y="1145"/>
                    <a:pt x="193" y="1134"/>
                    <a:pt x="197" y="1128"/>
                  </a:cubicBezTo>
                  <a:cubicBezTo>
                    <a:pt x="199" y="1125"/>
                    <a:pt x="203" y="1126"/>
                    <a:pt x="204" y="1123"/>
                  </a:cubicBezTo>
                  <a:cubicBezTo>
                    <a:pt x="209" y="1104"/>
                    <a:pt x="209" y="1091"/>
                    <a:pt x="214" y="1072"/>
                  </a:cubicBezTo>
                  <a:cubicBezTo>
                    <a:pt x="213" y="1012"/>
                    <a:pt x="213" y="1012"/>
                    <a:pt x="213" y="1012"/>
                  </a:cubicBezTo>
                  <a:cubicBezTo>
                    <a:pt x="208" y="998"/>
                    <a:pt x="217" y="987"/>
                    <a:pt x="217" y="974"/>
                  </a:cubicBezTo>
                  <a:cubicBezTo>
                    <a:pt x="217" y="944"/>
                    <a:pt x="234" y="924"/>
                    <a:pt x="234" y="897"/>
                  </a:cubicBezTo>
                  <a:cubicBezTo>
                    <a:pt x="234" y="894"/>
                    <a:pt x="234" y="892"/>
                    <a:pt x="234" y="890"/>
                  </a:cubicBezTo>
                  <a:cubicBezTo>
                    <a:pt x="234" y="884"/>
                    <a:pt x="238" y="870"/>
                    <a:pt x="240" y="862"/>
                  </a:cubicBezTo>
                  <a:cubicBezTo>
                    <a:pt x="240" y="837"/>
                    <a:pt x="240" y="837"/>
                    <a:pt x="240" y="827"/>
                  </a:cubicBezTo>
                  <a:cubicBezTo>
                    <a:pt x="240" y="816"/>
                    <a:pt x="246" y="794"/>
                    <a:pt x="246" y="782"/>
                  </a:cubicBezTo>
                  <a:cubicBezTo>
                    <a:pt x="246" y="774"/>
                    <a:pt x="243" y="727"/>
                    <a:pt x="240" y="718"/>
                  </a:cubicBezTo>
                  <a:cubicBezTo>
                    <a:pt x="233" y="699"/>
                    <a:pt x="221" y="687"/>
                    <a:pt x="208" y="680"/>
                  </a:cubicBezTo>
                  <a:cubicBezTo>
                    <a:pt x="196" y="674"/>
                    <a:pt x="188" y="676"/>
                    <a:pt x="180" y="667"/>
                  </a:cubicBezTo>
                  <a:cubicBezTo>
                    <a:pt x="171" y="658"/>
                    <a:pt x="166" y="654"/>
                    <a:pt x="155" y="651"/>
                  </a:cubicBezTo>
                  <a:cubicBezTo>
                    <a:pt x="134" y="644"/>
                    <a:pt x="124" y="633"/>
                    <a:pt x="110" y="619"/>
                  </a:cubicBezTo>
                  <a:cubicBezTo>
                    <a:pt x="104" y="612"/>
                    <a:pt x="107" y="603"/>
                    <a:pt x="107" y="594"/>
                  </a:cubicBezTo>
                  <a:cubicBezTo>
                    <a:pt x="107" y="581"/>
                    <a:pt x="96" y="575"/>
                    <a:pt x="93" y="564"/>
                  </a:cubicBezTo>
                  <a:cubicBezTo>
                    <a:pt x="87" y="545"/>
                    <a:pt x="71" y="530"/>
                    <a:pt x="66" y="513"/>
                  </a:cubicBezTo>
                  <a:cubicBezTo>
                    <a:pt x="61" y="495"/>
                    <a:pt x="56" y="484"/>
                    <a:pt x="49" y="469"/>
                  </a:cubicBezTo>
                  <a:cubicBezTo>
                    <a:pt x="47" y="464"/>
                    <a:pt x="42" y="466"/>
                    <a:pt x="40" y="464"/>
                  </a:cubicBezTo>
                  <a:cubicBezTo>
                    <a:pt x="34" y="458"/>
                    <a:pt x="33" y="447"/>
                    <a:pt x="30" y="441"/>
                  </a:cubicBezTo>
                  <a:cubicBezTo>
                    <a:pt x="28" y="436"/>
                    <a:pt x="22" y="438"/>
                    <a:pt x="19" y="435"/>
                  </a:cubicBezTo>
                  <a:cubicBezTo>
                    <a:pt x="11" y="426"/>
                    <a:pt x="0" y="410"/>
                    <a:pt x="0" y="396"/>
                  </a:cubicBezTo>
                  <a:cubicBezTo>
                    <a:pt x="0" y="386"/>
                    <a:pt x="6" y="375"/>
                    <a:pt x="9" y="372"/>
                  </a:cubicBezTo>
                  <a:cubicBezTo>
                    <a:pt x="15" y="360"/>
                    <a:pt x="29" y="357"/>
                    <a:pt x="32" y="344"/>
                  </a:cubicBezTo>
                  <a:cubicBezTo>
                    <a:pt x="25" y="340"/>
                    <a:pt x="26" y="343"/>
                    <a:pt x="21" y="343"/>
                  </a:cubicBezTo>
                  <a:cubicBezTo>
                    <a:pt x="10" y="343"/>
                    <a:pt x="9" y="328"/>
                    <a:pt x="9" y="316"/>
                  </a:cubicBezTo>
                  <a:cubicBezTo>
                    <a:pt x="9" y="298"/>
                    <a:pt x="28" y="301"/>
                    <a:pt x="24" y="266"/>
                  </a:cubicBezTo>
                  <a:cubicBezTo>
                    <a:pt x="45" y="266"/>
                    <a:pt x="50" y="245"/>
                    <a:pt x="56" y="232"/>
                  </a:cubicBezTo>
                  <a:cubicBezTo>
                    <a:pt x="65" y="215"/>
                    <a:pt x="84" y="220"/>
                    <a:pt x="89" y="199"/>
                  </a:cubicBezTo>
                  <a:cubicBezTo>
                    <a:pt x="85" y="197"/>
                    <a:pt x="81" y="193"/>
                    <a:pt x="81" y="191"/>
                  </a:cubicBezTo>
                  <a:cubicBezTo>
                    <a:pt x="84" y="185"/>
                    <a:pt x="84" y="185"/>
                    <a:pt x="84" y="18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10"/>
            <p:cNvSpPr>
              <a:spLocks/>
            </p:cNvSpPr>
            <p:nvPr/>
          </p:nvSpPr>
          <p:spPr bwMode="auto">
            <a:xfrm>
              <a:off x="1438" y="1627"/>
              <a:ext cx="8" cy="12"/>
            </a:xfrm>
            <a:custGeom>
              <a:avLst/>
              <a:gdLst>
                <a:gd name="T0" fmla="*/ 3 w 11"/>
                <a:gd name="T1" fmla="*/ 1 h 16"/>
                <a:gd name="T2" fmla="*/ 11 w 11"/>
                <a:gd name="T3" fmla="*/ 12 h 16"/>
                <a:gd name="T4" fmla="*/ 7 w 11"/>
                <a:gd name="T5" fmla="*/ 16 h 16"/>
                <a:gd name="T6" fmla="*/ 0 w 11"/>
                <a:gd name="T7" fmla="*/ 1 h 16"/>
                <a:gd name="T8" fmla="*/ 3 w 1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6">
                  <a:moveTo>
                    <a:pt x="3" y="1"/>
                  </a:moveTo>
                  <a:cubicBezTo>
                    <a:pt x="9" y="2"/>
                    <a:pt x="11" y="7"/>
                    <a:pt x="11" y="12"/>
                  </a:cubicBezTo>
                  <a:cubicBezTo>
                    <a:pt x="11" y="14"/>
                    <a:pt x="9" y="16"/>
                    <a:pt x="7" y="16"/>
                  </a:cubicBezTo>
                  <a:cubicBezTo>
                    <a:pt x="0" y="16"/>
                    <a:pt x="0" y="7"/>
                    <a:pt x="0" y="1"/>
                  </a:cubicBezTo>
                  <a:cubicBezTo>
                    <a:pt x="0" y="0"/>
                    <a:pt x="2" y="1"/>
                    <a:pt x="3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1"/>
            <p:cNvSpPr>
              <a:spLocks/>
            </p:cNvSpPr>
            <p:nvPr/>
          </p:nvSpPr>
          <p:spPr bwMode="auto">
            <a:xfrm>
              <a:off x="1429" y="1594"/>
              <a:ext cx="15" cy="5"/>
            </a:xfrm>
            <a:custGeom>
              <a:avLst/>
              <a:gdLst>
                <a:gd name="T0" fmla="*/ 0 w 20"/>
                <a:gd name="T1" fmla="*/ 6 h 7"/>
                <a:gd name="T2" fmla="*/ 11 w 20"/>
                <a:gd name="T3" fmla="*/ 0 h 7"/>
                <a:gd name="T4" fmla="*/ 20 w 20"/>
                <a:gd name="T5" fmla="*/ 6 h 7"/>
                <a:gd name="T6" fmla="*/ 0 w 20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7">
                  <a:moveTo>
                    <a:pt x="0" y="6"/>
                  </a:moveTo>
                  <a:cubicBezTo>
                    <a:pt x="2" y="3"/>
                    <a:pt x="7" y="0"/>
                    <a:pt x="11" y="0"/>
                  </a:cubicBezTo>
                  <a:cubicBezTo>
                    <a:pt x="16" y="0"/>
                    <a:pt x="18" y="4"/>
                    <a:pt x="20" y="6"/>
                  </a:cubicBezTo>
                  <a:cubicBezTo>
                    <a:pt x="12" y="7"/>
                    <a:pt x="5" y="6"/>
                    <a:pt x="0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12"/>
            <p:cNvSpPr>
              <a:spLocks/>
            </p:cNvSpPr>
            <p:nvPr/>
          </p:nvSpPr>
          <p:spPr bwMode="auto">
            <a:xfrm>
              <a:off x="1454" y="1601"/>
              <a:ext cx="3" cy="5"/>
            </a:xfrm>
            <a:custGeom>
              <a:avLst/>
              <a:gdLst>
                <a:gd name="T0" fmla="*/ 4 w 4"/>
                <a:gd name="T1" fmla="*/ 7 h 7"/>
                <a:gd name="T2" fmla="*/ 0 w 4"/>
                <a:gd name="T3" fmla="*/ 0 h 7"/>
                <a:gd name="T4" fmla="*/ 4 w 4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cubicBezTo>
                    <a:pt x="2" y="7"/>
                    <a:pt x="0" y="3"/>
                    <a:pt x="0" y="0"/>
                  </a:cubicBezTo>
                  <a:lnTo>
                    <a:pt x="4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13"/>
            <p:cNvSpPr>
              <a:spLocks/>
            </p:cNvSpPr>
            <p:nvPr/>
          </p:nvSpPr>
          <p:spPr bwMode="auto">
            <a:xfrm>
              <a:off x="1512" y="1690"/>
              <a:ext cx="11" cy="10"/>
            </a:xfrm>
            <a:custGeom>
              <a:avLst/>
              <a:gdLst>
                <a:gd name="T0" fmla="*/ 0 w 15"/>
                <a:gd name="T1" fmla="*/ 8 h 13"/>
                <a:gd name="T2" fmla="*/ 0 w 15"/>
                <a:gd name="T3" fmla="*/ 12 h 13"/>
                <a:gd name="T4" fmla="*/ 3 w 15"/>
                <a:gd name="T5" fmla="*/ 12 h 13"/>
                <a:gd name="T6" fmla="*/ 15 w 15"/>
                <a:gd name="T7" fmla="*/ 8 h 13"/>
                <a:gd name="T8" fmla="*/ 15 w 15"/>
                <a:gd name="T9" fmla="*/ 0 h 13"/>
                <a:gd name="T10" fmla="*/ 0 w 15"/>
                <a:gd name="T11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3">
                  <a:moveTo>
                    <a:pt x="0" y="8"/>
                  </a:moveTo>
                  <a:cubicBezTo>
                    <a:pt x="0" y="9"/>
                    <a:pt x="0" y="11"/>
                    <a:pt x="0" y="12"/>
                  </a:cubicBezTo>
                  <a:cubicBezTo>
                    <a:pt x="0" y="13"/>
                    <a:pt x="2" y="12"/>
                    <a:pt x="3" y="12"/>
                  </a:cubicBezTo>
                  <a:cubicBezTo>
                    <a:pt x="7" y="12"/>
                    <a:pt x="12" y="11"/>
                    <a:pt x="15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5"/>
                    <a:pt x="6" y="9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14"/>
            <p:cNvSpPr>
              <a:spLocks/>
            </p:cNvSpPr>
            <p:nvPr/>
          </p:nvSpPr>
          <p:spPr bwMode="auto">
            <a:xfrm>
              <a:off x="690" y="1145"/>
              <a:ext cx="932" cy="480"/>
            </a:xfrm>
            <a:custGeom>
              <a:avLst/>
              <a:gdLst>
                <a:gd name="T0" fmla="*/ 932 w 1247"/>
                <a:gd name="T1" fmla="*/ 515 h 642"/>
                <a:gd name="T2" fmla="*/ 954 w 1247"/>
                <a:gd name="T3" fmla="*/ 573 h 642"/>
                <a:gd name="T4" fmla="*/ 963 w 1247"/>
                <a:gd name="T5" fmla="*/ 610 h 642"/>
                <a:gd name="T6" fmla="*/ 931 w 1247"/>
                <a:gd name="T7" fmla="*/ 622 h 642"/>
                <a:gd name="T8" fmla="*/ 872 w 1247"/>
                <a:gd name="T9" fmla="*/ 519 h 642"/>
                <a:gd name="T10" fmla="*/ 815 w 1247"/>
                <a:gd name="T11" fmla="*/ 511 h 642"/>
                <a:gd name="T12" fmla="*/ 791 w 1247"/>
                <a:gd name="T13" fmla="*/ 511 h 642"/>
                <a:gd name="T14" fmla="*/ 760 w 1247"/>
                <a:gd name="T15" fmla="*/ 517 h 642"/>
                <a:gd name="T16" fmla="*/ 707 w 1247"/>
                <a:gd name="T17" fmla="*/ 527 h 642"/>
                <a:gd name="T18" fmla="*/ 675 w 1247"/>
                <a:gd name="T19" fmla="*/ 525 h 642"/>
                <a:gd name="T20" fmla="*/ 613 w 1247"/>
                <a:gd name="T21" fmla="*/ 559 h 642"/>
                <a:gd name="T22" fmla="*/ 590 w 1247"/>
                <a:gd name="T23" fmla="*/ 618 h 642"/>
                <a:gd name="T24" fmla="*/ 484 w 1247"/>
                <a:gd name="T25" fmla="*/ 523 h 642"/>
                <a:gd name="T26" fmla="*/ 423 w 1247"/>
                <a:gd name="T27" fmla="*/ 507 h 642"/>
                <a:gd name="T28" fmla="*/ 355 w 1247"/>
                <a:gd name="T29" fmla="*/ 473 h 642"/>
                <a:gd name="T30" fmla="*/ 292 w 1247"/>
                <a:gd name="T31" fmla="*/ 483 h 642"/>
                <a:gd name="T32" fmla="*/ 164 w 1247"/>
                <a:gd name="T33" fmla="*/ 455 h 642"/>
                <a:gd name="T34" fmla="*/ 80 w 1247"/>
                <a:gd name="T35" fmla="*/ 386 h 642"/>
                <a:gd name="T36" fmla="*/ 7 w 1247"/>
                <a:gd name="T37" fmla="*/ 255 h 642"/>
                <a:gd name="T38" fmla="*/ 7 w 1247"/>
                <a:gd name="T39" fmla="*/ 173 h 642"/>
                <a:gd name="T40" fmla="*/ 1 w 1247"/>
                <a:gd name="T41" fmla="*/ 42 h 642"/>
                <a:gd name="T42" fmla="*/ 34 w 1247"/>
                <a:gd name="T43" fmla="*/ 50 h 642"/>
                <a:gd name="T44" fmla="*/ 35 w 1247"/>
                <a:gd name="T45" fmla="*/ 10 h 642"/>
                <a:gd name="T46" fmla="*/ 641 w 1247"/>
                <a:gd name="T47" fmla="*/ 0 h 642"/>
                <a:gd name="T48" fmla="*/ 698 w 1247"/>
                <a:gd name="T49" fmla="*/ 20 h 642"/>
                <a:gd name="T50" fmla="*/ 701 w 1247"/>
                <a:gd name="T51" fmla="*/ 82 h 642"/>
                <a:gd name="T52" fmla="*/ 726 w 1247"/>
                <a:gd name="T53" fmla="*/ 76 h 642"/>
                <a:gd name="T54" fmla="*/ 758 w 1247"/>
                <a:gd name="T55" fmla="*/ 74 h 642"/>
                <a:gd name="T56" fmla="*/ 783 w 1247"/>
                <a:gd name="T57" fmla="*/ 76 h 642"/>
                <a:gd name="T58" fmla="*/ 811 w 1247"/>
                <a:gd name="T59" fmla="*/ 85 h 642"/>
                <a:gd name="T60" fmla="*/ 876 w 1247"/>
                <a:gd name="T61" fmla="*/ 88 h 642"/>
                <a:gd name="T62" fmla="*/ 842 w 1247"/>
                <a:gd name="T63" fmla="*/ 97 h 642"/>
                <a:gd name="T64" fmla="*/ 811 w 1247"/>
                <a:gd name="T65" fmla="*/ 124 h 642"/>
                <a:gd name="T66" fmla="*/ 810 w 1247"/>
                <a:gd name="T67" fmla="*/ 219 h 642"/>
                <a:gd name="T68" fmla="*/ 825 w 1247"/>
                <a:gd name="T69" fmla="*/ 159 h 642"/>
                <a:gd name="T70" fmla="*/ 860 w 1247"/>
                <a:gd name="T71" fmla="*/ 104 h 642"/>
                <a:gd name="T72" fmla="*/ 886 w 1247"/>
                <a:gd name="T73" fmla="*/ 157 h 642"/>
                <a:gd name="T74" fmla="*/ 912 w 1247"/>
                <a:gd name="T75" fmla="*/ 176 h 642"/>
                <a:gd name="T76" fmla="*/ 906 w 1247"/>
                <a:gd name="T77" fmla="*/ 223 h 642"/>
                <a:gd name="T78" fmla="*/ 969 w 1247"/>
                <a:gd name="T79" fmla="*/ 176 h 642"/>
                <a:gd name="T80" fmla="*/ 1048 w 1247"/>
                <a:gd name="T81" fmla="*/ 153 h 642"/>
                <a:gd name="T82" fmla="*/ 1122 w 1247"/>
                <a:gd name="T83" fmla="*/ 117 h 642"/>
                <a:gd name="T84" fmla="*/ 1160 w 1247"/>
                <a:gd name="T85" fmla="*/ 114 h 642"/>
                <a:gd name="T86" fmla="*/ 1201 w 1247"/>
                <a:gd name="T87" fmla="*/ 52 h 642"/>
                <a:gd name="T88" fmla="*/ 1247 w 1247"/>
                <a:gd name="T89" fmla="*/ 132 h 642"/>
                <a:gd name="T90" fmla="*/ 1205 w 1247"/>
                <a:gd name="T91" fmla="*/ 145 h 642"/>
                <a:gd name="T92" fmla="*/ 1170 w 1247"/>
                <a:gd name="T93" fmla="*/ 204 h 642"/>
                <a:gd name="T94" fmla="*/ 1186 w 1247"/>
                <a:gd name="T95" fmla="*/ 213 h 642"/>
                <a:gd name="T96" fmla="*/ 1161 w 1247"/>
                <a:gd name="T97" fmla="*/ 221 h 642"/>
                <a:gd name="T98" fmla="*/ 1113 w 1247"/>
                <a:gd name="T99" fmla="*/ 238 h 642"/>
                <a:gd name="T100" fmla="*/ 1103 w 1247"/>
                <a:gd name="T101" fmla="*/ 242 h 642"/>
                <a:gd name="T102" fmla="*/ 1091 w 1247"/>
                <a:gd name="T103" fmla="*/ 247 h 642"/>
                <a:gd name="T104" fmla="*/ 1077 w 1247"/>
                <a:gd name="T105" fmla="*/ 291 h 642"/>
                <a:gd name="T106" fmla="*/ 1068 w 1247"/>
                <a:gd name="T107" fmla="*/ 288 h 642"/>
                <a:gd name="T108" fmla="*/ 1057 w 1247"/>
                <a:gd name="T109" fmla="*/ 336 h 642"/>
                <a:gd name="T110" fmla="*/ 1054 w 1247"/>
                <a:gd name="T111" fmla="*/ 322 h 642"/>
                <a:gd name="T112" fmla="*/ 1045 w 1247"/>
                <a:gd name="T113" fmla="*/ 307 h 642"/>
                <a:gd name="T114" fmla="*/ 1049 w 1247"/>
                <a:gd name="T115" fmla="*/ 346 h 642"/>
                <a:gd name="T116" fmla="*/ 1054 w 1247"/>
                <a:gd name="T117" fmla="*/ 354 h 642"/>
                <a:gd name="T118" fmla="*/ 1055 w 1247"/>
                <a:gd name="T119" fmla="*/ 371 h 642"/>
                <a:gd name="T120" fmla="*/ 1043 w 1247"/>
                <a:gd name="T121" fmla="*/ 385 h 642"/>
                <a:gd name="T122" fmla="*/ 1043 w 1247"/>
                <a:gd name="T123" fmla="*/ 399 h 642"/>
                <a:gd name="T124" fmla="*/ 1011 w 1247"/>
                <a:gd name="T125" fmla="*/ 41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7" h="642">
                  <a:moveTo>
                    <a:pt x="1013" y="421"/>
                  </a:moveTo>
                  <a:cubicBezTo>
                    <a:pt x="978" y="442"/>
                    <a:pt x="932" y="457"/>
                    <a:pt x="932" y="515"/>
                  </a:cubicBezTo>
                  <a:cubicBezTo>
                    <a:pt x="932" y="541"/>
                    <a:pt x="954" y="549"/>
                    <a:pt x="954" y="574"/>
                  </a:cubicBezTo>
                  <a:cubicBezTo>
                    <a:pt x="954" y="573"/>
                    <a:pt x="954" y="573"/>
                    <a:pt x="954" y="573"/>
                  </a:cubicBezTo>
                  <a:cubicBezTo>
                    <a:pt x="954" y="578"/>
                    <a:pt x="954" y="578"/>
                    <a:pt x="954" y="578"/>
                  </a:cubicBezTo>
                  <a:cubicBezTo>
                    <a:pt x="956" y="588"/>
                    <a:pt x="963" y="596"/>
                    <a:pt x="963" y="610"/>
                  </a:cubicBezTo>
                  <a:cubicBezTo>
                    <a:pt x="963" y="627"/>
                    <a:pt x="959" y="642"/>
                    <a:pt x="946" y="642"/>
                  </a:cubicBezTo>
                  <a:cubicBezTo>
                    <a:pt x="935" y="642"/>
                    <a:pt x="935" y="629"/>
                    <a:pt x="931" y="622"/>
                  </a:cubicBezTo>
                  <a:cubicBezTo>
                    <a:pt x="922" y="609"/>
                    <a:pt x="914" y="605"/>
                    <a:pt x="908" y="593"/>
                  </a:cubicBezTo>
                  <a:cubicBezTo>
                    <a:pt x="896" y="567"/>
                    <a:pt x="905" y="519"/>
                    <a:pt x="872" y="519"/>
                  </a:cubicBezTo>
                  <a:cubicBezTo>
                    <a:pt x="865" y="519"/>
                    <a:pt x="862" y="529"/>
                    <a:pt x="855" y="529"/>
                  </a:cubicBezTo>
                  <a:cubicBezTo>
                    <a:pt x="842" y="529"/>
                    <a:pt x="833" y="511"/>
                    <a:pt x="815" y="511"/>
                  </a:cubicBezTo>
                  <a:cubicBezTo>
                    <a:pt x="804" y="511"/>
                    <a:pt x="802" y="517"/>
                    <a:pt x="796" y="517"/>
                  </a:cubicBezTo>
                  <a:cubicBezTo>
                    <a:pt x="794" y="517"/>
                    <a:pt x="791" y="513"/>
                    <a:pt x="791" y="511"/>
                  </a:cubicBezTo>
                  <a:cubicBezTo>
                    <a:pt x="779" y="514"/>
                    <a:pt x="763" y="512"/>
                    <a:pt x="750" y="517"/>
                  </a:cubicBezTo>
                  <a:cubicBezTo>
                    <a:pt x="757" y="520"/>
                    <a:pt x="756" y="520"/>
                    <a:pt x="760" y="517"/>
                  </a:cubicBezTo>
                  <a:cubicBezTo>
                    <a:pt x="760" y="529"/>
                    <a:pt x="753" y="536"/>
                    <a:pt x="762" y="543"/>
                  </a:cubicBezTo>
                  <a:cubicBezTo>
                    <a:pt x="741" y="554"/>
                    <a:pt x="723" y="527"/>
                    <a:pt x="707" y="527"/>
                  </a:cubicBezTo>
                  <a:cubicBezTo>
                    <a:pt x="703" y="527"/>
                    <a:pt x="701" y="533"/>
                    <a:pt x="696" y="533"/>
                  </a:cubicBezTo>
                  <a:cubicBezTo>
                    <a:pt x="688" y="533"/>
                    <a:pt x="683" y="525"/>
                    <a:pt x="675" y="525"/>
                  </a:cubicBezTo>
                  <a:cubicBezTo>
                    <a:pt x="653" y="525"/>
                    <a:pt x="642" y="545"/>
                    <a:pt x="633" y="555"/>
                  </a:cubicBezTo>
                  <a:cubicBezTo>
                    <a:pt x="627" y="561"/>
                    <a:pt x="620" y="555"/>
                    <a:pt x="613" y="559"/>
                  </a:cubicBezTo>
                  <a:cubicBezTo>
                    <a:pt x="596" y="565"/>
                    <a:pt x="586" y="586"/>
                    <a:pt x="586" y="610"/>
                  </a:cubicBezTo>
                  <a:cubicBezTo>
                    <a:pt x="586" y="613"/>
                    <a:pt x="590" y="616"/>
                    <a:pt x="590" y="618"/>
                  </a:cubicBezTo>
                  <a:cubicBezTo>
                    <a:pt x="577" y="617"/>
                    <a:pt x="558" y="613"/>
                    <a:pt x="552" y="606"/>
                  </a:cubicBezTo>
                  <a:cubicBezTo>
                    <a:pt x="528" y="581"/>
                    <a:pt x="529" y="523"/>
                    <a:pt x="484" y="523"/>
                  </a:cubicBezTo>
                  <a:cubicBezTo>
                    <a:pt x="467" y="523"/>
                    <a:pt x="472" y="545"/>
                    <a:pt x="458" y="545"/>
                  </a:cubicBezTo>
                  <a:cubicBezTo>
                    <a:pt x="442" y="545"/>
                    <a:pt x="430" y="518"/>
                    <a:pt x="423" y="507"/>
                  </a:cubicBezTo>
                  <a:cubicBezTo>
                    <a:pt x="411" y="484"/>
                    <a:pt x="396" y="481"/>
                    <a:pt x="370" y="473"/>
                  </a:cubicBezTo>
                  <a:cubicBezTo>
                    <a:pt x="355" y="473"/>
                    <a:pt x="355" y="473"/>
                    <a:pt x="355" y="473"/>
                  </a:cubicBezTo>
                  <a:cubicBezTo>
                    <a:pt x="355" y="483"/>
                    <a:pt x="355" y="483"/>
                    <a:pt x="355" y="483"/>
                  </a:cubicBezTo>
                  <a:cubicBezTo>
                    <a:pt x="292" y="483"/>
                    <a:pt x="292" y="483"/>
                    <a:pt x="292" y="483"/>
                  </a:cubicBezTo>
                  <a:cubicBezTo>
                    <a:pt x="211" y="455"/>
                    <a:pt x="211" y="455"/>
                    <a:pt x="211" y="455"/>
                  </a:cubicBezTo>
                  <a:cubicBezTo>
                    <a:pt x="164" y="455"/>
                    <a:pt x="164" y="455"/>
                    <a:pt x="164" y="455"/>
                  </a:cubicBezTo>
                  <a:cubicBezTo>
                    <a:pt x="152" y="431"/>
                    <a:pt x="114" y="415"/>
                    <a:pt x="86" y="404"/>
                  </a:cubicBezTo>
                  <a:cubicBezTo>
                    <a:pt x="80" y="401"/>
                    <a:pt x="83" y="392"/>
                    <a:pt x="80" y="386"/>
                  </a:cubicBezTo>
                  <a:cubicBezTo>
                    <a:pt x="70" y="358"/>
                    <a:pt x="49" y="349"/>
                    <a:pt x="52" y="316"/>
                  </a:cubicBezTo>
                  <a:cubicBezTo>
                    <a:pt x="36" y="314"/>
                    <a:pt x="20" y="278"/>
                    <a:pt x="7" y="255"/>
                  </a:cubicBezTo>
                  <a:cubicBezTo>
                    <a:pt x="3" y="248"/>
                    <a:pt x="10" y="243"/>
                    <a:pt x="15" y="240"/>
                  </a:cubicBezTo>
                  <a:cubicBezTo>
                    <a:pt x="6" y="222"/>
                    <a:pt x="14" y="193"/>
                    <a:pt x="7" y="173"/>
                  </a:cubicBezTo>
                  <a:cubicBezTo>
                    <a:pt x="0" y="154"/>
                    <a:pt x="20" y="109"/>
                    <a:pt x="20" y="84"/>
                  </a:cubicBezTo>
                  <a:cubicBezTo>
                    <a:pt x="20" y="66"/>
                    <a:pt x="1" y="59"/>
                    <a:pt x="1" y="42"/>
                  </a:cubicBezTo>
                  <a:cubicBezTo>
                    <a:pt x="1" y="37"/>
                    <a:pt x="9" y="36"/>
                    <a:pt x="12" y="36"/>
                  </a:cubicBezTo>
                  <a:cubicBezTo>
                    <a:pt x="24" y="36"/>
                    <a:pt x="30" y="43"/>
                    <a:pt x="34" y="50"/>
                  </a:cubicBezTo>
                  <a:cubicBezTo>
                    <a:pt x="38" y="45"/>
                    <a:pt x="45" y="35"/>
                    <a:pt x="45" y="28"/>
                  </a:cubicBezTo>
                  <a:cubicBezTo>
                    <a:pt x="45" y="20"/>
                    <a:pt x="38" y="18"/>
                    <a:pt x="35" y="10"/>
                  </a:cubicBezTo>
                  <a:cubicBezTo>
                    <a:pt x="641" y="10"/>
                    <a:pt x="641" y="10"/>
                    <a:pt x="641" y="1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51" y="8"/>
                    <a:pt x="650" y="15"/>
                    <a:pt x="660" y="20"/>
                  </a:cubicBezTo>
                  <a:cubicBezTo>
                    <a:pt x="698" y="20"/>
                    <a:pt x="698" y="20"/>
                    <a:pt x="698" y="20"/>
                  </a:cubicBezTo>
                  <a:cubicBezTo>
                    <a:pt x="713" y="36"/>
                    <a:pt x="733" y="36"/>
                    <a:pt x="760" y="36"/>
                  </a:cubicBezTo>
                  <a:cubicBezTo>
                    <a:pt x="740" y="51"/>
                    <a:pt x="719" y="58"/>
                    <a:pt x="701" y="82"/>
                  </a:cubicBezTo>
                  <a:cubicBezTo>
                    <a:pt x="713" y="82"/>
                    <a:pt x="713" y="82"/>
                    <a:pt x="713" y="82"/>
                  </a:cubicBezTo>
                  <a:cubicBezTo>
                    <a:pt x="718" y="79"/>
                    <a:pt x="721" y="77"/>
                    <a:pt x="726" y="76"/>
                  </a:cubicBezTo>
                  <a:cubicBezTo>
                    <a:pt x="729" y="83"/>
                    <a:pt x="732" y="84"/>
                    <a:pt x="738" y="84"/>
                  </a:cubicBezTo>
                  <a:cubicBezTo>
                    <a:pt x="751" y="84"/>
                    <a:pt x="751" y="74"/>
                    <a:pt x="758" y="74"/>
                  </a:cubicBezTo>
                  <a:cubicBezTo>
                    <a:pt x="767" y="74"/>
                    <a:pt x="780" y="58"/>
                    <a:pt x="792" y="56"/>
                  </a:cubicBezTo>
                  <a:cubicBezTo>
                    <a:pt x="792" y="67"/>
                    <a:pt x="786" y="70"/>
                    <a:pt x="783" y="76"/>
                  </a:cubicBezTo>
                  <a:cubicBezTo>
                    <a:pt x="798" y="76"/>
                    <a:pt x="798" y="76"/>
                    <a:pt x="798" y="76"/>
                  </a:cubicBezTo>
                  <a:cubicBezTo>
                    <a:pt x="799" y="82"/>
                    <a:pt x="806" y="85"/>
                    <a:pt x="811" y="85"/>
                  </a:cubicBezTo>
                  <a:cubicBezTo>
                    <a:pt x="821" y="85"/>
                    <a:pt x="824" y="78"/>
                    <a:pt x="832" y="78"/>
                  </a:cubicBezTo>
                  <a:cubicBezTo>
                    <a:pt x="851" y="78"/>
                    <a:pt x="860" y="88"/>
                    <a:pt x="876" y="88"/>
                  </a:cubicBezTo>
                  <a:cubicBezTo>
                    <a:pt x="876" y="97"/>
                    <a:pt x="876" y="97"/>
                    <a:pt x="876" y="97"/>
                  </a:cubicBezTo>
                  <a:cubicBezTo>
                    <a:pt x="864" y="101"/>
                    <a:pt x="848" y="97"/>
                    <a:pt x="842" y="97"/>
                  </a:cubicBezTo>
                  <a:cubicBezTo>
                    <a:pt x="825" y="97"/>
                    <a:pt x="795" y="120"/>
                    <a:pt x="793" y="136"/>
                  </a:cubicBezTo>
                  <a:cubicBezTo>
                    <a:pt x="801" y="131"/>
                    <a:pt x="804" y="124"/>
                    <a:pt x="811" y="124"/>
                  </a:cubicBezTo>
                  <a:cubicBezTo>
                    <a:pt x="798" y="142"/>
                    <a:pt x="792" y="183"/>
                    <a:pt x="792" y="203"/>
                  </a:cubicBezTo>
                  <a:cubicBezTo>
                    <a:pt x="792" y="212"/>
                    <a:pt x="801" y="219"/>
                    <a:pt x="810" y="219"/>
                  </a:cubicBezTo>
                  <a:cubicBezTo>
                    <a:pt x="821" y="219"/>
                    <a:pt x="825" y="195"/>
                    <a:pt x="825" y="185"/>
                  </a:cubicBezTo>
                  <a:cubicBezTo>
                    <a:pt x="825" y="175"/>
                    <a:pt x="825" y="159"/>
                    <a:pt x="825" y="159"/>
                  </a:cubicBezTo>
                  <a:cubicBezTo>
                    <a:pt x="825" y="149"/>
                    <a:pt x="825" y="125"/>
                    <a:pt x="833" y="125"/>
                  </a:cubicBezTo>
                  <a:cubicBezTo>
                    <a:pt x="861" y="123"/>
                    <a:pt x="848" y="104"/>
                    <a:pt x="860" y="104"/>
                  </a:cubicBezTo>
                  <a:cubicBezTo>
                    <a:pt x="867" y="104"/>
                    <a:pt x="895" y="118"/>
                    <a:pt x="895" y="128"/>
                  </a:cubicBezTo>
                  <a:cubicBezTo>
                    <a:pt x="895" y="139"/>
                    <a:pt x="888" y="146"/>
                    <a:pt x="886" y="157"/>
                  </a:cubicBezTo>
                  <a:cubicBezTo>
                    <a:pt x="895" y="157"/>
                    <a:pt x="894" y="154"/>
                    <a:pt x="901" y="152"/>
                  </a:cubicBezTo>
                  <a:cubicBezTo>
                    <a:pt x="904" y="164"/>
                    <a:pt x="904" y="170"/>
                    <a:pt x="912" y="176"/>
                  </a:cubicBezTo>
                  <a:cubicBezTo>
                    <a:pt x="903" y="186"/>
                    <a:pt x="895" y="191"/>
                    <a:pt x="895" y="203"/>
                  </a:cubicBezTo>
                  <a:cubicBezTo>
                    <a:pt x="895" y="211"/>
                    <a:pt x="898" y="223"/>
                    <a:pt x="906" y="223"/>
                  </a:cubicBezTo>
                  <a:cubicBezTo>
                    <a:pt x="926" y="223"/>
                    <a:pt x="961" y="203"/>
                    <a:pt x="976" y="195"/>
                  </a:cubicBezTo>
                  <a:cubicBezTo>
                    <a:pt x="974" y="187"/>
                    <a:pt x="971" y="180"/>
                    <a:pt x="969" y="176"/>
                  </a:cubicBezTo>
                  <a:cubicBezTo>
                    <a:pt x="974" y="176"/>
                    <a:pt x="974" y="175"/>
                    <a:pt x="978" y="175"/>
                  </a:cubicBezTo>
                  <a:cubicBezTo>
                    <a:pt x="1000" y="175"/>
                    <a:pt x="1048" y="183"/>
                    <a:pt x="1048" y="153"/>
                  </a:cubicBezTo>
                  <a:cubicBezTo>
                    <a:pt x="1050" y="152"/>
                    <a:pt x="1077" y="123"/>
                    <a:pt x="1082" y="119"/>
                  </a:cubicBezTo>
                  <a:cubicBezTo>
                    <a:pt x="1086" y="116"/>
                    <a:pt x="1104" y="117"/>
                    <a:pt x="1122" y="117"/>
                  </a:cubicBezTo>
                  <a:cubicBezTo>
                    <a:pt x="1129" y="117"/>
                    <a:pt x="1134" y="117"/>
                    <a:pt x="1141" y="117"/>
                  </a:cubicBezTo>
                  <a:cubicBezTo>
                    <a:pt x="1148" y="117"/>
                    <a:pt x="1155" y="115"/>
                    <a:pt x="1160" y="114"/>
                  </a:cubicBezTo>
                  <a:cubicBezTo>
                    <a:pt x="1167" y="113"/>
                    <a:pt x="1165" y="110"/>
                    <a:pt x="1168" y="107"/>
                  </a:cubicBezTo>
                  <a:cubicBezTo>
                    <a:pt x="1182" y="92"/>
                    <a:pt x="1181" y="66"/>
                    <a:pt x="1201" y="52"/>
                  </a:cubicBezTo>
                  <a:cubicBezTo>
                    <a:pt x="1210" y="64"/>
                    <a:pt x="1224" y="47"/>
                    <a:pt x="1230" y="58"/>
                  </a:cubicBezTo>
                  <a:cubicBezTo>
                    <a:pt x="1242" y="80"/>
                    <a:pt x="1232" y="113"/>
                    <a:pt x="1247" y="132"/>
                  </a:cubicBezTo>
                  <a:cubicBezTo>
                    <a:pt x="1241" y="140"/>
                    <a:pt x="1233" y="145"/>
                    <a:pt x="1222" y="145"/>
                  </a:cubicBezTo>
                  <a:cubicBezTo>
                    <a:pt x="1213" y="145"/>
                    <a:pt x="1213" y="141"/>
                    <a:pt x="1205" y="145"/>
                  </a:cubicBezTo>
                  <a:cubicBezTo>
                    <a:pt x="1193" y="158"/>
                    <a:pt x="1167" y="167"/>
                    <a:pt x="1167" y="197"/>
                  </a:cubicBezTo>
                  <a:cubicBezTo>
                    <a:pt x="1167" y="199"/>
                    <a:pt x="1168" y="203"/>
                    <a:pt x="1170" y="204"/>
                  </a:cubicBezTo>
                  <a:cubicBezTo>
                    <a:pt x="1170" y="208"/>
                    <a:pt x="1173" y="218"/>
                    <a:pt x="1178" y="218"/>
                  </a:cubicBezTo>
                  <a:cubicBezTo>
                    <a:pt x="1179" y="218"/>
                    <a:pt x="1186" y="213"/>
                    <a:pt x="1186" y="213"/>
                  </a:cubicBezTo>
                  <a:cubicBezTo>
                    <a:pt x="1186" y="218"/>
                    <a:pt x="1186" y="218"/>
                    <a:pt x="1186" y="218"/>
                  </a:cubicBezTo>
                  <a:cubicBezTo>
                    <a:pt x="1177" y="221"/>
                    <a:pt x="1164" y="224"/>
                    <a:pt x="1161" y="221"/>
                  </a:cubicBezTo>
                  <a:cubicBezTo>
                    <a:pt x="1146" y="233"/>
                    <a:pt x="1120" y="228"/>
                    <a:pt x="1105" y="238"/>
                  </a:cubicBezTo>
                  <a:cubicBezTo>
                    <a:pt x="1113" y="238"/>
                    <a:pt x="1113" y="238"/>
                    <a:pt x="1113" y="238"/>
                  </a:cubicBezTo>
                  <a:cubicBezTo>
                    <a:pt x="1119" y="238"/>
                    <a:pt x="1126" y="234"/>
                    <a:pt x="1132" y="238"/>
                  </a:cubicBezTo>
                  <a:cubicBezTo>
                    <a:pt x="1121" y="242"/>
                    <a:pt x="1113" y="242"/>
                    <a:pt x="1103" y="242"/>
                  </a:cubicBezTo>
                  <a:cubicBezTo>
                    <a:pt x="1101" y="242"/>
                    <a:pt x="1098" y="241"/>
                    <a:pt x="1096" y="241"/>
                  </a:cubicBezTo>
                  <a:cubicBezTo>
                    <a:pt x="1094" y="242"/>
                    <a:pt x="1091" y="245"/>
                    <a:pt x="1091" y="247"/>
                  </a:cubicBezTo>
                  <a:cubicBezTo>
                    <a:pt x="1091" y="251"/>
                    <a:pt x="1098" y="256"/>
                    <a:pt x="1098" y="256"/>
                  </a:cubicBezTo>
                  <a:cubicBezTo>
                    <a:pt x="1097" y="263"/>
                    <a:pt x="1082" y="291"/>
                    <a:pt x="1077" y="291"/>
                  </a:cubicBezTo>
                  <a:cubicBezTo>
                    <a:pt x="1075" y="291"/>
                    <a:pt x="1073" y="286"/>
                    <a:pt x="1072" y="284"/>
                  </a:cubicBezTo>
                  <a:cubicBezTo>
                    <a:pt x="1068" y="288"/>
                    <a:pt x="1068" y="288"/>
                    <a:pt x="1068" y="288"/>
                  </a:cubicBezTo>
                  <a:cubicBezTo>
                    <a:pt x="1069" y="295"/>
                    <a:pt x="1075" y="297"/>
                    <a:pt x="1075" y="303"/>
                  </a:cubicBezTo>
                  <a:cubicBezTo>
                    <a:pt x="1075" y="308"/>
                    <a:pt x="1060" y="336"/>
                    <a:pt x="1057" y="336"/>
                  </a:cubicBezTo>
                  <a:cubicBezTo>
                    <a:pt x="1056" y="336"/>
                    <a:pt x="1054" y="333"/>
                    <a:pt x="1054" y="331"/>
                  </a:cubicBezTo>
                  <a:cubicBezTo>
                    <a:pt x="1054" y="328"/>
                    <a:pt x="1054" y="326"/>
                    <a:pt x="1054" y="322"/>
                  </a:cubicBezTo>
                  <a:cubicBezTo>
                    <a:pt x="1054" y="317"/>
                    <a:pt x="1048" y="304"/>
                    <a:pt x="1046" y="296"/>
                  </a:cubicBezTo>
                  <a:cubicBezTo>
                    <a:pt x="1044" y="300"/>
                    <a:pt x="1045" y="307"/>
                    <a:pt x="1045" y="307"/>
                  </a:cubicBezTo>
                  <a:cubicBezTo>
                    <a:pt x="1045" y="312"/>
                    <a:pt x="1049" y="326"/>
                    <a:pt x="1049" y="334"/>
                  </a:cubicBezTo>
                  <a:cubicBezTo>
                    <a:pt x="1049" y="342"/>
                    <a:pt x="1044" y="341"/>
                    <a:pt x="1049" y="346"/>
                  </a:cubicBezTo>
                  <a:cubicBezTo>
                    <a:pt x="1051" y="346"/>
                    <a:pt x="1053" y="346"/>
                    <a:pt x="1054" y="346"/>
                  </a:cubicBezTo>
                  <a:cubicBezTo>
                    <a:pt x="1054" y="349"/>
                    <a:pt x="1054" y="352"/>
                    <a:pt x="1054" y="354"/>
                  </a:cubicBezTo>
                  <a:cubicBezTo>
                    <a:pt x="1054" y="361"/>
                    <a:pt x="1048" y="364"/>
                    <a:pt x="1044" y="364"/>
                  </a:cubicBezTo>
                  <a:cubicBezTo>
                    <a:pt x="1047" y="369"/>
                    <a:pt x="1051" y="370"/>
                    <a:pt x="1055" y="371"/>
                  </a:cubicBezTo>
                  <a:cubicBezTo>
                    <a:pt x="1053" y="380"/>
                    <a:pt x="1050" y="379"/>
                    <a:pt x="1043" y="379"/>
                  </a:cubicBezTo>
                  <a:cubicBezTo>
                    <a:pt x="1043" y="385"/>
                    <a:pt x="1043" y="385"/>
                    <a:pt x="1043" y="385"/>
                  </a:cubicBezTo>
                  <a:cubicBezTo>
                    <a:pt x="1052" y="391"/>
                    <a:pt x="1052" y="391"/>
                    <a:pt x="1052" y="391"/>
                  </a:cubicBezTo>
                  <a:cubicBezTo>
                    <a:pt x="1050" y="394"/>
                    <a:pt x="1047" y="399"/>
                    <a:pt x="1043" y="399"/>
                  </a:cubicBezTo>
                  <a:cubicBezTo>
                    <a:pt x="1034" y="401"/>
                    <a:pt x="1030" y="407"/>
                    <a:pt x="1024" y="409"/>
                  </a:cubicBezTo>
                  <a:cubicBezTo>
                    <a:pt x="1015" y="412"/>
                    <a:pt x="1016" y="415"/>
                    <a:pt x="1011" y="419"/>
                  </a:cubicBezTo>
                  <a:lnTo>
                    <a:pt x="1013" y="42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15"/>
            <p:cNvSpPr>
              <a:spLocks/>
            </p:cNvSpPr>
            <p:nvPr/>
          </p:nvSpPr>
          <p:spPr bwMode="auto">
            <a:xfrm>
              <a:off x="429" y="559"/>
              <a:ext cx="1374" cy="745"/>
            </a:xfrm>
            <a:custGeom>
              <a:avLst/>
              <a:gdLst>
                <a:gd name="T0" fmla="*/ 1630 w 1838"/>
                <a:gd name="T1" fmla="*/ 903 h 996"/>
                <a:gd name="T2" fmla="*/ 1630 w 1838"/>
                <a:gd name="T3" fmla="*/ 950 h 996"/>
                <a:gd name="T4" fmla="*/ 1640 w 1838"/>
                <a:gd name="T5" fmla="*/ 845 h 996"/>
                <a:gd name="T6" fmla="*/ 1621 w 1838"/>
                <a:gd name="T7" fmla="*/ 785 h 996"/>
                <a:gd name="T8" fmla="*/ 1685 w 1838"/>
                <a:gd name="T9" fmla="*/ 753 h 996"/>
                <a:gd name="T10" fmla="*/ 1819 w 1838"/>
                <a:gd name="T11" fmla="*/ 642 h 996"/>
                <a:gd name="T12" fmla="*/ 1801 w 1838"/>
                <a:gd name="T13" fmla="*/ 623 h 996"/>
                <a:gd name="T14" fmla="*/ 1702 w 1838"/>
                <a:gd name="T15" fmla="*/ 559 h 996"/>
                <a:gd name="T16" fmla="*/ 1656 w 1838"/>
                <a:gd name="T17" fmla="*/ 446 h 996"/>
                <a:gd name="T18" fmla="*/ 1558 w 1838"/>
                <a:gd name="T19" fmla="*/ 481 h 996"/>
                <a:gd name="T20" fmla="*/ 1425 w 1838"/>
                <a:gd name="T21" fmla="*/ 368 h 996"/>
                <a:gd name="T22" fmla="*/ 1363 w 1838"/>
                <a:gd name="T23" fmla="*/ 446 h 996"/>
                <a:gd name="T24" fmla="*/ 1344 w 1838"/>
                <a:gd name="T25" fmla="*/ 697 h 996"/>
                <a:gd name="T26" fmla="*/ 1246 w 1838"/>
                <a:gd name="T27" fmla="*/ 602 h 996"/>
                <a:gd name="T28" fmla="*/ 1041 w 1838"/>
                <a:gd name="T29" fmla="*/ 551 h 996"/>
                <a:gd name="T30" fmla="*/ 1020 w 1838"/>
                <a:gd name="T31" fmla="*/ 390 h 996"/>
                <a:gd name="T32" fmla="*/ 1087 w 1838"/>
                <a:gd name="T33" fmla="*/ 321 h 996"/>
                <a:gd name="T34" fmla="*/ 1159 w 1838"/>
                <a:gd name="T35" fmla="*/ 263 h 996"/>
                <a:gd name="T36" fmla="*/ 1178 w 1838"/>
                <a:gd name="T37" fmla="*/ 229 h 996"/>
                <a:gd name="T38" fmla="*/ 1240 w 1838"/>
                <a:gd name="T39" fmla="*/ 217 h 996"/>
                <a:gd name="T40" fmla="*/ 1280 w 1838"/>
                <a:gd name="T41" fmla="*/ 109 h 996"/>
                <a:gd name="T42" fmla="*/ 1204 w 1838"/>
                <a:gd name="T43" fmla="*/ 121 h 996"/>
                <a:gd name="T44" fmla="*/ 1141 w 1838"/>
                <a:gd name="T45" fmla="*/ 133 h 996"/>
                <a:gd name="T46" fmla="*/ 1073 w 1838"/>
                <a:gd name="T47" fmla="*/ 99 h 996"/>
                <a:gd name="T48" fmla="*/ 985 w 1838"/>
                <a:gd name="T49" fmla="*/ 0 h 996"/>
                <a:gd name="T50" fmla="*/ 952 w 1838"/>
                <a:gd name="T51" fmla="*/ 68 h 996"/>
                <a:gd name="T52" fmla="*/ 973 w 1838"/>
                <a:gd name="T53" fmla="*/ 177 h 996"/>
                <a:gd name="T54" fmla="*/ 844 w 1838"/>
                <a:gd name="T55" fmla="*/ 165 h 996"/>
                <a:gd name="T56" fmla="*/ 738 w 1838"/>
                <a:gd name="T57" fmla="*/ 136 h 996"/>
                <a:gd name="T58" fmla="*/ 664 w 1838"/>
                <a:gd name="T59" fmla="*/ 159 h 996"/>
                <a:gd name="T60" fmla="*/ 572 w 1838"/>
                <a:gd name="T61" fmla="*/ 145 h 996"/>
                <a:gd name="T62" fmla="*/ 345 w 1838"/>
                <a:gd name="T63" fmla="*/ 76 h 996"/>
                <a:gd name="T64" fmla="*/ 237 w 1838"/>
                <a:gd name="T65" fmla="*/ 73 h 996"/>
                <a:gd name="T66" fmla="*/ 104 w 1838"/>
                <a:gd name="T67" fmla="*/ 125 h 996"/>
                <a:gd name="T68" fmla="*/ 0 w 1838"/>
                <a:gd name="T69" fmla="*/ 435 h 996"/>
                <a:gd name="T70" fmla="*/ 115 w 1838"/>
                <a:gd name="T71" fmla="*/ 455 h 996"/>
                <a:gd name="T72" fmla="*/ 212 w 1838"/>
                <a:gd name="T73" fmla="*/ 570 h 996"/>
                <a:gd name="T74" fmla="*/ 233 w 1838"/>
                <a:gd name="T75" fmla="*/ 659 h 996"/>
                <a:gd name="T76" fmla="*/ 310 w 1838"/>
                <a:gd name="T77" fmla="*/ 744 h 996"/>
                <a:gd name="T78" fmla="*/ 384 w 1838"/>
                <a:gd name="T79" fmla="*/ 793 h 996"/>
                <a:gd name="T80" fmla="*/ 1047 w 1838"/>
                <a:gd name="T81" fmla="*/ 803 h 996"/>
                <a:gd name="T82" fmla="*/ 1159 w 1838"/>
                <a:gd name="T83" fmla="*/ 816 h 996"/>
                <a:gd name="T84" fmla="*/ 1210 w 1838"/>
                <a:gd name="T85" fmla="*/ 859 h 996"/>
                <a:gd name="T86" fmla="*/ 1303 w 1838"/>
                <a:gd name="T87" fmla="*/ 922 h 996"/>
                <a:gd name="T88" fmla="*/ 1256 w 1838"/>
                <a:gd name="T89" fmla="*/ 996 h 996"/>
                <a:gd name="T90" fmla="*/ 1325 w 1838"/>
                <a:gd name="T91" fmla="*/ 978 h 996"/>
                <a:gd name="T92" fmla="*/ 1397 w 1838"/>
                <a:gd name="T93" fmla="*/ 936 h 996"/>
                <a:gd name="T94" fmla="*/ 1509 w 1838"/>
                <a:gd name="T95" fmla="*/ 897 h 996"/>
                <a:gd name="T96" fmla="*/ 1592 w 1838"/>
                <a:gd name="T97" fmla="*/ 909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8" h="996">
                  <a:moveTo>
                    <a:pt x="1592" y="907"/>
                  </a:moveTo>
                  <a:cubicBezTo>
                    <a:pt x="1592" y="904"/>
                    <a:pt x="1592" y="904"/>
                    <a:pt x="1592" y="904"/>
                  </a:cubicBezTo>
                  <a:cubicBezTo>
                    <a:pt x="1593" y="905"/>
                    <a:pt x="1597" y="904"/>
                    <a:pt x="1600" y="904"/>
                  </a:cubicBezTo>
                  <a:cubicBezTo>
                    <a:pt x="1604" y="904"/>
                    <a:pt x="1623" y="907"/>
                    <a:pt x="1630" y="903"/>
                  </a:cubicBezTo>
                  <a:cubicBezTo>
                    <a:pt x="1637" y="898"/>
                    <a:pt x="1637" y="888"/>
                    <a:pt x="1648" y="887"/>
                  </a:cubicBezTo>
                  <a:cubicBezTo>
                    <a:pt x="1648" y="898"/>
                    <a:pt x="1647" y="899"/>
                    <a:pt x="1659" y="899"/>
                  </a:cubicBezTo>
                  <a:cubicBezTo>
                    <a:pt x="1642" y="900"/>
                    <a:pt x="1615" y="913"/>
                    <a:pt x="1615" y="931"/>
                  </a:cubicBezTo>
                  <a:cubicBezTo>
                    <a:pt x="1615" y="938"/>
                    <a:pt x="1625" y="950"/>
                    <a:pt x="1630" y="950"/>
                  </a:cubicBezTo>
                  <a:cubicBezTo>
                    <a:pt x="1636" y="950"/>
                    <a:pt x="1650" y="929"/>
                    <a:pt x="1665" y="924"/>
                  </a:cubicBezTo>
                  <a:cubicBezTo>
                    <a:pt x="1669" y="923"/>
                    <a:pt x="1721" y="903"/>
                    <a:pt x="1721" y="896"/>
                  </a:cubicBezTo>
                  <a:cubicBezTo>
                    <a:pt x="1721" y="888"/>
                    <a:pt x="1701" y="887"/>
                    <a:pt x="1696" y="887"/>
                  </a:cubicBezTo>
                  <a:cubicBezTo>
                    <a:pt x="1674" y="887"/>
                    <a:pt x="1640" y="865"/>
                    <a:pt x="1640" y="845"/>
                  </a:cubicBezTo>
                  <a:cubicBezTo>
                    <a:pt x="1640" y="840"/>
                    <a:pt x="1646" y="834"/>
                    <a:pt x="1647" y="826"/>
                  </a:cubicBezTo>
                  <a:cubicBezTo>
                    <a:pt x="1643" y="826"/>
                    <a:pt x="1635" y="823"/>
                    <a:pt x="1628" y="823"/>
                  </a:cubicBezTo>
                  <a:cubicBezTo>
                    <a:pt x="1633" y="817"/>
                    <a:pt x="1660" y="813"/>
                    <a:pt x="1660" y="797"/>
                  </a:cubicBezTo>
                  <a:cubicBezTo>
                    <a:pt x="1660" y="782"/>
                    <a:pt x="1637" y="785"/>
                    <a:pt x="1621" y="785"/>
                  </a:cubicBezTo>
                  <a:cubicBezTo>
                    <a:pt x="1587" y="785"/>
                    <a:pt x="1572" y="810"/>
                    <a:pt x="1550" y="813"/>
                  </a:cubicBezTo>
                  <a:cubicBezTo>
                    <a:pt x="1559" y="791"/>
                    <a:pt x="1575" y="799"/>
                    <a:pt x="1592" y="781"/>
                  </a:cubicBezTo>
                  <a:cubicBezTo>
                    <a:pt x="1603" y="770"/>
                    <a:pt x="1595" y="763"/>
                    <a:pt x="1611" y="757"/>
                  </a:cubicBezTo>
                  <a:cubicBezTo>
                    <a:pt x="1640" y="748"/>
                    <a:pt x="1656" y="753"/>
                    <a:pt x="1685" y="753"/>
                  </a:cubicBezTo>
                  <a:cubicBezTo>
                    <a:pt x="1723" y="753"/>
                    <a:pt x="1744" y="766"/>
                    <a:pt x="1766" y="736"/>
                  </a:cubicBezTo>
                  <a:cubicBezTo>
                    <a:pt x="1777" y="721"/>
                    <a:pt x="1838" y="717"/>
                    <a:pt x="1838" y="692"/>
                  </a:cubicBezTo>
                  <a:cubicBezTo>
                    <a:pt x="1838" y="674"/>
                    <a:pt x="1832" y="666"/>
                    <a:pt x="1825" y="654"/>
                  </a:cubicBezTo>
                  <a:cubicBezTo>
                    <a:pt x="1819" y="654"/>
                    <a:pt x="1828" y="646"/>
                    <a:pt x="1819" y="642"/>
                  </a:cubicBezTo>
                  <a:cubicBezTo>
                    <a:pt x="1819" y="632"/>
                    <a:pt x="1819" y="632"/>
                    <a:pt x="1819" y="632"/>
                  </a:cubicBezTo>
                  <a:cubicBezTo>
                    <a:pt x="1802" y="643"/>
                    <a:pt x="1765" y="656"/>
                    <a:pt x="1747" y="656"/>
                  </a:cubicBezTo>
                  <a:cubicBezTo>
                    <a:pt x="1745" y="656"/>
                    <a:pt x="1740" y="655"/>
                    <a:pt x="1740" y="653"/>
                  </a:cubicBezTo>
                  <a:cubicBezTo>
                    <a:pt x="1755" y="644"/>
                    <a:pt x="1797" y="638"/>
                    <a:pt x="1801" y="623"/>
                  </a:cubicBezTo>
                  <a:cubicBezTo>
                    <a:pt x="1802" y="619"/>
                    <a:pt x="1796" y="618"/>
                    <a:pt x="1795" y="614"/>
                  </a:cubicBezTo>
                  <a:cubicBezTo>
                    <a:pt x="1777" y="616"/>
                    <a:pt x="1738" y="608"/>
                    <a:pt x="1738" y="581"/>
                  </a:cubicBezTo>
                  <a:cubicBezTo>
                    <a:pt x="1738" y="578"/>
                    <a:pt x="1738" y="578"/>
                    <a:pt x="1738" y="578"/>
                  </a:cubicBezTo>
                  <a:cubicBezTo>
                    <a:pt x="1721" y="578"/>
                    <a:pt x="1712" y="567"/>
                    <a:pt x="1702" y="559"/>
                  </a:cubicBezTo>
                  <a:cubicBezTo>
                    <a:pt x="1706" y="557"/>
                    <a:pt x="1713" y="554"/>
                    <a:pt x="1713" y="545"/>
                  </a:cubicBezTo>
                  <a:cubicBezTo>
                    <a:pt x="1713" y="537"/>
                    <a:pt x="1706" y="531"/>
                    <a:pt x="1708" y="523"/>
                  </a:cubicBezTo>
                  <a:cubicBezTo>
                    <a:pt x="1701" y="520"/>
                    <a:pt x="1676" y="504"/>
                    <a:pt x="1683" y="489"/>
                  </a:cubicBezTo>
                  <a:cubicBezTo>
                    <a:pt x="1691" y="471"/>
                    <a:pt x="1659" y="467"/>
                    <a:pt x="1656" y="446"/>
                  </a:cubicBezTo>
                  <a:cubicBezTo>
                    <a:pt x="1654" y="446"/>
                    <a:pt x="1646" y="438"/>
                    <a:pt x="1643" y="435"/>
                  </a:cubicBezTo>
                  <a:cubicBezTo>
                    <a:pt x="1638" y="439"/>
                    <a:pt x="1626" y="446"/>
                    <a:pt x="1626" y="458"/>
                  </a:cubicBezTo>
                  <a:cubicBezTo>
                    <a:pt x="1626" y="469"/>
                    <a:pt x="1602" y="499"/>
                    <a:pt x="1583" y="499"/>
                  </a:cubicBezTo>
                  <a:cubicBezTo>
                    <a:pt x="1569" y="499"/>
                    <a:pt x="1567" y="481"/>
                    <a:pt x="1558" y="481"/>
                  </a:cubicBezTo>
                  <a:cubicBezTo>
                    <a:pt x="1545" y="481"/>
                    <a:pt x="1540" y="442"/>
                    <a:pt x="1537" y="426"/>
                  </a:cubicBezTo>
                  <a:cubicBezTo>
                    <a:pt x="1534" y="403"/>
                    <a:pt x="1493" y="419"/>
                    <a:pt x="1493" y="390"/>
                  </a:cubicBezTo>
                  <a:cubicBezTo>
                    <a:pt x="1472" y="387"/>
                    <a:pt x="1468" y="360"/>
                    <a:pt x="1446" y="360"/>
                  </a:cubicBezTo>
                  <a:cubicBezTo>
                    <a:pt x="1437" y="360"/>
                    <a:pt x="1437" y="368"/>
                    <a:pt x="1425" y="368"/>
                  </a:cubicBezTo>
                  <a:cubicBezTo>
                    <a:pt x="1403" y="368"/>
                    <a:pt x="1390" y="354"/>
                    <a:pt x="1368" y="354"/>
                  </a:cubicBezTo>
                  <a:cubicBezTo>
                    <a:pt x="1357" y="354"/>
                    <a:pt x="1346" y="360"/>
                    <a:pt x="1346" y="374"/>
                  </a:cubicBezTo>
                  <a:cubicBezTo>
                    <a:pt x="1346" y="382"/>
                    <a:pt x="1372" y="394"/>
                    <a:pt x="1348" y="410"/>
                  </a:cubicBezTo>
                  <a:cubicBezTo>
                    <a:pt x="1338" y="416"/>
                    <a:pt x="1362" y="434"/>
                    <a:pt x="1363" y="446"/>
                  </a:cubicBezTo>
                  <a:cubicBezTo>
                    <a:pt x="1366" y="469"/>
                    <a:pt x="1344" y="475"/>
                    <a:pt x="1335" y="479"/>
                  </a:cubicBezTo>
                  <a:cubicBezTo>
                    <a:pt x="1352" y="510"/>
                    <a:pt x="1378" y="520"/>
                    <a:pt x="1378" y="573"/>
                  </a:cubicBezTo>
                  <a:cubicBezTo>
                    <a:pt x="1378" y="587"/>
                    <a:pt x="1333" y="623"/>
                    <a:pt x="1318" y="626"/>
                  </a:cubicBezTo>
                  <a:cubicBezTo>
                    <a:pt x="1344" y="640"/>
                    <a:pt x="1334" y="683"/>
                    <a:pt x="1344" y="697"/>
                  </a:cubicBezTo>
                  <a:cubicBezTo>
                    <a:pt x="1341" y="702"/>
                    <a:pt x="1331" y="707"/>
                    <a:pt x="1331" y="716"/>
                  </a:cubicBezTo>
                  <a:cubicBezTo>
                    <a:pt x="1322" y="716"/>
                    <a:pt x="1315" y="731"/>
                    <a:pt x="1308" y="725"/>
                  </a:cubicBezTo>
                  <a:cubicBezTo>
                    <a:pt x="1289" y="710"/>
                    <a:pt x="1262" y="685"/>
                    <a:pt x="1262" y="662"/>
                  </a:cubicBezTo>
                  <a:cubicBezTo>
                    <a:pt x="1262" y="636"/>
                    <a:pt x="1267" y="616"/>
                    <a:pt x="1246" y="602"/>
                  </a:cubicBezTo>
                  <a:cubicBezTo>
                    <a:pt x="1197" y="602"/>
                    <a:pt x="1197" y="602"/>
                    <a:pt x="1197" y="602"/>
                  </a:cubicBezTo>
                  <a:cubicBezTo>
                    <a:pt x="1169" y="581"/>
                    <a:pt x="1137" y="568"/>
                    <a:pt x="1103" y="554"/>
                  </a:cubicBezTo>
                  <a:cubicBezTo>
                    <a:pt x="1097" y="552"/>
                    <a:pt x="1080" y="539"/>
                    <a:pt x="1069" y="539"/>
                  </a:cubicBezTo>
                  <a:cubicBezTo>
                    <a:pt x="1058" y="539"/>
                    <a:pt x="1053" y="551"/>
                    <a:pt x="1041" y="551"/>
                  </a:cubicBezTo>
                  <a:cubicBezTo>
                    <a:pt x="1041" y="531"/>
                    <a:pt x="1029" y="487"/>
                    <a:pt x="1013" y="487"/>
                  </a:cubicBezTo>
                  <a:cubicBezTo>
                    <a:pt x="1005" y="487"/>
                    <a:pt x="1001" y="493"/>
                    <a:pt x="994" y="495"/>
                  </a:cubicBezTo>
                  <a:cubicBezTo>
                    <a:pt x="997" y="485"/>
                    <a:pt x="994" y="482"/>
                    <a:pt x="994" y="459"/>
                  </a:cubicBezTo>
                  <a:cubicBezTo>
                    <a:pt x="994" y="427"/>
                    <a:pt x="1003" y="408"/>
                    <a:pt x="1020" y="390"/>
                  </a:cubicBezTo>
                  <a:cubicBezTo>
                    <a:pt x="1026" y="384"/>
                    <a:pt x="1039" y="353"/>
                    <a:pt x="1045" y="350"/>
                  </a:cubicBezTo>
                  <a:cubicBezTo>
                    <a:pt x="1058" y="345"/>
                    <a:pt x="1081" y="353"/>
                    <a:pt x="1081" y="334"/>
                  </a:cubicBezTo>
                  <a:cubicBezTo>
                    <a:pt x="1081" y="322"/>
                    <a:pt x="1052" y="321"/>
                    <a:pt x="1041" y="315"/>
                  </a:cubicBezTo>
                  <a:cubicBezTo>
                    <a:pt x="1048" y="317"/>
                    <a:pt x="1025" y="301"/>
                    <a:pt x="1087" y="321"/>
                  </a:cubicBezTo>
                  <a:cubicBezTo>
                    <a:pt x="1103" y="326"/>
                    <a:pt x="1093" y="304"/>
                    <a:pt x="1102" y="304"/>
                  </a:cubicBezTo>
                  <a:cubicBezTo>
                    <a:pt x="1103" y="304"/>
                    <a:pt x="1109" y="304"/>
                    <a:pt x="1119" y="304"/>
                  </a:cubicBezTo>
                  <a:cubicBezTo>
                    <a:pt x="1137" y="304"/>
                    <a:pt x="1147" y="284"/>
                    <a:pt x="1159" y="275"/>
                  </a:cubicBezTo>
                  <a:cubicBezTo>
                    <a:pt x="1159" y="263"/>
                    <a:pt x="1159" y="263"/>
                    <a:pt x="1159" y="263"/>
                  </a:cubicBezTo>
                  <a:cubicBezTo>
                    <a:pt x="1133" y="256"/>
                    <a:pt x="1107" y="260"/>
                    <a:pt x="1096" y="236"/>
                  </a:cubicBezTo>
                  <a:cubicBezTo>
                    <a:pt x="1096" y="236"/>
                    <a:pt x="1104" y="236"/>
                    <a:pt x="1109" y="236"/>
                  </a:cubicBezTo>
                  <a:cubicBezTo>
                    <a:pt x="1119" y="243"/>
                    <a:pt x="1129" y="255"/>
                    <a:pt x="1144" y="255"/>
                  </a:cubicBezTo>
                  <a:cubicBezTo>
                    <a:pt x="1156" y="255"/>
                    <a:pt x="1178" y="238"/>
                    <a:pt x="1178" y="229"/>
                  </a:cubicBezTo>
                  <a:cubicBezTo>
                    <a:pt x="1178" y="225"/>
                    <a:pt x="1166" y="211"/>
                    <a:pt x="1172" y="211"/>
                  </a:cubicBezTo>
                  <a:cubicBezTo>
                    <a:pt x="1189" y="211"/>
                    <a:pt x="1195" y="227"/>
                    <a:pt x="1206" y="227"/>
                  </a:cubicBezTo>
                  <a:cubicBezTo>
                    <a:pt x="1212" y="227"/>
                    <a:pt x="1217" y="221"/>
                    <a:pt x="1231" y="221"/>
                  </a:cubicBezTo>
                  <a:cubicBezTo>
                    <a:pt x="1227" y="216"/>
                    <a:pt x="1230" y="202"/>
                    <a:pt x="1240" y="217"/>
                  </a:cubicBezTo>
                  <a:cubicBezTo>
                    <a:pt x="1245" y="225"/>
                    <a:pt x="1284" y="190"/>
                    <a:pt x="1284" y="179"/>
                  </a:cubicBezTo>
                  <a:cubicBezTo>
                    <a:pt x="1284" y="172"/>
                    <a:pt x="1266" y="164"/>
                    <a:pt x="1266" y="159"/>
                  </a:cubicBezTo>
                  <a:cubicBezTo>
                    <a:pt x="1266" y="154"/>
                    <a:pt x="1256" y="141"/>
                    <a:pt x="1280" y="129"/>
                  </a:cubicBezTo>
                  <a:cubicBezTo>
                    <a:pt x="1283" y="122"/>
                    <a:pt x="1280" y="123"/>
                    <a:pt x="1280" y="109"/>
                  </a:cubicBezTo>
                  <a:cubicBezTo>
                    <a:pt x="1256" y="109"/>
                    <a:pt x="1262" y="89"/>
                    <a:pt x="1231" y="89"/>
                  </a:cubicBezTo>
                  <a:cubicBezTo>
                    <a:pt x="1224" y="89"/>
                    <a:pt x="1219" y="84"/>
                    <a:pt x="1212" y="84"/>
                  </a:cubicBezTo>
                  <a:cubicBezTo>
                    <a:pt x="1203" y="84"/>
                    <a:pt x="1193" y="90"/>
                    <a:pt x="1193" y="100"/>
                  </a:cubicBezTo>
                  <a:cubicBezTo>
                    <a:pt x="1193" y="110"/>
                    <a:pt x="1204" y="114"/>
                    <a:pt x="1204" y="121"/>
                  </a:cubicBezTo>
                  <a:cubicBezTo>
                    <a:pt x="1204" y="129"/>
                    <a:pt x="1187" y="129"/>
                    <a:pt x="1183" y="137"/>
                  </a:cubicBezTo>
                  <a:cubicBezTo>
                    <a:pt x="1177" y="151"/>
                    <a:pt x="1179" y="161"/>
                    <a:pt x="1168" y="176"/>
                  </a:cubicBezTo>
                  <a:cubicBezTo>
                    <a:pt x="1151" y="199"/>
                    <a:pt x="1128" y="162"/>
                    <a:pt x="1128" y="153"/>
                  </a:cubicBezTo>
                  <a:cubicBezTo>
                    <a:pt x="1128" y="143"/>
                    <a:pt x="1141" y="145"/>
                    <a:pt x="1141" y="133"/>
                  </a:cubicBezTo>
                  <a:cubicBezTo>
                    <a:pt x="1141" y="128"/>
                    <a:pt x="1119" y="105"/>
                    <a:pt x="1113" y="105"/>
                  </a:cubicBezTo>
                  <a:cubicBezTo>
                    <a:pt x="1091" y="105"/>
                    <a:pt x="1106" y="140"/>
                    <a:pt x="1083" y="140"/>
                  </a:cubicBezTo>
                  <a:cubicBezTo>
                    <a:pt x="1083" y="126"/>
                    <a:pt x="1082" y="116"/>
                    <a:pt x="1066" y="109"/>
                  </a:cubicBezTo>
                  <a:cubicBezTo>
                    <a:pt x="1068" y="105"/>
                    <a:pt x="1069" y="102"/>
                    <a:pt x="1073" y="99"/>
                  </a:cubicBezTo>
                  <a:cubicBezTo>
                    <a:pt x="1061" y="91"/>
                    <a:pt x="1044" y="99"/>
                    <a:pt x="1035" y="87"/>
                  </a:cubicBezTo>
                  <a:cubicBezTo>
                    <a:pt x="1041" y="84"/>
                    <a:pt x="1054" y="78"/>
                    <a:pt x="1054" y="68"/>
                  </a:cubicBezTo>
                  <a:cubicBezTo>
                    <a:pt x="1054" y="53"/>
                    <a:pt x="1032" y="53"/>
                    <a:pt x="1031" y="42"/>
                  </a:cubicBezTo>
                  <a:cubicBezTo>
                    <a:pt x="1031" y="17"/>
                    <a:pt x="1014" y="1"/>
                    <a:pt x="985" y="0"/>
                  </a:cubicBezTo>
                  <a:cubicBezTo>
                    <a:pt x="970" y="0"/>
                    <a:pt x="976" y="10"/>
                    <a:pt x="977" y="18"/>
                  </a:cubicBezTo>
                  <a:cubicBezTo>
                    <a:pt x="968" y="20"/>
                    <a:pt x="956" y="18"/>
                    <a:pt x="956" y="30"/>
                  </a:cubicBezTo>
                  <a:cubicBezTo>
                    <a:pt x="956" y="38"/>
                    <a:pt x="962" y="42"/>
                    <a:pt x="962" y="50"/>
                  </a:cubicBezTo>
                  <a:cubicBezTo>
                    <a:pt x="962" y="58"/>
                    <a:pt x="952" y="57"/>
                    <a:pt x="952" y="68"/>
                  </a:cubicBezTo>
                  <a:cubicBezTo>
                    <a:pt x="952" y="94"/>
                    <a:pt x="1003" y="78"/>
                    <a:pt x="1003" y="105"/>
                  </a:cubicBezTo>
                  <a:cubicBezTo>
                    <a:pt x="1003" y="110"/>
                    <a:pt x="997" y="129"/>
                    <a:pt x="997" y="129"/>
                  </a:cubicBezTo>
                  <a:cubicBezTo>
                    <a:pt x="1003" y="126"/>
                    <a:pt x="1007" y="124"/>
                    <a:pt x="1013" y="121"/>
                  </a:cubicBezTo>
                  <a:cubicBezTo>
                    <a:pt x="1023" y="154"/>
                    <a:pt x="973" y="138"/>
                    <a:pt x="973" y="177"/>
                  </a:cubicBezTo>
                  <a:cubicBezTo>
                    <a:pt x="948" y="184"/>
                    <a:pt x="968" y="158"/>
                    <a:pt x="962" y="149"/>
                  </a:cubicBezTo>
                  <a:cubicBezTo>
                    <a:pt x="960" y="145"/>
                    <a:pt x="939" y="140"/>
                    <a:pt x="928" y="140"/>
                  </a:cubicBezTo>
                  <a:cubicBezTo>
                    <a:pt x="914" y="140"/>
                    <a:pt x="909" y="148"/>
                    <a:pt x="909" y="165"/>
                  </a:cubicBezTo>
                  <a:cubicBezTo>
                    <a:pt x="896" y="163"/>
                    <a:pt x="888" y="165"/>
                    <a:pt x="844" y="165"/>
                  </a:cubicBezTo>
                  <a:cubicBezTo>
                    <a:pt x="804" y="165"/>
                    <a:pt x="756" y="150"/>
                    <a:pt x="746" y="117"/>
                  </a:cubicBezTo>
                  <a:cubicBezTo>
                    <a:pt x="732" y="121"/>
                    <a:pt x="687" y="122"/>
                    <a:pt x="687" y="140"/>
                  </a:cubicBezTo>
                  <a:cubicBezTo>
                    <a:pt x="687" y="145"/>
                    <a:pt x="690" y="148"/>
                    <a:pt x="696" y="148"/>
                  </a:cubicBezTo>
                  <a:cubicBezTo>
                    <a:pt x="709" y="148"/>
                    <a:pt x="729" y="142"/>
                    <a:pt x="738" y="136"/>
                  </a:cubicBezTo>
                  <a:cubicBezTo>
                    <a:pt x="741" y="162"/>
                    <a:pt x="702" y="140"/>
                    <a:pt x="702" y="167"/>
                  </a:cubicBezTo>
                  <a:cubicBezTo>
                    <a:pt x="702" y="173"/>
                    <a:pt x="710" y="191"/>
                    <a:pt x="707" y="191"/>
                  </a:cubicBezTo>
                  <a:cubicBezTo>
                    <a:pt x="691" y="191"/>
                    <a:pt x="688" y="171"/>
                    <a:pt x="676" y="165"/>
                  </a:cubicBezTo>
                  <a:cubicBezTo>
                    <a:pt x="664" y="159"/>
                    <a:pt x="664" y="159"/>
                    <a:pt x="664" y="159"/>
                  </a:cubicBezTo>
                  <a:cubicBezTo>
                    <a:pt x="646" y="159"/>
                    <a:pt x="634" y="159"/>
                    <a:pt x="616" y="159"/>
                  </a:cubicBezTo>
                  <a:cubicBezTo>
                    <a:pt x="601" y="159"/>
                    <a:pt x="591" y="166"/>
                    <a:pt x="574" y="167"/>
                  </a:cubicBezTo>
                  <a:cubicBezTo>
                    <a:pt x="544" y="168"/>
                    <a:pt x="544" y="156"/>
                    <a:pt x="544" y="154"/>
                  </a:cubicBezTo>
                  <a:cubicBezTo>
                    <a:pt x="544" y="147"/>
                    <a:pt x="567" y="150"/>
                    <a:pt x="572" y="145"/>
                  </a:cubicBezTo>
                  <a:cubicBezTo>
                    <a:pt x="551" y="114"/>
                    <a:pt x="554" y="119"/>
                    <a:pt x="511" y="123"/>
                  </a:cubicBezTo>
                  <a:cubicBezTo>
                    <a:pt x="465" y="127"/>
                    <a:pt x="442" y="87"/>
                    <a:pt x="396" y="87"/>
                  </a:cubicBezTo>
                  <a:cubicBezTo>
                    <a:pt x="382" y="87"/>
                    <a:pt x="376" y="97"/>
                    <a:pt x="364" y="97"/>
                  </a:cubicBezTo>
                  <a:cubicBezTo>
                    <a:pt x="355" y="97"/>
                    <a:pt x="347" y="82"/>
                    <a:pt x="345" y="76"/>
                  </a:cubicBezTo>
                  <a:cubicBezTo>
                    <a:pt x="331" y="79"/>
                    <a:pt x="331" y="97"/>
                    <a:pt x="316" y="97"/>
                  </a:cubicBezTo>
                  <a:cubicBezTo>
                    <a:pt x="301" y="97"/>
                    <a:pt x="281" y="61"/>
                    <a:pt x="276" y="61"/>
                  </a:cubicBezTo>
                  <a:cubicBezTo>
                    <a:pt x="261" y="61"/>
                    <a:pt x="267" y="84"/>
                    <a:pt x="251" y="84"/>
                  </a:cubicBezTo>
                  <a:cubicBezTo>
                    <a:pt x="245" y="84"/>
                    <a:pt x="239" y="79"/>
                    <a:pt x="237" y="73"/>
                  </a:cubicBezTo>
                  <a:cubicBezTo>
                    <a:pt x="214" y="78"/>
                    <a:pt x="205" y="80"/>
                    <a:pt x="184" y="89"/>
                  </a:cubicBezTo>
                  <a:cubicBezTo>
                    <a:pt x="176" y="90"/>
                    <a:pt x="156" y="105"/>
                    <a:pt x="149" y="99"/>
                  </a:cubicBezTo>
                  <a:cubicBezTo>
                    <a:pt x="129" y="80"/>
                    <a:pt x="133" y="104"/>
                    <a:pt x="126" y="105"/>
                  </a:cubicBezTo>
                  <a:cubicBezTo>
                    <a:pt x="76" y="106"/>
                    <a:pt x="111" y="125"/>
                    <a:pt x="104" y="125"/>
                  </a:cubicBezTo>
                  <a:cubicBezTo>
                    <a:pt x="85" y="125"/>
                    <a:pt x="51" y="121"/>
                    <a:pt x="20" y="101"/>
                  </a:cubicBezTo>
                  <a:cubicBezTo>
                    <a:pt x="18" y="101"/>
                    <a:pt x="9" y="93"/>
                    <a:pt x="9" y="91"/>
                  </a:cubicBezTo>
                  <a:cubicBezTo>
                    <a:pt x="4" y="94"/>
                    <a:pt x="8" y="93"/>
                    <a:pt x="0" y="91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10" y="446"/>
                    <a:pt x="33" y="432"/>
                    <a:pt x="42" y="447"/>
                  </a:cubicBezTo>
                  <a:cubicBezTo>
                    <a:pt x="48" y="458"/>
                    <a:pt x="64" y="479"/>
                    <a:pt x="80" y="479"/>
                  </a:cubicBezTo>
                  <a:cubicBezTo>
                    <a:pt x="90" y="479"/>
                    <a:pt x="90" y="462"/>
                    <a:pt x="101" y="459"/>
                  </a:cubicBezTo>
                  <a:cubicBezTo>
                    <a:pt x="105" y="458"/>
                    <a:pt x="110" y="459"/>
                    <a:pt x="115" y="455"/>
                  </a:cubicBezTo>
                  <a:cubicBezTo>
                    <a:pt x="138" y="479"/>
                    <a:pt x="149" y="488"/>
                    <a:pt x="169" y="519"/>
                  </a:cubicBezTo>
                  <a:cubicBezTo>
                    <a:pt x="170" y="522"/>
                    <a:pt x="176" y="523"/>
                    <a:pt x="179" y="531"/>
                  </a:cubicBezTo>
                  <a:cubicBezTo>
                    <a:pt x="182" y="540"/>
                    <a:pt x="186" y="552"/>
                    <a:pt x="194" y="561"/>
                  </a:cubicBezTo>
                  <a:cubicBezTo>
                    <a:pt x="198" y="566"/>
                    <a:pt x="207" y="563"/>
                    <a:pt x="212" y="570"/>
                  </a:cubicBezTo>
                  <a:cubicBezTo>
                    <a:pt x="219" y="577"/>
                    <a:pt x="232" y="581"/>
                    <a:pt x="232" y="597"/>
                  </a:cubicBezTo>
                  <a:cubicBezTo>
                    <a:pt x="232" y="606"/>
                    <a:pt x="221" y="608"/>
                    <a:pt x="221" y="613"/>
                  </a:cubicBezTo>
                  <a:cubicBezTo>
                    <a:pt x="221" y="617"/>
                    <a:pt x="226" y="620"/>
                    <a:pt x="226" y="624"/>
                  </a:cubicBezTo>
                  <a:cubicBezTo>
                    <a:pt x="226" y="635"/>
                    <a:pt x="223" y="656"/>
                    <a:pt x="233" y="659"/>
                  </a:cubicBezTo>
                  <a:cubicBezTo>
                    <a:pt x="239" y="661"/>
                    <a:pt x="245" y="661"/>
                    <a:pt x="250" y="666"/>
                  </a:cubicBezTo>
                  <a:cubicBezTo>
                    <a:pt x="257" y="673"/>
                    <a:pt x="248" y="683"/>
                    <a:pt x="257" y="690"/>
                  </a:cubicBezTo>
                  <a:cubicBezTo>
                    <a:pt x="257" y="690"/>
                    <a:pt x="277" y="702"/>
                    <a:pt x="278" y="705"/>
                  </a:cubicBezTo>
                  <a:cubicBezTo>
                    <a:pt x="283" y="723"/>
                    <a:pt x="285" y="744"/>
                    <a:pt x="310" y="744"/>
                  </a:cubicBezTo>
                  <a:cubicBezTo>
                    <a:pt x="314" y="760"/>
                    <a:pt x="341" y="750"/>
                    <a:pt x="347" y="771"/>
                  </a:cubicBezTo>
                  <a:cubicBezTo>
                    <a:pt x="349" y="779"/>
                    <a:pt x="368" y="780"/>
                    <a:pt x="376" y="788"/>
                  </a:cubicBezTo>
                  <a:cubicBezTo>
                    <a:pt x="377" y="790"/>
                    <a:pt x="381" y="791"/>
                    <a:pt x="384" y="793"/>
                  </a:cubicBezTo>
                  <a:cubicBezTo>
                    <a:pt x="384" y="793"/>
                    <a:pt x="384" y="793"/>
                    <a:pt x="384" y="793"/>
                  </a:cubicBezTo>
                  <a:cubicBezTo>
                    <a:pt x="990" y="793"/>
                    <a:pt x="990" y="793"/>
                    <a:pt x="990" y="793"/>
                  </a:cubicBezTo>
                  <a:cubicBezTo>
                    <a:pt x="990" y="783"/>
                    <a:pt x="990" y="783"/>
                    <a:pt x="990" y="783"/>
                  </a:cubicBezTo>
                  <a:cubicBezTo>
                    <a:pt x="1000" y="791"/>
                    <a:pt x="999" y="798"/>
                    <a:pt x="1009" y="803"/>
                  </a:cubicBezTo>
                  <a:cubicBezTo>
                    <a:pt x="1047" y="803"/>
                    <a:pt x="1047" y="803"/>
                    <a:pt x="1047" y="803"/>
                  </a:cubicBezTo>
                  <a:cubicBezTo>
                    <a:pt x="1062" y="819"/>
                    <a:pt x="1082" y="819"/>
                    <a:pt x="1109" y="819"/>
                  </a:cubicBezTo>
                  <a:cubicBezTo>
                    <a:pt x="1119" y="816"/>
                    <a:pt x="1121" y="819"/>
                    <a:pt x="1129" y="815"/>
                  </a:cubicBezTo>
                  <a:cubicBezTo>
                    <a:pt x="1137" y="811"/>
                    <a:pt x="1134" y="799"/>
                    <a:pt x="1141" y="799"/>
                  </a:cubicBezTo>
                  <a:cubicBezTo>
                    <a:pt x="1150" y="799"/>
                    <a:pt x="1156" y="813"/>
                    <a:pt x="1159" y="816"/>
                  </a:cubicBezTo>
                  <a:cubicBezTo>
                    <a:pt x="1161" y="813"/>
                    <a:pt x="1160" y="806"/>
                    <a:pt x="1160" y="805"/>
                  </a:cubicBezTo>
                  <a:cubicBezTo>
                    <a:pt x="1163" y="805"/>
                    <a:pt x="1164" y="805"/>
                    <a:pt x="1166" y="805"/>
                  </a:cubicBezTo>
                  <a:cubicBezTo>
                    <a:pt x="1171" y="805"/>
                    <a:pt x="1203" y="832"/>
                    <a:pt x="1204" y="835"/>
                  </a:cubicBezTo>
                  <a:cubicBezTo>
                    <a:pt x="1209" y="845"/>
                    <a:pt x="1204" y="853"/>
                    <a:pt x="1210" y="859"/>
                  </a:cubicBezTo>
                  <a:cubicBezTo>
                    <a:pt x="1228" y="877"/>
                    <a:pt x="1251" y="873"/>
                    <a:pt x="1270" y="886"/>
                  </a:cubicBezTo>
                  <a:cubicBezTo>
                    <a:pt x="1290" y="886"/>
                    <a:pt x="1290" y="886"/>
                    <a:pt x="1290" y="886"/>
                  </a:cubicBezTo>
                  <a:cubicBezTo>
                    <a:pt x="1299" y="892"/>
                    <a:pt x="1310" y="900"/>
                    <a:pt x="1310" y="912"/>
                  </a:cubicBezTo>
                  <a:cubicBezTo>
                    <a:pt x="1310" y="918"/>
                    <a:pt x="1307" y="922"/>
                    <a:pt x="1303" y="922"/>
                  </a:cubicBezTo>
                  <a:cubicBezTo>
                    <a:pt x="1294" y="922"/>
                    <a:pt x="1284" y="911"/>
                    <a:pt x="1281" y="908"/>
                  </a:cubicBezTo>
                  <a:cubicBezTo>
                    <a:pt x="1278" y="921"/>
                    <a:pt x="1272" y="959"/>
                    <a:pt x="1261" y="959"/>
                  </a:cubicBezTo>
                  <a:cubicBezTo>
                    <a:pt x="1252" y="969"/>
                    <a:pt x="1244" y="974"/>
                    <a:pt x="1244" y="986"/>
                  </a:cubicBezTo>
                  <a:cubicBezTo>
                    <a:pt x="1247" y="990"/>
                    <a:pt x="1251" y="996"/>
                    <a:pt x="1256" y="996"/>
                  </a:cubicBezTo>
                  <a:cubicBezTo>
                    <a:pt x="1262" y="996"/>
                    <a:pt x="1263" y="991"/>
                    <a:pt x="1266" y="988"/>
                  </a:cubicBezTo>
                  <a:cubicBezTo>
                    <a:pt x="1273" y="981"/>
                    <a:pt x="1284" y="981"/>
                    <a:pt x="1295" y="981"/>
                  </a:cubicBezTo>
                  <a:cubicBezTo>
                    <a:pt x="1305" y="981"/>
                    <a:pt x="1309" y="987"/>
                    <a:pt x="1313" y="985"/>
                  </a:cubicBezTo>
                  <a:cubicBezTo>
                    <a:pt x="1318" y="982"/>
                    <a:pt x="1322" y="980"/>
                    <a:pt x="1325" y="978"/>
                  </a:cubicBezTo>
                  <a:cubicBezTo>
                    <a:pt x="1324" y="974"/>
                    <a:pt x="1322" y="969"/>
                    <a:pt x="1321" y="965"/>
                  </a:cubicBezTo>
                  <a:cubicBezTo>
                    <a:pt x="1320" y="962"/>
                    <a:pt x="1316" y="961"/>
                    <a:pt x="1316" y="958"/>
                  </a:cubicBezTo>
                  <a:cubicBezTo>
                    <a:pt x="1316" y="954"/>
                    <a:pt x="1324" y="952"/>
                    <a:pt x="1326" y="951"/>
                  </a:cubicBezTo>
                  <a:cubicBezTo>
                    <a:pt x="1343" y="946"/>
                    <a:pt x="1378" y="936"/>
                    <a:pt x="1397" y="936"/>
                  </a:cubicBezTo>
                  <a:cubicBezTo>
                    <a:pt x="1399" y="935"/>
                    <a:pt x="1426" y="906"/>
                    <a:pt x="1431" y="902"/>
                  </a:cubicBezTo>
                  <a:cubicBezTo>
                    <a:pt x="1435" y="899"/>
                    <a:pt x="1453" y="900"/>
                    <a:pt x="1471" y="900"/>
                  </a:cubicBezTo>
                  <a:cubicBezTo>
                    <a:pt x="1478" y="900"/>
                    <a:pt x="1483" y="900"/>
                    <a:pt x="1490" y="900"/>
                  </a:cubicBezTo>
                  <a:cubicBezTo>
                    <a:pt x="1497" y="900"/>
                    <a:pt x="1504" y="898"/>
                    <a:pt x="1509" y="897"/>
                  </a:cubicBezTo>
                  <a:cubicBezTo>
                    <a:pt x="1516" y="896"/>
                    <a:pt x="1514" y="893"/>
                    <a:pt x="1517" y="890"/>
                  </a:cubicBezTo>
                  <a:cubicBezTo>
                    <a:pt x="1531" y="875"/>
                    <a:pt x="1530" y="849"/>
                    <a:pt x="1550" y="835"/>
                  </a:cubicBezTo>
                  <a:cubicBezTo>
                    <a:pt x="1559" y="847"/>
                    <a:pt x="1573" y="830"/>
                    <a:pt x="1579" y="841"/>
                  </a:cubicBezTo>
                  <a:cubicBezTo>
                    <a:pt x="1590" y="861"/>
                    <a:pt x="1583" y="890"/>
                    <a:pt x="1592" y="909"/>
                  </a:cubicBezTo>
                  <a:lnTo>
                    <a:pt x="1592" y="90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16"/>
            <p:cNvSpPr>
              <a:spLocks/>
            </p:cNvSpPr>
            <p:nvPr/>
          </p:nvSpPr>
          <p:spPr bwMode="auto">
            <a:xfrm>
              <a:off x="0" y="579"/>
              <a:ext cx="602" cy="461"/>
            </a:xfrm>
            <a:custGeom>
              <a:avLst/>
              <a:gdLst>
                <a:gd name="T0" fmla="*/ 574 w 806"/>
                <a:gd name="T1" fmla="*/ 409 h 617"/>
                <a:gd name="T2" fmla="*/ 654 w 806"/>
                <a:gd name="T3" fmla="*/ 453 h 617"/>
                <a:gd name="T4" fmla="*/ 689 w 806"/>
                <a:gd name="T5" fmla="*/ 429 h 617"/>
                <a:gd name="T6" fmla="*/ 753 w 806"/>
                <a:gd name="T7" fmla="*/ 505 h 617"/>
                <a:gd name="T8" fmla="*/ 786 w 806"/>
                <a:gd name="T9" fmla="*/ 544 h 617"/>
                <a:gd name="T10" fmla="*/ 795 w 806"/>
                <a:gd name="T11" fmla="*/ 587 h 617"/>
                <a:gd name="T12" fmla="*/ 756 w 806"/>
                <a:gd name="T13" fmla="*/ 564 h 617"/>
                <a:gd name="T14" fmla="*/ 733 w 806"/>
                <a:gd name="T15" fmla="*/ 540 h 617"/>
                <a:gd name="T16" fmla="*/ 731 w 806"/>
                <a:gd name="T17" fmla="*/ 515 h 617"/>
                <a:gd name="T18" fmla="*/ 710 w 806"/>
                <a:gd name="T19" fmla="*/ 515 h 617"/>
                <a:gd name="T20" fmla="*/ 707 w 806"/>
                <a:gd name="T21" fmla="*/ 486 h 617"/>
                <a:gd name="T22" fmla="*/ 670 w 806"/>
                <a:gd name="T23" fmla="*/ 469 h 617"/>
                <a:gd name="T24" fmla="*/ 623 w 806"/>
                <a:gd name="T25" fmla="*/ 453 h 617"/>
                <a:gd name="T26" fmla="*/ 513 w 806"/>
                <a:gd name="T27" fmla="*/ 425 h 617"/>
                <a:gd name="T28" fmla="*/ 411 w 806"/>
                <a:gd name="T29" fmla="*/ 397 h 617"/>
                <a:gd name="T30" fmla="*/ 343 w 806"/>
                <a:gd name="T31" fmla="*/ 453 h 617"/>
                <a:gd name="T32" fmla="*/ 342 w 806"/>
                <a:gd name="T33" fmla="*/ 441 h 617"/>
                <a:gd name="T34" fmla="*/ 374 w 806"/>
                <a:gd name="T35" fmla="*/ 393 h 617"/>
                <a:gd name="T36" fmla="*/ 366 w 806"/>
                <a:gd name="T37" fmla="*/ 385 h 617"/>
                <a:gd name="T38" fmla="*/ 298 w 806"/>
                <a:gd name="T39" fmla="*/ 467 h 617"/>
                <a:gd name="T40" fmla="*/ 245 w 806"/>
                <a:gd name="T41" fmla="*/ 519 h 617"/>
                <a:gd name="T42" fmla="*/ 135 w 806"/>
                <a:gd name="T43" fmla="*/ 579 h 617"/>
                <a:gd name="T44" fmla="*/ 97 w 806"/>
                <a:gd name="T45" fmla="*/ 590 h 617"/>
                <a:gd name="T46" fmla="*/ 157 w 806"/>
                <a:gd name="T47" fmla="*/ 552 h 617"/>
                <a:gd name="T48" fmla="*/ 254 w 806"/>
                <a:gd name="T49" fmla="*/ 461 h 617"/>
                <a:gd name="T50" fmla="*/ 214 w 806"/>
                <a:gd name="T51" fmla="*/ 471 h 617"/>
                <a:gd name="T52" fmla="*/ 188 w 806"/>
                <a:gd name="T53" fmla="*/ 479 h 617"/>
                <a:gd name="T54" fmla="*/ 151 w 806"/>
                <a:gd name="T55" fmla="*/ 469 h 617"/>
                <a:gd name="T56" fmla="*/ 131 w 806"/>
                <a:gd name="T57" fmla="*/ 475 h 617"/>
                <a:gd name="T58" fmla="*/ 123 w 806"/>
                <a:gd name="T59" fmla="*/ 439 h 617"/>
                <a:gd name="T60" fmla="*/ 102 w 806"/>
                <a:gd name="T61" fmla="*/ 441 h 617"/>
                <a:gd name="T62" fmla="*/ 63 w 806"/>
                <a:gd name="T63" fmla="*/ 402 h 617"/>
                <a:gd name="T64" fmla="*/ 89 w 806"/>
                <a:gd name="T65" fmla="*/ 324 h 617"/>
                <a:gd name="T66" fmla="*/ 135 w 806"/>
                <a:gd name="T67" fmla="*/ 273 h 617"/>
                <a:gd name="T68" fmla="*/ 146 w 806"/>
                <a:gd name="T69" fmla="*/ 261 h 617"/>
                <a:gd name="T70" fmla="*/ 102 w 806"/>
                <a:gd name="T71" fmla="*/ 274 h 617"/>
                <a:gd name="T72" fmla="*/ 30 w 806"/>
                <a:gd name="T73" fmla="*/ 269 h 617"/>
                <a:gd name="T74" fmla="*/ 23 w 806"/>
                <a:gd name="T75" fmla="*/ 238 h 617"/>
                <a:gd name="T76" fmla="*/ 68 w 806"/>
                <a:gd name="T77" fmla="*/ 191 h 617"/>
                <a:gd name="T78" fmla="*/ 110 w 806"/>
                <a:gd name="T79" fmla="*/ 209 h 617"/>
                <a:gd name="T80" fmla="*/ 85 w 806"/>
                <a:gd name="T81" fmla="*/ 171 h 617"/>
                <a:gd name="T82" fmla="*/ 23 w 806"/>
                <a:gd name="T83" fmla="*/ 121 h 617"/>
                <a:gd name="T84" fmla="*/ 76 w 806"/>
                <a:gd name="T85" fmla="*/ 99 h 617"/>
                <a:gd name="T86" fmla="*/ 201 w 806"/>
                <a:gd name="T87" fmla="*/ 22 h 617"/>
                <a:gd name="T88" fmla="*/ 257 w 806"/>
                <a:gd name="T89" fmla="*/ 12 h 617"/>
                <a:gd name="T90" fmla="*/ 269 w 806"/>
                <a:gd name="T91" fmla="*/ 12 h 617"/>
                <a:gd name="T92" fmla="*/ 324 w 806"/>
                <a:gd name="T93" fmla="*/ 20 h 617"/>
                <a:gd name="T94" fmla="*/ 405 w 806"/>
                <a:gd name="T95" fmla="*/ 36 h 617"/>
                <a:gd name="T96" fmla="*/ 526 w 806"/>
                <a:gd name="T97" fmla="*/ 50 h 617"/>
                <a:gd name="T98" fmla="*/ 574 w 806"/>
                <a:gd name="T99" fmla="*/ 6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06" h="617">
                  <a:moveTo>
                    <a:pt x="574" y="65"/>
                  </a:moveTo>
                  <a:cubicBezTo>
                    <a:pt x="574" y="409"/>
                    <a:pt x="574" y="409"/>
                    <a:pt x="574" y="409"/>
                  </a:cubicBezTo>
                  <a:cubicBezTo>
                    <a:pt x="584" y="420"/>
                    <a:pt x="607" y="406"/>
                    <a:pt x="616" y="421"/>
                  </a:cubicBezTo>
                  <a:cubicBezTo>
                    <a:pt x="622" y="432"/>
                    <a:pt x="638" y="453"/>
                    <a:pt x="654" y="453"/>
                  </a:cubicBezTo>
                  <a:cubicBezTo>
                    <a:pt x="664" y="453"/>
                    <a:pt x="664" y="436"/>
                    <a:pt x="675" y="433"/>
                  </a:cubicBezTo>
                  <a:cubicBezTo>
                    <a:pt x="679" y="432"/>
                    <a:pt x="684" y="433"/>
                    <a:pt x="689" y="429"/>
                  </a:cubicBezTo>
                  <a:cubicBezTo>
                    <a:pt x="712" y="453"/>
                    <a:pt x="723" y="462"/>
                    <a:pt x="743" y="493"/>
                  </a:cubicBezTo>
                  <a:cubicBezTo>
                    <a:pt x="744" y="496"/>
                    <a:pt x="750" y="497"/>
                    <a:pt x="753" y="505"/>
                  </a:cubicBezTo>
                  <a:cubicBezTo>
                    <a:pt x="756" y="514"/>
                    <a:pt x="760" y="526"/>
                    <a:pt x="768" y="535"/>
                  </a:cubicBezTo>
                  <a:cubicBezTo>
                    <a:pt x="772" y="540"/>
                    <a:pt x="781" y="537"/>
                    <a:pt x="786" y="544"/>
                  </a:cubicBezTo>
                  <a:cubicBezTo>
                    <a:pt x="793" y="551"/>
                    <a:pt x="806" y="555"/>
                    <a:pt x="806" y="571"/>
                  </a:cubicBezTo>
                  <a:cubicBezTo>
                    <a:pt x="806" y="580"/>
                    <a:pt x="795" y="582"/>
                    <a:pt x="795" y="587"/>
                  </a:cubicBezTo>
                  <a:cubicBezTo>
                    <a:pt x="791" y="587"/>
                    <a:pt x="791" y="588"/>
                    <a:pt x="788" y="588"/>
                  </a:cubicBezTo>
                  <a:cubicBezTo>
                    <a:pt x="775" y="588"/>
                    <a:pt x="756" y="573"/>
                    <a:pt x="756" y="564"/>
                  </a:cubicBezTo>
                  <a:cubicBezTo>
                    <a:pt x="756" y="557"/>
                    <a:pt x="756" y="559"/>
                    <a:pt x="756" y="552"/>
                  </a:cubicBezTo>
                  <a:cubicBezTo>
                    <a:pt x="756" y="540"/>
                    <a:pt x="747" y="540"/>
                    <a:pt x="733" y="540"/>
                  </a:cubicBezTo>
                  <a:cubicBezTo>
                    <a:pt x="722" y="540"/>
                    <a:pt x="719" y="533"/>
                    <a:pt x="719" y="528"/>
                  </a:cubicBezTo>
                  <a:cubicBezTo>
                    <a:pt x="719" y="522"/>
                    <a:pt x="731" y="521"/>
                    <a:pt x="731" y="515"/>
                  </a:cubicBezTo>
                  <a:cubicBezTo>
                    <a:pt x="731" y="509"/>
                    <a:pt x="731" y="506"/>
                    <a:pt x="731" y="505"/>
                  </a:cubicBezTo>
                  <a:cubicBezTo>
                    <a:pt x="716" y="505"/>
                    <a:pt x="720" y="515"/>
                    <a:pt x="710" y="515"/>
                  </a:cubicBezTo>
                  <a:cubicBezTo>
                    <a:pt x="707" y="515"/>
                    <a:pt x="699" y="508"/>
                    <a:pt x="699" y="503"/>
                  </a:cubicBezTo>
                  <a:cubicBezTo>
                    <a:pt x="699" y="494"/>
                    <a:pt x="704" y="490"/>
                    <a:pt x="707" y="486"/>
                  </a:cubicBezTo>
                  <a:cubicBezTo>
                    <a:pt x="703" y="482"/>
                    <a:pt x="696" y="475"/>
                    <a:pt x="693" y="481"/>
                  </a:cubicBezTo>
                  <a:cubicBezTo>
                    <a:pt x="682" y="481"/>
                    <a:pt x="676" y="475"/>
                    <a:pt x="670" y="469"/>
                  </a:cubicBezTo>
                  <a:cubicBezTo>
                    <a:pt x="668" y="475"/>
                    <a:pt x="665" y="483"/>
                    <a:pt x="659" y="483"/>
                  </a:cubicBezTo>
                  <a:cubicBezTo>
                    <a:pt x="643" y="483"/>
                    <a:pt x="632" y="460"/>
                    <a:pt x="623" y="453"/>
                  </a:cubicBezTo>
                  <a:cubicBezTo>
                    <a:pt x="604" y="438"/>
                    <a:pt x="578" y="439"/>
                    <a:pt x="555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488" y="416"/>
                    <a:pt x="455" y="413"/>
                    <a:pt x="442" y="385"/>
                  </a:cubicBezTo>
                  <a:cubicBezTo>
                    <a:pt x="433" y="389"/>
                    <a:pt x="418" y="393"/>
                    <a:pt x="411" y="397"/>
                  </a:cubicBezTo>
                  <a:cubicBezTo>
                    <a:pt x="413" y="403"/>
                    <a:pt x="415" y="405"/>
                    <a:pt x="419" y="408"/>
                  </a:cubicBezTo>
                  <a:cubicBezTo>
                    <a:pt x="409" y="424"/>
                    <a:pt x="360" y="453"/>
                    <a:pt x="343" y="453"/>
                  </a:cubicBezTo>
                  <a:cubicBezTo>
                    <a:pt x="340" y="453"/>
                    <a:pt x="335" y="451"/>
                    <a:pt x="335" y="447"/>
                  </a:cubicBezTo>
                  <a:cubicBezTo>
                    <a:pt x="335" y="443"/>
                    <a:pt x="340" y="442"/>
                    <a:pt x="342" y="441"/>
                  </a:cubicBezTo>
                  <a:cubicBezTo>
                    <a:pt x="338" y="435"/>
                    <a:pt x="341" y="435"/>
                    <a:pt x="341" y="432"/>
                  </a:cubicBezTo>
                  <a:cubicBezTo>
                    <a:pt x="341" y="414"/>
                    <a:pt x="352" y="400"/>
                    <a:pt x="374" y="393"/>
                  </a:cubicBezTo>
                  <a:cubicBezTo>
                    <a:pt x="374" y="391"/>
                    <a:pt x="375" y="388"/>
                    <a:pt x="375" y="385"/>
                  </a:cubicBezTo>
                  <a:cubicBezTo>
                    <a:pt x="368" y="385"/>
                    <a:pt x="369" y="385"/>
                    <a:pt x="366" y="385"/>
                  </a:cubicBezTo>
                  <a:cubicBezTo>
                    <a:pt x="348" y="385"/>
                    <a:pt x="298" y="429"/>
                    <a:pt x="298" y="455"/>
                  </a:cubicBezTo>
                  <a:cubicBezTo>
                    <a:pt x="298" y="459"/>
                    <a:pt x="298" y="463"/>
                    <a:pt x="298" y="467"/>
                  </a:cubicBezTo>
                  <a:cubicBezTo>
                    <a:pt x="298" y="486"/>
                    <a:pt x="281" y="492"/>
                    <a:pt x="263" y="499"/>
                  </a:cubicBezTo>
                  <a:cubicBezTo>
                    <a:pt x="254" y="503"/>
                    <a:pt x="251" y="511"/>
                    <a:pt x="245" y="519"/>
                  </a:cubicBezTo>
                  <a:cubicBezTo>
                    <a:pt x="233" y="534"/>
                    <a:pt x="207" y="542"/>
                    <a:pt x="195" y="555"/>
                  </a:cubicBezTo>
                  <a:cubicBezTo>
                    <a:pt x="184" y="567"/>
                    <a:pt x="157" y="575"/>
                    <a:pt x="135" y="579"/>
                  </a:cubicBezTo>
                  <a:cubicBezTo>
                    <a:pt x="107" y="583"/>
                    <a:pt x="92" y="617"/>
                    <a:pt x="61" y="607"/>
                  </a:cubicBezTo>
                  <a:cubicBezTo>
                    <a:pt x="70" y="592"/>
                    <a:pt x="84" y="598"/>
                    <a:pt x="97" y="590"/>
                  </a:cubicBezTo>
                  <a:cubicBezTo>
                    <a:pt x="106" y="585"/>
                    <a:pt x="113" y="569"/>
                    <a:pt x="121" y="564"/>
                  </a:cubicBezTo>
                  <a:cubicBezTo>
                    <a:pt x="134" y="556"/>
                    <a:pt x="148" y="564"/>
                    <a:pt x="157" y="552"/>
                  </a:cubicBezTo>
                  <a:cubicBezTo>
                    <a:pt x="170" y="535"/>
                    <a:pt x="200" y="521"/>
                    <a:pt x="218" y="509"/>
                  </a:cubicBezTo>
                  <a:cubicBezTo>
                    <a:pt x="235" y="497"/>
                    <a:pt x="235" y="473"/>
                    <a:pt x="254" y="461"/>
                  </a:cubicBezTo>
                  <a:cubicBezTo>
                    <a:pt x="242" y="461"/>
                    <a:pt x="242" y="461"/>
                    <a:pt x="242" y="461"/>
                  </a:cubicBezTo>
                  <a:cubicBezTo>
                    <a:pt x="231" y="466"/>
                    <a:pt x="226" y="471"/>
                    <a:pt x="214" y="471"/>
                  </a:cubicBezTo>
                  <a:cubicBezTo>
                    <a:pt x="205" y="471"/>
                    <a:pt x="201" y="467"/>
                    <a:pt x="194" y="465"/>
                  </a:cubicBezTo>
                  <a:cubicBezTo>
                    <a:pt x="192" y="471"/>
                    <a:pt x="189" y="474"/>
                    <a:pt x="188" y="479"/>
                  </a:cubicBezTo>
                  <a:cubicBezTo>
                    <a:pt x="170" y="472"/>
                    <a:pt x="165" y="467"/>
                    <a:pt x="152" y="457"/>
                  </a:cubicBezTo>
                  <a:cubicBezTo>
                    <a:pt x="151" y="462"/>
                    <a:pt x="151" y="466"/>
                    <a:pt x="151" y="469"/>
                  </a:cubicBezTo>
                  <a:cubicBezTo>
                    <a:pt x="145" y="469"/>
                    <a:pt x="146" y="469"/>
                    <a:pt x="142" y="469"/>
                  </a:cubicBezTo>
                  <a:cubicBezTo>
                    <a:pt x="138" y="469"/>
                    <a:pt x="134" y="475"/>
                    <a:pt x="131" y="475"/>
                  </a:cubicBezTo>
                  <a:cubicBezTo>
                    <a:pt x="126" y="475"/>
                    <a:pt x="123" y="462"/>
                    <a:pt x="123" y="455"/>
                  </a:cubicBezTo>
                  <a:cubicBezTo>
                    <a:pt x="123" y="446"/>
                    <a:pt x="123" y="446"/>
                    <a:pt x="123" y="439"/>
                  </a:cubicBezTo>
                  <a:cubicBezTo>
                    <a:pt x="123" y="437"/>
                    <a:pt x="124" y="428"/>
                    <a:pt x="117" y="428"/>
                  </a:cubicBezTo>
                  <a:cubicBezTo>
                    <a:pt x="111" y="428"/>
                    <a:pt x="105" y="441"/>
                    <a:pt x="102" y="441"/>
                  </a:cubicBezTo>
                  <a:cubicBezTo>
                    <a:pt x="92" y="441"/>
                    <a:pt x="57" y="412"/>
                    <a:pt x="51" y="404"/>
                  </a:cubicBezTo>
                  <a:cubicBezTo>
                    <a:pt x="55" y="404"/>
                    <a:pt x="59" y="402"/>
                    <a:pt x="63" y="402"/>
                  </a:cubicBezTo>
                  <a:cubicBezTo>
                    <a:pt x="57" y="385"/>
                    <a:pt x="32" y="381"/>
                    <a:pt x="32" y="368"/>
                  </a:cubicBezTo>
                  <a:cubicBezTo>
                    <a:pt x="32" y="344"/>
                    <a:pt x="73" y="324"/>
                    <a:pt x="89" y="324"/>
                  </a:cubicBezTo>
                  <a:cubicBezTo>
                    <a:pt x="96" y="324"/>
                    <a:pt x="148" y="303"/>
                    <a:pt x="148" y="292"/>
                  </a:cubicBezTo>
                  <a:cubicBezTo>
                    <a:pt x="148" y="287"/>
                    <a:pt x="135" y="276"/>
                    <a:pt x="135" y="273"/>
                  </a:cubicBezTo>
                  <a:cubicBezTo>
                    <a:pt x="142" y="269"/>
                    <a:pt x="141" y="269"/>
                    <a:pt x="146" y="273"/>
                  </a:cubicBezTo>
                  <a:cubicBezTo>
                    <a:pt x="146" y="261"/>
                    <a:pt x="146" y="261"/>
                    <a:pt x="146" y="261"/>
                  </a:cubicBezTo>
                  <a:cubicBezTo>
                    <a:pt x="139" y="260"/>
                    <a:pt x="139" y="261"/>
                    <a:pt x="135" y="261"/>
                  </a:cubicBezTo>
                  <a:cubicBezTo>
                    <a:pt x="123" y="261"/>
                    <a:pt x="118" y="274"/>
                    <a:pt x="102" y="274"/>
                  </a:cubicBezTo>
                  <a:cubicBezTo>
                    <a:pt x="87" y="274"/>
                    <a:pt x="82" y="266"/>
                    <a:pt x="70" y="269"/>
                  </a:cubicBezTo>
                  <a:cubicBezTo>
                    <a:pt x="54" y="269"/>
                    <a:pt x="36" y="269"/>
                    <a:pt x="30" y="269"/>
                  </a:cubicBezTo>
                  <a:cubicBezTo>
                    <a:pt x="29" y="257"/>
                    <a:pt x="20" y="253"/>
                    <a:pt x="20" y="246"/>
                  </a:cubicBezTo>
                  <a:cubicBezTo>
                    <a:pt x="20" y="244"/>
                    <a:pt x="22" y="241"/>
                    <a:pt x="23" y="238"/>
                  </a:cubicBezTo>
                  <a:cubicBezTo>
                    <a:pt x="10" y="238"/>
                    <a:pt x="4" y="234"/>
                    <a:pt x="0" y="226"/>
                  </a:cubicBezTo>
                  <a:cubicBezTo>
                    <a:pt x="19" y="214"/>
                    <a:pt x="50" y="203"/>
                    <a:pt x="68" y="191"/>
                  </a:cubicBezTo>
                  <a:cubicBezTo>
                    <a:pt x="82" y="191"/>
                    <a:pt x="82" y="191"/>
                    <a:pt x="82" y="191"/>
                  </a:cubicBezTo>
                  <a:cubicBezTo>
                    <a:pt x="82" y="216"/>
                    <a:pt x="94" y="209"/>
                    <a:pt x="110" y="209"/>
                  </a:cubicBezTo>
                  <a:cubicBezTo>
                    <a:pt x="120" y="209"/>
                    <a:pt x="122" y="211"/>
                    <a:pt x="131" y="209"/>
                  </a:cubicBezTo>
                  <a:cubicBezTo>
                    <a:pt x="123" y="183"/>
                    <a:pt x="107" y="182"/>
                    <a:pt x="85" y="171"/>
                  </a:cubicBezTo>
                  <a:cubicBezTo>
                    <a:pt x="79" y="168"/>
                    <a:pt x="70" y="144"/>
                    <a:pt x="63" y="139"/>
                  </a:cubicBezTo>
                  <a:cubicBezTo>
                    <a:pt x="54" y="133"/>
                    <a:pt x="23" y="127"/>
                    <a:pt x="23" y="121"/>
                  </a:cubicBezTo>
                  <a:cubicBezTo>
                    <a:pt x="23" y="121"/>
                    <a:pt x="33" y="102"/>
                    <a:pt x="34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98" y="67"/>
                    <a:pt x="132" y="37"/>
                    <a:pt x="173" y="24"/>
                  </a:cubicBezTo>
                  <a:cubicBezTo>
                    <a:pt x="183" y="21"/>
                    <a:pt x="190" y="26"/>
                    <a:pt x="201" y="22"/>
                  </a:cubicBezTo>
                  <a:cubicBezTo>
                    <a:pt x="213" y="17"/>
                    <a:pt x="220" y="0"/>
                    <a:pt x="233" y="0"/>
                  </a:cubicBezTo>
                  <a:cubicBezTo>
                    <a:pt x="243" y="0"/>
                    <a:pt x="247" y="9"/>
                    <a:pt x="257" y="12"/>
                  </a:cubicBezTo>
                  <a:cubicBezTo>
                    <a:pt x="253" y="17"/>
                    <a:pt x="252" y="18"/>
                    <a:pt x="250" y="22"/>
                  </a:cubicBezTo>
                  <a:cubicBezTo>
                    <a:pt x="257" y="24"/>
                    <a:pt x="265" y="18"/>
                    <a:pt x="269" y="12"/>
                  </a:cubicBezTo>
                  <a:cubicBezTo>
                    <a:pt x="277" y="15"/>
                    <a:pt x="279" y="17"/>
                    <a:pt x="286" y="20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33" y="26"/>
                    <a:pt x="336" y="30"/>
                    <a:pt x="347" y="36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20" y="52"/>
                    <a:pt x="467" y="55"/>
                    <a:pt x="491" y="55"/>
                  </a:cubicBezTo>
                  <a:cubicBezTo>
                    <a:pt x="504" y="55"/>
                    <a:pt x="513" y="50"/>
                    <a:pt x="526" y="50"/>
                  </a:cubicBezTo>
                  <a:cubicBezTo>
                    <a:pt x="548" y="50"/>
                    <a:pt x="555" y="59"/>
                    <a:pt x="574" y="66"/>
                  </a:cubicBezTo>
                  <a:cubicBezTo>
                    <a:pt x="574" y="63"/>
                    <a:pt x="574" y="63"/>
                    <a:pt x="574" y="63"/>
                  </a:cubicBezTo>
                  <a:lnTo>
                    <a:pt x="574" y="65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17"/>
            <p:cNvSpPr>
              <a:spLocks/>
            </p:cNvSpPr>
            <p:nvPr/>
          </p:nvSpPr>
          <p:spPr bwMode="auto">
            <a:xfrm>
              <a:off x="542" y="986"/>
              <a:ext cx="28" cy="38"/>
            </a:xfrm>
            <a:custGeom>
              <a:avLst/>
              <a:gdLst>
                <a:gd name="T0" fmla="*/ 17 w 38"/>
                <a:gd name="T1" fmla="*/ 19 h 52"/>
                <a:gd name="T2" fmla="*/ 0 w 38"/>
                <a:gd name="T3" fmla="*/ 19 h 52"/>
                <a:gd name="T4" fmla="*/ 20 w 38"/>
                <a:gd name="T5" fmla="*/ 3 h 52"/>
                <a:gd name="T6" fmla="*/ 38 w 38"/>
                <a:gd name="T7" fmla="*/ 44 h 52"/>
                <a:gd name="T8" fmla="*/ 32 w 38"/>
                <a:gd name="T9" fmla="*/ 52 h 52"/>
                <a:gd name="T10" fmla="*/ 17 w 38"/>
                <a:gd name="T11" fmla="*/ 35 h 52"/>
                <a:gd name="T12" fmla="*/ 17 w 38"/>
                <a:gd name="T13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2">
                  <a:moveTo>
                    <a:pt x="17" y="19"/>
                  </a:moveTo>
                  <a:cubicBezTo>
                    <a:pt x="5" y="16"/>
                    <a:pt x="10" y="12"/>
                    <a:pt x="0" y="19"/>
                  </a:cubicBezTo>
                  <a:cubicBezTo>
                    <a:pt x="0" y="0"/>
                    <a:pt x="4" y="0"/>
                    <a:pt x="20" y="3"/>
                  </a:cubicBezTo>
                  <a:cubicBezTo>
                    <a:pt x="18" y="24"/>
                    <a:pt x="38" y="27"/>
                    <a:pt x="38" y="44"/>
                  </a:cubicBezTo>
                  <a:cubicBezTo>
                    <a:pt x="38" y="50"/>
                    <a:pt x="36" y="52"/>
                    <a:pt x="32" y="52"/>
                  </a:cubicBezTo>
                  <a:cubicBezTo>
                    <a:pt x="25" y="52"/>
                    <a:pt x="17" y="35"/>
                    <a:pt x="17" y="35"/>
                  </a:cubicBezTo>
                  <a:cubicBezTo>
                    <a:pt x="17" y="29"/>
                    <a:pt x="15" y="23"/>
                    <a:pt x="17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18"/>
            <p:cNvSpPr>
              <a:spLocks/>
            </p:cNvSpPr>
            <p:nvPr/>
          </p:nvSpPr>
          <p:spPr bwMode="auto">
            <a:xfrm>
              <a:off x="500" y="940"/>
              <a:ext cx="30" cy="48"/>
            </a:xfrm>
            <a:custGeom>
              <a:avLst/>
              <a:gdLst>
                <a:gd name="T0" fmla="*/ 26 w 40"/>
                <a:gd name="T1" fmla="*/ 34 h 64"/>
                <a:gd name="T2" fmla="*/ 34 w 40"/>
                <a:gd name="T3" fmla="*/ 34 h 64"/>
                <a:gd name="T4" fmla="*/ 32 w 40"/>
                <a:gd name="T5" fmla="*/ 64 h 64"/>
                <a:gd name="T6" fmla="*/ 20 w 40"/>
                <a:gd name="T7" fmla="*/ 32 h 64"/>
                <a:gd name="T8" fmla="*/ 0 w 40"/>
                <a:gd name="T9" fmla="*/ 8 h 64"/>
                <a:gd name="T10" fmla="*/ 9 w 40"/>
                <a:gd name="T11" fmla="*/ 0 h 64"/>
                <a:gd name="T12" fmla="*/ 26 w 40"/>
                <a:gd name="T13" fmla="*/ 0 h 64"/>
                <a:gd name="T14" fmla="*/ 26 w 40"/>
                <a:gd name="T15" fmla="*/ 3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4">
                  <a:moveTo>
                    <a:pt x="26" y="34"/>
                  </a:moveTo>
                  <a:cubicBezTo>
                    <a:pt x="26" y="36"/>
                    <a:pt x="32" y="34"/>
                    <a:pt x="34" y="34"/>
                  </a:cubicBezTo>
                  <a:cubicBezTo>
                    <a:pt x="32" y="45"/>
                    <a:pt x="40" y="56"/>
                    <a:pt x="32" y="64"/>
                  </a:cubicBezTo>
                  <a:cubicBezTo>
                    <a:pt x="23" y="54"/>
                    <a:pt x="20" y="45"/>
                    <a:pt x="20" y="32"/>
                  </a:cubicBezTo>
                  <a:cubicBezTo>
                    <a:pt x="9" y="30"/>
                    <a:pt x="0" y="20"/>
                    <a:pt x="0" y="8"/>
                  </a:cubicBezTo>
                  <a:cubicBezTo>
                    <a:pt x="0" y="2"/>
                    <a:pt x="6" y="0"/>
                    <a:pt x="9" y="0"/>
                  </a:cubicBezTo>
                  <a:cubicBezTo>
                    <a:pt x="22" y="0"/>
                    <a:pt x="16" y="7"/>
                    <a:pt x="26" y="0"/>
                  </a:cubicBezTo>
                  <a:cubicBezTo>
                    <a:pt x="26" y="21"/>
                    <a:pt x="22" y="21"/>
                    <a:pt x="26" y="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19"/>
            <p:cNvSpPr>
              <a:spLocks/>
            </p:cNvSpPr>
            <p:nvPr/>
          </p:nvSpPr>
          <p:spPr bwMode="auto">
            <a:xfrm>
              <a:off x="774" y="494"/>
              <a:ext cx="298" cy="164"/>
            </a:xfrm>
            <a:custGeom>
              <a:avLst/>
              <a:gdLst>
                <a:gd name="T0" fmla="*/ 367 w 398"/>
                <a:gd name="T1" fmla="*/ 172 h 219"/>
                <a:gd name="T2" fmla="*/ 357 w 398"/>
                <a:gd name="T3" fmla="*/ 180 h 219"/>
                <a:gd name="T4" fmla="*/ 369 w 398"/>
                <a:gd name="T5" fmla="*/ 187 h 219"/>
                <a:gd name="T6" fmla="*/ 376 w 398"/>
                <a:gd name="T7" fmla="*/ 198 h 219"/>
                <a:gd name="T8" fmla="*/ 333 w 398"/>
                <a:gd name="T9" fmla="*/ 212 h 219"/>
                <a:gd name="T10" fmla="*/ 271 w 398"/>
                <a:gd name="T11" fmla="*/ 188 h 219"/>
                <a:gd name="T12" fmla="*/ 251 w 398"/>
                <a:gd name="T13" fmla="*/ 203 h 219"/>
                <a:gd name="T14" fmla="*/ 197 w 398"/>
                <a:gd name="T15" fmla="*/ 219 h 219"/>
                <a:gd name="T16" fmla="*/ 129 w 398"/>
                <a:gd name="T17" fmla="*/ 219 h 219"/>
                <a:gd name="T18" fmla="*/ 115 w 398"/>
                <a:gd name="T19" fmla="*/ 199 h 219"/>
                <a:gd name="T20" fmla="*/ 73 w 398"/>
                <a:gd name="T21" fmla="*/ 195 h 219"/>
                <a:gd name="T22" fmla="*/ 38 w 398"/>
                <a:gd name="T23" fmla="*/ 167 h 219"/>
                <a:gd name="T24" fmla="*/ 111 w 398"/>
                <a:gd name="T25" fmla="*/ 149 h 219"/>
                <a:gd name="T26" fmla="*/ 136 w 398"/>
                <a:gd name="T27" fmla="*/ 147 h 219"/>
                <a:gd name="T28" fmla="*/ 117 w 398"/>
                <a:gd name="T29" fmla="*/ 139 h 219"/>
                <a:gd name="T30" fmla="*/ 77 w 398"/>
                <a:gd name="T31" fmla="*/ 139 h 219"/>
                <a:gd name="T32" fmla="*/ 19 w 398"/>
                <a:gd name="T33" fmla="*/ 125 h 219"/>
                <a:gd name="T34" fmla="*/ 49 w 398"/>
                <a:gd name="T35" fmla="*/ 108 h 219"/>
                <a:gd name="T36" fmla="*/ 23 w 398"/>
                <a:gd name="T37" fmla="*/ 107 h 219"/>
                <a:gd name="T38" fmla="*/ 0 w 398"/>
                <a:gd name="T39" fmla="*/ 91 h 219"/>
                <a:gd name="T40" fmla="*/ 96 w 398"/>
                <a:gd name="T41" fmla="*/ 24 h 219"/>
                <a:gd name="T42" fmla="*/ 109 w 398"/>
                <a:gd name="T43" fmla="*/ 52 h 219"/>
                <a:gd name="T44" fmla="*/ 132 w 398"/>
                <a:gd name="T45" fmla="*/ 37 h 219"/>
                <a:gd name="T46" fmla="*/ 167 w 398"/>
                <a:gd name="T47" fmla="*/ 61 h 219"/>
                <a:gd name="T48" fmla="*/ 189 w 398"/>
                <a:gd name="T49" fmla="*/ 56 h 219"/>
                <a:gd name="T50" fmla="*/ 186 w 398"/>
                <a:gd name="T51" fmla="*/ 41 h 219"/>
                <a:gd name="T52" fmla="*/ 202 w 398"/>
                <a:gd name="T53" fmla="*/ 41 h 219"/>
                <a:gd name="T54" fmla="*/ 227 w 398"/>
                <a:gd name="T55" fmla="*/ 64 h 219"/>
                <a:gd name="T56" fmla="*/ 240 w 398"/>
                <a:gd name="T57" fmla="*/ 93 h 219"/>
                <a:gd name="T58" fmla="*/ 250 w 398"/>
                <a:gd name="T59" fmla="*/ 87 h 219"/>
                <a:gd name="T60" fmla="*/ 232 w 398"/>
                <a:gd name="T61" fmla="*/ 32 h 219"/>
                <a:gd name="T62" fmla="*/ 246 w 398"/>
                <a:gd name="T63" fmla="*/ 21 h 219"/>
                <a:gd name="T64" fmla="*/ 267 w 398"/>
                <a:gd name="T65" fmla="*/ 21 h 219"/>
                <a:gd name="T66" fmla="*/ 267 w 398"/>
                <a:gd name="T67" fmla="*/ 13 h 219"/>
                <a:gd name="T68" fmla="*/ 289 w 398"/>
                <a:gd name="T69" fmla="*/ 0 h 219"/>
                <a:gd name="T70" fmla="*/ 316 w 398"/>
                <a:gd name="T71" fmla="*/ 17 h 219"/>
                <a:gd name="T72" fmla="*/ 299 w 398"/>
                <a:gd name="T73" fmla="*/ 44 h 219"/>
                <a:gd name="T74" fmla="*/ 320 w 398"/>
                <a:gd name="T75" fmla="*/ 111 h 219"/>
                <a:gd name="T76" fmla="*/ 398 w 398"/>
                <a:gd name="T77" fmla="*/ 166 h 219"/>
                <a:gd name="T78" fmla="*/ 367 w 398"/>
                <a:gd name="T79" fmla="*/ 17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8" h="219">
                  <a:moveTo>
                    <a:pt x="367" y="172"/>
                  </a:moveTo>
                  <a:cubicBezTo>
                    <a:pt x="361" y="172"/>
                    <a:pt x="357" y="175"/>
                    <a:pt x="357" y="180"/>
                  </a:cubicBezTo>
                  <a:cubicBezTo>
                    <a:pt x="357" y="187"/>
                    <a:pt x="366" y="187"/>
                    <a:pt x="369" y="187"/>
                  </a:cubicBezTo>
                  <a:cubicBezTo>
                    <a:pt x="370" y="193"/>
                    <a:pt x="373" y="196"/>
                    <a:pt x="376" y="198"/>
                  </a:cubicBezTo>
                  <a:cubicBezTo>
                    <a:pt x="370" y="213"/>
                    <a:pt x="352" y="212"/>
                    <a:pt x="333" y="212"/>
                  </a:cubicBezTo>
                  <a:cubicBezTo>
                    <a:pt x="304" y="212"/>
                    <a:pt x="293" y="188"/>
                    <a:pt x="271" y="188"/>
                  </a:cubicBezTo>
                  <a:cubicBezTo>
                    <a:pt x="257" y="188"/>
                    <a:pt x="263" y="197"/>
                    <a:pt x="251" y="203"/>
                  </a:cubicBezTo>
                  <a:cubicBezTo>
                    <a:pt x="232" y="213"/>
                    <a:pt x="213" y="207"/>
                    <a:pt x="197" y="219"/>
                  </a:cubicBezTo>
                  <a:cubicBezTo>
                    <a:pt x="163" y="219"/>
                    <a:pt x="149" y="219"/>
                    <a:pt x="129" y="219"/>
                  </a:cubicBezTo>
                  <a:cubicBezTo>
                    <a:pt x="116" y="219"/>
                    <a:pt x="124" y="206"/>
                    <a:pt x="115" y="199"/>
                  </a:cubicBezTo>
                  <a:cubicBezTo>
                    <a:pt x="107" y="192"/>
                    <a:pt x="84" y="195"/>
                    <a:pt x="73" y="195"/>
                  </a:cubicBezTo>
                  <a:cubicBezTo>
                    <a:pt x="57" y="195"/>
                    <a:pt x="43" y="176"/>
                    <a:pt x="38" y="167"/>
                  </a:cubicBezTo>
                  <a:cubicBezTo>
                    <a:pt x="56" y="153"/>
                    <a:pt x="79" y="149"/>
                    <a:pt x="111" y="149"/>
                  </a:cubicBezTo>
                  <a:cubicBezTo>
                    <a:pt x="123" y="149"/>
                    <a:pt x="127" y="148"/>
                    <a:pt x="136" y="147"/>
                  </a:cubicBezTo>
                  <a:cubicBezTo>
                    <a:pt x="131" y="144"/>
                    <a:pt x="125" y="139"/>
                    <a:pt x="117" y="139"/>
                  </a:cubicBezTo>
                  <a:cubicBezTo>
                    <a:pt x="103" y="139"/>
                    <a:pt x="85" y="139"/>
                    <a:pt x="77" y="139"/>
                  </a:cubicBezTo>
                  <a:cubicBezTo>
                    <a:pt x="61" y="139"/>
                    <a:pt x="19" y="147"/>
                    <a:pt x="19" y="125"/>
                  </a:cubicBezTo>
                  <a:cubicBezTo>
                    <a:pt x="19" y="107"/>
                    <a:pt x="41" y="114"/>
                    <a:pt x="49" y="108"/>
                  </a:cubicBezTo>
                  <a:cubicBezTo>
                    <a:pt x="37" y="105"/>
                    <a:pt x="33" y="107"/>
                    <a:pt x="23" y="107"/>
                  </a:cubicBezTo>
                  <a:cubicBezTo>
                    <a:pt x="14" y="107"/>
                    <a:pt x="0" y="95"/>
                    <a:pt x="0" y="91"/>
                  </a:cubicBezTo>
                  <a:cubicBezTo>
                    <a:pt x="0" y="52"/>
                    <a:pt x="69" y="24"/>
                    <a:pt x="96" y="24"/>
                  </a:cubicBezTo>
                  <a:cubicBezTo>
                    <a:pt x="107" y="24"/>
                    <a:pt x="106" y="47"/>
                    <a:pt x="109" y="52"/>
                  </a:cubicBezTo>
                  <a:cubicBezTo>
                    <a:pt x="115" y="48"/>
                    <a:pt x="120" y="37"/>
                    <a:pt x="132" y="37"/>
                  </a:cubicBezTo>
                  <a:cubicBezTo>
                    <a:pt x="154" y="37"/>
                    <a:pt x="161" y="47"/>
                    <a:pt x="167" y="61"/>
                  </a:cubicBezTo>
                  <a:cubicBezTo>
                    <a:pt x="175" y="60"/>
                    <a:pt x="181" y="58"/>
                    <a:pt x="189" y="56"/>
                  </a:cubicBezTo>
                  <a:cubicBezTo>
                    <a:pt x="189" y="48"/>
                    <a:pt x="187" y="46"/>
                    <a:pt x="186" y="41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13" y="44"/>
                    <a:pt x="223" y="55"/>
                    <a:pt x="227" y="64"/>
                  </a:cubicBezTo>
                  <a:cubicBezTo>
                    <a:pt x="232" y="73"/>
                    <a:pt x="226" y="93"/>
                    <a:pt x="240" y="93"/>
                  </a:cubicBezTo>
                  <a:cubicBezTo>
                    <a:pt x="246" y="93"/>
                    <a:pt x="246" y="90"/>
                    <a:pt x="250" y="87"/>
                  </a:cubicBezTo>
                  <a:cubicBezTo>
                    <a:pt x="244" y="76"/>
                    <a:pt x="232" y="39"/>
                    <a:pt x="232" y="32"/>
                  </a:cubicBezTo>
                  <a:cubicBezTo>
                    <a:pt x="232" y="25"/>
                    <a:pt x="240" y="21"/>
                    <a:pt x="246" y="21"/>
                  </a:cubicBezTo>
                  <a:cubicBezTo>
                    <a:pt x="260" y="21"/>
                    <a:pt x="255" y="28"/>
                    <a:pt x="267" y="21"/>
                  </a:cubicBezTo>
                  <a:cubicBezTo>
                    <a:pt x="267" y="19"/>
                    <a:pt x="267" y="16"/>
                    <a:pt x="267" y="13"/>
                  </a:cubicBezTo>
                  <a:cubicBezTo>
                    <a:pt x="267" y="6"/>
                    <a:pt x="277" y="0"/>
                    <a:pt x="289" y="0"/>
                  </a:cubicBezTo>
                  <a:cubicBezTo>
                    <a:pt x="303" y="0"/>
                    <a:pt x="316" y="6"/>
                    <a:pt x="316" y="17"/>
                  </a:cubicBezTo>
                  <a:cubicBezTo>
                    <a:pt x="316" y="29"/>
                    <a:pt x="299" y="37"/>
                    <a:pt x="299" y="44"/>
                  </a:cubicBezTo>
                  <a:cubicBezTo>
                    <a:pt x="299" y="72"/>
                    <a:pt x="320" y="91"/>
                    <a:pt x="320" y="111"/>
                  </a:cubicBezTo>
                  <a:cubicBezTo>
                    <a:pt x="320" y="137"/>
                    <a:pt x="383" y="154"/>
                    <a:pt x="398" y="166"/>
                  </a:cubicBezTo>
                  <a:cubicBezTo>
                    <a:pt x="384" y="176"/>
                    <a:pt x="381" y="172"/>
                    <a:pt x="367" y="17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20"/>
            <p:cNvSpPr>
              <a:spLocks/>
            </p:cNvSpPr>
            <p:nvPr/>
          </p:nvSpPr>
          <p:spPr bwMode="auto">
            <a:xfrm>
              <a:off x="665" y="467"/>
              <a:ext cx="166" cy="116"/>
            </a:xfrm>
            <a:custGeom>
              <a:avLst/>
              <a:gdLst>
                <a:gd name="T0" fmla="*/ 48 w 222"/>
                <a:gd name="T1" fmla="*/ 147 h 155"/>
                <a:gd name="T2" fmla="*/ 36 w 222"/>
                <a:gd name="T3" fmla="*/ 131 h 155"/>
                <a:gd name="T4" fmla="*/ 0 w 222"/>
                <a:gd name="T5" fmla="*/ 115 h 155"/>
                <a:gd name="T6" fmla="*/ 38 w 222"/>
                <a:gd name="T7" fmla="*/ 38 h 155"/>
                <a:gd name="T8" fmla="*/ 26 w 222"/>
                <a:gd name="T9" fmla="*/ 10 h 155"/>
                <a:gd name="T10" fmla="*/ 72 w 222"/>
                <a:gd name="T11" fmla="*/ 10 h 155"/>
                <a:gd name="T12" fmla="*/ 102 w 222"/>
                <a:gd name="T13" fmla="*/ 4 h 155"/>
                <a:gd name="T14" fmla="*/ 143 w 222"/>
                <a:gd name="T15" fmla="*/ 20 h 155"/>
                <a:gd name="T16" fmla="*/ 169 w 222"/>
                <a:gd name="T17" fmla="*/ 18 h 155"/>
                <a:gd name="T18" fmla="*/ 222 w 222"/>
                <a:gd name="T19" fmla="*/ 52 h 155"/>
                <a:gd name="T20" fmla="*/ 174 w 222"/>
                <a:gd name="T21" fmla="*/ 69 h 155"/>
                <a:gd name="T22" fmla="*/ 117 w 222"/>
                <a:gd name="T23" fmla="*/ 129 h 155"/>
                <a:gd name="T24" fmla="*/ 59 w 222"/>
                <a:gd name="T25" fmla="*/ 155 h 155"/>
                <a:gd name="T26" fmla="*/ 48 w 222"/>
                <a:gd name="T27" fmla="*/ 14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155">
                  <a:moveTo>
                    <a:pt x="48" y="147"/>
                  </a:moveTo>
                  <a:cubicBezTo>
                    <a:pt x="44" y="147"/>
                    <a:pt x="38" y="135"/>
                    <a:pt x="36" y="131"/>
                  </a:cubicBezTo>
                  <a:cubicBezTo>
                    <a:pt x="30" y="123"/>
                    <a:pt x="0" y="125"/>
                    <a:pt x="0" y="115"/>
                  </a:cubicBezTo>
                  <a:cubicBezTo>
                    <a:pt x="0" y="88"/>
                    <a:pt x="38" y="66"/>
                    <a:pt x="38" y="38"/>
                  </a:cubicBezTo>
                  <a:cubicBezTo>
                    <a:pt x="38" y="31"/>
                    <a:pt x="27" y="18"/>
                    <a:pt x="26" y="10"/>
                  </a:cubicBezTo>
                  <a:cubicBezTo>
                    <a:pt x="45" y="2"/>
                    <a:pt x="54" y="10"/>
                    <a:pt x="72" y="10"/>
                  </a:cubicBezTo>
                  <a:cubicBezTo>
                    <a:pt x="81" y="10"/>
                    <a:pt x="88" y="0"/>
                    <a:pt x="102" y="4"/>
                  </a:cubicBezTo>
                  <a:cubicBezTo>
                    <a:pt x="119" y="9"/>
                    <a:pt x="126" y="18"/>
                    <a:pt x="143" y="20"/>
                  </a:cubicBezTo>
                  <a:cubicBezTo>
                    <a:pt x="150" y="27"/>
                    <a:pt x="159" y="18"/>
                    <a:pt x="169" y="18"/>
                  </a:cubicBezTo>
                  <a:cubicBezTo>
                    <a:pt x="185" y="18"/>
                    <a:pt x="222" y="34"/>
                    <a:pt x="222" y="52"/>
                  </a:cubicBezTo>
                  <a:cubicBezTo>
                    <a:pt x="222" y="61"/>
                    <a:pt x="182" y="67"/>
                    <a:pt x="174" y="69"/>
                  </a:cubicBezTo>
                  <a:cubicBezTo>
                    <a:pt x="151" y="77"/>
                    <a:pt x="117" y="111"/>
                    <a:pt x="117" y="129"/>
                  </a:cubicBezTo>
                  <a:cubicBezTo>
                    <a:pt x="117" y="135"/>
                    <a:pt x="65" y="155"/>
                    <a:pt x="59" y="155"/>
                  </a:cubicBezTo>
                  <a:cubicBezTo>
                    <a:pt x="54" y="155"/>
                    <a:pt x="51" y="147"/>
                    <a:pt x="48" y="147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21"/>
            <p:cNvSpPr>
              <a:spLocks/>
            </p:cNvSpPr>
            <p:nvPr/>
          </p:nvSpPr>
          <p:spPr bwMode="auto">
            <a:xfrm>
              <a:off x="797" y="387"/>
              <a:ext cx="198" cy="88"/>
            </a:xfrm>
            <a:custGeom>
              <a:avLst/>
              <a:gdLst>
                <a:gd name="T0" fmla="*/ 91 w 265"/>
                <a:gd name="T1" fmla="*/ 117 h 117"/>
                <a:gd name="T2" fmla="*/ 70 w 265"/>
                <a:gd name="T3" fmla="*/ 105 h 117"/>
                <a:gd name="T4" fmla="*/ 91 w 265"/>
                <a:gd name="T5" fmla="*/ 95 h 117"/>
                <a:gd name="T6" fmla="*/ 78 w 265"/>
                <a:gd name="T7" fmla="*/ 77 h 117"/>
                <a:gd name="T8" fmla="*/ 70 w 265"/>
                <a:gd name="T9" fmla="*/ 87 h 117"/>
                <a:gd name="T10" fmla="*/ 38 w 265"/>
                <a:gd name="T11" fmla="*/ 93 h 117"/>
                <a:gd name="T12" fmla="*/ 12 w 265"/>
                <a:gd name="T13" fmla="*/ 87 h 117"/>
                <a:gd name="T14" fmla="*/ 0 w 265"/>
                <a:gd name="T15" fmla="*/ 75 h 117"/>
                <a:gd name="T16" fmla="*/ 0 w 265"/>
                <a:gd name="T17" fmla="*/ 63 h 117"/>
                <a:gd name="T18" fmla="*/ 19 w 265"/>
                <a:gd name="T19" fmla="*/ 56 h 117"/>
                <a:gd name="T20" fmla="*/ 53 w 265"/>
                <a:gd name="T21" fmla="*/ 63 h 117"/>
                <a:gd name="T22" fmla="*/ 19 w 265"/>
                <a:gd name="T23" fmla="*/ 53 h 117"/>
                <a:gd name="T24" fmla="*/ 19 w 265"/>
                <a:gd name="T25" fmla="*/ 41 h 117"/>
                <a:gd name="T26" fmla="*/ 32 w 265"/>
                <a:gd name="T27" fmla="*/ 41 h 117"/>
                <a:gd name="T28" fmla="*/ 66 w 265"/>
                <a:gd name="T29" fmla="*/ 47 h 117"/>
                <a:gd name="T30" fmla="*/ 28 w 265"/>
                <a:gd name="T31" fmla="*/ 38 h 117"/>
                <a:gd name="T32" fmla="*/ 43 w 265"/>
                <a:gd name="T33" fmla="*/ 29 h 117"/>
                <a:gd name="T34" fmla="*/ 62 w 265"/>
                <a:gd name="T35" fmla="*/ 32 h 117"/>
                <a:gd name="T36" fmla="*/ 40 w 265"/>
                <a:gd name="T37" fmla="*/ 21 h 117"/>
                <a:gd name="T38" fmla="*/ 65 w 265"/>
                <a:gd name="T39" fmla="*/ 21 h 117"/>
                <a:gd name="T40" fmla="*/ 77 w 265"/>
                <a:gd name="T41" fmla="*/ 33 h 117"/>
                <a:gd name="T42" fmla="*/ 95 w 265"/>
                <a:gd name="T43" fmla="*/ 33 h 117"/>
                <a:gd name="T44" fmla="*/ 167 w 265"/>
                <a:gd name="T45" fmla="*/ 63 h 117"/>
                <a:gd name="T46" fmla="*/ 184 w 265"/>
                <a:gd name="T47" fmla="*/ 53 h 117"/>
                <a:gd name="T48" fmla="*/ 168 w 265"/>
                <a:gd name="T49" fmla="*/ 51 h 117"/>
                <a:gd name="T50" fmla="*/ 176 w 265"/>
                <a:gd name="T51" fmla="*/ 48 h 117"/>
                <a:gd name="T52" fmla="*/ 176 w 265"/>
                <a:gd name="T53" fmla="*/ 37 h 117"/>
                <a:gd name="T54" fmla="*/ 157 w 265"/>
                <a:gd name="T55" fmla="*/ 25 h 117"/>
                <a:gd name="T56" fmla="*/ 184 w 265"/>
                <a:gd name="T57" fmla="*/ 0 h 117"/>
                <a:gd name="T58" fmla="*/ 199 w 265"/>
                <a:gd name="T59" fmla="*/ 5 h 117"/>
                <a:gd name="T60" fmla="*/ 199 w 265"/>
                <a:gd name="T61" fmla="*/ 16 h 117"/>
                <a:gd name="T62" fmla="*/ 227 w 265"/>
                <a:gd name="T63" fmla="*/ 45 h 117"/>
                <a:gd name="T64" fmla="*/ 248 w 265"/>
                <a:gd name="T65" fmla="*/ 36 h 117"/>
                <a:gd name="T66" fmla="*/ 265 w 265"/>
                <a:gd name="T67" fmla="*/ 56 h 117"/>
                <a:gd name="T68" fmla="*/ 240 w 265"/>
                <a:gd name="T69" fmla="*/ 93 h 117"/>
                <a:gd name="T70" fmla="*/ 191 w 265"/>
                <a:gd name="T71" fmla="*/ 91 h 117"/>
                <a:gd name="T72" fmla="*/ 140 w 265"/>
                <a:gd name="T73" fmla="*/ 105 h 117"/>
                <a:gd name="T74" fmla="*/ 91 w 265"/>
                <a:gd name="T7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5" h="117">
                  <a:moveTo>
                    <a:pt x="91" y="117"/>
                  </a:moveTo>
                  <a:cubicBezTo>
                    <a:pt x="82" y="117"/>
                    <a:pt x="70" y="110"/>
                    <a:pt x="70" y="105"/>
                  </a:cubicBezTo>
                  <a:cubicBezTo>
                    <a:pt x="70" y="93"/>
                    <a:pt x="81" y="95"/>
                    <a:pt x="91" y="95"/>
                  </a:cubicBezTo>
                  <a:cubicBezTo>
                    <a:pt x="87" y="89"/>
                    <a:pt x="80" y="85"/>
                    <a:pt x="78" y="77"/>
                  </a:cubicBezTo>
                  <a:cubicBezTo>
                    <a:pt x="74" y="78"/>
                    <a:pt x="70" y="83"/>
                    <a:pt x="70" y="87"/>
                  </a:cubicBezTo>
                  <a:cubicBezTo>
                    <a:pt x="57" y="89"/>
                    <a:pt x="47" y="93"/>
                    <a:pt x="38" y="93"/>
                  </a:cubicBezTo>
                  <a:cubicBezTo>
                    <a:pt x="28" y="93"/>
                    <a:pt x="17" y="87"/>
                    <a:pt x="12" y="87"/>
                  </a:cubicBezTo>
                  <a:cubicBezTo>
                    <a:pt x="6" y="87"/>
                    <a:pt x="0" y="82"/>
                    <a:pt x="0" y="75"/>
                  </a:cubicBezTo>
                  <a:cubicBezTo>
                    <a:pt x="0" y="67"/>
                    <a:pt x="3" y="69"/>
                    <a:pt x="0" y="63"/>
                  </a:cubicBezTo>
                  <a:cubicBezTo>
                    <a:pt x="8" y="62"/>
                    <a:pt x="12" y="56"/>
                    <a:pt x="19" y="56"/>
                  </a:cubicBezTo>
                  <a:cubicBezTo>
                    <a:pt x="34" y="56"/>
                    <a:pt x="42" y="63"/>
                    <a:pt x="53" y="63"/>
                  </a:cubicBezTo>
                  <a:cubicBezTo>
                    <a:pt x="40" y="62"/>
                    <a:pt x="29" y="57"/>
                    <a:pt x="19" y="53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5" y="40"/>
                    <a:pt x="32" y="41"/>
                    <a:pt x="32" y="41"/>
                  </a:cubicBezTo>
                  <a:cubicBezTo>
                    <a:pt x="35" y="41"/>
                    <a:pt x="59" y="46"/>
                    <a:pt x="66" y="47"/>
                  </a:cubicBezTo>
                  <a:cubicBezTo>
                    <a:pt x="52" y="44"/>
                    <a:pt x="39" y="45"/>
                    <a:pt x="28" y="38"/>
                  </a:cubicBezTo>
                  <a:cubicBezTo>
                    <a:pt x="31" y="33"/>
                    <a:pt x="37" y="29"/>
                    <a:pt x="43" y="29"/>
                  </a:cubicBezTo>
                  <a:cubicBezTo>
                    <a:pt x="53" y="29"/>
                    <a:pt x="56" y="32"/>
                    <a:pt x="62" y="32"/>
                  </a:cubicBezTo>
                  <a:cubicBezTo>
                    <a:pt x="53" y="32"/>
                    <a:pt x="40" y="31"/>
                    <a:pt x="40" y="21"/>
                  </a:cubicBezTo>
                  <a:cubicBezTo>
                    <a:pt x="53" y="19"/>
                    <a:pt x="58" y="21"/>
                    <a:pt x="65" y="21"/>
                  </a:cubicBezTo>
                  <a:cubicBezTo>
                    <a:pt x="68" y="21"/>
                    <a:pt x="77" y="24"/>
                    <a:pt x="77" y="33"/>
                  </a:cubicBezTo>
                  <a:cubicBezTo>
                    <a:pt x="87" y="33"/>
                    <a:pt x="93" y="33"/>
                    <a:pt x="95" y="33"/>
                  </a:cubicBezTo>
                  <a:cubicBezTo>
                    <a:pt x="118" y="33"/>
                    <a:pt x="134" y="63"/>
                    <a:pt x="167" y="63"/>
                  </a:cubicBezTo>
                  <a:cubicBezTo>
                    <a:pt x="177" y="63"/>
                    <a:pt x="181" y="60"/>
                    <a:pt x="184" y="53"/>
                  </a:cubicBezTo>
                  <a:cubicBezTo>
                    <a:pt x="175" y="53"/>
                    <a:pt x="171" y="52"/>
                    <a:pt x="168" y="51"/>
                  </a:cubicBezTo>
                  <a:cubicBezTo>
                    <a:pt x="169" y="49"/>
                    <a:pt x="174" y="48"/>
                    <a:pt x="176" y="48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1" y="36"/>
                    <a:pt x="157" y="32"/>
                    <a:pt x="157" y="25"/>
                  </a:cubicBezTo>
                  <a:cubicBezTo>
                    <a:pt x="157" y="13"/>
                    <a:pt x="177" y="6"/>
                    <a:pt x="184" y="0"/>
                  </a:cubicBezTo>
                  <a:cubicBezTo>
                    <a:pt x="189" y="3"/>
                    <a:pt x="193" y="5"/>
                    <a:pt x="199" y="5"/>
                  </a:cubicBezTo>
                  <a:cubicBezTo>
                    <a:pt x="198" y="12"/>
                    <a:pt x="199" y="14"/>
                    <a:pt x="199" y="16"/>
                  </a:cubicBezTo>
                  <a:cubicBezTo>
                    <a:pt x="199" y="28"/>
                    <a:pt x="213" y="45"/>
                    <a:pt x="227" y="45"/>
                  </a:cubicBezTo>
                  <a:cubicBezTo>
                    <a:pt x="234" y="45"/>
                    <a:pt x="238" y="36"/>
                    <a:pt x="248" y="36"/>
                  </a:cubicBezTo>
                  <a:cubicBezTo>
                    <a:pt x="257" y="36"/>
                    <a:pt x="265" y="46"/>
                    <a:pt x="265" y="56"/>
                  </a:cubicBezTo>
                  <a:cubicBezTo>
                    <a:pt x="265" y="67"/>
                    <a:pt x="247" y="90"/>
                    <a:pt x="240" y="93"/>
                  </a:cubicBezTo>
                  <a:cubicBezTo>
                    <a:pt x="236" y="94"/>
                    <a:pt x="191" y="89"/>
                    <a:pt x="191" y="91"/>
                  </a:cubicBezTo>
                  <a:cubicBezTo>
                    <a:pt x="191" y="93"/>
                    <a:pt x="143" y="104"/>
                    <a:pt x="140" y="105"/>
                  </a:cubicBezTo>
                  <a:cubicBezTo>
                    <a:pt x="125" y="111"/>
                    <a:pt x="110" y="117"/>
                    <a:pt x="91" y="117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22"/>
            <p:cNvSpPr>
              <a:spLocks/>
            </p:cNvSpPr>
            <p:nvPr/>
          </p:nvSpPr>
          <p:spPr bwMode="auto">
            <a:xfrm>
              <a:off x="768" y="417"/>
              <a:ext cx="27" cy="22"/>
            </a:xfrm>
            <a:custGeom>
              <a:avLst/>
              <a:gdLst>
                <a:gd name="T0" fmla="*/ 13 w 36"/>
                <a:gd name="T1" fmla="*/ 29 h 29"/>
                <a:gd name="T2" fmla="*/ 0 w 36"/>
                <a:gd name="T3" fmla="*/ 19 h 29"/>
                <a:gd name="T4" fmla="*/ 36 w 36"/>
                <a:gd name="T5" fmla="*/ 1 h 29"/>
                <a:gd name="T6" fmla="*/ 13 w 36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3" y="29"/>
                  </a:moveTo>
                  <a:cubicBezTo>
                    <a:pt x="7" y="29"/>
                    <a:pt x="0" y="25"/>
                    <a:pt x="0" y="19"/>
                  </a:cubicBezTo>
                  <a:cubicBezTo>
                    <a:pt x="0" y="7"/>
                    <a:pt x="28" y="0"/>
                    <a:pt x="36" y="1"/>
                  </a:cubicBezTo>
                  <a:cubicBezTo>
                    <a:pt x="34" y="12"/>
                    <a:pt x="23" y="29"/>
                    <a:pt x="13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23"/>
            <p:cNvSpPr>
              <a:spLocks/>
            </p:cNvSpPr>
            <p:nvPr/>
          </p:nvSpPr>
          <p:spPr bwMode="auto">
            <a:xfrm>
              <a:off x="841" y="388"/>
              <a:ext cx="19" cy="8"/>
            </a:xfrm>
            <a:custGeom>
              <a:avLst/>
              <a:gdLst>
                <a:gd name="T0" fmla="*/ 9 w 26"/>
                <a:gd name="T1" fmla="*/ 11 h 11"/>
                <a:gd name="T2" fmla="*/ 0 w 26"/>
                <a:gd name="T3" fmla="*/ 0 h 11"/>
                <a:gd name="T4" fmla="*/ 26 w 26"/>
                <a:gd name="T5" fmla="*/ 0 h 11"/>
                <a:gd name="T6" fmla="*/ 26 w 26"/>
                <a:gd name="T7" fmla="*/ 11 h 11"/>
                <a:gd name="T8" fmla="*/ 9 w 2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9" y="11"/>
                  </a:moveTo>
                  <a:cubicBezTo>
                    <a:pt x="6" y="11"/>
                    <a:pt x="0" y="8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3" y="11"/>
                    <a:pt x="9" y="11"/>
                    <a:pt x="9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24"/>
            <p:cNvSpPr>
              <a:spLocks/>
            </p:cNvSpPr>
            <p:nvPr/>
          </p:nvSpPr>
          <p:spPr bwMode="auto">
            <a:xfrm>
              <a:off x="712" y="361"/>
              <a:ext cx="113" cy="66"/>
            </a:xfrm>
            <a:custGeom>
              <a:avLst/>
              <a:gdLst>
                <a:gd name="T0" fmla="*/ 151 w 151"/>
                <a:gd name="T1" fmla="*/ 14 h 88"/>
                <a:gd name="T2" fmla="*/ 141 w 151"/>
                <a:gd name="T3" fmla="*/ 27 h 88"/>
                <a:gd name="T4" fmla="*/ 147 w 151"/>
                <a:gd name="T5" fmla="*/ 43 h 88"/>
                <a:gd name="T6" fmla="*/ 115 w 151"/>
                <a:gd name="T7" fmla="*/ 68 h 88"/>
                <a:gd name="T8" fmla="*/ 96 w 151"/>
                <a:gd name="T9" fmla="*/ 46 h 88"/>
                <a:gd name="T10" fmla="*/ 70 w 151"/>
                <a:gd name="T11" fmla="*/ 71 h 88"/>
                <a:gd name="T12" fmla="*/ 54 w 151"/>
                <a:gd name="T13" fmla="*/ 88 h 88"/>
                <a:gd name="T14" fmla="*/ 41 w 151"/>
                <a:gd name="T15" fmla="*/ 76 h 88"/>
                <a:gd name="T16" fmla="*/ 20 w 151"/>
                <a:gd name="T17" fmla="*/ 76 h 88"/>
                <a:gd name="T18" fmla="*/ 7 w 151"/>
                <a:gd name="T19" fmla="*/ 83 h 88"/>
                <a:gd name="T20" fmla="*/ 0 w 151"/>
                <a:gd name="T21" fmla="*/ 71 h 88"/>
                <a:gd name="T22" fmla="*/ 16 w 151"/>
                <a:gd name="T23" fmla="*/ 56 h 88"/>
                <a:gd name="T24" fmla="*/ 53 w 151"/>
                <a:gd name="T25" fmla="*/ 40 h 88"/>
                <a:gd name="T26" fmla="*/ 92 w 151"/>
                <a:gd name="T27" fmla="*/ 11 h 88"/>
                <a:gd name="T28" fmla="*/ 106 w 151"/>
                <a:gd name="T29" fmla="*/ 13 h 88"/>
                <a:gd name="T30" fmla="*/ 151 w 151"/>
                <a:gd name="T31" fmla="*/ 1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88">
                  <a:moveTo>
                    <a:pt x="151" y="14"/>
                  </a:moveTo>
                  <a:cubicBezTo>
                    <a:pt x="151" y="20"/>
                    <a:pt x="147" y="25"/>
                    <a:pt x="141" y="27"/>
                  </a:cubicBezTo>
                  <a:cubicBezTo>
                    <a:pt x="142" y="35"/>
                    <a:pt x="147" y="36"/>
                    <a:pt x="147" y="43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2" y="68"/>
                    <a:pt x="103" y="50"/>
                    <a:pt x="96" y="46"/>
                  </a:cubicBezTo>
                  <a:cubicBezTo>
                    <a:pt x="94" y="60"/>
                    <a:pt x="83" y="72"/>
                    <a:pt x="70" y="71"/>
                  </a:cubicBezTo>
                  <a:cubicBezTo>
                    <a:pt x="69" y="79"/>
                    <a:pt x="63" y="88"/>
                    <a:pt x="54" y="88"/>
                  </a:cubicBezTo>
                  <a:cubicBezTo>
                    <a:pt x="48" y="88"/>
                    <a:pt x="43" y="79"/>
                    <a:pt x="41" y="76"/>
                  </a:cubicBezTo>
                  <a:cubicBezTo>
                    <a:pt x="32" y="81"/>
                    <a:pt x="28" y="76"/>
                    <a:pt x="20" y="76"/>
                  </a:cubicBezTo>
                  <a:cubicBezTo>
                    <a:pt x="16" y="76"/>
                    <a:pt x="13" y="82"/>
                    <a:pt x="7" y="83"/>
                  </a:cubicBezTo>
                  <a:cubicBezTo>
                    <a:pt x="6" y="77"/>
                    <a:pt x="0" y="73"/>
                    <a:pt x="0" y="71"/>
                  </a:cubicBezTo>
                  <a:cubicBezTo>
                    <a:pt x="0" y="69"/>
                    <a:pt x="13" y="58"/>
                    <a:pt x="16" y="56"/>
                  </a:cubicBezTo>
                  <a:cubicBezTo>
                    <a:pt x="28" y="50"/>
                    <a:pt x="40" y="48"/>
                    <a:pt x="53" y="40"/>
                  </a:cubicBezTo>
                  <a:cubicBezTo>
                    <a:pt x="67" y="32"/>
                    <a:pt x="71" y="11"/>
                    <a:pt x="92" y="11"/>
                  </a:cubicBezTo>
                  <a:cubicBezTo>
                    <a:pt x="98" y="11"/>
                    <a:pt x="99" y="12"/>
                    <a:pt x="106" y="13"/>
                  </a:cubicBezTo>
                  <a:cubicBezTo>
                    <a:pt x="106" y="13"/>
                    <a:pt x="151" y="0"/>
                    <a:pt x="151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25"/>
            <p:cNvSpPr>
              <a:spLocks/>
            </p:cNvSpPr>
            <p:nvPr/>
          </p:nvSpPr>
          <p:spPr bwMode="auto">
            <a:xfrm>
              <a:off x="863" y="319"/>
              <a:ext cx="65" cy="21"/>
            </a:xfrm>
            <a:custGeom>
              <a:avLst/>
              <a:gdLst>
                <a:gd name="T0" fmla="*/ 34 w 87"/>
                <a:gd name="T1" fmla="*/ 28 h 28"/>
                <a:gd name="T2" fmla="*/ 15 w 87"/>
                <a:gd name="T3" fmla="*/ 22 h 28"/>
                <a:gd name="T4" fmla="*/ 0 w 87"/>
                <a:gd name="T5" fmla="*/ 28 h 28"/>
                <a:gd name="T6" fmla="*/ 55 w 87"/>
                <a:gd name="T7" fmla="*/ 0 h 28"/>
                <a:gd name="T8" fmla="*/ 87 w 87"/>
                <a:gd name="T9" fmla="*/ 20 h 28"/>
                <a:gd name="T10" fmla="*/ 67 w 87"/>
                <a:gd name="T11" fmla="*/ 28 h 28"/>
                <a:gd name="T12" fmla="*/ 34 w 87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8">
                  <a:moveTo>
                    <a:pt x="34" y="28"/>
                  </a:moveTo>
                  <a:cubicBezTo>
                    <a:pt x="25" y="28"/>
                    <a:pt x="23" y="22"/>
                    <a:pt x="15" y="22"/>
                  </a:cubicBezTo>
                  <a:cubicBezTo>
                    <a:pt x="9" y="22"/>
                    <a:pt x="6" y="27"/>
                    <a:pt x="0" y="28"/>
                  </a:cubicBezTo>
                  <a:cubicBezTo>
                    <a:pt x="0" y="18"/>
                    <a:pt x="45" y="0"/>
                    <a:pt x="55" y="0"/>
                  </a:cubicBezTo>
                  <a:cubicBezTo>
                    <a:pt x="71" y="0"/>
                    <a:pt x="84" y="10"/>
                    <a:pt x="87" y="20"/>
                  </a:cubicBezTo>
                  <a:cubicBezTo>
                    <a:pt x="81" y="23"/>
                    <a:pt x="76" y="28"/>
                    <a:pt x="67" y="28"/>
                  </a:cubicBezTo>
                  <a:cubicBezTo>
                    <a:pt x="46" y="28"/>
                    <a:pt x="51" y="28"/>
                    <a:pt x="34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26"/>
            <p:cNvSpPr>
              <a:spLocks/>
            </p:cNvSpPr>
            <p:nvPr/>
          </p:nvSpPr>
          <p:spPr bwMode="auto">
            <a:xfrm>
              <a:off x="865" y="343"/>
              <a:ext cx="57" cy="31"/>
            </a:xfrm>
            <a:custGeom>
              <a:avLst/>
              <a:gdLst>
                <a:gd name="T0" fmla="*/ 65 w 76"/>
                <a:gd name="T1" fmla="*/ 18 h 42"/>
                <a:gd name="T2" fmla="*/ 24 w 76"/>
                <a:gd name="T3" fmla="*/ 42 h 42"/>
                <a:gd name="T4" fmla="*/ 0 w 76"/>
                <a:gd name="T5" fmla="*/ 20 h 42"/>
                <a:gd name="T6" fmla="*/ 62 w 76"/>
                <a:gd name="T7" fmla="*/ 0 h 42"/>
                <a:gd name="T8" fmla="*/ 76 w 76"/>
                <a:gd name="T9" fmla="*/ 8 h 42"/>
                <a:gd name="T10" fmla="*/ 43 w 76"/>
                <a:gd name="T11" fmla="*/ 18 h 42"/>
                <a:gd name="T12" fmla="*/ 65 w 76"/>
                <a:gd name="T1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2">
                  <a:moveTo>
                    <a:pt x="65" y="18"/>
                  </a:moveTo>
                  <a:cubicBezTo>
                    <a:pt x="66" y="34"/>
                    <a:pt x="41" y="42"/>
                    <a:pt x="24" y="42"/>
                  </a:cubicBezTo>
                  <a:cubicBezTo>
                    <a:pt x="13" y="42"/>
                    <a:pt x="0" y="27"/>
                    <a:pt x="0" y="20"/>
                  </a:cubicBezTo>
                  <a:cubicBezTo>
                    <a:pt x="0" y="2"/>
                    <a:pt x="46" y="0"/>
                    <a:pt x="62" y="0"/>
                  </a:cubicBezTo>
                  <a:cubicBezTo>
                    <a:pt x="71" y="0"/>
                    <a:pt x="74" y="5"/>
                    <a:pt x="76" y="8"/>
                  </a:cubicBezTo>
                  <a:cubicBezTo>
                    <a:pt x="68" y="15"/>
                    <a:pt x="55" y="18"/>
                    <a:pt x="43" y="18"/>
                  </a:cubicBezTo>
                  <a:lnTo>
                    <a:pt x="65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27"/>
            <p:cNvSpPr>
              <a:spLocks/>
            </p:cNvSpPr>
            <p:nvPr/>
          </p:nvSpPr>
          <p:spPr bwMode="auto">
            <a:xfrm>
              <a:off x="838" y="338"/>
              <a:ext cx="19" cy="24"/>
            </a:xfrm>
            <a:custGeom>
              <a:avLst/>
              <a:gdLst>
                <a:gd name="T0" fmla="*/ 26 w 26"/>
                <a:gd name="T1" fmla="*/ 22 h 32"/>
                <a:gd name="T2" fmla="*/ 15 w 26"/>
                <a:gd name="T3" fmla="*/ 32 h 32"/>
                <a:gd name="T4" fmla="*/ 0 w 26"/>
                <a:gd name="T5" fmla="*/ 20 h 32"/>
                <a:gd name="T6" fmla="*/ 26 w 26"/>
                <a:gd name="T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2">
                  <a:moveTo>
                    <a:pt x="26" y="22"/>
                  </a:moveTo>
                  <a:cubicBezTo>
                    <a:pt x="22" y="27"/>
                    <a:pt x="20" y="32"/>
                    <a:pt x="15" y="32"/>
                  </a:cubicBezTo>
                  <a:cubicBezTo>
                    <a:pt x="8" y="32"/>
                    <a:pt x="0" y="24"/>
                    <a:pt x="0" y="20"/>
                  </a:cubicBezTo>
                  <a:cubicBezTo>
                    <a:pt x="0" y="0"/>
                    <a:pt x="21" y="20"/>
                    <a:pt x="26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28"/>
            <p:cNvSpPr>
              <a:spLocks/>
            </p:cNvSpPr>
            <p:nvPr/>
          </p:nvSpPr>
          <p:spPr bwMode="auto">
            <a:xfrm>
              <a:off x="1047" y="493"/>
              <a:ext cx="96" cy="83"/>
            </a:xfrm>
            <a:custGeom>
              <a:avLst/>
              <a:gdLst>
                <a:gd name="T0" fmla="*/ 114 w 129"/>
                <a:gd name="T1" fmla="*/ 42 h 111"/>
                <a:gd name="T2" fmla="*/ 111 w 129"/>
                <a:gd name="T3" fmla="*/ 54 h 111"/>
                <a:gd name="T4" fmla="*/ 129 w 129"/>
                <a:gd name="T5" fmla="*/ 58 h 111"/>
                <a:gd name="T6" fmla="*/ 98 w 129"/>
                <a:gd name="T7" fmla="*/ 99 h 111"/>
                <a:gd name="T8" fmla="*/ 83 w 129"/>
                <a:gd name="T9" fmla="*/ 111 h 111"/>
                <a:gd name="T10" fmla="*/ 67 w 129"/>
                <a:gd name="T11" fmla="*/ 97 h 111"/>
                <a:gd name="T12" fmla="*/ 0 w 129"/>
                <a:gd name="T13" fmla="*/ 55 h 111"/>
                <a:gd name="T14" fmla="*/ 0 w 129"/>
                <a:gd name="T15" fmla="*/ 42 h 111"/>
                <a:gd name="T16" fmla="*/ 34 w 129"/>
                <a:gd name="T17" fmla="*/ 51 h 111"/>
                <a:gd name="T18" fmla="*/ 45 w 129"/>
                <a:gd name="T19" fmla="*/ 51 h 111"/>
                <a:gd name="T20" fmla="*/ 45 w 129"/>
                <a:gd name="T21" fmla="*/ 30 h 111"/>
                <a:gd name="T22" fmla="*/ 21 w 129"/>
                <a:gd name="T23" fmla="*/ 19 h 111"/>
                <a:gd name="T24" fmla="*/ 27 w 129"/>
                <a:gd name="T25" fmla="*/ 13 h 111"/>
                <a:gd name="T26" fmla="*/ 72 w 129"/>
                <a:gd name="T27" fmla="*/ 4 h 111"/>
                <a:gd name="T28" fmla="*/ 102 w 129"/>
                <a:gd name="T29" fmla="*/ 4 h 111"/>
                <a:gd name="T30" fmla="*/ 110 w 129"/>
                <a:gd name="T31" fmla="*/ 11 h 111"/>
                <a:gd name="T32" fmla="*/ 86 w 129"/>
                <a:gd name="T33" fmla="*/ 41 h 111"/>
                <a:gd name="T34" fmla="*/ 114 w 129"/>
                <a:gd name="T35" fmla="*/ 4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11">
                  <a:moveTo>
                    <a:pt x="114" y="42"/>
                  </a:moveTo>
                  <a:cubicBezTo>
                    <a:pt x="114" y="53"/>
                    <a:pt x="111" y="46"/>
                    <a:pt x="111" y="54"/>
                  </a:cubicBezTo>
                  <a:cubicBezTo>
                    <a:pt x="114" y="54"/>
                    <a:pt x="124" y="56"/>
                    <a:pt x="129" y="58"/>
                  </a:cubicBezTo>
                  <a:cubicBezTo>
                    <a:pt x="125" y="101"/>
                    <a:pt x="123" y="89"/>
                    <a:pt x="98" y="99"/>
                  </a:cubicBezTo>
                  <a:cubicBezTo>
                    <a:pt x="92" y="101"/>
                    <a:pt x="90" y="111"/>
                    <a:pt x="83" y="111"/>
                  </a:cubicBezTo>
                  <a:cubicBezTo>
                    <a:pt x="73" y="111"/>
                    <a:pt x="71" y="102"/>
                    <a:pt x="67" y="97"/>
                  </a:cubicBezTo>
                  <a:cubicBezTo>
                    <a:pt x="45" y="75"/>
                    <a:pt x="22" y="78"/>
                    <a:pt x="0" y="5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0" y="42"/>
                    <a:pt x="21" y="51"/>
                    <a:pt x="34" y="51"/>
                  </a:cubicBezTo>
                  <a:cubicBezTo>
                    <a:pt x="42" y="51"/>
                    <a:pt x="39" y="51"/>
                    <a:pt x="45" y="5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36" y="28"/>
                    <a:pt x="21" y="30"/>
                    <a:pt x="21" y="19"/>
                  </a:cubicBezTo>
                  <a:cubicBezTo>
                    <a:pt x="21" y="17"/>
                    <a:pt x="26" y="15"/>
                    <a:pt x="27" y="13"/>
                  </a:cubicBezTo>
                  <a:cubicBezTo>
                    <a:pt x="39" y="0"/>
                    <a:pt x="55" y="4"/>
                    <a:pt x="72" y="4"/>
                  </a:cubicBezTo>
                  <a:cubicBezTo>
                    <a:pt x="86" y="4"/>
                    <a:pt x="102" y="4"/>
                    <a:pt x="102" y="4"/>
                  </a:cubicBezTo>
                  <a:cubicBezTo>
                    <a:pt x="105" y="4"/>
                    <a:pt x="110" y="8"/>
                    <a:pt x="110" y="11"/>
                  </a:cubicBezTo>
                  <a:cubicBezTo>
                    <a:pt x="110" y="27"/>
                    <a:pt x="91" y="34"/>
                    <a:pt x="86" y="41"/>
                  </a:cubicBezTo>
                  <a:cubicBezTo>
                    <a:pt x="92" y="40"/>
                    <a:pt x="114" y="33"/>
                    <a:pt x="114" y="4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29"/>
            <p:cNvSpPr>
              <a:spLocks/>
            </p:cNvSpPr>
            <p:nvPr/>
          </p:nvSpPr>
          <p:spPr bwMode="auto">
            <a:xfrm>
              <a:off x="1012" y="395"/>
              <a:ext cx="108" cy="60"/>
            </a:xfrm>
            <a:custGeom>
              <a:avLst/>
              <a:gdLst>
                <a:gd name="T0" fmla="*/ 8 w 144"/>
                <a:gd name="T1" fmla="*/ 19 h 80"/>
                <a:gd name="T2" fmla="*/ 0 w 144"/>
                <a:gd name="T3" fmla="*/ 3 h 80"/>
                <a:gd name="T4" fmla="*/ 9 w 144"/>
                <a:gd name="T5" fmla="*/ 3 h 80"/>
                <a:gd name="T6" fmla="*/ 66 w 144"/>
                <a:gd name="T7" fmla="*/ 37 h 80"/>
                <a:gd name="T8" fmla="*/ 51 w 144"/>
                <a:gd name="T9" fmla="*/ 23 h 80"/>
                <a:gd name="T10" fmla="*/ 51 w 144"/>
                <a:gd name="T11" fmla="*/ 14 h 80"/>
                <a:gd name="T12" fmla="*/ 92 w 144"/>
                <a:gd name="T13" fmla="*/ 31 h 80"/>
                <a:gd name="T14" fmla="*/ 92 w 144"/>
                <a:gd name="T15" fmla="*/ 14 h 80"/>
                <a:gd name="T16" fmla="*/ 66 w 144"/>
                <a:gd name="T17" fmla="*/ 3 h 80"/>
                <a:gd name="T18" fmla="*/ 80 w 144"/>
                <a:gd name="T19" fmla="*/ 2 h 80"/>
                <a:gd name="T20" fmla="*/ 114 w 144"/>
                <a:gd name="T21" fmla="*/ 10 h 80"/>
                <a:gd name="T22" fmla="*/ 129 w 144"/>
                <a:gd name="T23" fmla="*/ 3 h 80"/>
                <a:gd name="T24" fmla="*/ 144 w 144"/>
                <a:gd name="T25" fmla="*/ 23 h 80"/>
                <a:gd name="T26" fmla="*/ 138 w 144"/>
                <a:gd name="T27" fmla="*/ 73 h 80"/>
                <a:gd name="T28" fmla="*/ 108 w 144"/>
                <a:gd name="T29" fmla="*/ 77 h 80"/>
                <a:gd name="T30" fmla="*/ 83 w 144"/>
                <a:gd name="T31" fmla="*/ 73 h 80"/>
                <a:gd name="T32" fmla="*/ 89 w 144"/>
                <a:gd name="T33" fmla="*/ 65 h 80"/>
                <a:gd name="T34" fmla="*/ 89 w 144"/>
                <a:gd name="T35" fmla="*/ 57 h 80"/>
                <a:gd name="T36" fmla="*/ 108 w 144"/>
                <a:gd name="T37" fmla="*/ 46 h 80"/>
                <a:gd name="T38" fmla="*/ 98 w 144"/>
                <a:gd name="T39" fmla="*/ 43 h 80"/>
                <a:gd name="T40" fmla="*/ 43 w 144"/>
                <a:gd name="T41" fmla="*/ 51 h 80"/>
                <a:gd name="T42" fmla="*/ 34 w 144"/>
                <a:gd name="T43" fmla="*/ 41 h 80"/>
                <a:gd name="T44" fmla="*/ 23 w 144"/>
                <a:gd name="T45" fmla="*/ 41 h 80"/>
                <a:gd name="T46" fmla="*/ 20 w 144"/>
                <a:gd name="T47" fmla="*/ 34 h 80"/>
                <a:gd name="T48" fmla="*/ 2 w 144"/>
                <a:gd name="T49" fmla="*/ 26 h 80"/>
                <a:gd name="T50" fmla="*/ 2 w 144"/>
                <a:gd name="T51" fmla="*/ 11 h 80"/>
                <a:gd name="T52" fmla="*/ 8 w 144"/>
                <a:gd name="T5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80">
                  <a:moveTo>
                    <a:pt x="8" y="19"/>
                  </a:moveTo>
                  <a:cubicBezTo>
                    <a:pt x="5" y="15"/>
                    <a:pt x="0" y="11"/>
                    <a:pt x="0" y="3"/>
                  </a:cubicBezTo>
                  <a:cubicBezTo>
                    <a:pt x="3" y="3"/>
                    <a:pt x="6" y="3"/>
                    <a:pt x="9" y="3"/>
                  </a:cubicBezTo>
                  <a:cubicBezTo>
                    <a:pt x="31" y="3"/>
                    <a:pt x="42" y="44"/>
                    <a:pt x="66" y="37"/>
                  </a:cubicBezTo>
                  <a:cubicBezTo>
                    <a:pt x="60" y="33"/>
                    <a:pt x="54" y="27"/>
                    <a:pt x="51" y="23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67" y="14"/>
                    <a:pt x="74" y="31"/>
                    <a:pt x="92" y="31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80" y="14"/>
                    <a:pt x="69" y="14"/>
                    <a:pt x="66" y="3"/>
                  </a:cubicBezTo>
                  <a:cubicBezTo>
                    <a:pt x="71" y="0"/>
                    <a:pt x="74" y="2"/>
                    <a:pt x="80" y="2"/>
                  </a:cubicBezTo>
                  <a:cubicBezTo>
                    <a:pt x="92" y="2"/>
                    <a:pt x="99" y="10"/>
                    <a:pt x="114" y="10"/>
                  </a:cubicBezTo>
                  <a:cubicBezTo>
                    <a:pt x="120" y="10"/>
                    <a:pt x="123" y="3"/>
                    <a:pt x="129" y="3"/>
                  </a:cubicBezTo>
                  <a:cubicBezTo>
                    <a:pt x="142" y="3"/>
                    <a:pt x="144" y="11"/>
                    <a:pt x="144" y="23"/>
                  </a:cubicBezTo>
                  <a:cubicBezTo>
                    <a:pt x="144" y="41"/>
                    <a:pt x="135" y="51"/>
                    <a:pt x="138" y="73"/>
                  </a:cubicBezTo>
                  <a:cubicBezTo>
                    <a:pt x="127" y="77"/>
                    <a:pt x="110" y="77"/>
                    <a:pt x="108" y="77"/>
                  </a:cubicBezTo>
                  <a:cubicBezTo>
                    <a:pt x="103" y="77"/>
                    <a:pt x="83" y="80"/>
                    <a:pt x="83" y="73"/>
                  </a:cubicBezTo>
                  <a:cubicBezTo>
                    <a:pt x="83" y="70"/>
                    <a:pt x="86" y="67"/>
                    <a:pt x="89" y="65"/>
                  </a:cubicBezTo>
                  <a:cubicBezTo>
                    <a:pt x="88" y="63"/>
                    <a:pt x="88" y="60"/>
                    <a:pt x="89" y="57"/>
                  </a:cubicBezTo>
                  <a:cubicBezTo>
                    <a:pt x="89" y="50"/>
                    <a:pt x="103" y="50"/>
                    <a:pt x="108" y="46"/>
                  </a:cubicBezTo>
                  <a:cubicBezTo>
                    <a:pt x="105" y="44"/>
                    <a:pt x="102" y="43"/>
                    <a:pt x="98" y="43"/>
                  </a:cubicBezTo>
                  <a:cubicBezTo>
                    <a:pt x="85" y="43"/>
                    <a:pt x="58" y="51"/>
                    <a:pt x="43" y="51"/>
                  </a:cubicBezTo>
                  <a:cubicBezTo>
                    <a:pt x="38" y="51"/>
                    <a:pt x="34" y="46"/>
                    <a:pt x="34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3" y="36"/>
                    <a:pt x="8" y="30"/>
                    <a:pt x="2" y="26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30"/>
            <p:cNvSpPr>
              <a:spLocks/>
            </p:cNvSpPr>
            <p:nvPr/>
          </p:nvSpPr>
          <p:spPr bwMode="auto">
            <a:xfrm>
              <a:off x="1094" y="622"/>
              <a:ext cx="64" cy="40"/>
            </a:xfrm>
            <a:custGeom>
              <a:avLst/>
              <a:gdLst>
                <a:gd name="T0" fmla="*/ 66 w 85"/>
                <a:gd name="T1" fmla="*/ 53 h 53"/>
                <a:gd name="T2" fmla="*/ 0 w 85"/>
                <a:gd name="T3" fmla="*/ 29 h 53"/>
                <a:gd name="T4" fmla="*/ 17 w 85"/>
                <a:gd name="T5" fmla="*/ 25 h 53"/>
                <a:gd name="T6" fmla="*/ 38 w 85"/>
                <a:gd name="T7" fmla="*/ 0 h 53"/>
                <a:gd name="T8" fmla="*/ 85 w 85"/>
                <a:gd name="T9" fmla="*/ 40 h 53"/>
                <a:gd name="T10" fmla="*/ 66 w 8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53">
                  <a:moveTo>
                    <a:pt x="66" y="53"/>
                  </a:moveTo>
                  <a:cubicBezTo>
                    <a:pt x="56" y="53"/>
                    <a:pt x="0" y="32"/>
                    <a:pt x="0" y="29"/>
                  </a:cubicBezTo>
                  <a:cubicBezTo>
                    <a:pt x="0" y="23"/>
                    <a:pt x="13" y="26"/>
                    <a:pt x="17" y="25"/>
                  </a:cubicBezTo>
                  <a:cubicBezTo>
                    <a:pt x="26" y="22"/>
                    <a:pt x="23" y="0"/>
                    <a:pt x="38" y="0"/>
                  </a:cubicBezTo>
                  <a:cubicBezTo>
                    <a:pt x="49" y="0"/>
                    <a:pt x="80" y="29"/>
                    <a:pt x="85" y="40"/>
                  </a:cubicBezTo>
                  <a:cubicBezTo>
                    <a:pt x="77" y="45"/>
                    <a:pt x="74" y="53"/>
                    <a:pt x="66" y="5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1"/>
            <p:cNvSpPr>
              <a:spLocks/>
            </p:cNvSpPr>
            <p:nvPr/>
          </p:nvSpPr>
          <p:spPr bwMode="auto">
            <a:xfrm>
              <a:off x="1155" y="482"/>
              <a:ext cx="83" cy="71"/>
            </a:xfrm>
            <a:custGeom>
              <a:avLst/>
              <a:gdLst>
                <a:gd name="T0" fmla="*/ 112 w 112"/>
                <a:gd name="T1" fmla="*/ 20 h 95"/>
                <a:gd name="T2" fmla="*/ 98 w 112"/>
                <a:gd name="T3" fmla="*/ 32 h 95"/>
                <a:gd name="T4" fmla="*/ 55 w 112"/>
                <a:gd name="T5" fmla="*/ 64 h 95"/>
                <a:gd name="T6" fmla="*/ 34 w 112"/>
                <a:gd name="T7" fmla="*/ 69 h 95"/>
                <a:gd name="T8" fmla="*/ 44 w 112"/>
                <a:gd name="T9" fmla="*/ 69 h 95"/>
                <a:gd name="T10" fmla="*/ 26 w 112"/>
                <a:gd name="T11" fmla="*/ 95 h 95"/>
                <a:gd name="T12" fmla="*/ 11 w 112"/>
                <a:gd name="T13" fmla="*/ 95 h 95"/>
                <a:gd name="T14" fmla="*/ 12 w 112"/>
                <a:gd name="T15" fmla="*/ 72 h 95"/>
                <a:gd name="T16" fmla="*/ 0 w 112"/>
                <a:gd name="T17" fmla="*/ 33 h 95"/>
                <a:gd name="T18" fmla="*/ 0 w 112"/>
                <a:gd name="T19" fmla="*/ 20 h 95"/>
                <a:gd name="T20" fmla="*/ 17 w 112"/>
                <a:gd name="T21" fmla="*/ 20 h 95"/>
                <a:gd name="T22" fmla="*/ 17 w 112"/>
                <a:gd name="T23" fmla="*/ 12 h 95"/>
                <a:gd name="T24" fmla="*/ 38 w 112"/>
                <a:gd name="T25" fmla="*/ 0 h 95"/>
                <a:gd name="T26" fmla="*/ 112 w 112"/>
                <a:gd name="T27" fmla="*/ 10 h 95"/>
                <a:gd name="T28" fmla="*/ 112 w 112"/>
                <a:gd name="T29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95">
                  <a:moveTo>
                    <a:pt x="112" y="20"/>
                  </a:moveTo>
                  <a:cubicBezTo>
                    <a:pt x="112" y="22"/>
                    <a:pt x="98" y="32"/>
                    <a:pt x="98" y="32"/>
                  </a:cubicBezTo>
                  <a:cubicBezTo>
                    <a:pt x="88" y="46"/>
                    <a:pt x="78" y="64"/>
                    <a:pt x="55" y="64"/>
                  </a:cubicBezTo>
                  <a:cubicBezTo>
                    <a:pt x="39" y="64"/>
                    <a:pt x="39" y="53"/>
                    <a:pt x="34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2" y="84"/>
                    <a:pt x="35" y="86"/>
                    <a:pt x="26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85"/>
                    <a:pt x="11" y="76"/>
                    <a:pt x="12" y="72"/>
                  </a:cubicBezTo>
                  <a:cubicBezTo>
                    <a:pt x="0" y="59"/>
                    <a:pt x="5" y="49"/>
                    <a:pt x="0" y="3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14" y="20"/>
                    <a:pt x="17" y="20"/>
                  </a:cubicBezTo>
                  <a:cubicBezTo>
                    <a:pt x="16" y="19"/>
                    <a:pt x="17" y="14"/>
                    <a:pt x="17" y="12"/>
                  </a:cubicBezTo>
                  <a:cubicBezTo>
                    <a:pt x="17" y="11"/>
                    <a:pt x="22" y="0"/>
                    <a:pt x="38" y="0"/>
                  </a:cubicBezTo>
                  <a:cubicBezTo>
                    <a:pt x="64" y="0"/>
                    <a:pt x="85" y="10"/>
                    <a:pt x="112" y="10"/>
                  </a:cubicBezTo>
                  <a:cubicBezTo>
                    <a:pt x="111" y="14"/>
                    <a:pt x="112" y="16"/>
                    <a:pt x="112" y="2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32"/>
            <p:cNvSpPr>
              <a:spLocks/>
            </p:cNvSpPr>
            <p:nvPr/>
          </p:nvSpPr>
          <p:spPr bwMode="auto">
            <a:xfrm>
              <a:off x="985" y="356"/>
              <a:ext cx="28" cy="23"/>
            </a:xfrm>
            <a:custGeom>
              <a:avLst/>
              <a:gdLst>
                <a:gd name="T0" fmla="*/ 37 w 37"/>
                <a:gd name="T1" fmla="*/ 22 h 31"/>
                <a:gd name="T2" fmla="*/ 26 w 37"/>
                <a:gd name="T3" fmla="*/ 31 h 31"/>
                <a:gd name="T4" fmla="*/ 0 w 37"/>
                <a:gd name="T5" fmla="*/ 0 h 31"/>
                <a:gd name="T6" fmla="*/ 37 w 37"/>
                <a:gd name="T7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1">
                  <a:moveTo>
                    <a:pt x="37" y="22"/>
                  </a:moveTo>
                  <a:cubicBezTo>
                    <a:pt x="36" y="28"/>
                    <a:pt x="32" y="31"/>
                    <a:pt x="26" y="31"/>
                  </a:cubicBezTo>
                  <a:cubicBezTo>
                    <a:pt x="18" y="31"/>
                    <a:pt x="0" y="10"/>
                    <a:pt x="0" y="0"/>
                  </a:cubicBezTo>
                  <a:cubicBezTo>
                    <a:pt x="19" y="0"/>
                    <a:pt x="21" y="16"/>
                    <a:pt x="3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33"/>
            <p:cNvSpPr>
              <a:spLocks/>
            </p:cNvSpPr>
            <p:nvPr/>
          </p:nvSpPr>
          <p:spPr bwMode="auto">
            <a:xfrm>
              <a:off x="1001" y="436"/>
              <a:ext cx="21" cy="16"/>
            </a:xfrm>
            <a:custGeom>
              <a:avLst/>
              <a:gdLst>
                <a:gd name="T0" fmla="*/ 22 w 27"/>
                <a:gd name="T1" fmla="*/ 0 h 22"/>
                <a:gd name="T2" fmla="*/ 27 w 27"/>
                <a:gd name="T3" fmla="*/ 12 h 22"/>
                <a:gd name="T4" fmla="*/ 16 w 27"/>
                <a:gd name="T5" fmla="*/ 22 h 22"/>
                <a:gd name="T6" fmla="*/ 0 w 27"/>
                <a:gd name="T7" fmla="*/ 21 h 22"/>
                <a:gd name="T8" fmla="*/ 22 w 27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2">
                  <a:moveTo>
                    <a:pt x="22" y="0"/>
                  </a:moveTo>
                  <a:cubicBezTo>
                    <a:pt x="23" y="4"/>
                    <a:pt x="27" y="6"/>
                    <a:pt x="27" y="12"/>
                  </a:cubicBezTo>
                  <a:cubicBezTo>
                    <a:pt x="27" y="21"/>
                    <a:pt x="20" y="22"/>
                    <a:pt x="16" y="22"/>
                  </a:cubicBezTo>
                  <a:cubicBezTo>
                    <a:pt x="8" y="22"/>
                    <a:pt x="6" y="21"/>
                    <a:pt x="0" y="21"/>
                  </a:cubicBezTo>
                  <a:cubicBezTo>
                    <a:pt x="3" y="8"/>
                    <a:pt x="11" y="4"/>
                    <a:pt x="2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34"/>
            <p:cNvSpPr>
              <a:spLocks/>
            </p:cNvSpPr>
            <p:nvPr/>
          </p:nvSpPr>
          <p:spPr bwMode="auto">
            <a:xfrm>
              <a:off x="993" y="296"/>
              <a:ext cx="104" cy="59"/>
            </a:xfrm>
            <a:custGeom>
              <a:avLst/>
              <a:gdLst>
                <a:gd name="T0" fmla="*/ 92 w 140"/>
                <a:gd name="T1" fmla="*/ 58 h 78"/>
                <a:gd name="T2" fmla="*/ 56 w 140"/>
                <a:gd name="T3" fmla="*/ 55 h 78"/>
                <a:gd name="T4" fmla="*/ 31 w 140"/>
                <a:gd name="T5" fmla="*/ 52 h 78"/>
                <a:gd name="T6" fmla="*/ 11 w 140"/>
                <a:gd name="T7" fmla="*/ 46 h 78"/>
                <a:gd name="T8" fmla="*/ 34 w 140"/>
                <a:gd name="T9" fmla="*/ 36 h 78"/>
                <a:gd name="T10" fmla="*/ 34 w 140"/>
                <a:gd name="T11" fmla="*/ 26 h 78"/>
                <a:gd name="T12" fmla="*/ 7 w 140"/>
                <a:gd name="T13" fmla="*/ 26 h 78"/>
                <a:gd name="T14" fmla="*/ 12 w 140"/>
                <a:gd name="T15" fmla="*/ 19 h 78"/>
                <a:gd name="T16" fmla="*/ 0 w 140"/>
                <a:gd name="T17" fmla="*/ 7 h 78"/>
                <a:gd name="T18" fmla="*/ 24 w 140"/>
                <a:gd name="T19" fmla="*/ 0 h 78"/>
                <a:gd name="T20" fmla="*/ 53 w 140"/>
                <a:gd name="T21" fmla="*/ 15 h 78"/>
                <a:gd name="T22" fmla="*/ 68 w 140"/>
                <a:gd name="T23" fmla="*/ 8 h 78"/>
                <a:gd name="T24" fmla="*/ 90 w 140"/>
                <a:gd name="T25" fmla="*/ 26 h 78"/>
                <a:gd name="T26" fmla="*/ 102 w 140"/>
                <a:gd name="T27" fmla="*/ 20 h 78"/>
                <a:gd name="T28" fmla="*/ 124 w 140"/>
                <a:gd name="T29" fmla="*/ 38 h 78"/>
                <a:gd name="T30" fmla="*/ 118 w 140"/>
                <a:gd name="T31" fmla="*/ 46 h 78"/>
                <a:gd name="T32" fmla="*/ 140 w 140"/>
                <a:gd name="T33" fmla="*/ 68 h 78"/>
                <a:gd name="T34" fmla="*/ 126 w 140"/>
                <a:gd name="T35" fmla="*/ 78 h 78"/>
                <a:gd name="T36" fmla="*/ 92 w 140"/>
                <a:gd name="T37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78">
                  <a:moveTo>
                    <a:pt x="92" y="58"/>
                  </a:moveTo>
                  <a:cubicBezTo>
                    <a:pt x="78" y="58"/>
                    <a:pt x="70" y="53"/>
                    <a:pt x="56" y="55"/>
                  </a:cubicBezTo>
                  <a:cubicBezTo>
                    <a:pt x="53" y="48"/>
                    <a:pt x="43" y="52"/>
                    <a:pt x="31" y="52"/>
                  </a:cubicBezTo>
                  <a:cubicBezTo>
                    <a:pt x="21" y="52"/>
                    <a:pt x="18" y="53"/>
                    <a:pt x="11" y="46"/>
                  </a:cubicBezTo>
                  <a:cubicBezTo>
                    <a:pt x="18" y="38"/>
                    <a:pt x="25" y="39"/>
                    <a:pt x="34" y="36"/>
                  </a:cubicBezTo>
                  <a:cubicBezTo>
                    <a:pt x="32" y="34"/>
                    <a:pt x="32" y="29"/>
                    <a:pt x="34" y="26"/>
                  </a:cubicBezTo>
                  <a:cubicBezTo>
                    <a:pt x="17" y="26"/>
                    <a:pt x="13" y="31"/>
                    <a:pt x="7" y="26"/>
                  </a:cubicBezTo>
                  <a:cubicBezTo>
                    <a:pt x="9" y="25"/>
                    <a:pt x="12" y="22"/>
                    <a:pt x="12" y="19"/>
                  </a:cubicBezTo>
                  <a:cubicBezTo>
                    <a:pt x="2" y="19"/>
                    <a:pt x="0" y="16"/>
                    <a:pt x="0" y="7"/>
                  </a:cubicBezTo>
                  <a:cubicBezTo>
                    <a:pt x="9" y="5"/>
                    <a:pt x="15" y="0"/>
                    <a:pt x="24" y="0"/>
                  </a:cubicBezTo>
                  <a:cubicBezTo>
                    <a:pt x="40" y="0"/>
                    <a:pt x="43" y="15"/>
                    <a:pt x="53" y="15"/>
                  </a:cubicBezTo>
                  <a:cubicBezTo>
                    <a:pt x="59" y="15"/>
                    <a:pt x="62" y="8"/>
                    <a:pt x="68" y="8"/>
                  </a:cubicBezTo>
                  <a:cubicBezTo>
                    <a:pt x="83" y="8"/>
                    <a:pt x="82" y="26"/>
                    <a:pt x="90" y="26"/>
                  </a:cubicBezTo>
                  <a:cubicBezTo>
                    <a:pt x="95" y="26"/>
                    <a:pt x="97" y="20"/>
                    <a:pt x="102" y="20"/>
                  </a:cubicBezTo>
                  <a:cubicBezTo>
                    <a:pt x="112" y="20"/>
                    <a:pt x="121" y="34"/>
                    <a:pt x="124" y="38"/>
                  </a:cubicBezTo>
                  <a:cubicBezTo>
                    <a:pt x="123" y="41"/>
                    <a:pt x="120" y="44"/>
                    <a:pt x="118" y="46"/>
                  </a:cubicBezTo>
                  <a:cubicBezTo>
                    <a:pt x="124" y="53"/>
                    <a:pt x="140" y="59"/>
                    <a:pt x="140" y="68"/>
                  </a:cubicBezTo>
                  <a:cubicBezTo>
                    <a:pt x="140" y="76"/>
                    <a:pt x="132" y="78"/>
                    <a:pt x="126" y="78"/>
                  </a:cubicBezTo>
                  <a:cubicBezTo>
                    <a:pt x="108" y="78"/>
                    <a:pt x="109" y="58"/>
                    <a:pt x="92" y="5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35"/>
            <p:cNvSpPr>
              <a:spLocks/>
            </p:cNvSpPr>
            <p:nvPr/>
          </p:nvSpPr>
          <p:spPr bwMode="auto">
            <a:xfrm>
              <a:off x="1034" y="347"/>
              <a:ext cx="28" cy="9"/>
            </a:xfrm>
            <a:custGeom>
              <a:avLst/>
              <a:gdLst>
                <a:gd name="T0" fmla="*/ 13 w 38"/>
                <a:gd name="T1" fmla="*/ 12 h 12"/>
                <a:gd name="T2" fmla="*/ 20 w 38"/>
                <a:gd name="T3" fmla="*/ 0 h 12"/>
                <a:gd name="T4" fmla="*/ 38 w 38"/>
                <a:gd name="T5" fmla="*/ 6 h 12"/>
                <a:gd name="T6" fmla="*/ 13 w 3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2">
                  <a:moveTo>
                    <a:pt x="13" y="12"/>
                  </a:moveTo>
                  <a:cubicBezTo>
                    <a:pt x="0" y="12"/>
                    <a:pt x="17" y="0"/>
                    <a:pt x="20" y="0"/>
                  </a:cubicBezTo>
                  <a:cubicBezTo>
                    <a:pt x="29" y="0"/>
                    <a:pt x="31" y="4"/>
                    <a:pt x="38" y="6"/>
                  </a:cubicBezTo>
                  <a:cubicBezTo>
                    <a:pt x="34" y="12"/>
                    <a:pt x="25" y="12"/>
                    <a:pt x="13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36"/>
            <p:cNvSpPr>
              <a:spLocks/>
            </p:cNvSpPr>
            <p:nvPr/>
          </p:nvSpPr>
          <p:spPr bwMode="auto">
            <a:xfrm>
              <a:off x="1137" y="381"/>
              <a:ext cx="277" cy="92"/>
            </a:xfrm>
            <a:custGeom>
              <a:avLst/>
              <a:gdLst>
                <a:gd name="T0" fmla="*/ 369 w 371"/>
                <a:gd name="T1" fmla="*/ 81 h 123"/>
                <a:gd name="T2" fmla="*/ 361 w 371"/>
                <a:gd name="T3" fmla="*/ 92 h 123"/>
                <a:gd name="T4" fmla="*/ 371 w 371"/>
                <a:gd name="T5" fmla="*/ 93 h 123"/>
                <a:gd name="T6" fmla="*/ 308 w 371"/>
                <a:gd name="T7" fmla="*/ 121 h 123"/>
                <a:gd name="T8" fmla="*/ 293 w 371"/>
                <a:gd name="T9" fmla="*/ 109 h 123"/>
                <a:gd name="T10" fmla="*/ 274 w 371"/>
                <a:gd name="T11" fmla="*/ 119 h 123"/>
                <a:gd name="T12" fmla="*/ 213 w 371"/>
                <a:gd name="T13" fmla="*/ 119 h 123"/>
                <a:gd name="T14" fmla="*/ 175 w 371"/>
                <a:gd name="T15" fmla="*/ 107 h 123"/>
                <a:gd name="T16" fmla="*/ 166 w 371"/>
                <a:gd name="T17" fmla="*/ 107 h 123"/>
                <a:gd name="T18" fmla="*/ 145 w 371"/>
                <a:gd name="T19" fmla="*/ 121 h 123"/>
                <a:gd name="T20" fmla="*/ 91 w 371"/>
                <a:gd name="T21" fmla="*/ 85 h 123"/>
                <a:gd name="T22" fmla="*/ 100 w 371"/>
                <a:gd name="T23" fmla="*/ 72 h 123"/>
                <a:gd name="T24" fmla="*/ 69 w 371"/>
                <a:gd name="T25" fmla="*/ 32 h 123"/>
                <a:gd name="T26" fmla="*/ 54 w 371"/>
                <a:gd name="T27" fmla="*/ 40 h 123"/>
                <a:gd name="T28" fmla="*/ 0 w 371"/>
                <a:gd name="T29" fmla="*/ 12 h 123"/>
                <a:gd name="T30" fmla="*/ 22 w 371"/>
                <a:gd name="T31" fmla="*/ 0 h 123"/>
                <a:gd name="T32" fmla="*/ 88 w 371"/>
                <a:gd name="T33" fmla="*/ 28 h 123"/>
                <a:gd name="T34" fmla="*/ 103 w 371"/>
                <a:gd name="T35" fmla="*/ 21 h 123"/>
                <a:gd name="T36" fmla="*/ 117 w 371"/>
                <a:gd name="T37" fmla="*/ 21 h 123"/>
                <a:gd name="T38" fmla="*/ 153 w 371"/>
                <a:gd name="T39" fmla="*/ 45 h 123"/>
                <a:gd name="T40" fmla="*/ 122 w 371"/>
                <a:gd name="T41" fmla="*/ 45 h 123"/>
                <a:gd name="T42" fmla="*/ 156 w 371"/>
                <a:gd name="T43" fmla="*/ 64 h 123"/>
                <a:gd name="T44" fmla="*/ 151 w 371"/>
                <a:gd name="T45" fmla="*/ 67 h 123"/>
                <a:gd name="T46" fmla="*/ 163 w 371"/>
                <a:gd name="T47" fmla="*/ 71 h 123"/>
                <a:gd name="T48" fmla="*/ 216 w 371"/>
                <a:gd name="T49" fmla="*/ 81 h 123"/>
                <a:gd name="T50" fmla="*/ 310 w 371"/>
                <a:gd name="T51" fmla="*/ 61 h 123"/>
                <a:gd name="T52" fmla="*/ 371 w 371"/>
                <a:gd name="T53" fmla="*/ 83 h 123"/>
                <a:gd name="T54" fmla="*/ 363 w 371"/>
                <a:gd name="T55" fmla="*/ 85 h 123"/>
                <a:gd name="T56" fmla="*/ 369 w 371"/>
                <a:gd name="T57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1" h="123">
                  <a:moveTo>
                    <a:pt x="369" y="81"/>
                  </a:moveTo>
                  <a:cubicBezTo>
                    <a:pt x="365" y="83"/>
                    <a:pt x="362" y="87"/>
                    <a:pt x="361" y="92"/>
                  </a:cubicBezTo>
                  <a:cubicBezTo>
                    <a:pt x="366" y="94"/>
                    <a:pt x="371" y="93"/>
                    <a:pt x="371" y="93"/>
                  </a:cubicBezTo>
                  <a:cubicBezTo>
                    <a:pt x="369" y="121"/>
                    <a:pt x="334" y="121"/>
                    <a:pt x="308" y="121"/>
                  </a:cubicBezTo>
                  <a:cubicBezTo>
                    <a:pt x="298" y="121"/>
                    <a:pt x="294" y="114"/>
                    <a:pt x="293" y="109"/>
                  </a:cubicBezTo>
                  <a:cubicBezTo>
                    <a:pt x="282" y="110"/>
                    <a:pt x="281" y="114"/>
                    <a:pt x="274" y="119"/>
                  </a:cubicBezTo>
                  <a:cubicBezTo>
                    <a:pt x="213" y="119"/>
                    <a:pt x="213" y="119"/>
                    <a:pt x="213" y="119"/>
                  </a:cubicBezTo>
                  <a:cubicBezTo>
                    <a:pt x="197" y="123"/>
                    <a:pt x="174" y="121"/>
                    <a:pt x="175" y="107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3" y="111"/>
                    <a:pt x="152" y="121"/>
                    <a:pt x="145" y="121"/>
                  </a:cubicBezTo>
                  <a:cubicBezTo>
                    <a:pt x="128" y="121"/>
                    <a:pt x="91" y="101"/>
                    <a:pt x="91" y="85"/>
                  </a:cubicBezTo>
                  <a:cubicBezTo>
                    <a:pt x="91" y="79"/>
                    <a:pt x="97" y="74"/>
                    <a:pt x="100" y="72"/>
                  </a:cubicBezTo>
                  <a:cubicBezTo>
                    <a:pt x="86" y="58"/>
                    <a:pt x="82" y="45"/>
                    <a:pt x="69" y="32"/>
                  </a:cubicBezTo>
                  <a:cubicBezTo>
                    <a:pt x="65" y="36"/>
                    <a:pt x="60" y="40"/>
                    <a:pt x="54" y="40"/>
                  </a:cubicBezTo>
                  <a:cubicBezTo>
                    <a:pt x="46" y="40"/>
                    <a:pt x="0" y="19"/>
                    <a:pt x="0" y="12"/>
                  </a:cubicBezTo>
                  <a:cubicBezTo>
                    <a:pt x="0" y="0"/>
                    <a:pt x="13" y="0"/>
                    <a:pt x="22" y="0"/>
                  </a:cubicBezTo>
                  <a:cubicBezTo>
                    <a:pt x="56" y="0"/>
                    <a:pt x="63" y="28"/>
                    <a:pt x="88" y="28"/>
                  </a:cubicBezTo>
                  <a:cubicBezTo>
                    <a:pt x="96" y="28"/>
                    <a:pt x="100" y="26"/>
                    <a:pt x="103" y="21"/>
                  </a:cubicBezTo>
                  <a:cubicBezTo>
                    <a:pt x="109" y="21"/>
                    <a:pt x="117" y="21"/>
                    <a:pt x="117" y="21"/>
                  </a:cubicBezTo>
                  <a:cubicBezTo>
                    <a:pt x="111" y="40"/>
                    <a:pt x="146" y="35"/>
                    <a:pt x="153" y="45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7" y="67"/>
                    <a:pt x="146" y="55"/>
                    <a:pt x="156" y="64"/>
                  </a:cubicBezTo>
                  <a:cubicBezTo>
                    <a:pt x="155" y="65"/>
                    <a:pt x="151" y="65"/>
                    <a:pt x="151" y="67"/>
                  </a:cubicBezTo>
                  <a:cubicBezTo>
                    <a:pt x="151" y="79"/>
                    <a:pt x="160" y="74"/>
                    <a:pt x="163" y="71"/>
                  </a:cubicBezTo>
                  <a:cubicBezTo>
                    <a:pt x="181" y="76"/>
                    <a:pt x="197" y="81"/>
                    <a:pt x="216" y="81"/>
                  </a:cubicBezTo>
                  <a:cubicBezTo>
                    <a:pt x="257" y="81"/>
                    <a:pt x="271" y="61"/>
                    <a:pt x="310" y="61"/>
                  </a:cubicBezTo>
                  <a:cubicBezTo>
                    <a:pt x="340" y="61"/>
                    <a:pt x="360" y="63"/>
                    <a:pt x="371" y="83"/>
                  </a:cubicBezTo>
                  <a:cubicBezTo>
                    <a:pt x="369" y="84"/>
                    <a:pt x="365" y="85"/>
                    <a:pt x="363" y="85"/>
                  </a:cubicBezTo>
                  <a:lnTo>
                    <a:pt x="369" y="8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37"/>
            <p:cNvSpPr>
              <a:spLocks/>
            </p:cNvSpPr>
            <p:nvPr/>
          </p:nvSpPr>
          <p:spPr bwMode="auto">
            <a:xfrm>
              <a:off x="1140" y="430"/>
              <a:ext cx="48" cy="39"/>
            </a:xfrm>
            <a:custGeom>
              <a:avLst/>
              <a:gdLst>
                <a:gd name="T0" fmla="*/ 10 w 64"/>
                <a:gd name="T1" fmla="*/ 18 h 52"/>
                <a:gd name="T2" fmla="*/ 33 w 64"/>
                <a:gd name="T3" fmla="*/ 0 h 52"/>
                <a:gd name="T4" fmla="*/ 64 w 64"/>
                <a:gd name="T5" fmla="*/ 26 h 52"/>
                <a:gd name="T6" fmla="*/ 49 w 64"/>
                <a:gd name="T7" fmla="*/ 52 h 52"/>
                <a:gd name="T8" fmla="*/ 0 w 64"/>
                <a:gd name="T9" fmla="*/ 30 h 52"/>
                <a:gd name="T10" fmla="*/ 10 w 64"/>
                <a:gd name="T11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2">
                  <a:moveTo>
                    <a:pt x="10" y="18"/>
                  </a:moveTo>
                  <a:cubicBezTo>
                    <a:pt x="18" y="18"/>
                    <a:pt x="15" y="0"/>
                    <a:pt x="33" y="0"/>
                  </a:cubicBezTo>
                  <a:cubicBezTo>
                    <a:pt x="46" y="0"/>
                    <a:pt x="64" y="16"/>
                    <a:pt x="64" y="26"/>
                  </a:cubicBezTo>
                  <a:cubicBezTo>
                    <a:pt x="64" y="40"/>
                    <a:pt x="60" y="52"/>
                    <a:pt x="49" y="52"/>
                  </a:cubicBezTo>
                  <a:cubicBezTo>
                    <a:pt x="44" y="52"/>
                    <a:pt x="0" y="30"/>
                    <a:pt x="0" y="30"/>
                  </a:cubicBezTo>
                  <a:cubicBezTo>
                    <a:pt x="0" y="22"/>
                    <a:pt x="8" y="18"/>
                    <a:pt x="10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38"/>
            <p:cNvSpPr>
              <a:spLocks/>
            </p:cNvSpPr>
            <p:nvPr/>
          </p:nvSpPr>
          <p:spPr bwMode="auto">
            <a:xfrm>
              <a:off x="1146" y="356"/>
              <a:ext cx="45" cy="13"/>
            </a:xfrm>
            <a:custGeom>
              <a:avLst/>
              <a:gdLst>
                <a:gd name="T0" fmla="*/ 49 w 59"/>
                <a:gd name="T1" fmla="*/ 0 h 18"/>
                <a:gd name="T2" fmla="*/ 59 w 59"/>
                <a:gd name="T3" fmla="*/ 0 h 18"/>
                <a:gd name="T4" fmla="*/ 59 w 59"/>
                <a:gd name="T5" fmla="*/ 10 h 18"/>
                <a:gd name="T6" fmla="*/ 47 w 59"/>
                <a:gd name="T7" fmla="*/ 18 h 18"/>
                <a:gd name="T8" fmla="*/ 0 w 59"/>
                <a:gd name="T9" fmla="*/ 9 h 18"/>
                <a:gd name="T10" fmla="*/ 49 w 5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8">
                  <a:moveTo>
                    <a:pt x="49" y="0"/>
                  </a:moveTo>
                  <a:cubicBezTo>
                    <a:pt x="57" y="0"/>
                    <a:pt x="51" y="1"/>
                    <a:pt x="59" y="0"/>
                  </a:cubicBezTo>
                  <a:cubicBezTo>
                    <a:pt x="59" y="5"/>
                    <a:pt x="59" y="8"/>
                    <a:pt x="59" y="10"/>
                  </a:cubicBezTo>
                  <a:cubicBezTo>
                    <a:pt x="59" y="14"/>
                    <a:pt x="54" y="18"/>
                    <a:pt x="47" y="18"/>
                  </a:cubicBezTo>
                  <a:cubicBezTo>
                    <a:pt x="43" y="18"/>
                    <a:pt x="0" y="9"/>
                    <a:pt x="0" y="9"/>
                  </a:cubicBezTo>
                  <a:cubicBezTo>
                    <a:pt x="7" y="1"/>
                    <a:pt x="34" y="0"/>
                    <a:pt x="4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39"/>
            <p:cNvSpPr>
              <a:spLocks/>
            </p:cNvSpPr>
            <p:nvPr/>
          </p:nvSpPr>
          <p:spPr bwMode="auto">
            <a:xfrm>
              <a:off x="1112" y="311"/>
              <a:ext cx="53" cy="45"/>
            </a:xfrm>
            <a:custGeom>
              <a:avLst/>
              <a:gdLst>
                <a:gd name="T0" fmla="*/ 18 w 71"/>
                <a:gd name="T1" fmla="*/ 50 h 60"/>
                <a:gd name="T2" fmla="*/ 25 w 71"/>
                <a:gd name="T3" fmla="*/ 42 h 60"/>
                <a:gd name="T4" fmla="*/ 0 w 71"/>
                <a:gd name="T5" fmla="*/ 12 h 60"/>
                <a:gd name="T6" fmla="*/ 18 w 71"/>
                <a:gd name="T7" fmla="*/ 0 h 60"/>
                <a:gd name="T8" fmla="*/ 44 w 71"/>
                <a:gd name="T9" fmla="*/ 12 h 60"/>
                <a:gd name="T10" fmla="*/ 71 w 71"/>
                <a:gd name="T11" fmla="*/ 30 h 60"/>
                <a:gd name="T12" fmla="*/ 71 w 71"/>
                <a:gd name="T13" fmla="*/ 50 h 60"/>
                <a:gd name="T14" fmla="*/ 18 w 71"/>
                <a:gd name="T15" fmla="*/ 5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60">
                  <a:moveTo>
                    <a:pt x="18" y="50"/>
                  </a:moveTo>
                  <a:cubicBezTo>
                    <a:pt x="18" y="46"/>
                    <a:pt x="23" y="43"/>
                    <a:pt x="25" y="42"/>
                  </a:cubicBezTo>
                  <a:cubicBezTo>
                    <a:pt x="16" y="33"/>
                    <a:pt x="0" y="28"/>
                    <a:pt x="0" y="12"/>
                  </a:cubicBezTo>
                  <a:cubicBezTo>
                    <a:pt x="0" y="4"/>
                    <a:pt x="10" y="1"/>
                    <a:pt x="18" y="0"/>
                  </a:cubicBezTo>
                  <a:cubicBezTo>
                    <a:pt x="20" y="6"/>
                    <a:pt x="36" y="12"/>
                    <a:pt x="44" y="12"/>
                  </a:cubicBezTo>
                  <a:cubicBezTo>
                    <a:pt x="44" y="31"/>
                    <a:pt x="71" y="14"/>
                    <a:pt x="71" y="30"/>
                  </a:cubicBezTo>
                  <a:cubicBezTo>
                    <a:pt x="71" y="36"/>
                    <a:pt x="68" y="41"/>
                    <a:pt x="71" y="50"/>
                  </a:cubicBezTo>
                  <a:cubicBezTo>
                    <a:pt x="44" y="57"/>
                    <a:pt x="18" y="60"/>
                    <a:pt x="18" y="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40"/>
            <p:cNvSpPr>
              <a:spLocks/>
            </p:cNvSpPr>
            <p:nvPr/>
          </p:nvSpPr>
          <p:spPr bwMode="auto">
            <a:xfrm>
              <a:off x="1093" y="271"/>
              <a:ext cx="19" cy="12"/>
            </a:xfrm>
            <a:custGeom>
              <a:avLst/>
              <a:gdLst>
                <a:gd name="T0" fmla="*/ 26 w 26"/>
                <a:gd name="T1" fmla="*/ 1 h 17"/>
                <a:gd name="T2" fmla="*/ 26 w 26"/>
                <a:gd name="T3" fmla="*/ 17 h 17"/>
                <a:gd name="T4" fmla="*/ 13 w 26"/>
                <a:gd name="T5" fmla="*/ 17 h 17"/>
                <a:gd name="T6" fmla="*/ 0 w 26"/>
                <a:gd name="T7" fmla="*/ 1 h 17"/>
                <a:gd name="T8" fmla="*/ 26 w 26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6" y="1"/>
                  </a:moveTo>
                  <a:cubicBezTo>
                    <a:pt x="26" y="17"/>
                    <a:pt x="26" y="17"/>
                    <a:pt x="2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9" y="12"/>
                    <a:pt x="0" y="10"/>
                    <a:pt x="0" y="1"/>
                  </a:cubicBezTo>
                  <a:cubicBezTo>
                    <a:pt x="9" y="0"/>
                    <a:pt x="21" y="1"/>
                    <a:pt x="26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41"/>
            <p:cNvSpPr>
              <a:spLocks/>
            </p:cNvSpPr>
            <p:nvPr/>
          </p:nvSpPr>
          <p:spPr bwMode="auto">
            <a:xfrm>
              <a:off x="1149" y="218"/>
              <a:ext cx="176" cy="125"/>
            </a:xfrm>
            <a:custGeom>
              <a:avLst/>
              <a:gdLst>
                <a:gd name="T0" fmla="*/ 158 w 236"/>
                <a:gd name="T1" fmla="*/ 67 h 166"/>
                <a:gd name="T2" fmla="*/ 167 w 236"/>
                <a:gd name="T3" fmla="*/ 67 h 166"/>
                <a:gd name="T4" fmla="*/ 167 w 236"/>
                <a:gd name="T5" fmla="*/ 57 h 166"/>
                <a:gd name="T6" fmla="*/ 163 w 236"/>
                <a:gd name="T7" fmla="*/ 51 h 166"/>
                <a:gd name="T8" fmla="*/ 171 w 236"/>
                <a:gd name="T9" fmla="*/ 51 h 166"/>
                <a:gd name="T10" fmla="*/ 181 w 236"/>
                <a:gd name="T11" fmla="*/ 64 h 166"/>
                <a:gd name="T12" fmla="*/ 190 w 236"/>
                <a:gd name="T13" fmla="*/ 76 h 166"/>
                <a:gd name="T14" fmla="*/ 184 w 236"/>
                <a:gd name="T15" fmla="*/ 88 h 166"/>
                <a:gd name="T16" fmla="*/ 197 w 236"/>
                <a:gd name="T17" fmla="*/ 88 h 166"/>
                <a:gd name="T18" fmla="*/ 234 w 236"/>
                <a:gd name="T19" fmla="*/ 99 h 166"/>
                <a:gd name="T20" fmla="*/ 234 w 236"/>
                <a:gd name="T21" fmla="*/ 111 h 166"/>
                <a:gd name="T22" fmla="*/ 216 w 236"/>
                <a:gd name="T23" fmla="*/ 115 h 166"/>
                <a:gd name="T24" fmla="*/ 181 w 236"/>
                <a:gd name="T25" fmla="*/ 140 h 166"/>
                <a:gd name="T26" fmla="*/ 168 w 236"/>
                <a:gd name="T27" fmla="*/ 124 h 166"/>
                <a:gd name="T28" fmla="*/ 159 w 236"/>
                <a:gd name="T29" fmla="*/ 136 h 166"/>
                <a:gd name="T30" fmla="*/ 169 w 236"/>
                <a:gd name="T31" fmla="*/ 152 h 166"/>
                <a:gd name="T32" fmla="*/ 156 w 236"/>
                <a:gd name="T33" fmla="*/ 152 h 166"/>
                <a:gd name="T34" fmla="*/ 156 w 236"/>
                <a:gd name="T35" fmla="*/ 162 h 166"/>
                <a:gd name="T36" fmla="*/ 128 w 236"/>
                <a:gd name="T37" fmla="*/ 148 h 166"/>
                <a:gd name="T38" fmla="*/ 110 w 236"/>
                <a:gd name="T39" fmla="*/ 166 h 166"/>
                <a:gd name="T40" fmla="*/ 80 w 236"/>
                <a:gd name="T41" fmla="*/ 152 h 166"/>
                <a:gd name="T42" fmla="*/ 90 w 236"/>
                <a:gd name="T43" fmla="*/ 146 h 166"/>
                <a:gd name="T44" fmla="*/ 56 w 236"/>
                <a:gd name="T45" fmla="*/ 126 h 166"/>
                <a:gd name="T46" fmla="*/ 113 w 236"/>
                <a:gd name="T47" fmla="*/ 111 h 166"/>
                <a:gd name="T48" fmla="*/ 82 w 236"/>
                <a:gd name="T49" fmla="*/ 104 h 166"/>
                <a:gd name="T50" fmla="*/ 59 w 236"/>
                <a:gd name="T51" fmla="*/ 111 h 166"/>
                <a:gd name="T52" fmla="*/ 49 w 236"/>
                <a:gd name="T53" fmla="*/ 100 h 166"/>
                <a:gd name="T54" fmla="*/ 33 w 236"/>
                <a:gd name="T55" fmla="*/ 107 h 166"/>
                <a:gd name="T56" fmla="*/ 27 w 236"/>
                <a:gd name="T57" fmla="*/ 99 h 166"/>
                <a:gd name="T58" fmla="*/ 44 w 236"/>
                <a:gd name="T59" fmla="*/ 88 h 166"/>
                <a:gd name="T60" fmla="*/ 0 w 236"/>
                <a:gd name="T61" fmla="*/ 63 h 166"/>
                <a:gd name="T62" fmla="*/ 12 w 236"/>
                <a:gd name="T63" fmla="*/ 63 h 166"/>
                <a:gd name="T64" fmla="*/ 34 w 236"/>
                <a:gd name="T65" fmla="*/ 71 h 166"/>
                <a:gd name="T66" fmla="*/ 41 w 236"/>
                <a:gd name="T67" fmla="*/ 64 h 166"/>
                <a:gd name="T68" fmla="*/ 8 w 236"/>
                <a:gd name="T69" fmla="*/ 47 h 166"/>
                <a:gd name="T70" fmla="*/ 25 w 236"/>
                <a:gd name="T71" fmla="*/ 39 h 166"/>
                <a:gd name="T72" fmla="*/ 46 w 236"/>
                <a:gd name="T73" fmla="*/ 45 h 166"/>
                <a:gd name="T74" fmla="*/ 54 w 236"/>
                <a:gd name="T75" fmla="*/ 37 h 166"/>
                <a:gd name="T76" fmla="*/ 33 w 236"/>
                <a:gd name="T77" fmla="*/ 37 h 166"/>
                <a:gd name="T78" fmla="*/ 23 w 236"/>
                <a:gd name="T79" fmla="*/ 24 h 166"/>
                <a:gd name="T80" fmla="*/ 52 w 236"/>
                <a:gd name="T81" fmla="*/ 17 h 166"/>
                <a:gd name="T82" fmla="*/ 65 w 236"/>
                <a:gd name="T83" fmla="*/ 17 h 166"/>
                <a:gd name="T84" fmla="*/ 42 w 236"/>
                <a:gd name="T85" fmla="*/ 0 h 166"/>
                <a:gd name="T86" fmla="*/ 90 w 236"/>
                <a:gd name="T87" fmla="*/ 9 h 166"/>
                <a:gd name="T88" fmla="*/ 114 w 236"/>
                <a:gd name="T89" fmla="*/ 43 h 166"/>
                <a:gd name="T90" fmla="*/ 144 w 236"/>
                <a:gd name="T91" fmla="*/ 45 h 166"/>
                <a:gd name="T92" fmla="*/ 158 w 236"/>
                <a:gd name="T93" fmla="*/ 6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6" h="166">
                  <a:moveTo>
                    <a:pt x="158" y="67"/>
                  </a:moveTo>
                  <a:cubicBezTo>
                    <a:pt x="167" y="67"/>
                    <a:pt x="167" y="67"/>
                    <a:pt x="167" y="67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5" y="51"/>
                    <a:pt x="168" y="51"/>
                    <a:pt x="171" y="51"/>
                  </a:cubicBezTo>
                  <a:cubicBezTo>
                    <a:pt x="181" y="51"/>
                    <a:pt x="181" y="55"/>
                    <a:pt x="181" y="64"/>
                  </a:cubicBezTo>
                  <a:cubicBezTo>
                    <a:pt x="181" y="70"/>
                    <a:pt x="190" y="71"/>
                    <a:pt x="190" y="76"/>
                  </a:cubicBezTo>
                  <a:cubicBezTo>
                    <a:pt x="190" y="82"/>
                    <a:pt x="184" y="84"/>
                    <a:pt x="184" y="88"/>
                  </a:cubicBezTo>
                  <a:cubicBezTo>
                    <a:pt x="184" y="95"/>
                    <a:pt x="196" y="88"/>
                    <a:pt x="197" y="88"/>
                  </a:cubicBezTo>
                  <a:cubicBezTo>
                    <a:pt x="205" y="88"/>
                    <a:pt x="224" y="98"/>
                    <a:pt x="234" y="99"/>
                  </a:cubicBezTo>
                  <a:cubicBezTo>
                    <a:pt x="234" y="104"/>
                    <a:pt x="236" y="107"/>
                    <a:pt x="234" y="111"/>
                  </a:cubicBezTo>
                  <a:cubicBezTo>
                    <a:pt x="231" y="115"/>
                    <a:pt x="222" y="114"/>
                    <a:pt x="216" y="115"/>
                  </a:cubicBezTo>
                  <a:cubicBezTo>
                    <a:pt x="201" y="116"/>
                    <a:pt x="190" y="140"/>
                    <a:pt x="181" y="140"/>
                  </a:cubicBezTo>
                  <a:cubicBezTo>
                    <a:pt x="171" y="140"/>
                    <a:pt x="171" y="133"/>
                    <a:pt x="168" y="124"/>
                  </a:cubicBezTo>
                  <a:cubicBezTo>
                    <a:pt x="165" y="128"/>
                    <a:pt x="163" y="132"/>
                    <a:pt x="159" y="136"/>
                  </a:cubicBezTo>
                  <a:cubicBezTo>
                    <a:pt x="164" y="144"/>
                    <a:pt x="167" y="146"/>
                    <a:pt x="169" y="152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56" y="162"/>
                    <a:pt x="156" y="162"/>
                    <a:pt x="156" y="162"/>
                  </a:cubicBezTo>
                  <a:cubicBezTo>
                    <a:pt x="149" y="163"/>
                    <a:pt x="135" y="153"/>
                    <a:pt x="128" y="148"/>
                  </a:cubicBezTo>
                  <a:cubicBezTo>
                    <a:pt x="128" y="162"/>
                    <a:pt x="122" y="166"/>
                    <a:pt x="110" y="166"/>
                  </a:cubicBezTo>
                  <a:cubicBezTo>
                    <a:pt x="98" y="166"/>
                    <a:pt x="81" y="163"/>
                    <a:pt x="80" y="152"/>
                  </a:cubicBezTo>
                  <a:cubicBezTo>
                    <a:pt x="85" y="151"/>
                    <a:pt x="87" y="149"/>
                    <a:pt x="90" y="146"/>
                  </a:cubicBezTo>
                  <a:cubicBezTo>
                    <a:pt x="77" y="146"/>
                    <a:pt x="56" y="138"/>
                    <a:pt x="56" y="126"/>
                  </a:cubicBezTo>
                  <a:cubicBezTo>
                    <a:pt x="56" y="111"/>
                    <a:pt x="103" y="113"/>
                    <a:pt x="113" y="111"/>
                  </a:cubicBezTo>
                  <a:cubicBezTo>
                    <a:pt x="102" y="107"/>
                    <a:pt x="93" y="104"/>
                    <a:pt x="82" y="104"/>
                  </a:cubicBezTo>
                  <a:cubicBezTo>
                    <a:pt x="71" y="104"/>
                    <a:pt x="68" y="111"/>
                    <a:pt x="59" y="111"/>
                  </a:cubicBezTo>
                  <a:cubicBezTo>
                    <a:pt x="52" y="111"/>
                    <a:pt x="51" y="105"/>
                    <a:pt x="49" y="100"/>
                  </a:cubicBezTo>
                  <a:cubicBezTo>
                    <a:pt x="41" y="103"/>
                    <a:pt x="39" y="107"/>
                    <a:pt x="33" y="107"/>
                  </a:cubicBezTo>
                  <a:cubicBezTo>
                    <a:pt x="28" y="107"/>
                    <a:pt x="27" y="103"/>
                    <a:pt x="27" y="99"/>
                  </a:cubicBezTo>
                  <a:cubicBezTo>
                    <a:pt x="34" y="95"/>
                    <a:pt x="40" y="95"/>
                    <a:pt x="44" y="88"/>
                  </a:cubicBezTo>
                  <a:cubicBezTo>
                    <a:pt x="18" y="88"/>
                    <a:pt x="3" y="86"/>
                    <a:pt x="0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5" y="66"/>
                    <a:pt x="28" y="71"/>
                    <a:pt x="34" y="71"/>
                  </a:cubicBezTo>
                  <a:cubicBezTo>
                    <a:pt x="37" y="71"/>
                    <a:pt x="41" y="64"/>
                    <a:pt x="41" y="64"/>
                  </a:cubicBezTo>
                  <a:cubicBezTo>
                    <a:pt x="31" y="61"/>
                    <a:pt x="8" y="56"/>
                    <a:pt x="8" y="47"/>
                  </a:cubicBezTo>
                  <a:cubicBezTo>
                    <a:pt x="8" y="38"/>
                    <a:pt x="18" y="39"/>
                    <a:pt x="25" y="39"/>
                  </a:cubicBezTo>
                  <a:cubicBezTo>
                    <a:pt x="36" y="39"/>
                    <a:pt x="40" y="45"/>
                    <a:pt x="46" y="45"/>
                  </a:cubicBezTo>
                  <a:cubicBezTo>
                    <a:pt x="50" y="45"/>
                    <a:pt x="52" y="39"/>
                    <a:pt x="54" y="37"/>
                  </a:cubicBezTo>
                  <a:cubicBezTo>
                    <a:pt x="47" y="32"/>
                    <a:pt x="37" y="37"/>
                    <a:pt x="33" y="37"/>
                  </a:cubicBezTo>
                  <a:cubicBezTo>
                    <a:pt x="30" y="37"/>
                    <a:pt x="23" y="25"/>
                    <a:pt x="23" y="24"/>
                  </a:cubicBezTo>
                  <a:cubicBezTo>
                    <a:pt x="32" y="18"/>
                    <a:pt x="38" y="14"/>
                    <a:pt x="52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56" y="12"/>
                    <a:pt x="43" y="11"/>
                    <a:pt x="42" y="0"/>
                  </a:cubicBezTo>
                  <a:cubicBezTo>
                    <a:pt x="61" y="2"/>
                    <a:pt x="76" y="3"/>
                    <a:pt x="90" y="9"/>
                  </a:cubicBezTo>
                  <a:cubicBezTo>
                    <a:pt x="105" y="15"/>
                    <a:pt x="102" y="38"/>
                    <a:pt x="114" y="43"/>
                  </a:cubicBezTo>
                  <a:cubicBezTo>
                    <a:pt x="125" y="48"/>
                    <a:pt x="133" y="40"/>
                    <a:pt x="144" y="45"/>
                  </a:cubicBezTo>
                  <a:cubicBezTo>
                    <a:pt x="156" y="49"/>
                    <a:pt x="151" y="60"/>
                    <a:pt x="158" y="67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42"/>
            <p:cNvSpPr>
              <a:spLocks/>
            </p:cNvSpPr>
            <p:nvPr/>
          </p:nvSpPr>
          <p:spPr bwMode="auto">
            <a:xfrm>
              <a:off x="1291" y="736"/>
              <a:ext cx="114" cy="76"/>
            </a:xfrm>
            <a:custGeom>
              <a:avLst/>
              <a:gdLst>
                <a:gd name="T0" fmla="*/ 11 w 153"/>
                <a:gd name="T1" fmla="*/ 70 h 102"/>
                <a:gd name="T2" fmla="*/ 19 w 153"/>
                <a:gd name="T3" fmla="*/ 60 h 102"/>
                <a:gd name="T4" fmla="*/ 19 w 153"/>
                <a:gd name="T5" fmla="*/ 48 h 102"/>
                <a:gd name="T6" fmla="*/ 44 w 153"/>
                <a:gd name="T7" fmla="*/ 0 h 102"/>
                <a:gd name="T8" fmla="*/ 55 w 153"/>
                <a:gd name="T9" fmla="*/ 23 h 102"/>
                <a:gd name="T10" fmla="*/ 62 w 153"/>
                <a:gd name="T11" fmla="*/ 16 h 102"/>
                <a:gd name="T12" fmla="*/ 116 w 153"/>
                <a:gd name="T13" fmla="*/ 48 h 102"/>
                <a:gd name="T14" fmla="*/ 121 w 153"/>
                <a:gd name="T15" fmla="*/ 63 h 102"/>
                <a:gd name="T16" fmla="*/ 153 w 153"/>
                <a:gd name="T17" fmla="*/ 78 h 102"/>
                <a:gd name="T18" fmla="*/ 128 w 153"/>
                <a:gd name="T19" fmla="*/ 86 h 102"/>
                <a:gd name="T20" fmla="*/ 108 w 153"/>
                <a:gd name="T21" fmla="*/ 86 h 102"/>
                <a:gd name="T22" fmla="*/ 79 w 153"/>
                <a:gd name="T23" fmla="*/ 66 h 102"/>
                <a:gd name="T24" fmla="*/ 44 w 153"/>
                <a:gd name="T25" fmla="*/ 96 h 102"/>
                <a:gd name="T26" fmla="*/ 38 w 153"/>
                <a:gd name="T27" fmla="*/ 102 h 102"/>
                <a:gd name="T28" fmla="*/ 32 w 153"/>
                <a:gd name="T29" fmla="*/ 86 h 102"/>
                <a:gd name="T30" fmla="*/ 0 w 153"/>
                <a:gd name="T31" fmla="*/ 86 h 102"/>
                <a:gd name="T32" fmla="*/ 11 w 153"/>
                <a:gd name="T33" fmla="*/ 7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102">
                  <a:moveTo>
                    <a:pt x="11" y="70"/>
                  </a:moveTo>
                  <a:cubicBezTo>
                    <a:pt x="15" y="67"/>
                    <a:pt x="19" y="65"/>
                    <a:pt x="19" y="60"/>
                  </a:cubicBezTo>
                  <a:cubicBezTo>
                    <a:pt x="19" y="53"/>
                    <a:pt x="19" y="55"/>
                    <a:pt x="19" y="48"/>
                  </a:cubicBezTo>
                  <a:cubicBezTo>
                    <a:pt x="19" y="35"/>
                    <a:pt x="22" y="3"/>
                    <a:pt x="44" y="0"/>
                  </a:cubicBezTo>
                  <a:cubicBezTo>
                    <a:pt x="47" y="12"/>
                    <a:pt x="51" y="15"/>
                    <a:pt x="55" y="23"/>
                  </a:cubicBezTo>
                  <a:cubicBezTo>
                    <a:pt x="57" y="20"/>
                    <a:pt x="59" y="18"/>
                    <a:pt x="62" y="16"/>
                  </a:cubicBezTo>
                  <a:cubicBezTo>
                    <a:pt x="78" y="37"/>
                    <a:pt x="102" y="29"/>
                    <a:pt x="116" y="48"/>
                  </a:cubicBezTo>
                  <a:cubicBezTo>
                    <a:pt x="119" y="54"/>
                    <a:pt x="117" y="59"/>
                    <a:pt x="121" y="63"/>
                  </a:cubicBezTo>
                  <a:cubicBezTo>
                    <a:pt x="133" y="72"/>
                    <a:pt x="147" y="68"/>
                    <a:pt x="153" y="78"/>
                  </a:cubicBezTo>
                  <a:cubicBezTo>
                    <a:pt x="145" y="83"/>
                    <a:pt x="138" y="86"/>
                    <a:pt x="128" y="86"/>
                  </a:cubicBezTo>
                  <a:cubicBezTo>
                    <a:pt x="119" y="86"/>
                    <a:pt x="116" y="86"/>
                    <a:pt x="108" y="86"/>
                  </a:cubicBezTo>
                  <a:cubicBezTo>
                    <a:pt x="108" y="86"/>
                    <a:pt x="84" y="68"/>
                    <a:pt x="79" y="66"/>
                  </a:cubicBezTo>
                  <a:cubicBezTo>
                    <a:pt x="79" y="84"/>
                    <a:pt x="54" y="101"/>
                    <a:pt x="44" y="96"/>
                  </a:cubicBezTo>
                  <a:cubicBezTo>
                    <a:pt x="41" y="100"/>
                    <a:pt x="41" y="102"/>
                    <a:pt x="38" y="102"/>
                  </a:cubicBezTo>
                  <a:cubicBezTo>
                    <a:pt x="28" y="102"/>
                    <a:pt x="31" y="94"/>
                    <a:pt x="32" y="86"/>
                  </a:cubicBezTo>
                  <a:cubicBezTo>
                    <a:pt x="20" y="83"/>
                    <a:pt x="6" y="86"/>
                    <a:pt x="0" y="86"/>
                  </a:cubicBezTo>
                  <a:cubicBezTo>
                    <a:pt x="0" y="73"/>
                    <a:pt x="10" y="74"/>
                    <a:pt x="11" y="7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43"/>
            <p:cNvSpPr>
              <a:spLocks/>
            </p:cNvSpPr>
            <p:nvPr/>
          </p:nvSpPr>
          <p:spPr bwMode="auto">
            <a:xfrm>
              <a:off x="1454" y="661"/>
              <a:ext cx="35" cy="37"/>
            </a:xfrm>
            <a:custGeom>
              <a:avLst/>
              <a:gdLst>
                <a:gd name="T0" fmla="*/ 47 w 47"/>
                <a:gd name="T1" fmla="*/ 31 h 49"/>
                <a:gd name="T2" fmla="*/ 19 w 47"/>
                <a:gd name="T3" fmla="*/ 49 h 49"/>
                <a:gd name="T4" fmla="*/ 0 w 47"/>
                <a:gd name="T5" fmla="*/ 31 h 49"/>
                <a:gd name="T6" fmla="*/ 47 w 47"/>
                <a:gd name="T7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9">
                  <a:moveTo>
                    <a:pt x="47" y="31"/>
                  </a:moveTo>
                  <a:cubicBezTo>
                    <a:pt x="47" y="42"/>
                    <a:pt x="28" y="49"/>
                    <a:pt x="19" y="49"/>
                  </a:cubicBezTo>
                  <a:cubicBezTo>
                    <a:pt x="7" y="49"/>
                    <a:pt x="0" y="41"/>
                    <a:pt x="0" y="31"/>
                  </a:cubicBezTo>
                  <a:cubicBezTo>
                    <a:pt x="0" y="0"/>
                    <a:pt x="47" y="5"/>
                    <a:pt x="47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44"/>
            <p:cNvSpPr>
              <a:spLocks/>
            </p:cNvSpPr>
            <p:nvPr/>
          </p:nvSpPr>
          <p:spPr bwMode="auto">
            <a:xfrm>
              <a:off x="1349" y="816"/>
              <a:ext cx="28" cy="23"/>
            </a:xfrm>
            <a:custGeom>
              <a:avLst/>
              <a:gdLst>
                <a:gd name="T0" fmla="*/ 16 w 38"/>
                <a:gd name="T1" fmla="*/ 1 h 31"/>
                <a:gd name="T2" fmla="*/ 38 w 38"/>
                <a:gd name="T3" fmla="*/ 4 h 31"/>
                <a:gd name="T4" fmla="*/ 0 w 38"/>
                <a:gd name="T5" fmla="*/ 31 h 31"/>
                <a:gd name="T6" fmla="*/ 0 w 38"/>
                <a:gd name="T7" fmla="*/ 21 h 31"/>
                <a:gd name="T8" fmla="*/ 16 w 38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16" y="1"/>
                  </a:moveTo>
                  <a:cubicBezTo>
                    <a:pt x="31" y="0"/>
                    <a:pt x="28" y="0"/>
                    <a:pt x="38" y="4"/>
                  </a:cubicBezTo>
                  <a:cubicBezTo>
                    <a:pt x="31" y="14"/>
                    <a:pt x="12" y="29"/>
                    <a:pt x="0" y="3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13"/>
                    <a:pt x="16" y="6"/>
                    <a:pt x="16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45"/>
            <p:cNvSpPr>
              <a:spLocks/>
            </p:cNvSpPr>
            <p:nvPr/>
          </p:nvSpPr>
          <p:spPr bwMode="auto">
            <a:xfrm>
              <a:off x="1394" y="496"/>
              <a:ext cx="76" cy="34"/>
            </a:xfrm>
            <a:custGeom>
              <a:avLst/>
              <a:gdLst>
                <a:gd name="T0" fmla="*/ 38 w 102"/>
                <a:gd name="T1" fmla="*/ 46 h 46"/>
                <a:gd name="T2" fmla="*/ 15 w 102"/>
                <a:gd name="T3" fmla="*/ 28 h 46"/>
                <a:gd name="T4" fmla="*/ 0 w 102"/>
                <a:gd name="T5" fmla="*/ 11 h 46"/>
                <a:gd name="T6" fmla="*/ 13 w 102"/>
                <a:gd name="T7" fmla="*/ 0 h 46"/>
                <a:gd name="T8" fmla="*/ 51 w 102"/>
                <a:gd name="T9" fmla="*/ 6 h 46"/>
                <a:gd name="T10" fmla="*/ 102 w 102"/>
                <a:gd name="T11" fmla="*/ 31 h 46"/>
                <a:gd name="T12" fmla="*/ 89 w 102"/>
                <a:gd name="T13" fmla="*/ 43 h 46"/>
                <a:gd name="T14" fmla="*/ 66 w 102"/>
                <a:gd name="T15" fmla="*/ 38 h 46"/>
                <a:gd name="T16" fmla="*/ 38 w 102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46">
                  <a:moveTo>
                    <a:pt x="38" y="46"/>
                  </a:moveTo>
                  <a:cubicBezTo>
                    <a:pt x="23" y="46"/>
                    <a:pt x="10" y="42"/>
                    <a:pt x="15" y="28"/>
                  </a:cubicBezTo>
                  <a:cubicBezTo>
                    <a:pt x="9" y="24"/>
                    <a:pt x="0" y="20"/>
                    <a:pt x="0" y="11"/>
                  </a:cubicBezTo>
                  <a:cubicBezTo>
                    <a:pt x="0" y="4"/>
                    <a:pt x="7" y="0"/>
                    <a:pt x="13" y="0"/>
                  </a:cubicBezTo>
                  <a:cubicBezTo>
                    <a:pt x="30" y="0"/>
                    <a:pt x="35" y="6"/>
                    <a:pt x="51" y="6"/>
                  </a:cubicBezTo>
                  <a:cubicBezTo>
                    <a:pt x="71" y="6"/>
                    <a:pt x="89" y="23"/>
                    <a:pt x="102" y="31"/>
                  </a:cubicBezTo>
                  <a:cubicBezTo>
                    <a:pt x="100" y="38"/>
                    <a:pt x="96" y="43"/>
                    <a:pt x="89" y="43"/>
                  </a:cubicBezTo>
                  <a:cubicBezTo>
                    <a:pt x="79" y="43"/>
                    <a:pt x="74" y="38"/>
                    <a:pt x="66" y="38"/>
                  </a:cubicBezTo>
                  <a:cubicBezTo>
                    <a:pt x="58" y="38"/>
                    <a:pt x="51" y="46"/>
                    <a:pt x="38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46"/>
            <p:cNvSpPr>
              <a:spLocks/>
            </p:cNvSpPr>
            <p:nvPr/>
          </p:nvSpPr>
          <p:spPr bwMode="auto">
            <a:xfrm>
              <a:off x="1401" y="831"/>
              <a:ext cx="18" cy="20"/>
            </a:xfrm>
            <a:custGeom>
              <a:avLst/>
              <a:gdLst>
                <a:gd name="T0" fmla="*/ 25 w 25"/>
                <a:gd name="T1" fmla="*/ 9 h 27"/>
                <a:gd name="T2" fmla="*/ 12 w 25"/>
                <a:gd name="T3" fmla="*/ 27 h 27"/>
                <a:gd name="T4" fmla="*/ 0 w 25"/>
                <a:gd name="T5" fmla="*/ 15 h 27"/>
                <a:gd name="T6" fmla="*/ 25 w 25"/>
                <a:gd name="T7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7">
                  <a:moveTo>
                    <a:pt x="25" y="9"/>
                  </a:moveTo>
                  <a:cubicBezTo>
                    <a:pt x="21" y="16"/>
                    <a:pt x="19" y="27"/>
                    <a:pt x="12" y="27"/>
                  </a:cubicBezTo>
                  <a:cubicBezTo>
                    <a:pt x="10" y="27"/>
                    <a:pt x="0" y="15"/>
                    <a:pt x="0" y="15"/>
                  </a:cubicBezTo>
                  <a:cubicBezTo>
                    <a:pt x="0" y="1"/>
                    <a:pt x="18" y="0"/>
                    <a:pt x="25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47"/>
            <p:cNvSpPr>
              <a:spLocks/>
            </p:cNvSpPr>
            <p:nvPr/>
          </p:nvSpPr>
          <p:spPr bwMode="auto">
            <a:xfrm>
              <a:off x="1494" y="671"/>
              <a:ext cx="19" cy="11"/>
            </a:xfrm>
            <a:custGeom>
              <a:avLst/>
              <a:gdLst>
                <a:gd name="T0" fmla="*/ 10 w 25"/>
                <a:gd name="T1" fmla="*/ 14 h 15"/>
                <a:gd name="T2" fmla="*/ 0 w 25"/>
                <a:gd name="T3" fmla="*/ 8 h 15"/>
                <a:gd name="T4" fmla="*/ 10 w 25"/>
                <a:gd name="T5" fmla="*/ 0 h 15"/>
                <a:gd name="T6" fmla="*/ 25 w 25"/>
                <a:gd name="T7" fmla="*/ 13 h 15"/>
                <a:gd name="T8" fmla="*/ 10 w 25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10" y="14"/>
                  </a:moveTo>
                  <a:cubicBezTo>
                    <a:pt x="5" y="14"/>
                    <a:pt x="0" y="13"/>
                    <a:pt x="0" y="8"/>
                  </a:cubicBezTo>
                  <a:cubicBezTo>
                    <a:pt x="0" y="6"/>
                    <a:pt x="9" y="0"/>
                    <a:pt x="10" y="0"/>
                  </a:cubicBezTo>
                  <a:cubicBezTo>
                    <a:pt x="17" y="0"/>
                    <a:pt x="23" y="10"/>
                    <a:pt x="25" y="13"/>
                  </a:cubicBezTo>
                  <a:cubicBezTo>
                    <a:pt x="15" y="15"/>
                    <a:pt x="18" y="14"/>
                    <a:pt x="1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48"/>
            <p:cNvSpPr>
              <a:spLocks/>
            </p:cNvSpPr>
            <p:nvPr/>
          </p:nvSpPr>
          <p:spPr bwMode="auto">
            <a:xfrm>
              <a:off x="1414" y="636"/>
              <a:ext cx="19" cy="14"/>
            </a:xfrm>
            <a:custGeom>
              <a:avLst/>
              <a:gdLst>
                <a:gd name="T0" fmla="*/ 9 w 26"/>
                <a:gd name="T1" fmla="*/ 18 h 18"/>
                <a:gd name="T2" fmla="*/ 26 w 26"/>
                <a:gd name="T3" fmla="*/ 0 h 18"/>
                <a:gd name="T4" fmla="*/ 9 w 2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9" y="18"/>
                  </a:moveTo>
                  <a:cubicBezTo>
                    <a:pt x="0" y="18"/>
                    <a:pt x="17" y="0"/>
                    <a:pt x="26" y="0"/>
                  </a:cubicBezTo>
                  <a:cubicBezTo>
                    <a:pt x="24" y="9"/>
                    <a:pt x="18" y="18"/>
                    <a:pt x="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49"/>
            <p:cNvSpPr>
              <a:spLocks/>
            </p:cNvSpPr>
            <p:nvPr/>
          </p:nvSpPr>
          <p:spPr bwMode="auto">
            <a:xfrm>
              <a:off x="1244" y="494"/>
              <a:ext cx="465" cy="353"/>
            </a:xfrm>
            <a:custGeom>
              <a:avLst/>
              <a:gdLst>
                <a:gd name="T0" fmla="*/ 573 w 622"/>
                <a:gd name="T1" fmla="*/ 354 h 471"/>
                <a:gd name="T2" fmla="*/ 482 w 622"/>
                <a:gd name="T3" fmla="*/ 308 h 471"/>
                <a:gd name="T4" fmla="*/ 497 w 622"/>
                <a:gd name="T5" fmla="*/ 320 h 471"/>
                <a:gd name="T6" fmla="*/ 486 w 622"/>
                <a:gd name="T7" fmla="*/ 331 h 471"/>
                <a:gd name="T8" fmla="*/ 512 w 622"/>
                <a:gd name="T9" fmla="*/ 362 h 471"/>
                <a:gd name="T10" fmla="*/ 546 w 622"/>
                <a:gd name="T11" fmla="*/ 371 h 471"/>
                <a:gd name="T12" fmla="*/ 560 w 622"/>
                <a:gd name="T13" fmla="*/ 405 h 471"/>
                <a:gd name="T14" fmla="*/ 478 w 622"/>
                <a:gd name="T15" fmla="*/ 405 h 471"/>
                <a:gd name="T16" fmla="*/ 522 w 622"/>
                <a:gd name="T17" fmla="*/ 461 h 471"/>
                <a:gd name="T18" fmla="*/ 507 w 622"/>
                <a:gd name="T19" fmla="*/ 461 h 471"/>
                <a:gd name="T20" fmla="*/ 401 w 622"/>
                <a:gd name="T21" fmla="*/ 407 h 471"/>
                <a:gd name="T22" fmla="*/ 327 w 622"/>
                <a:gd name="T23" fmla="*/ 379 h 471"/>
                <a:gd name="T24" fmla="*/ 291 w 622"/>
                <a:gd name="T25" fmla="*/ 386 h 471"/>
                <a:gd name="T26" fmla="*/ 289 w 622"/>
                <a:gd name="T27" fmla="*/ 342 h 471"/>
                <a:gd name="T28" fmla="*/ 355 w 622"/>
                <a:gd name="T29" fmla="*/ 331 h 471"/>
                <a:gd name="T30" fmla="*/ 361 w 622"/>
                <a:gd name="T31" fmla="*/ 302 h 471"/>
                <a:gd name="T32" fmla="*/ 319 w 622"/>
                <a:gd name="T33" fmla="*/ 207 h 471"/>
                <a:gd name="T34" fmla="*/ 289 w 622"/>
                <a:gd name="T35" fmla="*/ 207 h 471"/>
                <a:gd name="T36" fmla="*/ 251 w 622"/>
                <a:gd name="T37" fmla="*/ 153 h 471"/>
                <a:gd name="T38" fmla="*/ 209 w 622"/>
                <a:gd name="T39" fmla="*/ 165 h 471"/>
                <a:gd name="T40" fmla="*/ 72 w 622"/>
                <a:gd name="T41" fmla="*/ 149 h 471"/>
                <a:gd name="T42" fmla="*/ 18 w 622"/>
                <a:gd name="T43" fmla="*/ 125 h 471"/>
                <a:gd name="T44" fmla="*/ 53 w 622"/>
                <a:gd name="T45" fmla="*/ 117 h 471"/>
                <a:gd name="T46" fmla="*/ 0 w 622"/>
                <a:gd name="T47" fmla="*/ 87 h 471"/>
                <a:gd name="T48" fmla="*/ 20 w 622"/>
                <a:gd name="T49" fmla="*/ 29 h 471"/>
                <a:gd name="T50" fmla="*/ 106 w 622"/>
                <a:gd name="T51" fmla="*/ 8 h 471"/>
                <a:gd name="T52" fmla="*/ 79 w 622"/>
                <a:gd name="T53" fmla="*/ 57 h 471"/>
                <a:gd name="T54" fmla="*/ 87 w 622"/>
                <a:gd name="T55" fmla="*/ 85 h 471"/>
                <a:gd name="T56" fmla="*/ 94 w 622"/>
                <a:gd name="T57" fmla="*/ 48 h 471"/>
                <a:gd name="T58" fmla="*/ 206 w 622"/>
                <a:gd name="T59" fmla="*/ 53 h 471"/>
                <a:gd name="T60" fmla="*/ 221 w 622"/>
                <a:gd name="T61" fmla="*/ 61 h 471"/>
                <a:gd name="T62" fmla="*/ 268 w 622"/>
                <a:gd name="T63" fmla="*/ 49 h 471"/>
                <a:gd name="T64" fmla="*/ 372 w 622"/>
                <a:gd name="T65" fmla="*/ 101 h 471"/>
                <a:gd name="T66" fmla="*/ 416 w 622"/>
                <a:gd name="T67" fmla="*/ 117 h 471"/>
                <a:gd name="T68" fmla="*/ 469 w 622"/>
                <a:gd name="T69" fmla="*/ 153 h 471"/>
                <a:gd name="T70" fmla="*/ 503 w 622"/>
                <a:gd name="T71" fmla="*/ 172 h 471"/>
                <a:gd name="T72" fmla="*/ 499 w 622"/>
                <a:gd name="T73" fmla="*/ 184 h 471"/>
                <a:gd name="T74" fmla="*/ 486 w 622"/>
                <a:gd name="T75" fmla="*/ 210 h 471"/>
                <a:gd name="T76" fmla="*/ 545 w 622"/>
                <a:gd name="T77" fmla="*/ 244 h 471"/>
                <a:gd name="T78" fmla="*/ 588 w 622"/>
                <a:gd name="T79" fmla="*/ 276 h 471"/>
                <a:gd name="T80" fmla="*/ 622 w 622"/>
                <a:gd name="T81" fmla="*/ 298 h 471"/>
                <a:gd name="T82" fmla="*/ 599 w 622"/>
                <a:gd name="T83" fmla="*/ 32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2" h="471">
                  <a:moveTo>
                    <a:pt x="583" y="331"/>
                  </a:moveTo>
                  <a:cubicBezTo>
                    <a:pt x="583" y="340"/>
                    <a:pt x="581" y="354"/>
                    <a:pt x="573" y="354"/>
                  </a:cubicBezTo>
                  <a:cubicBezTo>
                    <a:pt x="535" y="354"/>
                    <a:pt x="533" y="300"/>
                    <a:pt x="497" y="300"/>
                  </a:cubicBezTo>
                  <a:cubicBezTo>
                    <a:pt x="493" y="300"/>
                    <a:pt x="483" y="308"/>
                    <a:pt x="482" y="308"/>
                  </a:cubicBezTo>
                  <a:cubicBezTo>
                    <a:pt x="489" y="312"/>
                    <a:pt x="490" y="312"/>
                    <a:pt x="497" y="310"/>
                  </a:cubicBezTo>
                  <a:cubicBezTo>
                    <a:pt x="497" y="320"/>
                    <a:pt x="497" y="320"/>
                    <a:pt x="497" y="320"/>
                  </a:cubicBezTo>
                  <a:cubicBezTo>
                    <a:pt x="493" y="321"/>
                    <a:pt x="489" y="322"/>
                    <a:pt x="486" y="320"/>
                  </a:cubicBezTo>
                  <a:cubicBezTo>
                    <a:pt x="486" y="331"/>
                    <a:pt x="486" y="331"/>
                    <a:pt x="486" y="331"/>
                  </a:cubicBezTo>
                  <a:cubicBezTo>
                    <a:pt x="496" y="331"/>
                    <a:pt x="496" y="331"/>
                    <a:pt x="496" y="331"/>
                  </a:cubicBezTo>
                  <a:cubicBezTo>
                    <a:pt x="497" y="342"/>
                    <a:pt x="506" y="359"/>
                    <a:pt x="512" y="362"/>
                  </a:cubicBezTo>
                  <a:cubicBezTo>
                    <a:pt x="527" y="367"/>
                    <a:pt x="532" y="358"/>
                    <a:pt x="533" y="371"/>
                  </a:cubicBezTo>
                  <a:cubicBezTo>
                    <a:pt x="541" y="371"/>
                    <a:pt x="541" y="371"/>
                    <a:pt x="546" y="371"/>
                  </a:cubicBezTo>
                  <a:cubicBezTo>
                    <a:pt x="546" y="384"/>
                    <a:pt x="546" y="384"/>
                    <a:pt x="546" y="387"/>
                  </a:cubicBezTo>
                  <a:cubicBezTo>
                    <a:pt x="546" y="393"/>
                    <a:pt x="560" y="397"/>
                    <a:pt x="560" y="405"/>
                  </a:cubicBezTo>
                  <a:cubicBezTo>
                    <a:pt x="560" y="413"/>
                    <a:pt x="552" y="428"/>
                    <a:pt x="549" y="437"/>
                  </a:cubicBezTo>
                  <a:cubicBezTo>
                    <a:pt x="535" y="436"/>
                    <a:pt x="487" y="417"/>
                    <a:pt x="478" y="405"/>
                  </a:cubicBezTo>
                  <a:cubicBezTo>
                    <a:pt x="467" y="405"/>
                    <a:pt x="467" y="405"/>
                    <a:pt x="467" y="405"/>
                  </a:cubicBezTo>
                  <a:cubicBezTo>
                    <a:pt x="480" y="422"/>
                    <a:pt x="522" y="439"/>
                    <a:pt x="522" y="461"/>
                  </a:cubicBezTo>
                  <a:cubicBezTo>
                    <a:pt x="522" y="467"/>
                    <a:pt x="518" y="471"/>
                    <a:pt x="515" y="471"/>
                  </a:cubicBezTo>
                  <a:cubicBezTo>
                    <a:pt x="511" y="471"/>
                    <a:pt x="509" y="462"/>
                    <a:pt x="507" y="461"/>
                  </a:cubicBezTo>
                  <a:cubicBezTo>
                    <a:pt x="485" y="450"/>
                    <a:pt x="471" y="455"/>
                    <a:pt x="452" y="443"/>
                  </a:cubicBezTo>
                  <a:cubicBezTo>
                    <a:pt x="434" y="432"/>
                    <a:pt x="388" y="432"/>
                    <a:pt x="401" y="407"/>
                  </a:cubicBezTo>
                  <a:cubicBezTo>
                    <a:pt x="376" y="396"/>
                    <a:pt x="364" y="381"/>
                    <a:pt x="342" y="367"/>
                  </a:cubicBezTo>
                  <a:cubicBezTo>
                    <a:pt x="338" y="373"/>
                    <a:pt x="334" y="379"/>
                    <a:pt x="327" y="379"/>
                  </a:cubicBezTo>
                  <a:cubicBezTo>
                    <a:pt x="319" y="379"/>
                    <a:pt x="321" y="374"/>
                    <a:pt x="314" y="374"/>
                  </a:cubicBezTo>
                  <a:cubicBezTo>
                    <a:pt x="305" y="374"/>
                    <a:pt x="300" y="386"/>
                    <a:pt x="291" y="386"/>
                  </a:cubicBezTo>
                  <a:cubicBezTo>
                    <a:pt x="283" y="386"/>
                    <a:pt x="259" y="374"/>
                    <a:pt x="259" y="363"/>
                  </a:cubicBezTo>
                  <a:cubicBezTo>
                    <a:pt x="259" y="355"/>
                    <a:pt x="278" y="342"/>
                    <a:pt x="289" y="342"/>
                  </a:cubicBezTo>
                  <a:cubicBezTo>
                    <a:pt x="302" y="342"/>
                    <a:pt x="315" y="342"/>
                    <a:pt x="321" y="342"/>
                  </a:cubicBezTo>
                  <a:cubicBezTo>
                    <a:pt x="328" y="342"/>
                    <a:pt x="346" y="337"/>
                    <a:pt x="355" y="331"/>
                  </a:cubicBezTo>
                  <a:cubicBezTo>
                    <a:pt x="352" y="328"/>
                    <a:pt x="342" y="320"/>
                    <a:pt x="342" y="314"/>
                  </a:cubicBezTo>
                  <a:cubicBezTo>
                    <a:pt x="342" y="300"/>
                    <a:pt x="355" y="308"/>
                    <a:pt x="361" y="302"/>
                  </a:cubicBezTo>
                  <a:cubicBezTo>
                    <a:pt x="368" y="295"/>
                    <a:pt x="384" y="277"/>
                    <a:pt x="384" y="266"/>
                  </a:cubicBezTo>
                  <a:cubicBezTo>
                    <a:pt x="384" y="246"/>
                    <a:pt x="335" y="207"/>
                    <a:pt x="319" y="207"/>
                  </a:cubicBezTo>
                  <a:cubicBezTo>
                    <a:pt x="309" y="207"/>
                    <a:pt x="305" y="216"/>
                    <a:pt x="295" y="216"/>
                  </a:cubicBezTo>
                  <a:cubicBezTo>
                    <a:pt x="292" y="216"/>
                    <a:pt x="289" y="208"/>
                    <a:pt x="289" y="207"/>
                  </a:cubicBezTo>
                  <a:cubicBezTo>
                    <a:pt x="289" y="199"/>
                    <a:pt x="302" y="197"/>
                    <a:pt x="307" y="196"/>
                  </a:cubicBezTo>
                  <a:cubicBezTo>
                    <a:pt x="300" y="189"/>
                    <a:pt x="259" y="153"/>
                    <a:pt x="251" y="153"/>
                  </a:cubicBezTo>
                  <a:cubicBezTo>
                    <a:pt x="241" y="153"/>
                    <a:pt x="229" y="183"/>
                    <a:pt x="215" y="183"/>
                  </a:cubicBezTo>
                  <a:cubicBezTo>
                    <a:pt x="206" y="183"/>
                    <a:pt x="209" y="170"/>
                    <a:pt x="209" y="165"/>
                  </a:cubicBezTo>
                  <a:cubicBezTo>
                    <a:pt x="186" y="162"/>
                    <a:pt x="128" y="165"/>
                    <a:pt x="94" y="165"/>
                  </a:cubicBezTo>
                  <a:cubicBezTo>
                    <a:pt x="88" y="165"/>
                    <a:pt x="76" y="155"/>
                    <a:pt x="72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31" y="137"/>
                    <a:pt x="20" y="136"/>
                    <a:pt x="18" y="125"/>
                  </a:cubicBezTo>
                  <a:cubicBezTo>
                    <a:pt x="28" y="121"/>
                    <a:pt x="40" y="126"/>
                    <a:pt x="53" y="127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46" y="112"/>
                    <a:pt x="11" y="109"/>
                    <a:pt x="11" y="109"/>
                  </a:cubicBezTo>
                  <a:cubicBezTo>
                    <a:pt x="11" y="109"/>
                    <a:pt x="0" y="95"/>
                    <a:pt x="0" y="87"/>
                  </a:cubicBezTo>
                  <a:cubicBezTo>
                    <a:pt x="0" y="65"/>
                    <a:pt x="3" y="60"/>
                    <a:pt x="15" y="52"/>
                  </a:cubicBezTo>
                  <a:cubicBezTo>
                    <a:pt x="21" y="47"/>
                    <a:pt x="17" y="33"/>
                    <a:pt x="20" y="29"/>
                  </a:cubicBezTo>
                  <a:cubicBezTo>
                    <a:pt x="35" y="13"/>
                    <a:pt x="55" y="0"/>
                    <a:pt x="81" y="0"/>
                  </a:cubicBezTo>
                  <a:cubicBezTo>
                    <a:pt x="81" y="0"/>
                    <a:pt x="105" y="8"/>
                    <a:pt x="106" y="8"/>
                  </a:cubicBezTo>
                  <a:cubicBezTo>
                    <a:pt x="98" y="25"/>
                    <a:pt x="73" y="26"/>
                    <a:pt x="73" y="49"/>
                  </a:cubicBezTo>
                  <a:cubicBezTo>
                    <a:pt x="73" y="54"/>
                    <a:pt x="75" y="57"/>
                    <a:pt x="79" y="57"/>
                  </a:cubicBezTo>
                  <a:cubicBezTo>
                    <a:pt x="78" y="63"/>
                    <a:pt x="79" y="71"/>
                    <a:pt x="79" y="71"/>
                  </a:cubicBezTo>
                  <a:cubicBezTo>
                    <a:pt x="79" y="78"/>
                    <a:pt x="78" y="85"/>
                    <a:pt x="87" y="85"/>
                  </a:cubicBezTo>
                  <a:cubicBezTo>
                    <a:pt x="91" y="85"/>
                    <a:pt x="102" y="75"/>
                    <a:pt x="102" y="69"/>
                  </a:cubicBezTo>
                  <a:cubicBezTo>
                    <a:pt x="102" y="61"/>
                    <a:pt x="94" y="56"/>
                    <a:pt x="94" y="48"/>
                  </a:cubicBezTo>
                  <a:cubicBezTo>
                    <a:pt x="94" y="17"/>
                    <a:pt x="145" y="8"/>
                    <a:pt x="175" y="8"/>
                  </a:cubicBezTo>
                  <a:cubicBezTo>
                    <a:pt x="195" y="8"/>
                    <a:pt x="206" y="36"/>
                    <a:pt x="206" y="53"/>
                  </a:cubicBezTo>
                  <a:cubicBezTo>
                    <a:pt x="206" y="56"/>
                    <a:pt x="202" y="69"/>
                    <a:pt x="206" y="69"/>
                  </a:cubicBezTo>
                  <a:cubicBezTo>
                    <a:pt x="210" y="69"/>
                    <a:pt x="213" y="61"/>
                    <a:pt x="221" y="61"/>
                  </a:cubicBezTo>
                  <a:cubicBezTo>
                    <a:pt x="229" y="61"/>
                    <a:pt x="231" y="69"/>
                    <a:pt x="238" y="69"/>
                  </a:cubicBezTo>
                  <a:cubicBezTo>
                    <a:pt x="251" y="69"/>
                    <a:pt x="255" y="49"/>
                    <a:pt x="268" y="49"/>
                  </a:cubicBezTo>
                  <a:cubicBezTo>
                    <a:pt x="283" y="49"/>
                    <a:pt x="315" y="54"/>
                    <a:pt x="325" y="61"/>
                  </a:cubicBezTo>
                  <a:cubicBezTo>
                    <a:pt x="342" y="74"/>
                    <a:pt x="347" y="101"/>
                    <a:pt x="372" y="101"/>
                  </a:cubicBezTo>
                  <a:cubicBezTo>
                    <a:pt x="384" y="101"/>
                    <a:pt x="386" y="101"/>
                    <a:pt x="391" y="101"/>
                  </a:cubicBezTo>
                  <a:cubicBezTo>
                    <a:pt x="399" y="101"/>
                    <a:pt x="418" y="103"/>
                    <a:pt x="416" y="117"/>
                  </a:cubicBezTo>
                  <a:cubicBezTo>
                    <a:pt x="437" y="124"/>
                    <a:pt x="448" y="137"/>
                    <a:pt x="469" y="139"/>
                  </a:cubicBezTo>
                  <a:cubicBezTo>
                    <a:pt x="469" y="153"/>
                    <a:pt x="469" y="153"/>
                    <a:pt x="469" y="153"/>
                  </a:cubicBezTo>
                  <a:cubicBezTo>
                    <a:pt x="474" y="153"/>
                    <a:pt x="482" y="153"/>
                    <a:pt x="482" y="153"/>
                  </a:cubicBezTo>
                  <a:cubicBezTo>
                    <a:pt x="493" y="153"/>
                    <a:pt x="499" y="161"/>
                    <a:pt x="503" y="172"/>
                  </a:cubicBezTo>
                  <a:cubicBezTo>
                    <a:pt x="493" y="174"/>
                    <a:pt x="483" y="173"/>
                    <a:pt x="477" y="183"/>
                  </a:cubicBezTo>
                  <a:cubicBezTo>
                    <a:pt x="490" y="184"/>
                    <a:pt x="493" y="184"/>
                    <a:pt x="499" y="184"/>
                  </a:cubicBezTo>
                  <a:cubicBezTo>
                    <a:pt x="503" y="184"/>
                    <a:pt x="509" y="187"/>
                    <a:pt x="511" y="192"/>
                  </a:cubicBezTo>
                  <a:cubicBezTo>
                    <a:pt x="499" y="198"/>
                    <a:pt x="493" y="198"/>
                    <a:pt x="486" y="210"/>
                  </a:cubicBezTo>
                  <a:cubicBezTo>
                    <a:pt x="493" y="214"/>
                    <a:pt x="497" y="216"/>
                    <a:pt x="507" y="216"/>
                  </a:cubicBezTo>
                  <a:cubicBezTo>
                    <a:pt x="509" y="234"/>
                    <a:pt x="529" y="242"/>
                    <a:pt x="545" y="244"/>
                  </a:cubicBezTo>
                  <a:cubicBezTo>
                    <a:pt x="546" y="258"/>
                    <a:pt x="550" y="272"/>
                    <a:pt x="562" y="272"/>
                  </a:cubicBezTo>
                  <a:cubicBezTo>
                    <a:pt x="578" y="272"/>
                    <a:pt x="582" y="261"/>
                    <a:pt x="588" y="276"/>
                  </a:cubicBezTo>
                  <a:cubicBezTo>
                    <a:pt x="592" y="280"/>
                    <a:pt x="598" y="280"/>
                    <a:pt x="602" y="280"/>
                  </a:cubicBezTo>
                  <a:cubicBezTo>
                    <a:pt x="616" y="280"/>
                    <a:pt x="622" y="285"/>
                    <a:pt x="622" y="298"/>
                  </a:cubicBezTo>
                  <a:cubicBezTo>
                    <a:pt x="622" y="308"/>
                    <a:pt x="609" y="312"/>
                    <a:pt x="599" y="312"/>
                  </a:cubicBezTo>
                  <a:cubicBezTo>
                    <a:pt x="600" y="320"/>
                    <a:pt x="599" y="318"/>
                    <a:pt x="599" y="322"/>
                  </a:cubicBezTo>
                  <a:cubicBezTo>
                    <a:pt x="599" y="324"/>
                    <a:pt x="597" y="331"/>
                    <a:pt x="583" y="331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50"/>
            <p:cNvSpPr>
              <a:spLocks/>
            </p:cNvSpPr>
            <p:nvPr/>
          </p:nvSpPr>
          <p:spPr bwMode="auto">
            <a:xfrm>
              <a:off x="1435" y="798"/>
              <a:ext cx="13" cy="13"/>
            </a:xfrm>
            <a:custGeom>
              <a:avLst/>
              <a:gdLst>
                <a:gd name="T0" fmla="*/ 17 w 17"/>
                <a:gd name="T1" fmla="*/ 11 h 17"/>
                <a:gd name="T2" fmla="*/ 0 w 17"/>
                <a:gd name="T3" fmla="*/ 11 h 17"/>
                <a:gd name="T4" fmla="*/ 17 w 17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17" y="11"/>
                  </a:moveTo>
                  <a:cubicBezTo>
                    <a:pt x="10" y="17"/>
                    <a:pt x="7" y="17"/>
                    <a:pt x="0" y="11"/>
                  </a:cubicBezTo>
                  <a:cubicBezTo>
                    <a:pt x="7" y="0"/>
                    <a:pt x="8" y="6"/>
                    <a:pt x="17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51"/>
            <p:cNvSpPr>
              <a:spLocks/>
            </p:cNvSpPr>
            <p:nvPr/>
          </p:nvSpPr>
          <p:spPr bwMode="auto">
            <a:xfrm>
              <a:off x="1340" y="730"/>
              <a:ext cx="11" cy="13"/>
            </a:xfrm>
            <a:custGeom>
              <a:avLst/>
              <a:gdLst>
                <a:gd name="T0" fmla="*/ 0 w 15"/>
                <a:gd name="T1" fmla="*/ 5 h 17"/>
                <a:gd name="T2" fmla="*/ 15 w 15"/>
                <a:gd name="T3" fmla="*/ 17 h 17"/>
                <a:gd name="T4" fmla="*/ 0 w 15"/>
                <a:gd name="T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7">
                  <a:moveTo>
                    <a:pt x="0" y="5"/>
                  </a:moveTo>
                  <a:cubicBezTo>
                    <a:pt x="10" y="0"/>
                    <a:pt x="10" y="10"/>
                    <a:pt x="15" y="17"/>
                  </a:cubicBezTo>
                  <a:cubicBezTo>
                    <a:pt x="6" y="16"/>
                    <a:pt x="0" y="10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52"/>
            <p:cNvSpPr>
              <a:spLocks/>
            </p:cNvSpPr>
            <p:nvPr/>
          </p:nvSpPr>
          <p:spPr bwMode="auto">
            <a:xfrm>
              <a:off x="1216" y="141"/>
              <a:ext cx="496" cy="273"/>
            </a:xfrm>
            <a:custGeom>
              <a:avLst/>
              <a:gdLst>
                <a:gd name="T0" fmla="*/ 528 w 664"/>
                <a:gd name="T1" fmla="*/ 28 h 366"/>
                <a:gd name="T2" fmla="*/ 602 w 664"/>
                <a:gd name="T3" fmla="*/ 16 h 366"/>
                <a:gd name="T4" fmla="*/ 664 w 664"/>
                <a:gd name="T5" fmla="*/ 49 h 366"/>
                <a:gd name="T6" fmla="*/ 537 w 664"/>
                <a:gd name="T7" fmla="*/ 91 h 366"/>
                <a:gd name="T8" fmla="*/ 507 w 664"/>
                <a:gd name="T9" fmla="*/ 133 h 366"/>
                <a:gd name="T10" fmla="*/ 397 w 664"/>
                <a:gd name="T11" fmla="*/ 195 h 366"/>
                <a:gd name="T12" fmla="*/ 371 w 664"/>
                <a:gd name="T13" fmla="*/ 212 h 366"/>
                <a:gd name="T14" fmla="*/ 371 w 664"/>
                <a:gd name="T15" fmla="*/ 246 h 366"/>
                <a:gd name="T16" fmla="*/ 299 w 664"/>
                <a:gd name="T17" fmla="*/ 282 h 366"/>
                <a:gd name="T18" fmla="*/ 272 w 664"/>
                <a:gd name="T19" fmla="*/ 331 h 366"/>
                <a:gd name="T20" fmla="*/ 303 w 664"/>
                <a:gd name="T21" fmla="*/ 338 h 366"/>
                <a:gd name="T22" fmla="*/ 217 w 664"/>
                <a:gd name="T23" fmla="*/ 354 h 366"/>
                <a:gd name="T24" fmla="*/ 138 w 664"/>
                <a:gd name="T25" fmla="*/ 362 h 366"/>
                <a:gd name="T26" fmla="*/ 56 w 664"/>
                <a:gd name="T27" fmla="*/ 354 h 366"/>
                <a:gd name="T28" fmla="*/ 104 w 664"/>
                <a:gd name="T29" fmla="*/ 316 h 366"/>
                <a:gd name="T30" fmla="*/ 98 w 664"/>
                <a:gd name="T31" fmla="*/ 284 h 366"/>
                <a:gd name="T32" fmla="*/ 159 w 664"/>
                <a:gd name="T33" fmla="*/ 306 h 366"/>
                <a:gd name="T34" fmla="*/ 113 w 664"/>
                <a:gd name="T35" fmla="*/ 266 h 366"/>
                <a:gd name="T36" fmla="*/ 94 w 664"/>
                <a:gd name="T37" fmla="*/ 272 h 366"/>
                <a:gd name="T38" fmla="*/ 117 w 664"/>
                <a:gd name="T39" fmla="*/ 236 h 366"/>
                <a:gd name="T40" fmla="*/ 107 w 664"/>
                <a:gd name="T41" fmla="*/ 175 h 366"/>
                <a:gd name="T42" fmla="*/ 115 w 664"/>
                <a:gd name="T43" fmla="*/ 159 h 366"/>
                <a:gd name="T44" fmla="*/ 166 w 664"/>
                <a:gd name="T45" fmla="*/ 161 h 366"/>
                <a:gd name="T46" fmla="*/ 185 w 664"/>
                <a:gd name="T47" fmla="*/ 163 h 366"/>
                <a:gd name="T48" fmla="*/ 228 w 664"/>
                <a:gd name="T49" fmla="*/ 155 h 366"/>
                <a:gd name="T50" fmla="*/ 253 w 664"/>
                <a:gd name="T51" fmla="*/ 133 h 366"/>
                <a:gd name="T52" fmla="*/ 170 w 664"/>
                <a:gd name="T53" fmla="*/ 145 h 366"/>
                <a:gd name="T54" fmla="*/ 125 w 664"/>
                <a:gd name="T55" fmla="*/ 137 h 366"/>
                <a:gd name="T56" fmla="*/ 98 w 664"/>
                <a:gd name="T57" fmla="*/ 145 h 366"/>
                <a:gd name="T58" fmla="*/ 77 w 664"/>
                <a:gd name="T59" fmla="*/ 119 h 366"/>
                <a:gd name="T60" fmla="*/ 88 w 664"/>
                <a:gd name="T61" fmla="*/ 95 h 366"/>
                <a:gd name="T62" fmla="*/ 43 w 664"/>
                <a:gd name="T63" fmla="*/ 107 h 366"/>
                <a:gd name="T64" fmla="*/ 50 w 664"/>
                <a:gd name="T65" fmla="*/ 87 h 366"/>
                <a:gd name="T66" fmla="*/ 16 w 664"/>
                <a:gd name="T67" fmla="*/ 93 h 366"/>
                <a:gd name="T68" fmla="*/ 75 w 664"/>
                <a:gd name="T69" fmla="*/ 64 h 366"/>
                <a:gd name="T70" fmla="*/ 98 w 664"/>
                <a:gd name="T71" fmla="*/ 57 h 366"/>
                <a:gd name="T72" fmla="*/ 179 w 664"/>
                <a:gd name="T73" fmla="*/ 57 h 366"/>
                <a:gd name="T74" fmla="*/ 232 w 664"/>
                <a:gd name="T75" fmla="*/ 20 h 366"/>
                <a:gd name="T76" fmla="*/ 337 w 664"/>
                <a:gd name="T77" fmla="*/ 9 h 366"/>
                <a:gd name="T78" fmla="*/ 375 w 664"/>
                <a:gd name="T79" fmla="*/ 13 h 366"/>
                <a:gd name="T80" fmla="*/ 422 w 664"/>
                <a:gd name="T81" fmla="*/ 5 h 366"/>
                <a:gd name="T82" fmla="*/ 541 w 664"/>
                <a:gd name="T83" fmla="*/ 1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4" h="366">
                  <a:moveTo>
                    <a:pt x="541" y="19"/>
                  </a:moveTo>
                  <a:cubicBezTo>
                    <a:pt x="536" y="25"/>
                    <a:pt x="534" y="26"/>
                    <a:pt x="528" y="28"/>
                  </a:cubicBezTo>
                  <a:cubicBezTo>
                    <a:pt x="588" y="9"/>
                    <a:pt x="588" y="9"/>
                    <a:pt x="588" y="9"/>
                  </a:cubicBezTo>
                  <a:cubicBezTo>
                    <a:pt x="593" y="13"/>
                    <a:pt x="596" y="14"/>
                    <a:pt x="602" y="16"/>
                  </a:cubicBezTo>
                  <a:cubicBezTo>
                    <a:pt x="610" y="18"/>
                    <a:pt x="610" y="25"/>
                    <a:pt x="615" y="29"/>
                  </a:cubicBezTo>
                  <a:cubicBezTo>
                    <a:pt x="624" y="39"/>
                    <a:pt x="664" y="35"/>
                    <a:pt x="664" y="49"/>
                  </a:cubicBezTo>
                  <a:cubicBezTo>
                    <a:pt x="664" y="60"/>
                    <a:pt x="650" y="57"/>
                    <a:pt x="645" y="61"/>
                  </a:cubicBezTo>
                  <a:cubicBezTo>
                    <a:pt x="615" y="85"/>
                    <a:pt x="578" y="71"/>
                    <a:pt x="537" y="91"/>
                  </a:cubicBezTo>
                  <a:cubicBezTo>
                    <a:pt x="545" y="99"/>
                    <a:pt x="575" y="93"/>
                    <a:pt x="594" y="94"/>
                  </a:cubicBezTo>
                  <a:cubicBezTo>
                    <a:pt x="577" y="112"/>
                    <a:pt x="534" y="123"/>
                    <a:pt x="507" y="133"/>
                  </a:cubicBezTo>
                  <a:cubicBezTo>
                    <a:pt x="477" y="143"/>
                    <a:pt x="459" y="175"/>
                    <a:pt x="437" y="192"/>
                  </a:cubicBezTo>
                  <a:cubicBezTo>
                    <a:pt x="426" y="200"/>
                    <a:pt x="409" y="191"/>
                    <a:pt x="397" y="195"/>
                  </a:cubicBezTo>
                  <a:cubicBezTo>
                    <a:pt x="381" y="200"/>
                    <a:pt x="362" y="202"/>
                    <a:pt x="350" y="212"/>
                  </a:cubicBezTo>
                  <a:cubicBezTo>
                    <a:pt x="371" y="212"/>
                    <a:pt x="371" y="212"/>
                    <a:pt x="371" y="212"/>
                  </a:cubicBezTo>
                  <a:cubicBezTo>
                    <a:pt x="372" y="230"/>
                    <a:pt x="363" y="228"/>
                    <a:pt x="349" y="227"/>
                  </a:cubicBezTo>
                  <a:cubicBezTo>
                    <a:pt x="358" y="231"/>
                    <a:pt x="366" y="234"/>
                    <a:pt x="371" y="246"/>
                  </a:cubicBezTo>
                  <a:cubicBezTo>
                    <a:pt x="355" y="254"/>
                    <a:pt x="350" y="273"/>
                    <a:pt x="337" y="282"/>
                  </a:cubicBezTo>
                  <a:cubicBezTo>
                    <a:pt x="304" y="282"/>
                    <a:pt x="305" y="282"/>
                    <a:pt x="299" y="282"/>
                  </a:cubicBezTo>
                  <a:cubicBezTo>
                    <a:pt x="300" y="288"/>
                    <a:pt x="304" y="289"/>
                    <a:pt x="304" y="294"/>
                  </a:cubicBezTo>
                  <a:cubicBezTo>
                    <a:pt x="304" y="319"/>
                    <a:pt x="272" y="304"/>
                    <a:pt x="272" y="331"/>
                  </a:cubicBezTo>
                  <a:cubicBezTo>
                    <a:pt x="284" y="331"/>
                    <a:pt x="286" y="331"/>
                    <a:pt x="291" y="331"/>
                  </a:cubicBezTo>
                  <a:cubicBezTo>
                    <a:pt x="294" y="331"/>
                    <a:pt x="303" y="331"/>
                    <a:pt x="303" y="338"/>
                  </a:cubicBezTo>
                  <a:cubicBezTo>
                    <a:pt x="303" y="351"/>
                    <a:pt x="259" y="366"/>
                    <a:pt x="242" y="366"/>
                  </a:cubicBezTo>
                  <a:cubicBezTo>
                    <a:pt x="225" y="366"/>
                    <a:pt x="232" y="354"/>
                    <a:pt x="217" y="354"/>
                  </a:cubicBezTo>
                  <a:cubicBezTo>
                    <a:pt x="195" y="354"/>
                    <a:pt x="179" y="354"/>
                    <a:pt x="160" y="354"/>
                  </a:cubicBezTo>
                  <a:cubicBezTo>
                    <a:pt x="153" y="354"/>
                    <a:pt x="149" y="362"/>
                    <a:pt x="138" y="362"/>
                  </a:cubicBezTo>
                  <a:cubicBezTo>
                    <a:pt x="113" y="362"/>
                    <a:pt x="92" y="355"/>
                    <a:pt x="66" y="346"/>
                  </a:cubicBezTo>
                  <a:cubicBezTo>
                    <a:pt x="63" y="350"/>
                    <a:pt x="60" y="354"/>
                    <a:pt x="56" y="354"/>
                  </a:cubicBezTo>
                  <a:cubicBezTo>
                    <a:pt x="51" y="354"/>
                    <a:pt x="49" y="350"/>
                    <a:pt x="49" y="347"/>
                  </a:cubicBezTo>
                  <a:cubicBezTo>
                    <a:pt x="49" y="316"/>
                    <a:pt x="88" y="327"/>
                    <a:pt x="104" y="316"/>
                  </a:cubicBezTo>
                  <a:cubicBezTo>
                    <a:pt x="95" y="308"/>
                    <a:pt x="79" y="306"/>
                    <a:pt x="79" y="292"/>
                  </a:cubicBezTo>
                  <a:cubicBezTo>
                    <a:pt x="79" y="281"/>
                    <a:pt x="91" y="284"/>
                    <a:pt x="98" y="284"/>
                  </a:cubicBezTo>
                  <a:cubicBezTo>
                    <a:pt x="122" y="284"/>
                    <a:pt x="131" y="297"/>
                    <a:pt x="145" y="306"/>
                  </a:cubicBezTo>
                  <a:cubicBezTo>
                    <a:pt x="159" y="306"/>
                    <a:pt x="159" y="306"/>
                    <a:pt x="159" y="306"/>
                  </a:cubicBezTo>
                  <a:cubicBezTo>
                    <a:pt x="148" y="295"/>
                    <a:pt x="125" y="285"/>
                    <a:pt x="125" y="266"/>
                  </a:cubicBezTo>
                  <a:cubicBezTo>
                    <a:pt x="113" y="266"/>
                    <a:pt x="113" y="266"/>
                    <a:pt x="113" y="266"/>
                  </a:cubicBezTo>
                  <a:cubicBezTo>
                    <a:pt x="109" y="269"/>
                    <a:pt x="109" y="269"/>
                    <a:pt x="106" y="272"/>
                  </a:cubicBezTo>
                  <a:cubicBezTo>
                    <a:pt x="94" y="272"/>
                    <a:pt x="94" y="272"/>
                    <a:pt x="94" y="272"/>
                  </a:cubicBezTo>
                  <a:cubicBezTo>
                    <a:pt x="94" y="262"/>
                    <a:pt x="94" y="262"/>
                    <a:pt x="94" y="262"/>
                  </a:cubicBezTo>
                  <a:cubicBezTo>
                    <a:pt x="100" y="249"/>
                    <a:pt x="106" y="240"/>
                    <a:pt x="117" y="236"/>
                  </a:cubicBezTo>
                  <a:cubicBezTo>
                    <a:pt x="136" y="230"/>
                    <a:pt x="159" y="237"/>
                    <a:pt x="159" y="215"/>
                  </a:cubicBezTo>
                  <a:cubicBezTo>
                    <a:pt x="159" y="189"/>
                    <a:pt x="107" y="189"/>
                    <a:pt x="107" y="175"/>
                  </a:cubicBezTo>
                  <a:cubicBezTo>
                    <a:pt x="107" y="167"/>
                    <a:pt x="119" y="168"/>
                    <a:pt x="126" y="168"/>
                  </a:cubicBezTo>
                  <a:cubicBezTo>
                    <a:pt x="118" y="168"/>
                    <a:pt x="116" y="165"/>
                    <a:pt x="115" y="159"/>
                  </a:cubicBezTo>
                  <a:cubicBezTo>
                    <a:pt x="119" y="157"/>
                    <a:pt x="122" y="159"/>
                    <a:pt x="126" y="159"/>
                  </a:cubicBezTo>
                  <a:cubicBezTo>
                    <a:pt x="134" y="159"/>
                    <a:pt x="151" y="156"/>
                    <a:pt x="166" y="161"/>
                  </a:cubicBezTo>
                  <a:cubicBezTo>
                    <a:pt x="185" y="167"/>
                    <a:pt x="192" y="190"/>
                    <a:pt x="213" y="188"/>
                  </a:cubicBezTo>
                  <a:cubicBezTo>
                    <a:pt x="209" y="184"/>
                    <a:pt x="185" y="168"/>
                    <a:pt x="185" y="163"/>
                  </a:cubicBezTo>
                  <a:cubicBezTo>
                    <a:pt x="185" y="160"/>
                    <a:pt x="189" y="157"/>
                    <a:pt x="191" y="155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43" y="149"/>
                    <a:pt x="256" y="145"/>
                    <a:pt x="265" y="133"/>
                  </a:cubicBezTo>
                  <a:cubicBezTo>
                    <a:pt x="253" y="133"/>
                    <a:pt x="253" y="133"/>
                    <a:pt x="253" y="133"/>
                  </a:cubicBezTo>
                  <a:cubicBezTo>
                    <a:pt x="238" y="145"/>
                    <a:pt x="221" y="151"/>
                    <a:pt x="197" y="151"/>
                  </a:cubicBezTo>
                  <a:cubicBezTo>
                    <a:pt x="182" y="151"/>
                    <a:pt x="178" y="145"/>
                    <a:pt x="170" y="145"/>
                  </a:cubicBezTo>
                  <a:cubicBezTo>
                    <a:pt x="164" y="145"/>
                    <a:pt x="161" y="153"/>
                    <a:pt x="155" y="153"/>
                  </a:cubicBezTo>
                  <a:cubicBezTo>
                    <a:pt x="140" y="153"/>
                    <a:pt x="120" y="147"/>
                    <a:pt x="125" y="13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0" y="141"/>
                    <a:pt x="105" y="145"/>
                    <a:pt x="98" y="145"/>
                  </a:cubicBezTo>
                  <a:cubicBezTo>
                    <a:pt x="83" y="145"/>
                    <a:pt x="62" y="135"/>
                    <a:pt x="56" y="128"/>
                  </a:cubicBezTo>
                  <a:cubicBezTo>
                    <a:pt x="62" y="124"/>
                    <a:pt x="67" y="120"/>
                    <a:pt x="77" y="119"/>
                  </a:cubicBezTo>
                  <a:cubicBezTo>
                    <a:pt x="63" y="119"/>
                    <a:pt x="47" y="118"/>
                    <a:pt x="41" y="119"/>
                  </a:cubicBezTo>
                  <a:cubicBezTo>
                    <a:pt x="50" y="99"/>
                    <a:pt x="69" y="101"/>
                    <a:pt x="88" y="95"/>
                  </a:cubicBezTo>
                  <a:cubicBezTo>
                    <a:pt x="81" y="93"/>
                    <a:pt x="79" y="93"/>
                    <a:pt x="73" y="93"/>
                  </a:cubicBezTo>
                  <a:cubicBezTo>
                    <a:pt x="58" y="93"/>
                    <a:pt x="57" y="107"/>
                    <a:pt x="43" y="107"/>
                  </a:cubicBezTo>
                  <a:cubicBezTo>
                    <a:pt x="39" y="107"/>
                    <a:pt x="31" y="102"/>
                    <a:pt x="29" y="101"/>
                  </a:cubicBezTo>
                  <a:cubicBezTo>
                    <a:pt x="37" y="93"/>
                    <a:pt x="41" y="91"/>
                    <a:pt x="50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3" y="89"/>
                    <a:pt x="19" y="91"/>
                    <a:pt x="16" y="93"/>
                  </a:cubicBezTo>
                  <a:cubicBezTo>
                    <a:pt x="13" y="93"/>
                    <a:pt x="4" y="93"/>
                    <a:pt x="0" y="93"/>
                  </a:cubicBezTo>
                  <a:cubicBezTo>
                    <a:pt x="4" y="73"/>
                    <a:pt x="53" y="64"/>
                    <a:pt x="75" y="64"/>
                  </a:cubicBezTo>
                  <a:cubicBezTo>
                    <a:pt x="85" y="64"/>
                    <a:pt x="91" y="64"/>
                    <a:pt x="92" y="64"/>
                  </a:cubicBezTo>
                  <a:cubicBezTo>
                    <a:pt x="95" y="64"/>
                    <a:pt x="98" y="60"/>
                    <a:pt x="98" y="57"/>
                  </a:cubicBezTo>
                  <a:cubicBezTo>
                    <a:pt x="122" y="57"/>
                    <a:pt x="113" y="40"/>
                    <a:pt x="128" y="40"/>
                  </a:cubicBezTo>
                  <a:cubicBezTo>
                    <a:pt x="143" y="40"/>
                    <a:pt x="172" y="55"/>
                    <a:pt x="179" y="57"/>
                  </a:cubicBezTo>
                  <a:cubicBezTo>
                    <a:pt x="186" y="38"/>
                    <a:pt x="195" y="21"/>
                    <a:pt x="217" y="21"/>
                  </a:cubicBezTo>
                  <a:cubicBezTo>
                    <a:pt x="230" y="21"/>
                    <a:pt x="222" y="29"/>
                    <a:pt x="232" y="20"/>
                  </a:cubicBezTo>
                  <a:cubicBezTo>
                    <a:pt x="236" y="12"/>
                    <a:pt x="242" y="9"/>
                    <a:pt x="250" y="9"/>
                  </a:cubicBezTo>
                  <a:cubicBezTo>
                    <a:pt x="289" y="9"/>
                    <a:pt x="297" y="9"/>
                    <a:pt x="337" y="9"/>
                  </a:cubicBezTo>
                  <a:cubicBezTo>
                    <a:pt x="338" y="6"/>
                    <a:pt x="342" y="4"/>
                    <a:pt x="346" y="4"/>
                  </a:cubicBezTo>
                  <a:cubicBezTo>
                    <a:pt x="359" y="4"/>
                    <a:pt x="363" y="13"/>
                    <a:pt x="375" y="13"/>
                  </a:cubicBezTo>
                  <a:cubicBezTo>
                    <a:pt x="385" y="13"/>
                    <a:pt x="388" y="0"/>
                    <a:pt x="399" y="0"/>
                  </a:cubicBezTo>
                  <a:cubicBezTo>
                    <a:pt x="410" y="0"/>
                    <a:pt x="415" y="5"/>
                    <a:pt x="422" y="5"/>
                  </a:cubicBezTo>
                  <a:cubicBezTo>
                    <a:pt x="431" y="5"/>
                    <a:pt x="435" y="5"/>
                    <a:pt x="443" y="5"/>
                  </a:cubicBezTo>
                  <a:cubicBezTo>
                    <a:pt x="461" y="5"/>
                    <a:pt x="526" y="3"/>
                    <a:pt x="541" y="1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53"/>
            <p:cNvSpPr>
              <a:spLocks/>
            </p:cNvSpPr>
            <p:nvPr/>
          </p:nvSpPr>
          <p:spPr bwMode="auto">
            <a:xfrm>
              <a:off x="1527" y="115"/>
              <a:ext cx="971" cy="775"/>
            </a:xfrm>
            <a:custGeom>
              <a:avLst/>
              <a:gdLst>
                <a:gd name="T0" fmla="*/ 481 w 1299"/>
                <a:gd name="T1" fmla="*/ 670 h 1036"/>
                <a:gd name="T2" fmla="*/ 458 w 1299"/>
                <a:gd name="T3" fmla="*/ 648 h 1036"/>
                <a:gd name="T4" fmla="*/ 392 w 1299"/>
                <a:gd name="T5" fmla="*/ 604 h 1036"/>
                <a:gd name="T6" fmla="*/ 369 w 1299"/>
                <a:gd name="T7" fmla="*/ 543 h 1036"/>
                <a:gd name="T8" fmla="*/ 187 w 1299"/>
                <a:gd name="T9" fmla="*/ 393 h 1036"/>
                <a:gd name="T10" fmla="*/ 125 w 1299"/>
                <a:gd name="T11" fmla="*/ 400 h 1036"/>
                <a:gd name="T12" fmla="*/ 74 w 1299"/>
                <a:gd name="T13" fmla="*/ 390 h 1036"/>
                <a:gd name="T14" fmla="*/ 32 w 1299"/>
                <a:gd name="T15" fmla="*/ 364 h 1036"/>
                <a:gd name="T16" fmla="*/ 87 w 1299"/>
                <a:gd name="T17" fmla="*/ 342 h 1036"/>
                <a:gd name="T18" fmla="*/ 110 w 1299"/>
                <a:gd name="T19" fmla="*/ 324 h 1036"/>
                <a:gd name="T20" fmla="*/ 0 w 1299"/>
                <a:gd name="T21" fmla="*/ 298 h 1036"/>
                <a:gd name="T22" fmla="*/ 144 w 1299"/>
                <a:gd name="T23" fmla="*/ 253 h 1036"/>
                <a:gd name="T24" fmla="*/ 123 w 1299"/>
                <a:gd name="T25" fmla="*/ 183 h 1036"/>
                <a:gd name="T26" fmla="*/ 248 w 1299"/>
                <a:gd name="T27" fmla="*/ 105 h 1036"/>
                <a:gd name="T28" fmla="*/ 407 w 1299"/>
                <a:gd name="T29" fmla="*/ 99 h 1036"/>
                <a:gd name="T30" fmla="*/ 447 w 1299"/>
                <a:gd name="T31" fmla="*/ 95 h 1036"/>
                <a:gd name="T32" fmla="*/ 471 w 1299"/>
                <a:gd name="T33" fmla="*/ 67 h 1036"/>
                <a:gd name="T34" fmla="*/ 530 w 1299"/>
                <a:gd name="T35" fmla="*/ 63 h 1036"/>
                <a:gd name="T36" fmla="*/ 610 w 1299"/>
                <a:gd name="T37" fmla="*/ 26 h 1036"/>
                <a:gd name="T38" fmla="*/ 672 w 1299"/>
                <a:gd name="T39" fmla="*/ 22 h 1036"/>
                <a:gd name="T40" fmla="*/ 917 w 1299"/>
                <a:gd name="T41" fmla="*/ 0 h 1036"/>
                <a:gd name="T42" fmla="*/ 1020 w 1299"/>
                <a:gd name="T43" fmla="*/ 86 h 1036"/>
                <a:gd name="T44" fmla="*/ 979 w 1299"/>
                <a:gd name="T45" fmla="*/ 135 h 1036"/>
                <a:gd name="T46" fmla="*/ 1036 w 1299"/>
                <a:gd name="T47" fmla="*/ 183 h 1036"/>
                <a:gd name="T48" fmla="*/ 1174 w 1299"/>
                <a:gd name="T49" fmla="*/ 117 h 1036"/>
                <a:gd name="T50" fmla="*/ 1254 w 1299"/>
                <a:gd name="T51" fmla="*/ 91 h 1036"/>
                <a:gd name="T52" fmla="*/ 1205 w 1299"/>
                <a:gd name="T53" fmla="*/ 169 h 1036"/>
                <a:gd name="T54" fmla="*/ 1187 w 1299"/>
                <a:gd name="T55" fmla="*/ 205 h 1036"/>
                <a:gd name="T56" fmla="*/ 1123 w 1299"/>
                <a:gd name="T57" fmla="*/ 270 h 1036"/>
                <a:gd name="T58" fmla="*/ 1163 w 1299"/>
                <a:gd name="T59" fmla="*/ 319 h 1036"/>
                <a:gd name="T60" fmla="*/ 1129 w 1299"/>
                <a:gd name="T61" fmla="*/ 364 h 1036"/>
                <a:gd name="T62" fmla="*/ 1149 w 1299"/>
                <a:gd name="T63" fmla="*/ 423 h 1036"/>
                <a:gd name="T64" fmla="*/ 1155 w 1299"/>
                <a:gd name="T65" fmla="*/ 467 h 1036"/>
                <a:gd name="T66" fmla="*/ 1087 w 1299"/>
                <a:gd name="T67" fmla="*/ 531 h 1036"/>
                <a:gd name="T68" fmla="*/ 1095 w 1299"/>
                <a:gd name="T69" fmla="*/ 548 h 1036"/>
                <a:gd name="T70" fmla="*/ 1032 w 1299"/>
                <a:gd name="T71" fmla="*/ 535 h 1036"/>
                <a:gd name="T72" fmla="*/ 1087 w 1299"/>
                <a:gd name="T73" fmla="*/ 644 h 1036"/>
                <a:gd name="T74" fmla="*/ 1024 w 1299"/>
                <a:gd name="T75" fmla="*/ 624 h 1036"/>
                <a:gd name="T76" fmla="*/ 1058 w 1299"/>
                <a:gd name="T77" fmla="*/ 675 h 1036"/>
                <a:gd name="T78" fmla="*/ 890 w 1299"/>
                <a:gd name="T79" fmla="*/ 734 h 1036"/>
                <a:gd name="T80" fmla="*/ 830 w 1299"/>
                <a:gd name="T81" fmla="*/ 801 h 1036"/>
                <a:gd name="T82" fmla="*/ 761 w 1299"/>
                <a:gd name="T83" fmla="*/ 809 h 1036"/>
                <a:gd name="T84" fmla="*/ 691 w 1299"/>
                <a:gd name="T85" fmla="*/ 873 h 1036"/>
                <a:gd name="T86" fmla="*/ 659 w 1299"/>
                <a:gd name="T87" fmla="*/ 942 h 1036"/>
                <a:gd name="T88" fmla="*/ 621 w 1299"/>
                <a:gd name="T89" fmla="*/ 1028 h 1036"/>
                <a:gd name="T90" fmla="*/ 538 w 1299"/>
                <a:gd name="T91" fmla="*/ 1008 h 1036"/>
                <a:gd name="T92" fmla="*/ 464 w 1299"/>
                <a:gd name="T93" fmla="*/ 898 h 1036"/>
                <a:gd name="T94" fmla="*/ 439 w 1299"/>
                <a:gd name="T95" fmla="*/ 854 h 1036"/>
                <a:gd name="T96" fmla="*/ 407 w 1299"/>
                <a:gd name="T97" fmla="*/ 789 h 1036"/>
                <a:gd name="T98" fmla="*/ 437 w 1299"/>
                <a:gd name="T99" fmla="*/ 726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99" h="1036">
                  <a:moveTo>
                    <a:pt x="437" y="726"/>
                  </a:moveTo>
                  <a:cubicBezTo>
                    <a:pt x="448" y="720"/>
                    <a:pt x="448" y="719"/>
                    <a:pt x="458" y="724"/>
                  </a:cubicBezTo>
                  <a:cubicBezTo>
                    <a:pt x="463" y="700"/>
                    <a:pt x="474" y="692"/>
                    <a:pt x="481" y="670"/>
                  </a:cubicBezTo>
                  <a:cubicBezTo>
                    <a:pt x="458" y="662"/>
                    <a:pt x="402" y="658"/>
                    <a:pt x="399" y="636"/>
                  </a:cubicBezTo>
                  <a:cubicBezTo>
                    <a:pt x="407" y="633"/>
                    <a:pt x="406" y="636"/>
                    <a:pt x="413" y="636"/>
                  </a:cubicBezTo>
                  <a:cubicBezTo>
                    <a:pt x="429" y="636"/>
                    <a:pt x="440" y="648"/>
                    <a:pt x="458" y="648"/>
                  </a:cubicBezTo>
                  <a:cubicBezTo>
                    <a:pt x="466" y="648"/>
                    <a:pt x="465" y="641"/>
                    <a:pt x="466" y="636"/>
                  </a:cubicBezTo>
                  <a:cubicBezTo>
                    <a:pt x="443" y="628"/>
                    <a:pt x="436" y="590"/>
                    <a:pt x="411" y="590"/>
                  </a:cubicBezTo>
                  <a:cubicBezTo>
                    <a:pt x="404" y="590"/>
                    <a:pt x="402" y="604"/>
                    <a:pt x="392" y="604"/>
                  </a:cubicBezTo>
                  <a:cubicBezTo>
                    <a:pt x="378" y="604"/>
                    <a:pt x="371" y="602"/>
                    <a:pt x="371" y="590"/>
                  </a:cubicBezTo>
                  <a:cubicBezTo>
                    <a:pt x="371" y="573"/>
                    <a:pt x="388" y="575"/>
                    <a:pt x="388" y="556"/>
                  </a:cubicBezTo>
                  <a:cubicBezTo>
                    <a:pt x="388" y="544"/>
                    <a:pt x="376" y="544"/>
                    <a:pt x="369" y="543"/>
                  </a:cubicBezTo>
                  <a:cubicBezTo>
                    <a:pt x="369" y="531"/>
                    <a:pt x="369" y="531"/>
                    <a:pt x="369" y="531"/>
                  </a:cubicBezTo>
                  <a:cubicBezTo>
                    <a:pt x="348" y="462"/>
                    <a:pt x="295" y="393"/>
                    <a:pt x="210" y="393"/>
                  </a:cubicBezTo>
                  <a:cubicBezTo>
                    <a:pt x="197" y="393"/>
                    <a:pt x="194" y="393"/>
                    <a:pt x="187" y="393"/>
                  </a:cubicBezTo>
                  <a:cubicBezTo>
                    <a:pt x="177" y="393"/>
                    <a:pt x="173" y="404"/>
                    <a:pt x="163" y="404"/>
                  </a:cubicBezTo>
                  <a:cubicBezTo>
                    <a:pt x="156" y="404"/>
                    <a:pt x="149" y="397"/>
                    <a:pt x="140" y="397"/>
                  </a:cubicBezTo>
                  <a:cubicBezTo>
                    <a:pt x="132" y="397"/>
                    <a:pt x="129" y="399"/>
                    <a:pt x="125" y="400"/>
                  </a:cubicBezTo>
                  <a:cubicBezTo>
                    <a:pt x="127" y="403"/>
                    <a:pt x="131" y="406"/>
                    <a:pt x="133" y="407"/>
                  </a:cubicBezTo>
                  <a:cubicBezTo>
                    <a:pt x="128" y="412"/>
                    <a:pt x="129" y="409"/>
                    <a:pt x="123" y="409"/>
                  </a:cubicBezTo>
                  <a:cubicBezTo>
                    <a:pt x="107" y="409"/>
                    <a:pt x="83" y="402"/>
                    <a:pt x="74" y="390"/>
                  </a:cubicBezTo>
                  <a:cubicBezTo>
                    <a:pt x="81" y="385"/>
                    <a:pt x="86" y="384"/>
                    <a:pt x="89" y="377"/>
                  </a:cubicBezTo>
                  <a:cubicBezTo>
                    <a:pt x="77" y="373"/>
                    <a:pt x="68" y="364"/>
                    <a:pt x="59" y="364"/>
                  </a:cubicBezTo>
                  <a:cubicBezTo>
                    <a:pt x="42" y="364"/>
                    <a:pt x="46" y="369"/>
                    <a:pt x="32" y="364"/>
                  </a:cubicBezTo>
                  <a:cubicBezTo>
                    <a:pt x="34" y="353"/>
                    <a:pt x="49" y="348"/>
                    <a:pt x="55" y="348"/>
                  </a:cubicBezTo>
                  <a:cubicBezTo>
                    <a:pt x="63" y="348"/>
                    <a:pt x="68" y="348"/>
                    <a:pt x="74" y="348"/>
                  </a:cubicBezTo>
                  <a:cubicBezTo>
                    <a:pt x="81" y="348"/>
                    <a:pt x="84" y="347"/>
                    <a:pt x="87" y="342"/>
                  </a:cubicBezTo>
                  <a:cubicBezTo>
                    <a:pt x="131" y="342"/>
                    <a:pt x="131" y="342"/>
                    <a:pt x="131" y="342"/>
                  </a:cubicBezTo>
                  <a:cubicBezTo>
                    <a:pt x="138" y="336"/>
                    <a:pt x="138" y="333"/>
                    <a:pt x="140" y="324"/>
                  </a:cubicBezTo>
                  <a:cubicBezTo>
                    <a:pt x="110" y="324"/>
                    <a:pt x="110" y="324"/>
                    <a:pt x="110" y="324"/>
                  </a:cubicBezTo>
                  <a:cubicBezTo>
                    <a:pt x="109" y="328"/>
                    <a:pt x="106" y="332"/>
                    <a:pt x="102" y="332"/>
                  </a:cubicBezTo>
                  <a:cubicBezTo>
                    <a:pt x="90" y="332"/>
                    <a:pt x="86" y="332"/>
                    <a:pt x="76" y="332"/>
                  </a:cubicBezTo>
                  <a:cubicBezTo>
                    <a:pt x="73" y="332"/>
                    <a:pt x="0" y="311"/>
                    <a:pt x="0" y="298"/>
                  </a:cubicBezTo>
                  <a:cubicBezTo>
                    <a:pt x="0" y="273"/>
                    <a:pt x="27" y="282"/>
                    <a:pt x="43" y="276"/>
                  </a:cubicBezTo>
                  <a:cubicBezTo>
                    <a:pt x="57" y="272"/>
                    <a:pt x="65" y="263"/>
                    <a:pt x="80" y="258"/>
                  </a:cubicBezTo>
                  <a:cubicBezTo>
                    <a:pt x="100" y="251"/>
                    <a:pt x="127" y="263"/>
                    <a:pt x="144" y="253"/>
                  </a:cubicBezTo>
                  <a:cubicBezTo>
                    <a:pt x="156" y="245"/>
                    <a:pt x="165" y="230"/>
                    <a:pt x="165" y="210"/>
                  </a:cubicBezTo>
                  <a:cubicBezTo>
                    <a:pt x="151" y="209"/>
                    <a:pt x="108" y="210"/>
                    <a:pt x="108" y="195"/>
                  </a:cubicBezTo>
                  <a:cubicBezTo>
                    <a:pt x="108" y="187"/>
                    <a:pt x="119" y="183"/>
                    <a:pt x="123" y="183"/>
                  </a:cubicBezTo>
                  <a:cubicBezTo>
                    <a:pt x="149" y="174"/>
                    <a:pt x="183" y="155"/>
                    <a:pt x="198" y="139"/>
                  </a:cubicBezTo>
                  <a:cubicBezTo>
                    <a:pt x="204" y="144"/>
                    <a:pt x="210" y="145"/>
                    <a:pt x="218" y="145"/>
                  </a:cubicBezTo>
                  <a:cubicBezTo>
                    <a:pt x="244" y="145"/>
                    <a:pt x="224" y="109"/>
                    <a:pt x="248" y="105"/>
                  </a:cubicBezTo>
                  <a:cubicBezTo>
                    <a:pt x="278" y="102"/>
                    <a:pt x="290" y="94"/>
                    <a:pt x="318" y="94"/>
                  </a:cubicBezTo>
                  <a:cubicBezTo>
                    <a:pt x="339" y="88"/>
                    <a:pt x="355" y="75"/>
                    <a:pt x="375" y="75"/>
                  </a:cubicBezTo>
                  <a:cubicBezTo>
                    <a:pt x="389" y="75"/>
                    <a:pt x="393" y="99"/>
                    <a:pt x="407" y="99"/>
                  </a:cubicBezTo>
                  <a:cubicBezTo>
                    <a:pt x="407" y="94"/>
                    <a:pt x="403" y="89"/>
                    <a:pt x="403" y="83"/>
                  </a:cubicBezTo>
                  <a:cubicBezTo>
                    <a:pt x="411" y="75"/>
                    <a:pt x="411" y="75"/>
                    <a:pt x="411" y="75"/>
                  </a:cubicBezTo>
                  <a:cubicBezTo>
                    <a:pt x="419" y="90"/>
                    <a:pt x="432" y="89"/>
                    <a:pt x="447" y="95"/>
                  </a:cubicBezTo>
                  <a:cubicBezTo>
                    <a:pt x="451" y="95"/>
                    <a:pt x="458" y="95"/>
                    <a:pt x="458" y="95"/>
                  </a:cubicBezTo>
                  <a:cubicBezTo>
                    <a:pt x="456" y="89"/>
                    <a:pt x="452" y="84"/>
                    <a:pt x="452" y="78"/>
                  </a:cubicBezTo>
                  <a:cubicBezTo>
                    <a:pt x="452" y="68"/>
                    <a:pt x="464" y="67"/>
                    <a:pt x="471" y="67"/>
                  </a:cubicBezTo>
                  <a:cubicBezTo>
                    <a:pt x="502" y="67"/>
                    <a:pt x="521" y="86"/>
                    <a:pt x="539" y="95"/>
                  </a:cubicBezTo>
                  <a:cubicBezTo>
                    <a:pt x="574" y="95"/>
                    <a:pt x="574" y="95"/>
                    <a:pt x="574" y="95"/>
                  </a:cubicBezTo>
                  <a:cubicBezTo>
                    <a:pt x="561" y="89"/>
                    <a:pt x="530" y="78"/>
                    <a:pt x="530" y="63"/>
                  </a:cubicBezTo>
                  <a:cubicBezTo>
                    <a:pt x="530" y="51"/>
                    <a:pt x="554" y="55"/>
                    <a:pt x="561" y="54"/>
                  </a:cubicBezTo>
                  <a:cubicBezTo>
                    <a:pt x="555" y="48"/>
                    <a:pt x="549" y="47"/>
                    <a:pt x="546" y="42"/>
                  </a:cubicBezTo>
                  <a:cubicBezTo>
                    <a:pt x="566" y="32"/>
                    <a:pt x="585" y="26"/>
                    <a:pt x="610" y="26"/>
                  </a:cubicBezTo>
                  <a:cubicBezTo>
                    <a:pt x="628" y="26"/>
                    <a:pt x="640" y="25"/>
                    <a:pt x="657" y="32"/>
                  </a:cubicBezTo>
                  <a:cubicBezTo>
                    <a:pt x="672" y="32"/>
                    <a:pt x="672" y="32"/>
                    <a:pt x="672" y="32"/>
                  </a:cubicBezTo>
                  <a:cubicBezTo>
                    <a:pt x="672" y="22"/>
                    <a:pt x="672" y="22"/>
                    <a:pt x="672" y="22"/>
                  </a:cubicBezTo>
                  <a:cubicBezTo>
                    <a:pt x="683" y="20"/>
                    <a:pt x="691" y="22"/>
                    <a:pt x="702" y="22"/>
                  </a:cubicBezTo>
                  <a:cubicBezTo>
                    <a:pt x="739" y="22"/>
                    <a:pt x="768" y="0"/>
                    <a:pt x="807" y="0"/>
                  </a:cubicBezTo>
                  <a:cubicBezTo>
                    <a:pt x="849" y="0"/>
                    <a:pt x="879" y="0"/>
                    <a:pt x="917" y="0"/>
                  </a:cubicBezTo>
                  <a:cubicBezTo>
                    <a:pt x="961" y="0"/>
                    <a:pt x="995" y="30"/>
                    <a:pt x="1030" y="46"/>
                  </a:cubicBezTo>
                  <a:cubicBezTo>
                    <a:pt x="1051" y="55"/>
                    <a:pt x="1077" y="49"/>
                    <a:pt x="1096" y="54"/>
                  </a:cubicBezTo>
                  <a:cubicBezTo>
                    <a:pt x="1092" y="82"/>
                    <a:pt x="1041" y="78"/>
                    <a:pt x="1020" y="86"/>
                  </a:cubicBezTo>
                  <a:cubicBezTo>
                    <a:pt x="854" y="95"/>
                    <a:pt x="854" y="95"/>
                    <a:pt x="854" y="95"/>
                  </a:cubicBezTo>
                  <a:cubicBezTo>
                    <a:pt x="867" y="105"/>
                    <a:pt x="994" y="90"/>
                    <a:pt x="1007" y="95"/>
                  </a:cubicBezTo>
                  <a:cubicBezTo>
                    <a:pt x="1006" y="102"/>
                    <a:pt x="973" y="135"/>
                    <a:pt x="979" y="135"/>
                  </a:cubicBezTo>
                  <a:cubicBezTo>
                    <a:pt x="998" y="135"/>
                    <a:pt x="1043" y="90"/>
                    <a:pt x="1068" y="90"/>
                  </a:cubicBezTo>
                  <a:cubicBezTo>
                    <a:pt x="1082" y="90"/>
                    <a:pt x="1087" y="102"/>
                    <a:pt x="1087" y="113"/>
                  </a:cubicBezTo>
                  <a:cubicBezTo>
                    <a:pt x="1087" y="121"/>
                    <a:pt x="1038" y="175"/>
                    <a:pt x="1036" y="183"/>
                  </a:cubicBezTo>
                  <a:cubicBezTo>
                    <a:pt x="1056" y="177"/>
                    <a:pt x="1094" y="125"/>
                    <a:pt x="1106" y="115"/>
                  </a:cubicBezTo>
                  <a:cubicBezTo>
                    <a:pt x="1126" y="115"/>
                    <a:pt x="1157" y="115"/>
                    <a:pt x="1157" y="115"/>
                  </a:cubicBezTo>
                  <a:cubicBezTo>
                    <a:pt x="1157" y="115"/>
                    <a:pt x="1171" y="118"/>
                    <a:pt x="1174" y="117"/>
                  </a:cubicBezTo>
                  <a:cubicBezTo>
                    <a:pt x="1188" y="112"/>
                    <a:pt x="1190" y="108"/>
                    <a:pt x="1202" y="102"/>
                  </a:cubicBezTo>
                  <a:cubicBezTo>
                    <a:pt x="1239" y="102"/>
                    <a:pt x="1239" y="102"/>
                    <a:pt x="1239" y="102"/>
                  </a:cubicBezTo>
                  <a:cubicBezTo>
                    <a:pt x="1241" y="92"/>
                    <a:pt x="1246" y="91"/>
                    <a:pt x="1254" y="91"/>
                  </a:cubicBezTo>
                  <a:cubicBezTo>
                    <a:pt x="1263" y="91"/>
                    <a:pt x="1299" y="109"/>
                    <a:pt x="1299" y="119"/>
                  </a:cubicBezTo>
                  <a:cubicBezTo>
                    <a:pt x="1299" y="129"/>
                    <a:pt x="1285" y="136"/>
                    <a:pt x="1280" y="137"/>
                  </a:cubicBezTo>
                  <a:cubicBezTo>
                    <a:pt x="1255" y="146"/>
                    <a:pt x="1239" y="169"/>
                    <a:pt x="1205" y="169"/>
                  </a:cubicBezTo>
                  <a:cubicBezTo>
                    <a:pt x="1214" y="174"/>
                    <a:pt x="1215" y="174"/>
                    <a:pt x="1221" y="169"/>
                  </a:cubicBezTo>
                  <a:cubicBezTo>
                    <a:pt x="1221" y="191"/>
                    <a:pt x="1201" y="191"/>
                    <a:pt x="1187" y="195"/>
                  </a:cubicBezTo>
                  <a:cubicBezTo>
                    <a:pt x="1192" y="206"/>
                    <a:pt x="1187" y="197"/>
                    <a:pt x="1187" y="205"/>
                  </a:cubicBezTo>
                  <a:cubicBezTo>
                    <a:pt x="1187" y="218"/>
                    <a:pt x="1167" y="221"/>
                    <a:pt x="1153" y="225"/>
                  </a:cubicBezTo>
                  <a:cubicBezTo>
                    <a:pt x="1154" y="233"/>
                    <a:pt x="1153" y="233"/>
                    <a:pt x="1153" y="237"/>
                  </a:cubicBezTo>
                  <a:cubicBezTo>
                    <a:pt x="1153" y="253"/>
                    <a:pt x="1137" y="259"/>
                    <a:pt x="1123" y="270"/>
                  </a:cubicBezTo>
                  <a:cubicBezTo>
                    <a:pt x="1114" y="277"/>
                    <a:pt x="1114" y="296"/>
                    <a:pt x="1110" y="304"/>
                  </a:cubicBezTo>
                  <a:cubicBezTo>
                    <a:pt x="1118" y="308"/>
                    <a:pt x="1124" y="304"/>
                    <a:pt x="1132" y="304"/>
                  </a:cubicBezTo>
                  <a:cubicBezTo>
                    <a:pt x="1145" y="304"/>
                    <a:pt x="1155" y="313"/>
                    <a:pt x="1163" y="319"/>
                  </a:cubicBezTo>
                  <a:cubicBezTo>
                    <a:pt x="1159" y="322"/>
                    <a:pt x="1154" y="324"/>
                    <a:pt x="1149" y="324"/>
                  </a:cubicBezTo>
                  <a:cubicBezTo>
                    <a:pt x="1152" y="337"/>
                    <a:pt x="1182" y="333"/>
                    <a:pt x="1182" y="352"/>
                  </a:cubicBezTo>
                  <a:cubicBezTo>
                    <a:pt x="1182" y="371"/>
                    <a:pt x="1142" y="364"/>
                    <a:pt x="1129" y="364"/>
                  </a:cubicBezTo>
                  <a:cubicBezTo>
                    <a:pt x="1120" y="364"/>
                    <a:pt x="1114" y="370"/>
                    <a:pt x="1114" y="376"/>
                  </a:cubicBezTo>
                  <a:cubicBezTo>
                    <a:pt x="1114" y="389"/>
                    <a:pt x="1127" y="389"/>
                    <a:pt x="1138" y="389"/>
                  </a:cubicBezTo>
                  <a:cubicBezTo>
                    <a:pt x="1138" y="407"/>
                    <a:pt x="1149" y="412"/>
                    <a:pt x="1149" y="423"/>
                  </a:cubicBezTo>
                  <a:cubicBezTo>
                    <a:pt x="1149" y="430"/>
                    <a:pt x="1145" y="436"/>
                    <a:pt x="1149" y="441"/>
                  </a:cubicBezTo>
                  <a:cubicBezTo>
                    <a:pt x="1137" y="441"/>
                    <a:pt x="1125" y="441"/>
                    <a:pt x="1125" y="451"/>
                  </a:cubicBezTo>
                  <a:cubicBezTo>
                    <a:pt x="1125" y="465"/>
                    <a:pt x="1146" y="464"/>
                    <a:pt x="1155" y="467"/>
                  </a:cubicBezTo>
                  <a:cubicBezTo>
                    <a:pt x="1151" y="480"/>
                    <a:pt x="1136" y="487"/>
                    <a:pt x="1121" y="489"/>
                  </a:cubicBezTo>
                  <a:cubicBezTo>
                    <a:pt x="1121" y="494"/>
                    <a:pt x="1125" y="499"/>
                    <a:pt x="1129" y="501"/>
                  </a:cubicBezTo>
                  <a:cubicBezTo>
                    <a:pt x="1123" y="524"/>
                    <a:pt x="1093" y="514"/>
                    <a:pt x="1087" y="531"/>
                  </a:cubicBezTo>
                  <a:cubicBezTo>
                    <a:pt x="1079" y="525"/>
                    <a:pt x="1070" y="521"/>
                    <a:pt x="1064" y="513"/>
                  </a:cubicBezTo>
                  <a:cubicBezTo>
                    <a:pt x="1053" y="513"/>
                    <a:pt x="1053" y="513"/>
                    <a:pt x="1053" y="513"/>
                  </a:cubicBezTo>
                  <a:cubicBezTo>
                    <a:pt x="1061" y="534"/>
                    <a:pt x="1095" y="527"/>
                    <a:pt x="1095" y="548"/>
                  </a:cubicBezTo>
                  <a:cubicBezTo>
                    <a:pt x="1095" y="558"/>
                    <a:pt x="1092" y="571"/>
                    <a:pt x="1083" y="571"/>
                  </a:cubicBezTo>
                  <a:cubicBezTo>
                    <a:pt x="1070" y="571"/>
                    <a:pt x="1046" y="550"/>
                    <a:pt x="1042" y="535"/>
                  </a:cubicBezTo>
                  <a:cubicBezTo>
                    <a:pt x="1036" y="536"/>
                    <a:pt x="1033" y="535"/>
                    <a:pt x="1032" y="535"/>
                  </a:cubicBezTo>
                  <a:cubicBezTo>
                    <a:pt x="1032" y="547"/>
                    <a:pt x="1032" y="547"/>
                    <a:pt x="1032" y="547"/>
                  </a:cubicBezTo>
                  <a:cubicBezTo>
                    <a:pt x="1059" y="575"/>
                    <a:pt x="1107" y="589"/>
                    <a:pt x="1107" y="634"/>
                  </a:cubicBezTo>
                  <a:cubicBezTo>
                    <a:pt x="1107" y="643"/>
                    <a:pt x="1095" y="644"/>
                    <a:pt x="1087" y="644"/>
                  </a:cubicBezTo>
                  <a:cubicBezTo>
                    <a:pt x="1051" y="644"/>
                    <a:pt x="1059" y="604"/>
                    <a:pt x="1028" y="604"/>
                  </a:cubicBezTo>
                  <a:cubicBezTo>
                    <a:pt x="1024" y="604"/>
                    <a:pt x="1020" y="606"/>
                    <a:pt x="1017" y="604"/>
                  </a:cubicBezTo>
                  <a:cubicBezTo>
                    <a:pt x="1017" y="615"/>
                    <a:pt x="1024" y="617"/>
                    <a:pt x="1024" y="624"/>
                  </a:cubicBezTo>
                  <a:cubicBezTo>
                    <a:pt x="1024" y="631"/>
                    <a:pt x="1011" y="633"/>
                    <a:pt x="1007" y="634"/>
                  </a:cubicBezTo>
                  <a:cubicBezTo>
                    <a:pt x="1007" y="658"/>
                    <a:pt x="1075" y="655"/>
                    <a:pt x="1091" y="660"/>
                  </a:cubicBezTo>
                  <a:cubicBezTo>
                    <a:pt x="1079" y="670"/>
                    <a:pt x="1072" y="671"/>
                    <a:pt x="1058" y="675"/>
                  </a:cubicBezTo>
                  <a:cubicBezTo>
                    <a:pt x="1033" y="684"/>
                    <a:pt x="1026" y="706"/>
                    <a:pt x="1004" y="714"/>
                  </a:cubicBezTo>
                  <a:cubicBezTo>
                    <a:pt x="976" y="723"/>
                    <a:pt x="954" y="721"/>
                    <a:pt x="926" y="734"/>
                  </a:cubicBezTo>
                  <a:cubicBezTo>
                    <a:pt x="890" y="734"/>
                    <a:pt x="890" y="734"/>
                    <a:pt x="890" y="734"/>
                  </a:cubicBezTo>
                  <a:cubicBezTo>
                    <a:pt x="883" y="738"/>
                    <a:pt x="875" y="741"/>
                    <a:pt x="875" y="747"/>
                  </a:cubicBezTo>
                  <a:cubicBezTo>
                    <a:pt x="856" y="761"/>
                    <a:pt x="856" y="761"/>
                    <a:pt x="856" y="761"/>
                  </a:cubicBezTo>
                  <a:cubicBezTo>
                    <a:pt x="842" y="773"/>
                    <a:pt x="841" y="789"/>
                    <a:pt x="830" y="801"/>
                  </a:cubicBezTo>
                  <a:cubicBezTo>
                    <a:pt x="814" y="817"/>
                    <a:pt x="789" y="813"/>
                    <a:pt x="773" y="825"/>
                  </a:cubicBezTo>
                  <a:cubicBezTo>
                    <a:pt x="761" y="825"/>
                    <a:pt x="761" y="825"/>
                    <a:pt x="761" y="825"/>
                  </a:cubicBezTo>
                  <a:cubicBezTo>
                    <a:pt x="761" y="809"/>
                    <a:pt x="761" y="809"/>
                    <a:pt x="761" y="809"/>
                  </a:cubicBezTo>
                  <a:cubicBezTo>
                    <a:pt x="750" y="814"/>
                    <a:pt x="753" y="822"/>
                    <a:pt x="746" y="829"/>
                  </a:cubicBezTo>
                  <a:cubicBezTo>
                    <a:pt x="730" y="846"/>
                    <a:pt x="689" y="838"/>
                    <a:pt x="689" y="865"/>
                  </a:cubicBezTo>
                  <a:cubicBezTo>
                    <a:pt x="689" y="867"/>
                    <a:pt x="691" y="870"/>
                    <a:pt x="691" y="873"/>
                  </a:cubicBezTo>
                  <a:cubicBezTo>
                    <a:pt x="689" y="876"/>
                    <a:pt x="686" y="878"/>
                    <a:pt x="686" y="882"/>
                  </a:cubicBezTo>
                  <a:cubicBezTo>
                    <a:pt x="686" y="888"/>
                    <a:pt x="695" y="892"/>
                    <a:pt x="695" y="900"/>
                  </a:cubicBezTo>
                  <a:cubicBezTo>
                    <a:pt x="695" y="927"/>
                    <a:pt x="659" y="919"/>
                    <a:pt x="659" y="942"/>
                  </a:cubicBezTo>
                  <a:cubicBezTo>
                    <a:pt x="659" y="956"/>
                    <a:pt x="658" y="977"/>
                    <a:pt x="659" y="986"/>
                  </a:cubicBezTo>
                  <a:cubicBezTo>
                    <a:pt x="642" y="994"/>
                    <a:pt x="651" y="1036"/>
                    <a:pt x="630" y="1036"/>
                  </a:cubicBezTo>
                  <a:cubicBezTo>
                    <a:pt x="625" y="1036"/>
                    <a:pt x="623" y="1032"/>
                    <a:pt x="621" y="1028"/>
                  </a:cubicBezTo>
                  <a:cubicBezTo>
                    <a:pt x="612" y="1028"/>
                    <a:pt x="611" y="1033"/>
                    <a:pt x="606" y="1033"/>
                  </a:cubicBezTo>
                  <a:cubicBezTo>
                    <a:pt x="587" y="1033"/>
                    <a:pt x="589" y="997"/>
                    <a:pt x="570" y="997"/>
                  </a:cubicBezTo>
                  <a:cubicBezTo>
                    <a:pt x="559" y="997"/>
                    <a:pt x="547" y="1007"/>
                    <a:pt x="538" y="1008"/>
                  </a:cubicBezTo>
                  <a:cubicBezTo>
                    <a:pt x="533" y="989"/>
                    <a:pt x="525" y="995"/>
                    <a:pt x="513" y="986"/>
                  </a:cubicBezTo>
                  <a:cubicBezTo>
                    <a:pt x="508" y="982"/>
                    <a:pt x="510" y="971"/>
                    <a:pt x="508" y="970"/>
                  </a:cubicBezTo>
                  <a:cubicBezTo>
                    <a:pt x="493" y="957"/>
                    <a:pt x="464" y="921"/>
                    <a:pt x="464" y="898"/>
                  </a:cubicBezTo>
                  <a:cubicBezTo>
                    <a:pt x="464" y="888"/>
                    <a:pt x="470" y="889"/>
                    <a:pt x="475" y="883"/>
                  </a:cubicBezTo>
                  <a:cubicBezTo>
                    <a:pt x="464" y="868"/>
                    <a:pt x="460" y="888"/>
                    <a:pt x="447" y="881"/>
                  </a:cubicBezTo>
                  <a:cubicBezTo>
                    <a:pt x="444" y="877"/>
                    <a:pt x="442" y="862"/>
                    <a:pt x="439" y="854"/>
                  </a:cubicBezTo>
                  <a:cubicBezTo>
                    <a:pt x="435" y="839"/>
                    <a:pt x="415" y="830"/>
                    <a:pt x="415" y="809"/>
                  </a:cubicBezTo>
                  <a:cubicBezTo>
                    <a:pt x="415" y="801"/>
                    <a:pt x="420" y="797"/>
                    <a:pt x="422" y="789"/>
                  </a:cubicBezTo>
                  <a:cubicBezTo>
                    <a:pt x="417" y="786"/>
                    <a:pt x="411" y="785"/>
                    <a:pt x="407" y="789"/>
                  </a:cubicBezTo>
                  <a:cubicBezTo>
                    <a:pt x="407" y="771"/>
                    <a:pt x="407" y="771"/>
                    <a:pt x="407" y="771"/>
                  </a:cubicBezTo>
                  <a:cubicBezTo>
                    <a:pt x="418" y="756"/>
                    <a:pt x="422" y="740"/>
                    <a:pt x="437" y="727"/>
                  </a:cubicBezTo>
                  <a:lnTo>
                    <a:pt x="437" y="72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54"/>
            <p:cNvSpPr>
              <a:spLocks/>
            </p:cNvSpPr>
            <p:nvPr/>
          </p:nvSpPr>
          <p:spPr bwMode="auto">
            <a:xfrm>
              <a:off x="1815" y="603"/>
              <a:ext cx="47" cy="32"/>
            </a:xfrm>
            <a:custGeom>
              <a:avLst/>
              <a:gdLst>
                <a:gd name="T0" fmla="*/ 16 w 63"/>
                <a:gd name="T1" fmla="*/ 43 h 43"/>
                <a:gd name="T2" fmla="*/ 0 w 63"/>
                <a:gd name="T3" fmla="*/ 16 h 43"/>
                <a:gd name="T4" fmla="*/ 17 w 63"/>
                <a:gd name="T5" fmla="*/ 0 h 43"/>
                <a:gd name="T6" fmla="*/ 63 w 63"/>
                <a:gd name="T7" fmla="*/ 27 h 43"/>
                <a:gd name="T8" fmla="*/ 32 w 63"/>
                <a:gd name="T9" fmla="*/ 43 h 43"/>
                <a:gd name="T10" fmla="*/ 16 w 63"/>
                <a:gd name="T1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3">
                  <a:moveTo>
                    <a:pt x="16" y="43"/>
                  </a:moveTo>
                  <a:cubicBezTo>
                    <a:pt x="9" y="43"/>
                    <a:pt x="0" y="25"/>
                    <a:pt x="0" y="16"/>
                  </a:cubicBezTo>
                  <a:cubicBezTo>
                    <a:pt x="0" y="4"/>
                    <a:pt x="10" y="0"/>
                    <a:pt x="17" y="0"/>
                  </a:cubicBezTo>
                  <a:cubicBezTo>
                    <a:pt x="37" y="0"/>
                    <a:pt x="43" y="21"/>
                    <a:pt x="63" y="27"/>
                  </a:cubicBezTo>
                  <a:cubicBezTo>
                    <a:pt x="61" y="41"/>
                    <a:pt x="45" y="43"/>
                    <a:pt x="32" y="43"/>
                  </a:cubicBezTo>
                  <a:lnTo>
                    <a:pt x="16" y="43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55"/>
            <p:cNvSpPr>
              <a:spLocks/>
            </p:cNvSpPr>
            <p:nvPr/>
          </p:nvSpPr>
          <p:spPr bwMode="auto">
            <a:xfrm>
              <a:off x="2394" y="436"/>
              <a:ext cx="26" cy="16"/>
            </a:xfrm>
            <a:custGeom>
              <a:avLst/>
              <a:gdLst>
                <a:gd name="T0" fmla="*/ 10 w 35"/>
                <a:gd name="T1" fmla="*/ 22 h 22"/>
                <a:gd name="T2" fmla="*/ 0 w 35"/>
                <a:gd name="T3" fmla="*/ 10 h 22"/>
                <a:gd name="T4" fmla="*/ 8 w 35"/>
                <a:gd name="T5" fmla="*/ 0 h 22"/>
                <a:gd name="T6" fmla="*/ 22 w 35"/>
                <a:gd name="T7" fmla="*/ 0 h 22"/>
                <a:gd name="T8" fmla="*/ 22 w 35"/>
                <a:gd name="T9" fmla="*/ 10 h 22"/>
                <a:gd name="T10" fmla="*/ 35 w 35"/>
                <a:gd name="T11" fmla="*/ 10 h 22"/>
                <a:gd name="T12" fmla="*/ 10 w 35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2">
                  <a:moveTo>
                    <a:pt x="10" y="22"/>
                  </a:moveTo>
                  <a:cubicBezTo>
                    <a:pt x="5" y="22"/>
                    <a:pt x="0" y="14"/>
                    <a:pt x="0" y="10"/>
                  </a:cubicBezTo>
                  <a:cubicBezTo>
                    <a:pt x="0" y="6"/>
                    <a:pt x="6" y="2"/>
                    <a:pt x="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6"/>
                    <a:pt x="22" y="7"/>
                    <a:pt x="22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1" y="13"/>
                    <a:pt x="18" y="22"/>
                    <a:pt x="10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56"/>
            <p:cNvSpPr>
              <a:spLocks/>
            </p:cNvSpPr>
            <p:nvPr/>
          </p:nvSpPr>
          <p:spPr bwMode="auto">
            <a:xfrm>
              <a:off x="1746" y="1094"/>
              <a:ext cx="105" cy="108"/>
            </a:xfrm>
            <a:custGeom>
              <a:avLst/>
              <a:gdLst>
                <a:gd name="T0" fmla="*/ 8 w 141"/>
                <a:gd name="T1" fmla="*/ 121 h 145"/>
                <a:gd name="T2" fmla="*/ 0 w 141"/>
                <a:gd name="T3" fmla="*/ 113 h 145"/>
                <a:gd name="T4" fmla="*/ 14 w 141"/>
                <a:gd name="T5" fmla="*/ 98 h 145"/>
                <a:gd name="T6" fmla="*/ 14 w 141"/>
                <a:gd name="T7" fmla="*/ 93 h 145"/>
                <a:gd name="T8" fmla="*/ 8 w 141"/>
                <a:gd name="T9" fmla="*/ 89 h 145"/>
                <a:gd name="T10" fmla="*/ 49 w 141"/>
                <a:gd name="T11" fmla="*/ 24 h 145"/>
                <a:gd name="T12" fmla="*/ 72 w 141"/>
                <a:gd name="T13" fmla="*/ 0 h 145"/>
                <a:gd name="T14" fmla="*/ 77 w 141"/>
                <a:gd name="T15" fmla="*/ 8 h 145"/>
                <a:gd name="T16" fmla="*/ 56 w 141"/>
                <a:gd name="T17" fmla="*/ 49 h 145"/>
                <a:gd name="T18" fmla="*/ 56 w 141"/>
                <a:gd name="T19" fmla="*/ 56 h 145"/>
                <a:gd name="T20" fmla="*/ 68 w 141"/>
                <a:gd name="T21" fmla="*/ 49 h 145"/>
                <a:gd name="T22" fmla="*/ 80 w 141"/>
                <a:gd name="T23" fmla="*/ 53 h 145"/>
                <a:gd name="T24" fmla="*/ 76 w 141"/>
                <a:gd name="T25" fmla="*/ 57 h 145"/>
                <a:gd name="T26" fmla="*/ 76 w 141"/>
                <a:gd name="T27" fmla="*/ 65 h 145"/>
                <a:gd name="T28" fmla="*/ 90 w 141"/>
                <a:gd name="T29" fmla="*/ 65 h 145"/>
                <a:gd name="T30" fmla="*/ 90 w 141"/>
                <a:gd name="T31" fmla="*/ 68 h 145"/>
                <a:gd name="T32" fmla="*/ 99 w 141"/>
                <a:gd name="T33" fmla="*/ 65 h 145"/>
                <a:gd name="T34" fmla="*/ 121 w 141"/>
                <a:gd name="T35" fmla="*/ 65 h 145"/>
                <a:gd name="T36" fmla="*/ 120 w 141"/>
                <a:gd name="T37" fmla="*/ 91 h 145"/>
                <a:gd name="T38" fmla="*/ 128 w 141"/>
                <a:gd name="T39" fmla="*/ 89 h 145"/>
                <a:gd name="T40" fmla="*/ 121 w 141"/>
                <a:gd name="T41" fmla="*/ 101 h 145"/>
                <a:gd name="T42" fmla="*/ 126 w 141"/>
                <a:gd name="T43" fmla="*/ 114 h 145"/>
                <a:gd name="T44" fmla="*/ 136 w 141"/>
                <a:gd name="T45" fmla="*/ 109 h 145"/>
                <a:gd name="T46" fmla="*/ 141 w 141"/>
                <a:gd name="T47" fmla="*/ 126 h 145"/>
                <a:gd name="T48" fmla="*/ 129 w 141"/>
                <a:gd name="T49" fmla="*/ 145 h 145"/>
                <a:gd name="T50" fmla="*/ 122 w 141"/>
                <a:gd name="T51" fmla="*/ 135 h 145"/>
                <a:gd name="T52" fmla="*/ 116 w 141"/>
                <a:gd name="T53" fmla="*/ 134 h 145"/>
                <a:gd name="T54" fmla="*/ 109 w 141"/>
                <a:gd name="T55" fmla="*/ 112 h 145"/>
                <a:gd name="T56" fmla="*/ 87 w 141"/>
                <a:gd name="T57" fmla="*/ 134 h 145"/>
                <a:gd name="T58" fmla="*/ 82 w 141"/>
                <a:gd name="T59" fmla="*/ 134 h 145"/>
                <a:gd name="T60" fmla="*/ 90 w 141"/>
                <a:gd name="T61" fmla="*/ 121 h 145"/>
                <a:gd name="T62" fmla="*/ 69 w 141"/>
                <a:gd name="T63" fmla="*/ 118 h 145"/>
                <a:gd name="T64" fmla="*/ 54 w 141"/>
                <a:gd name="T65" fmla="*/ 122 h 145"/>
                <a:gd name="T66" fmla="*/ 31 w 141"/>
                <a:gd name="T67" fmla="*/ 116 h 145"/>
                <a:gd name="T68" fmla="*/ 8 w 141"/>
                <a:gd name="T69" fmla="*/ 12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145">
                  <a:moveTo>
                    <a:pt x="8" y="121"/>
                  </a:moveTo>
                  <a:cubicBezTo>
                    <a:pt x="4" y="121"/>
                    <a:pt x="0" y="115"/>
                    <a:pt x="0" y="113"/>
                  </a:cubicBezTo>
                  <a:cubicBezTo>
                    <a:pt x="0" y="110"/>
                    <a:pt x="14" y="99"/>
                    <a:pt x="14" y="98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2" y="93"/>
                    <a:pt x="9" y="91"/>
                    <a:pt x="8" y="89"/>
                  </a:cubicBezTo>
                  <a:cubicBezTo>
                    <a:pt x="29" y="78"/>
                    <a:pt x="37" y="42"/>
                    <a:pt x="49" y="24"/>
                  </a:cubicBezTo>
                  <a:cubicBezTo>
                    <a:pt x="55" y="14"/>
                    <a:pt x="59" y="0"/>
                    <a:pt x="72" y="0"/>
                  </a:cubicBezTo>
                  <a:cubicBezTo>
                    <a:pt x="75" y="0"/>
                    <a:pt x="77" y="5"/>
                    <a:pt x="77" y="8"/>
                  </a:cubicBezTo>
                  <a:cubicBezTo>
                    <a:pt x="77" y="26"/>
                    <a:pt x="61" y="34"/>
                    <a:pt x="56" y="4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62" y="54"/>
                    <a:pt x="62" y="49"/>
                    <a:pt x="68" y="49"/>
                  </a:cubicBezTo>
                  <a:cubicBezTo>
                    <a:pt x="72" y="49"/>
                    <a:pt x="77" y="50"/>
                    <a:pt x="80" y="53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8"/>
                    <a:pt x="90" y="68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7" y="68"/>
                    <a:pt x="117" y="68"/>
                    <a:pt x="121" y="65"/>
                  </a:cubicBezTo>
                  <a:cubicBezTo>
                    <a:pt x="121" y="72"/>
                    <a:pt x="120" y="80"/>
                    <a:pt x="120" y="91"/>
                  </a:cubicBezTo>
                  <a:cubicBezTo>
                    <a:pt x="122" y="90"/>
                    <a:pt x="125" y="89"/>
                    <a:pt x="128" y="89"/>
                  </a:cubicBezTo>
                  <a:cubicBezTo>
                    <a:pt x="128" y="96"/>
                    <a:pt x="121" y="98"/>
                    <a:pt x="121" y="101"/>
                  </a:cubicBezTo>
                  <a:cubicBezTo>
                    <a:pt x="121" y="105"/>
                    <a:pt x="126" y="108"/>
                    <a:pt x="126" y="114"/>
                  </a:cubicBezTo>
                  <a:cubicBezTo>
                    <a:pt x="134" y="114"/>
                    <a:pt x="131" y="112"/>
                    <a:pt x="136" y="109"/>
                  </a:cubicBezTo>
                  <a:cubicBezTo>
                    <a:pt x="136" y="119"/>
                    <a:pt x="141" y="118"/>
                    <a:pt x="141" y="126"/>
                  </a:cubicBezTo>
                  <a:cubicBezTo>
                    <a:pt x="141" y="135"/>
                    <a:pt x="137" y="145"/>
                    <a:pt x="129" y="145"/>
                  </a:cubicBezTo>
                  <a:cubicBezTo>
                    <a:pt x="124" y="145"/>
                    <a:pt x="122" y="138"/>
                    <a:pt x="122" y="135"/>
                  </a:cubicBezTo>
                  <a:cubicBezTo>
                    <a:pt x="120" y="135"/>
                    <a:pt x="118" y="134"/>
                    <a:pt x="116" y="134"/>
                  </a:cubicBezTo>
                  <a:cubicBezTo>
                    <a:pt x="110" y="134"/>
                    <a:pt x="115" y="119"/>
                    <a:pt x="109" y="112"/>
                  </a:cubicBezTo>
                  <a:cubicBezTo>
                    <a:pt x="103" y="122"/>
                    <a:pt x="96" y="134"/>
                    <a:pt x="87" y="134"/>
                  </a:cubicBezTo>
                  <a:cubicBezTo>
                    <a:pt x="85" y="134"/>
                    <a:pt x="82" y="135"/>
                    <a:pt x="82" y="134"/>
                  </a:cubicBezTo>
                  <a:cubicBezTo>
                    <a:pt x="82" y="126"/>
                    <a:pt x="88" y="126"/>
                    <a:pt x="90" y="121"/>
                  </a:cubicBezTo>
                  <a:cubicBezTo>
                    <a:pt x="83" y="121"/>
                    <a:pt x="73" y="126"/>
                    <a:pt x="69" y="118"/>
                  </a:cubicBezTo>
                  <a:cubicBezTo>
                    <a:pt x="64" y="120"/>
                    <a:pt x="59" y="122"/>
                    <a:pt x="54" y="122"/>
                  </a:cubicBezTo>
                  <a:cubicBezTo>
                    <a:pt x="44" y="122"/>
                    <a:pt x="40" y="116"/>
                    <a:pt x="31" y="116"/>
                  </a:cubicBezTo>
                  <a:cubicBezTo>
                    <a:pt x="20" y="116"/>
                    <a:pt x="17" y="121"/>
                    <a:pt x="8" y="121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57"/>
            <p:cNvSpPr>
              <a:spLocks/>
            </p:cNvSpPr>
            <p:nvPr/>
          </p:nvSpPr>
          <p:spPr bwMode="auto">
            <a:xfrm>
              <a:off x="4906" y="402"/>
              <a:ext cx="125" cy="50"/>
            </a:xfrm>
            <a:custGeom>
              <a:avLst/>
              <a:gdLst>
                <a:gd name="T0" fmla="*/ 132 w 166"/>
                <a:gd name="T1" fmla="*/ 51 h 67"/>
                <a:gd name="T2" fmla="*/ 113 w 166"/>
                <a:gd name="T3" fmla="*/ 59 h 67"/>
                <a:gd name="T4" fmla="*/ 100 w 166"/>
                <a:gd name="T5" fmla="*/ 51 h 67"/>
                <a:gd name="T6" fmla="*/ 84 w 166"/>
                <a:gd name="T7" fmla="*/ 57 h 67"/>
                <a:gd name="T8" fmla="*/ 68 w 166"/>
                <a:gd name="T9" fmla="*/ 63 h 67"/>
                <a:gd name="T10" fmla="*/ 54 w 166"/>
                <a:gd name="T11" fmla="*/ 55 h 67"/>
                <a:gd name="T12" fmla="*/ 37 w 166"/>
                <a:gd name="T13" fmla="*/ 67 h 67"/>
                <a:gd name="T14" fmla="*/ 0 w 166"/>
                <a:gd name="T15" fmla="*/ 31 h 67"/>
                <a:gd name="T16" fmla="*/ 34 w 166"/>
                <a:gd name="T17" fmla="*/ 0 h 67"/>
                <a:gd name="T18" fmla="*/ 79 w 166"/>
                <a:gd name="T19" fmla="*/ 25 h 67"/>
                <a:gd name="T20" fmla="*/ 92 w 166"/>
                <a:gd name="T21" fmla="*/ 4 h 67"/>
                <a:gd name="T22" fmla="*/ 166 w 166"/>
                <a:gd name="T23" fmla="*/ 25 h 67"/>
                <a:gd name="T24" fmla="*/ 153 w 166"/>
                <a:gd name="T25" fmla="*/ 51 h 67"/>
                <a:gd name="T26" fmla="*/ 132 w 166"/>
                <a:gd name="T27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67">
                  <a:moveTo>
                    <a:pt x="132" y="51"/>
                  </a:moveTo>
                  <a:cubicBezTo>
                    <a:pt x="126" y="51"/>
                    <a:pt x="122" y="59"/>
                    <a:pt x="113" y="59"/>
                  </a:cubicBezTo>
                  <a:cubicBezTo>
                    <a:pt x="108" y="59"/>
                    <a:pt x="105" y="51"/>
                    <a:pt x="100" y="51"/>
                  </a:cubicBezTo>
                  <a:cubicBezTo>
                    <a:pt x="93" y="51"/>
                    <a:pt x="90" y="57"/>
                    <a:pt x="84" y="57"/>
                  </a:cubicBezTo>
                  <a:cubicBezTo>
                    <a:pt x="80" y="57"/>
                    <a:pt x="75" y="63"/>
                    <a:pt x="68" y="63"/>
                  </a:cubicBezTo>
                  <a:cubicBezTo>
                    <a:pt x="61" y="63"/>
                    <a:pt x="58" y="60"/>
                    <a:pt x="54" y="55"/>
                  </a:cubicBezTo>
                  <a:cubicBezTo>
                    <a:pt x="49" y="60"/>
                    <a:pt x="45" y="67"/>
                    <a:pt x="37" y="67"/>
                  </a:cubicBezTo>
                  <a:cubicBezTo>
                    <a:pt x="18" y="67"/>
                    <a:pt x="0" y="51"/>
                    <a:pt x="0" y="31"/>
                  </a:cubicBezTo>
                  <a:cubicBezTo>
                    <a:pt x="0" y="13"/>
                    <a:pt x="18" y="0"/>
                    <a:pt x="34" y="0"/>
                  </a:cubicBezTo>
                  <a:cubicBezTo>
                    <a:pt x="57" y="0"/>
                    <a:pt x="59" y="25"/>
                    <a:pt x="79" y="25"/>
                  </a:cubicBezTo>
                  <a:cubicBezTo>
                    <a:pt x="79" y="13"/>
                    <a:pt x="83" y="4"/>
                    <a:pt x="92" y="4"/>
                  </a:cubicBezTo>
                  <a:cubicBezTo>
                    <a:pt x="106" y="4"/>
                    <a:pt x="150" y="20"/>
                    <a:pt x="166" y="25"/>
                  </a:cubicBezTo>
                  <a:cubicBezTo>
                    <a:pt x="163" y="36"/>
                    <a:pt x="153" y="45"/>
                    <a:pt x="153" y="51"/>
                  </a:cubicBezTo>
                  <a:lnTo>
                    <a:pt x="132" y="5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58"/>
            <p:cNvSpPr>
              <a:spLocks/>
            </p:cNvSpPr>
            <p:nvPr/>
          </p:nvSpPr>
          <p:spPr bwMode="auto">
            <a:xfrm>
              <a:off x="811" y="1485"/>
              <a:ext cx="646" cy="456"/>
            </a:xfrm>
            <a:custGeom>
              <a:avLst/>
              <a:gdLst>
                <a:gd name="T0" fmla="*/ 430 w 865"/>
                <a:gd name="T1" fmla="*/ 177 h 610"/>
                <a:gd name="T2" fmla="*/ 422 w 865"/>
                <a:gd name="T3" fmla="*/ 254 h 610"/>
                <a:gd name="T4" fmla="*/ 430 w 865"/>
                <a:gd name="T5" fmla="*/ 289 h 610"/>
                <a:gd name="T6" fmla="*/ 482 w 865"/>
                <a:gd name="T7" fmla="*/ 346 h 610"/>
                <a:gd name="T8" fmla="*/ 536 w 865"/>
                <a:gd name="T9" fmla="*/ 344 h 610"/>
                <a:gd name="T10" fmla="*/ 561 w 865"/>
                <a:gd name="T11" fmla="*/ 336 h 610"/>
                <a:gd name="T12" fmla="*/ 623 w 865"/>
                <a:gd name="T13" fmla="*/ 274 h 610"/>
                <a:gd name="T14" fmla="*/ 655 w 865"/>
                <a:gd name="T15" fmla="*/ 278 h 610"/>
                <a:gd name="T16" fmla="*/ 642 w 865"/>
                <a:gd name="T17" fmla="*/ 325 h 610"/>
                <a:gd name="T18" fmla="*/ 633 w 865"/>
                <a:gd name="T19" fmla="*/ 346 h 610"/>
                <a:gd name="T20" fmla="*/ 627 w 865"/>
                <a:gd name="T21" fmla="*/ 384 h 610"/>
                <a:gd name="T22" fmla="*/ 614 w 865"/>
                <a:gd name="T23" fmla="*/ 404 h 610"/>
                <a:gd name="T24" fmla="*/ 695 w 865"/>
                <a:gd name="T25" fmla="*/ 408 h 610"/>
                <a:gd name="T26" fmla="*/ 731 w 865"/>
                <a:gd name="T27" fmla="*/ 437 h 610"/>
                <a:gd name="T28" fmla="*/ 726 w 865"/>
                <a:gd name="T29" fmla="*/ 520 h 610"/>
                <a:gd name="T30" fmla="*/ 775 w 865"/>
                <a:gd name="T31" fmla="*/ 570 h 610"/>
                <a:gd name="T32" fmla="*/ 865 w 865"/>
                <a:gd name="T33" fmla="*/ 580 h 610"/>
                <a:gd name="T34" fmla="*/ 838 w 865"/>
                <a:gd name="T35" fmla="*/ 592 h 610"/>
                <a:gd name="T36" fmla="*/ 823 w 865"/>
                <a:gd name="T37" fmla="*/ 570 h 610"/>
                <a:gd name="T38" fmla="*/ 803 w 865"/>
                <a:gd name="T39" fmla="*/ 598 h 610"/>
                <a:gd name="T40" fmla="*/ 766 w 865"/>
                <a:gd name="T41" fmla="*/ 588 h 610"/>
                <a:gd name="T42" fmla="*/ 739 w 865"/>
                <a:gd name="T43" fmla="*/ 583 h 610"/>
                <a:gd name="T44" fmla="*/ 697 w 865"/>
                <a:gd name="T45" fmla="*/ 545 h 610"/>
                <a:gd name="T46" fmla="*/ 689 w 865"/>
                <a:gd name="T47" fmla="*/ 552 h 610"/>
                <a:gd name="T48" fmla="*/ 672 w 865"/>
                <a:gd name="T49" fmla="*/ 507 h 610"/>
                <a:gd name="T50" fmla="*/ 638 w 865"/>
                <a:gd name="T51" fmla="*/ 468 h 610"/>
                <a:gd name="T52" fmla="*/ 592 w 865"/>
                <a:gd name="T53" fmla="*/ 459 h 610"/>
                <a:gd name="T54" fmla="*/ 505 w 865"/>
                <a:gd name="T55" fmla="*/ 407 h 610"/>
                <a:gd name="T56" fmla="*/ 483 w 865"/>
                <a:gd name="T57" fmla="*/ 401 h 610"/>
                <a:gd name="T58" fmla="*/ 439 w 865"/>
                <a:gd name="T59" fmla="*/ 410 h 610"/>
                <a:gd name="T60" fmla="*/ 380 w 865"/>
                <a:gd name="T61" fmla="*/ 385 h 610"/>
                <a:gd name="T62" fmla="*/ 334 w 865"/>
                <a:gd name="T63" fmla="*/ 365 h 610"/>
                <a:gd name="T64" fmla="*/ 301 w 865"/>
                <a:gd name="T65" fmla="*/ 352 h 610"/>
                <a:gd name="T66" fmla="*/ 255 w 865"/>
                <a:gd name="T67" fmla="*/ 310 h 610"/>
                <a:gd name="T68" fmla="*/ 255 w 865"/>
                <a:gd name="T69" fmla="*/ 270 h 610"/>
                <a:gd name="T70" fmla="*/ 176 w 865"/>
                <a:gd name="T71" fmla="*/ 181 h 610"/>
                <a:gd name="T72" fmla="*/ 141 w 865"/>
                <a:gd name="T73" fmla="*/ 123 h 610"/>
                <a:gd name="T74" fmla="*/ 107 w 865"/>
                <a:gd name="T75" fmla="*/ 96 h 610"/>
                <a:gd name="T76" fmla="*/ 84 w 865"/>
                <a:gd name="T77" fmla="*/ 40 h 610"/>
                <a:gd name="T78" fmla="*/ 48 w 865"/>
                <a:gd name="T79" fmla="*/ 34 h 610"/>
                <a:gd name="T80" fmla="*/ 84 w 865"/>
                <a:gd name="T81" fmla="*/ 95 h 610"/>
                <a:gd name="T82" fmla="*/ 126 w 865"/>
                <a:gd name="T83" fmla="*/ 171 h 610"/>
                <a:gd name="T84" fmla="*/ 165 w 865"/>
                <a:gd name="T85" fmla="*/ 234 h 610"/>
                <a:gd name="T86" fmla="*/ 148 w 865"/>
                <a:gd name="T87" fmla="*/ 229 h 610"/>
                <a:gd name="T88" fmla="*/ 111 w 865"/>
                <a:gd name="T89" fmla="*/ 197 h 610"/>
                <a:gd name="T90" fmla="*/ 89 w 865"/>
                <a:gd name="T91" fmla="*/ 151 h 610"/>
                <a:gd name="T92" fmla="*/ 69 w 865"/>
                <a:gd name="T93" fmla="*/ 124 h 610"/>
                <a:gd name="T94" fmla="*/ 19 w 865"/>
                <a:gd name="T95" fmla="*/ 43 h 610"/>
                <a:gd name="T96" fmla="*/ 0 w 865"/>
                <a:gd name="T97" fmla="*/ 0 h 610"/>
                <a:gd name="T98" fmla="*/ 130 w 865"/>
                <a:gd name="T99" fmla="*/ 28 h 610"/>
                <a:gd name="T100" fmla="*/ 193 w 865"/>
                <a:gd name="T101" fmla="*/ 18 h 610"/>
                <a:gd name="T102" fmla="*/ 261 w 865"/>
                <a:gd name="T103" fmla="*/ 52 h 610"/>
                <a:gd name="T104" fmla="*/ 322 w 865"/>
                <a:gd name="T105" fmla="*/ 68 h 610"/>
                <a:gd name="T106" fmla="*/ 428 w 865"/>
                <a:gd name="T107" fmla="*/ 163 h 610"/>
                <a:gd name="T108" fmla="*/ 424 w 865"/>
                <a:gd name="T109" fmla="*/ 15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5" h="610">
                  <a:moveTo>
                    <a:pt x="427" y="165"/>
                  </a:moveTo>
                  <a:cubicBezTo>
                    <a:pt x="428" y="170"/>
                    <a:pt x="430" y="173"/>
                    <a:pt x="430" y="177"/>
                  </a:cubicBezTo>
                  <a:cubicBezTo>
                    <a:pt x="430" y="192"/>
                    <a:pt x="424" y="197"/>
                    <a:pt x="422" y="209"/>
                  </a:cubicBezTo>
                  <a:cubicBezTo>
                    <a:pt x="422" y="254"/>
                    <a:pt x="422" y="254"/>
                    <a:pt x="422" y="254"/>
                  </a:cubicBezTo>
                  <a:cubicBezTo>
                    <a:pt x="421" y="260"/>
                    <a:pt x="427" y="266"/>
                    <a:pt x="428" y="270"/>
                  </a:cubicBezTo>
                  <a:cubicBezTo>
                    <a:pt x="431" y="277"/>
                    <a:pt x="427" y="282"/>
                    <a:pt x="430" y="289"/>
                  </a:cubicBezTo>
                  <a:cubicBezTo>
                    <a:pt x="433" y="295"/>
                    <a:pt x="443" y="306"/>
                    <a:pt x="449" y="312"/>
                  </a:cubicBezTo>
                  <a:cubicBezTo>
                    <a:pt x="462" y="326"/>
                    <a:pt x="462" y="340"/>
                    <a:pt x="482" y="346"/>
                  </a:cubicBezTo>
                  <a:cubicBezTo>
                    <a:pt x="489" y="348"/>
                    <a:pt x="489" y="356"/>
                    <a:pt x="495" y="356"/>
                  </a:cubicBezTo>
                  <a:cubicBezTo>
                    <a:pt x="509" y="356"/>
                    <a:pt x="521" y="344"/>
                    <a:pt x="536" y="344"/>
                  </a:cubicBezTo>
                  <a:cubicBezTo>
                    <a:pt x="545" y="344"/>
                    <a:pt x="548" y="349"/>
                    <a:pt x="551" y="349"/>
                  </a:cubicBezTo>
                  <a:cubicBezTo>
                    <a:pt x="557" y="349"/>
                    <a:pt x="561" y="340"/>
                    <a:pt x="561" y="336"/>
                  </a:cubicBezTo>
                  <a:cubicBezTo>
                    <a:pt x="564" y="327"/>
                    <a:pt x="577" y="317"/>
                    <a:pt x="577" y="305"/>
                  </a:cubicBezTo>
                  <a:cubicBezTo>
                    <a:pt x="577" y="282"/>
                    <a:pt x="602" y="274"/>
                    <a:pt x="623" y="274"/>
                  </a:cubicBezTo>
                  <a:cubicBezTo>
                    <a:pt x="630" y="274"/>
                    <a:pt x="635" y="274"/>
                    <a:pt x="638" y="276"/>
                  </a:cubicBezTo>
                  <a:cubicBezTo>
                    <a:pt x="641" y="277"/>
                    <a:pt x="651" y="278"/>
                    <a:pt x="655" y="278"/>
                  </a:cubicBezTo>
                  <a:cubicBezTo>
                    <a:pt x="655" y="280"/>
                    <a:pt x="655" y="282"/>
                    <a:pt x="655" y="285"/>
                  </a:cubicBezTo>
                  <a:cubicBezTo>
                    <a:pt x="655" y="296"/>
                    <a:pt x="642" y="310"/>
                    <a:pt x="642" y="325"/>
                  </a:cubicBezTo>
                  <a:cubicBezTo>
                    <a:pt x="642" y="338"/>
                    <a:pt x="638" y="344"/>
                    <a:pt x="633" y="352"/>
                  </a:cubicBezTo>
                  <a:cubicBezTo>
                    <a:pt x="633" y="350"/>
                    <a:pt x="633" y="348"/>
                    <a:pt x="633" y="346"/>
                  </a:cubicBezTo>
                  <a:cubicBezTo>
                    <a:pt x="631" y="346"/>
                    <a:pt x="630" y="346"/>
                    <a:pt x="627" y="346"/>
                  </a:cubicBezTo>
                  <a:cubicBezTo>
                    <a:pt x="627" y="355"/>
                    <a:pt x="627" y="373"/>
                    <a:pt x="627" y="384"/>
                  </a:cubicBezTo>
                  <a:cubicBezTo>
                    <a:pt x="627" y="392"/>
                    <a:pt x="618" y="395"/>
                    <a:pt x="614" y="400"/>
                  </a:cubicBezTo>
                  <a:cubicBezTo>
                    <a:pt x="614" y="402"/>
                    <a:pt x="614" y="402"/>
                    <a:pt x="614" y="404"/>
                  </a:cubicBezTo>
                  <a:cubicBezTo>
                    <a:pt x="614" y="410"/>
                    <a:pt x="618" y="413"/>
                    <a:pt x="623" y="413"/>
                  </a:cubicBezTo>
                  <a:cubicBezTo>
                    <a:pt x="648" y="413"/>
                    <a:pt x="668" y="408"/>
                    <a:pt x="695" y="408"/>
                  </a:cubicBezTo>
                  <a:cubicBezTo>
                    <a:pt x="713" y="408"/>
                    <a:pt x="717" y="422"/>
                    <a:pt x="731" y="425"/>
                  </a:cubicBezTo>
                  <a:cubicBezTo>
                    <a:pt x="731" y="429"/>
                    <a:pt x="731" y="433"/>
                    <a:pt x="731" y="437"/>
                  </a:cubicBezTo>
                  <a:cubicBezTo>
                    <a:pt x="731" y="444"/>
                    <a:pt x="730" y="464"/>
                    <a:pt x="726" y="472"/>
                  </a:cubicBezTo>
                  <a:cubicBezTo>
                    <a:pt x="726" y="490"/>
                    <a:pt x="726" y="507"/>
                    <a:pt x="726" y="520"/>
                  </a:cubicBezTo>
                  <a:cubicBezTo>
                    <a:pt x="726" y="538"/>
                    <a:pt x="742" y="545"/>
                    <a:pt x="754" y="551"/>
                  </a:cubicBezTo>
                  <a:cubicBezTo>
                    <a:pt x="762" y="555"/>
                    <a:pt x="762" y="570"/>
                    <a:pt x="775" y="570"/>
                  </a:cubicBezTo>
                  <a:cubicBezTo>
                    <a:pt x="795" y="570"/>
                    <a:pt x="805" y="554"/>
                    <a:pt x="823" y="554"/>
                  </a:cubicBezTo>
                  <a:cubicBezTo>
                    <a:pt x="844" y="554"/>
                    <a:pt x="853" y="570"/>
                    <a:pt x="865" y="580"/>
                  </a:cubicBezTo>
                  <a:cubicBezTo>
                    <a:pt x="864" y="582"/>
                    <a:pt x="848" y="600"/>
                    <a:pt x="846" y="599"/>
                  </a:cubicBezTo>
                  <a:cubicBezTo>
                    <a:pt x="845" y="597"/>
                    <a:pt x="838" y="595"/>
                    <a:pt x="838" y="592"/>
                  </a:cubicBezTo>
                  <a:cubicBezTo>
                    <a:pt x="838" y="589"/>
                    <a:pt x="841" y="588"/>
                    <a:pt x="842" y="584"/>
                  </a:cubicBezTo>
                  <a:cubicBezTo>
                    <a:pt x="834" y="580"/>
                    <a:pt x="832" y="570"/>
                    <a:pt x="823" y="570"/>
                  </a:cubicBezTo>
                  <a:cubicBezTo>
                    <a:pt x="818" y="570"/>
                    <a:pt x="797" y="586"/>
                    <a:pt x="797" y="591"/>
                  </a:cubicBezTo>
                  <a:cubicBezTo>
                    <a:pt x="797" y="594"/>
                    <a:pt x="801" y="597"/>
                    <a:pt x="803" y="598"/>
                  </a:cubicBezTo>
                  <a:cubicBezTo>
                    <a:pt x="801" y="606"/>
                    <a:pt x="798" y="610"/>
                    <a:pt x="792" y="610"/>
                  </a:cubicBezTo>
                  <a:cubicBezTo>
                    <a:pt x="779" y="610"/>
                    <a:pt x="772" y="595"/>
                    <a:pt x="766" y="588"/>
                  </a:cubicBezTo>
                  <a:cubicBezTo>
                    <a:pt x="761" y="583"/>
                    <a:pt x="748" y="588"/>
                    <a:pt x="743" y="588"/>
                  </a:cubicBezTo>
                  <a:cubicBezTo>
                    <a:pt x="742" y="588"/>
                    <a:pt x="739" y="584"/>
                    <a:pt x="739" y="583"/>
                  </a:cubicBezTo>
                  <a:cubicBezTo>
                    <a:pt x="729" y="580"/>
                    <a:pt x="729" y="573"/>
                    <a:pt x="726" y="566"/>
                  </a:cubicBezTo>
                  <a:cubicBezTo>
                    <a:pt x="723" y="561"/>
                    <a:pt x="698" y="545"/>
                    <a:pt x="697" y="545"/>
                  </a:cubicBezTo>
                  <a:cubicBezTo>
                    <a:pt x="695" y="547"/>
                    <a:pt x="695" y="550"/>
                    <a:pt x="697" y="552"/>
                  </a:cubicBezTo>
                  <a:cubicBezTo>
                    <a:pt x="689" y="552"/>
                    <a:pt x="689" y="552"/>
                    <a:pt x="689" y="552"/>
                  </a:cubicBezTo>
                  <a:cubicBezTo>
                    <a:pt x="678" y="544"/>
                    <a:pt x="686" y="533"/>
                    <a:pt x="682" y="521"/>
                  </a:cubicBezTo>
                  <a:cubicBezTo>
                    <a:pt x="680" y="513"/>
                    <a:pt x="676" y="511"/>
                    <a:pt x="672" y="507"/>
                  </a:cubicBezTo>
                  <a:cubicBezTo>
                    <a:pt x="660" y="495"/>
                    <a:pt x="647" y="487"/>
                    <a:pt x="642" y="468"/>
                  </a:cubicBezTo>
                  <a:cubicBezTo>
                    <a:pt x="641" y="468"/>
                    <a:pt x="639" y="468"/>
                    <a:pt x="638" y="468"/>
                  </a:cubicBezTo>
                  <a:cubicBezTo>
                    <a:pt x="633" y="468"/>
                    <a:pt x="629" y="472"/>
                    <a:pt x="623" y="472"/>
                  </a:cubicBezTo>
                  <a:cubicBezTo>
                    <a:pt x="609" y="472"/>
                    <a:pt x="602" y="464"/>
                    <a:pt x="592" y="459"/>
                  </a:cubicBezTo>
                  <a:cubicBezTo>
                    <a:pt x="577" y="452"/>
                    <a:pt x="567" y="456"/>
                    <a:pt x="552" y="448"/>
                  </a:cubicBezTo>
                  <a:cubicBezTo>
                    <a:pt x="528" y="436"/>
                    <a:pt x="525" y="418"/>
                    <a:pt x="505" y="407"/>
                  </a:cubicBezTo>
                  <a:cubicBezTo>
                    <a:pt x="500" y="407"/>
                    <a:pt x="500" y="407"/>
                    <a:pt x="500" y="407"/>
                  </a:cubicBezTo>
                  <a:cubicBezTo>
                    <a:pt x="494" y="403"/>
                    <a:pt x="489" y="401"/>
                    <a:pt x="483" y="401"/>
                  </a:cubicBezTo>
                  <a:cubicBezTo>
                    <a:pt x="470" y="401"/>
                    <a:pt x="467" y="417"/>
                    <a:pt x="455" y="417"/>
                  </a:cubicBezTo>
                  <a:cubicBezTo>
                    <a:pt x="449" y="417"/>
                    <a:pt x="442" y="411"/>
                    <a:pt x="439" y="410"/>
                  </a:cubicBezTo>
                  <a:cubicBezTo>
                    <a:pt x="433" y="406"/>
                    <a:pt x="428" y="408"/>
                    <a:pt x="422" y="408"/>
                  </a:cubicBezTo>
                  <a:cubicBezTo>
                    <a:pt x="413" y="408"/>
                    <a:pt x="387" y="389"/>
                    <a:pt x="380" y="385"/>
                  </a:cubicBezTo>
                  <a:cubicBezTo>
                    <a:pt x="371" y="381"/>
                    <a:pt x="366" y="386"/>
                    <a:pt x="358" y="383"/>
                  </a:cubicBezTo>
                  <a:cubicBezTo>
                    <a:pt x="347" y="380"/>
                    <a:pt x="345" y="371"/>
                    <a:pt x="334" y="365"/>
                  </a:cubicBezTo>
                  <a:cubicBezTo>
                    <a:pt x="324" y="360"/>
                    <a:pt x="319" y="362"/>
                    <a:pt x="309" y="357"/>
                  </a:cubicBezTo>
                  <a:cubicBezTo>
                    <a:pt x="305" y="355"/>
                    <a:pt x="303" y="354"/>
                    <a:pt x="301" y="352"/>
                  </a:cubicBezTo>
                  <a:cubicBezTo>
                    <a:pt x="292" y="342"/>
                    <a:pt x="268" y="336"/>
                    <a:pt x="266" y="326"/>
                  </a:cubicBezTo>
                  <a:cubicBezTo>
                    <a:pt x="259" y="326"/>
                    <a:pt x="255" y="317"/>
                    <a:pt x="255" y="310"/>
                  </a:cubicBezTo>
                  <a:cubicBezTo>
                    <a:pt x="255" y="301"/>
                    <a:pt x="262" y="297"/>
                    <a:pt x="262" y="288"/>
                  </a:cubicBezTo>
                  <a:cubicBezTo>
                    <a:pt x="262" y="278"/>
                    <a:pt x="256" y="275"/>
                    <a:pt x="255" y="270"/>
                  </a:cubicBezTo>
                  <a:cubicBezTo>
                    <a:pt x="246" y="241"/>
                    <a:pt x="220" y="218"/>
                    <a:pt x="203" y="200"/>
                  </a:cubicBezTo>
                  <a:cubicBezTo>
                    <a:pt x="196" y="193"/>
                    <a:pt x="183" y="189"/>
                    <a:pt x="176" y="181"/>
                  </a:cubicBezTo>
                  <a:cubicBezTo>
                    <a:pt x="170" y="175"/>
                    <a:pt x="175" y="167"/>
                    <a:pt x="171" y="158"/>
                  </a:cubicBezTo>
                  <a:cubicBezTo>
                    <a:pt x="165" y="144"/>
                    <a:pt x="141" y="142"/>
                    <a:pt x="141" y="123"/>
                  </a:cubicBezTo>
                  <a:cubicBezTo>
                    <a:pt x="134" y="122"/>
                    <a:pt x="135" y="121"/>
                    <a:pt x="133" y="123"/>
                  </a:cubicBezTo>
                  <a:cubicBezTo>
                    <a:pt x="123" y="113"/>
                    <a:pt x="115" y="104"/>
                    <a:pt x="107" y="96"/>
                  </a:cubicBezTo>
                  <a:cubicBezTo>
                    <a:pt x="100" y="88"/>
                    <a:pt x="102" y="75"/>
                    <a:pt x="96" y="68"/>
                  </a:cubicBezTo>
                  <a:cubicBezTo>
                    <a:pt x="89" y="61"/>
                    <a:pt x="90" y="43"/>
                    <a:pt x="84" y="40"/>
                  </a:cubicBezTo>
                  <a:cubicBezTo>
                    <a:pt x="71" y="34"/>
                    <a:pt x="59" y="34"/>
                    <a:pt x="49" y="24"/>
                  </a:cubicBezTo>
                  <a:cubicBezTo>
                    <a:pt x="47" y="27"/>
                    <a:pt x="48" y="32"/>
                    <a:pt x="48" y="34"/>
                  </a:cubicBezTo>
                  <a:cubicBezTo>
                    <a:pt x="48" y="51"/>
                    <a:pt x="55" y="61"/>
                    <a:pt x="61" y="75"/>
                  </a:cubicBezTo>
                  <a:cubicBezTo>
                    <a:pt x="67" y="87"/>
                    <a:pt x="77" y="87"/>
                    <a:pt x="84" y="95"/>
                  </a:cubicBezTo>
                  <a:cubicBezTo>
                    <a:pt x="95" y="106"/>
                    <a:pt x="96" y="114"/>
                    <a:pt x="100" y="127"/>
                  </a:cubicBezTo>
                  <a:cubicBezTo>
                    <a:pt x="105" y="146"/>
                    <a:pt x="121" y="154"/>
                    <a:pt x="126" y="171"/>
                  </a:cubicBezTo>
                  <a:cubicBezTo>
                    <a:pt x="132" y="190"/>
                    <a:pt x="137" y="211"/>
                    <a:pt x="150" y="220"/>
                  </a:cubicBezTo>
                  <a:cubicBezTo>
                    <a:pt x="156" y="214"/>
                    <a:pt x="165" y="228"/>
                    <a:pt x="165" y="234"/>
                  </a:cubicBezTo>
                  <a:cubicBezTo>
                    <a:pt x="165" y="238"/>
                    <a:pt x="162" y="246"/>
                    <a:pt x="160" y="246"/>
                  </a:cubicBezTo>
                  <a:cubicBezTo>
                    <a:pt x="158" y="246"/>
                    <a:pt x="148" y="232"/>
                    <a:pt x="148" y="229"/>
                  </a:cubicBezTo>
                  <a:cubicBezTo>
                    <a:pt x="134" y="229"/>
                    <a:pt x="127" y="210"/>
                    <a:pt x="118" y="204"/>
                  </a:cubicBezTo>
                  <a:cubicBezTo>
                    <a:pt x="114" y="201"/>
                    <a:pt x="113" y="201"/>
                    <a:pt x="111" y="197"/>
                  </a:cubicBezTo>
                  <a:cubicBezTo>
                    <a:pt x="111" y="177"/>
                    <a:pt x="111" y="177"/>
                    <a:pt x="111" y="177"/>
                  </a:cubicBezTo>
                  <a:cubicBezTo>
                    <a:pt x="102" y="168"/>
                    <a:pt x="96" y="159"/>
                    <a:pt x="89" y="151"/>
                  </a:cubicBezTo>
                  <a:cubicBezTo>
                    <a:pt x="78" y="140"/>
                    <a:pt x="62" y="142"/>
                    <a:pt x="54" y="131"/>
                  </a:cubicBezTo>
                  <a:cubicBezTo>
                    <a:pt x="58" y="131"/>
                    <a:pt x="76" y="133"/>
                    <a:pt x="69" y="124"/>
                  </a:cubicBezTo>
                  <a:cubicBezTo>
                    <a:pt x="58" y="107"/>
                    <a:pt x="45" y="90"/>
                    <a:pt x="32" y="81"/>
                  </a:cubicBezTo>
                  <a:cubicBezTo>
                    <a:pt x="23" y="75"/>
                    <a:pt x="24" y="53"/>
                    <a:pt x="19" y="43"/>
                  </a:cubicBezTo>
                  <a:cubicBezTo>
                    <a:pt x="12" y="29"/>
                    <a:pt x="6" y="24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93" y="18"/>
                    <a:pt x="193" y="18"/>
                    <a:pt x="193" y="18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34" y="26"/>
                    <a:pt x="249" y="29"/>
                    <a:pt x="261" y="52"/>
                  </a:cubicBezTo>
                  <a:cubicBezTo>
                    <a:pt x="268" y="63"/>
                    <a:pt x="280" y="90"/>
                    <a:pt x="296" y="90"/>
                  </a:cubicBezTo>
                  <a:cubicBezTo>
                    <a:pt x="310" y="90"/>
                    <a:pt x="305" y="68"/>
                    <a:pt x="322" y="68"/>
                  </a:cubicBezTo>
                  <a:cubicBezTo>
                    <a:pt x="367" y="68"/>
                    <a:pt x="366" y="126"/>
                    <a:pt x="390" y="151"/>
                  </a:cubicBezTo>
                  <a:cubicBezTo>
                    <a:pt x="396" y="158"/>
                    <a:pt x="415" y="162"/>
                    <a:pt x="428" y="163"/>
                  </a:cubicBezTo>
                  <a:cubicBezTo>
                    <a:pt x="428" y="161"/>
                    <a:pt x="424" y="158"/>
                    <a:pt x="424" y="155"/>
                  </a:cubicBezTo>
                  <a:cubicBezTo>
                    <a:pt x="424" y="155"/>
                    <a:pt x="424" y="155"/>
                    <a:pt x="424" y="155"/>
                  </a:cubicBezTo>
                  <a:lnTo>
                    <a:pt x="427" y="165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59"/>
            <p:cNvSpPr>
              <a:spLocks/>
            </p:cNvSpPr>
            <p:nvPr/>
          </p:nvSpPr>
          <p:spPr bwMode="auto">
            <a:xfrm>
              <a:off x="1379" y="1060"/>
              <a:ext cx="19" cy="11"/>
            </a:xfrm>
            <a:custGeom>
              <a:avLst/>
              <a:gdLst>
                <a:gd name="T0" fmla="*/ 0 w 26"/>
                <a:gd name="T1" fmla="*/ 0 h 14"/>
                <a:gd name="T2" fmla="*/ 26 w 26"/>
                <a:gd name="T3" fmla="*/ 13 h 14"/>
                <a:gd name="T4" fmla="*/ 22 w 26"/>
                <a:gd name="T5" fmla="*/ 13 h 14"/>
                <a:gd name="T6" fmla="*/ 0 w 26"/>
                <a:gd name="T7" fmla="*/ 5 h 14"/>
                <a:gd name="T8" fmla="*/ 0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0" y="0"/>
                  </a:moveTo>
                  <a:cubicBezTo>
                    <a:pt x="13" y="0"/>
                    <a:pt x="26" y="2"/>
                    <a:pt x="26" y="13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15" y="13"/>
                    <a:pt x="4" y="10"/>
                    <a:pt x="0" y="5"/>
                  </a:cubicBezTo>
                  <a:cubicBezTo>
                    <a:pt x="1" y="4"/>
                    <a:pt x="1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0"/>
            <p:cNvSpPr>
              <a:spLocks/>
            </p:cNvSpPr>
            <p:nvPr/>
          </p:nvSpPr>
          <p:spPr bwMode="auto">
            <a:xfrm>
              <a:off x="631" y="1116"/>
              <a:ext cx="76" cy="52"/>
            </a:xfrm>
            <a:custGeom>
              <a:avLst/>
              <a:gdLst>
                <a:gd name="T0" fmla="*/ 0 w 102"/>
                <a:gd name="T1" fmla="*/ 4 h 69"/>
                <a:gd name="T2" fmla="*/ 11 w 102"/>
                <a:gd name="T3" fmla="*/ 0 h 69"/>
                <a:gd name="T4" fmla="*/ 31 w 102"/>
                <a:gd name="T5" fmla="*/ 11 h 69"/>
                <a:gd name="T6" fmla="*/ 102 w 102"/>
                <a:gd name="T7" fmla="*/ 62 h 69"/>
                <a:gd name="T8" fmla="*/ 102 w 102"/>
                <a:gd name="T9" fmla="*/ 69 h 69"/>
                <a:gd name="T10" fmla="*/ 95 w 102"/>
                <a:gd name="T11" fmla="*/ 69 h 69"/>
                <a:gd name="T12" fmla="*/ 39 w 102"/>
                <a:gd name="T13" fmla="*/ 40 h 69"/>
                <a:gd name="T14" fmla="*/ 47 w 102"/>
                <a:gd name="T15" fmla="*/ 32 h 69"/>
                <a:gd name="T16" fmla="*/ 7 w 102"/>
                <a:gd name="T17" fmla="*/ 15 h 69"/>
                <a:gd name="T18" fmla="*/ 15 w 102"/>
                <a:gd name="T19" fmla="*/ 7 h 69"/>
                <a:gd name="T20" fmla="*/ 3 w 102"/>
                <a:gd name="T21" fmla="*/ 4 h 69"/>
                <a:gd name="T22" fmla="*/ 0 w 102"/>
                <a:gd name="T23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69">
                  <a:moveTo>
                    <a:pt x="0" y="4"/>
                  </a:moveTo>
                  <a:cubicBezTo>
                    <a:pt x="3" y="3"/>
                    <a:pt x="7" y="0"/>
                    <a:pt x="11" y="0"/>
                  </a:cubicBezTo>
                  <a:cubicBezTo>
                    <a:pt x="19" y="0"/>
                    <a:pt x="26" y="10"/>
                    <a:pt x="31" y="11"/>
                  </a:cubicBezTo>
                  <a:cubicBezTo>
                    <a:pt x="64" y="23"/>
                    <a:pt x="82" y="42"/>
                    <a:pt x="102" y="62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0" y="69"/>
                    <a:pt x="97" y="69"/>
                    <a:pt x="95" y="69"/>
                  </a:cubicBezTo>
                  <a:cubicBezTo>
                    <a:pt x="78" y="69"/>
                    <a:pt x="51" y="48"/>
                    <a:pt x="39" y="40"/>
                  </a:cubicBezTo>
                  <a:cubicBezTo>
                    <a:pt x="40" y="35"/>
                    <a:pt x="44" y="35"/>
                    <a:pt x="47" y="32"/>
                  </a:cubicBezTo>
                  <a:cubicBezTo>
                    <a:pt x="31" y="32"/>
                    <a:pt x="10" y="24"/>
                    <a:pt x="7" y="15"/>
                  </a:cubicBezTo>
                  <a:cubicBezTo>
                    <a:pt x="11" y="13"/>
                    <a:pt x="14" y="10"/>
                    <a:pt x="15" y="7"/>
                  </a:cubicBezTo>
                  <a:cubicBezTo>
                    <a:pt x="11" y="7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61"/>
            <p:cNvSpPr>
              <a:spLocks/>
            </p:cNvSpPr>
            <p:nvPr/>
          </p:nvSpPr>
          <p:spPr bwMode="auto">
            <a:xfrm>
              <a:off x="555" y="1042"/>
              <a:ext cx="27" cy="41"/>
            </a:xfrm>
            <a:custGeom>
              <a:avLst/>
              <a:gdLst>
                <a:gd name="T0" fmla="*/ 9 w 36"/>
                <a:gd name="T1" fmla="*/ 21 h 55"/>
                <a:gd name="T2" fmla="*/ 0 w 36"/>
                <a:gd name="T3" fmla="*/ 7 h 55"/>
                <a:gd name="T4" fmla="*/ 0 w 36"/>
                <a:gd name="T5" fmla="*/ 0 h 55"/>
                <a:gd name="T6" fmla="*/ 17 w 36"/>
                <a:gd name="T7" fmla="*/ 6 h 55"/>
                <a:gd name="T8" fmla="*/ 13 w 36"/>
                <a:gd name="T9" fmla="*/ 15 h 55"/>
                <a:gd name="T10" fmla="*/ 23 w 36"/>
                <a:gd name="T11" fmla="*/ 5 h 55"/>
                <a:gd name="T12" fmla="*/ 23 w 36"/>
                <a:gd name="T13" fmla="*/ 22 h 55"/>
                <a:gd name="T14" fmla="*/ 26 w 36"/>
                <a:gd name="T15" fmla="*/ 32 h 55"/>
                <a:gd name="T16" fmla="*/ 23 w 36"/>
                <a:gd name="T17" fmla="*/ 40 h 55"/>
                <a:gd name="T18" fmla="*/ 29 w 36"/>
                <a:gd name="T19" fmla="*/ 55 h 55"/>
                <a:gd name="T20" fmla="*/ 18 w 36"/>
                <a:gd name="T21" fmla="*/ 40 h 55"/>
                <a:gd name="T22" fmla="*/ 21 w 36"/>
                <a:gd name="T23" fmla="*/ 31 h 55"/>
                <a:gd name="T24" fmla="*/ 9 w 36"/>
                <a:gd name="T25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55">
                  <a:moveTo>
                    <a:pt x="9" y="21"/>
                  </a:moveTo>
                  <a:cubicBezTo>
                    <a:pt x="6" y="21"/>
                    <a:pt x="3" y="11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10" y="5"/>
                    <a:pt x="17" y="6"/>
                  </a:cubicBezTo>
                  <a:cubicBezTo>
                    <a:pt x="17" y="7"/>
                    <a:pt x="8" y="15"/>
                    <a:pt x="13" y="15"/>
                  </a:cubicBezTo>
                  <a:cubicBezTo>
                    <a:pt x="18" y="15"/>
                    <a:pt x="21" y="9"/>
                    <a:pt x="23" y="5"/>
                  </a:cubicBezTo>
                  <a:cubicBezTo>
                    <a:pt x="24" y="10"/>
                    <a:pt x="23" y="14"/>
                    <a:pt x="23" y="22"/>
                  </a:cubicBezTo>
                  <a:cubicBezTo>
                    <a:pt x="23" y="26"/>
                    <a:pt x="26" y="28"/>
                    <a:pt x="26" y="32"/>
                  </a:cubicBezTo>
                  <a:cubicBezTo>
                    <a:pt x="26" y="35"/>
                    <a:pt x="23" y="37"/>
                    <a:pt x="23" y="40"/>
                  </a:cubicBezTo>
                  <a:cubicBezTo>
                    <a:pt x="23" y="43"/>
                    <a:pt x="36" y="55"/>
                    <a:pt x="29" y="55"/>
                  </a:cubicBezTo>
                  <a:cubicBezTo>
                    <a:pt x="23" y="55"/>
                    <a:pt x="18" y="46"/>
                    <a:pt x="18" y="40"/>
                  </a:cubicBezTo>
                  <a:cubicBezTo>
                    <a:pt x="18" y="35"/>
                    <a:pt x="21" y="33"/>
                    <a:pt x="21" y="31"/>
                  </a:cubicBezTo>
                  <a:cubicBezTo>
                    <a:pt x="15" y="30"/>
                    <a:pt x="14" y="21"/>
                    <a:pt x="9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62"/>
            <p:cNvSpPr>
              <a:spLocks/>
            </p:cNvSpPr>
            <p:nvPr/>
          </p:nvSpPr>
          <p:spPr bwMode="auto">
            <a:xfrm>
              <a:off x="209" y="952"/>
              <a:ext cx="35" cy="24"/>
            </a:xfrm>
            <a:custGeom>
              <a:avLst/>
              <a:gdLst>
                <a:gd name="T0" fmla="*/ 36 w 46"/>
                <a:gd name="T1" fmla="*/ 0 h 32"/>
                <a:gd name="T2" fmla="*/ 46 w 46"/>
                <a:gd name="T3" fmla="*/ 0 h 32"/>
                <a:gd name="T4" fmla="*/ 46 w 46"/>
                <a:gd name="T5" fmla="*/ 10 h 32"/>
                <a:gd name="T6" fmla="*/ 16 w 46"/>
                <a:gd name="T7" fmla="*/ 32 h 32"/>
                <a:gd name="T8" fmla="*/ 0 w 46"/>
                <a:gd name="T9" fmla="*/ 22 h 32"/>
                <a:gd name="T10" fmla="*/ 0 w 46"/>
                <a:gd name="T11" fmla="*/ 12 h 32"/>
                <a:gd name="T12" fmla="*/ 36 w 4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2">
                  <a:moveTo>
                    <a:pt x="36" y="0"/>
                  </a:moveTo>
                  <a:cubicBezTo>
                    <a:pt x="42" y="0"/>
                    <a:pt x="42" y="0"/>
                    <a:pt x="46" y="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2" y="17"/>
                    <a:pt x="27" y="22"/>
                    <a:pt x="16" y="32"/>
                  </a:cubicBezTo>
                  <a:cubicBezTo>
                    <a:pt x="9" y="26"/>
                    <a:pt x="5" y="26"/>
                    <a:pt x="0" y="2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3" y="8"/>
                    <a:pt x="23" y="0"/>
                    <a:pt x="3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63"/>
            <p:cNvSpPr>
              <a:spLocks/>
            </p:cNvSpPr>
            <p:nvPr/>
          </p:nvSpPr>
          <p:spPr bwMode="auto">
            <a:xfrm>
              <a:off x="2898" y="1372"/>
              <a:ext cx="44" cy="31"/>
            </a:xfrm>
            <a:custGeom>
              <a:avLst/>
              <a:gdLst>
                <a:gd name="T0" fmla="*/ 0 w 59"/>
                <a:gd name="T1" fmla="*/ 8 h 41"/>
                <a:gd name="T2" fmla="*/ 0 w 59"/>
                <a:gd name="T3" fmla="*/ 14 h 41"/>
                <a:gd name="T4" fmla="*/ 10 w 59"/>
                <a:gd name="T5" fmla="*/ 18 h 41"/>
                <a:gd name="T6" fmla="*/ 45 w 59"/>
                <a:gd name="T7" fmla="*/ 38 h 41"/>
                <a:gd name="T8" fmla="*/ 51 w 59"/>
                <a:gd name="T9" fmla="*/ 41 h 41"/>
                <a:gd name="T10" fmla="*/ 56 w 59"/>
                <a:gd name="T11" fmla="*/ 36 h 41"/>
                <a:gd name="T12" fmla="*/ 52 w 59"/>
                <a:gd name="T13" fmla="*/ 23 h 41"/>
                <a:gd name="T14" fmla="*/ 56 w 59"/>
                <a:gd name="T15" fmla="*/ 14 h 41"/>
                <a:gd name="T16" fmla="*/ 59 w 59"/>
                <a:gd name="T17" fmla="*/ 5 h 41"/>
                <a:gd name="T18" fmla="*/ 33 w 59"/>
                <a:gd name="T19" fmla="*/ 10 h 41"/>
                <a:gd name="T20" fmla="*/ 0 w 59"/>
                <a:gd name="T2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41">
                  <a:moveTo>
                    <a:pt x="0" y="8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8"/>
                    <a:pt x="8" y="17"/>
                    <a:pt x="10" y="18"/>
                  </a:cubicBezTo>
                  <a:cubicBezTo>
                    <a:pt x="22" y="22"/>
                    <a:pt x="32" y="35"/>
                    <a:pt x="45" y="38"/>
                  </a:cubicBezTo>
                  <a:cubicBezTo>
                    <a:pt x="45" y="41"/>
                    <a:pt x="49" y="41"/>
                    <a:pt x="51" y="41"/>
                  </a:cubicBezTo>
                  <a:cubicBezTo>
                    <a:pt x="53" y="41"/>
                    <a:pt x="56" y="38"/>
                    <a:pt x="56" y="36"/>
                  </a:cubicBezTo>
                  <a:cubicBezTo>
                    <a:pt x="56" y="30"/>
                    <a:pt x="52" y="29"/>
                    <a:pt x="52" y="23"/>
                  </a:cubicBezTo>
                  <a:cubicBezTo>
                    <a:pt x="52" y="20"/>
                    <a:pt x="56" y="14"/>
                    <a:pt x="56" y="14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47" y="3"/>
                    <a:pt x="43" y="10"/>
                    <a:pt x="33" y="10"/>
                  </a:cubicBezTo>
                  <a:cubicBezTo>
                    <a:pt x="22" y="10"/>
                    <a:pt x="15" y="0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64"/>
            <p:cNvSpPr>
              <a:spLocks/>
            </p:cNvSpPr>
            <p:nvPr/>
          </p:nvSpPr>
          <p:spPr bwMode="auto">
            <a:xfrm>
              <a:off x="2836" y="1279"/>
              <a:ext cx="15" cy="31"/>
            </a:xfrm>
            <a:custGeom>
              <a:avLst/>
              <a:gdLst>
                <a:gd name="T0" fmla="*/ 5 w 20"/>
                <a:gd name="T1" fmla="*/ 8 h 41"/>
                <a:gd name="T2" fmla="*/ 17 w 20"/>
                <a:gd name="T3" fmla="*/ 0 h 41"/>
                <a:gd name="T4" fmla="*/ 20 w 20"/>
                <a:gd name="T5" fmla="*/ 9 h 41"/>
                <a:gd name="T6" fmla="*/ 14 w 20"/>
                <a:gd name="T7" fmla="*/ 41 h 41"/>
                <a:gd name="T8" fmla="*/ 0 w 20"/>
                <a:gd name="T9" fmla="*/ 10 h 41"/>
                <a:gd name="T10" fmla="*/ 5 w 20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5" y="8"/>
                  </a:moveTo>
                  <a:cubicBezTo>
                    <a:pt x="11" y="8"/>
                    <a:pt x="14" y="1"/>
                    <a:pt x="17" y="0"/>
                  </a:cubicBezTo>
                  <a:cubicBezTo>
                    <a:pt x="17" y="4"/>
                    <a:pt x="18" y="8"/>
                    <a:pt x="20" y="9"/>
                  </a:cubicBezTo>
                  <a:cubicBezTo>
                    <a:pt x="18" y="18"/>
                    <a:pt x="16" y="36"/>
                    <a:pt x="14" y="41"/>
                  </a:cubicBezTo>
                  <a:cubicBezTo>
                    <a:pt x="6" y="39"/>
                    <a:pt x="4" y="16"/>
                    <a:pt x="0" y="10"/>
                  </a:cubicBezTo>
                  <a:cubicBezTo>
                    <a:pt x="1" y="10"/>
                    <a:pt x="4" y="8"/>
                    <a:pt x="5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65"/>
            <p:cNvSpPr>
              <a:spLocks/>
            </p:cNvSpPr>
            <p:nvPr/>
          </p:nvSpPr>
          <p:spPr bwMode="auto">
            <a:xfrm>
              <a:off x="2833" y="1314"/>
              <a:ext cx="23" cy="45"/>
            </a:xfrm>
            <a:custGeom>
              <a:avLst/>
              <a:gdLst>
                <a:gd name="T0" fmla="*/ 7 w 32"/>
                <a:gd name="T1" fmla="*/ 27 h 60"/>
                <a:gd name="T2" fmla="*/ 0 w 32"/>
                <a:gd name="T3" fmla="*/ 11 h 60"/>
                <a:gd name="T4" fmla="*/ 16 w 32"/>
                <a:gd name="T5" fmla="*/ 0 h 60"/>
                <a:gd name="T6" fmla="*/ 25 w 32"/>
                <a:gd name="T7" fmla="*/ 5 h 60"/>
                <a:gd name="T8" fmla="*/ 30 w 32"/>
                <a:gd name="T9" fmla="*/ 38 h 60"/>
                <a:gd name="T10" fmla="*/ 10 w 32"/>
                <a:gd name="T11" fmla="*/ 60 h 60"/>
                <a:gd name="T12" fmla="*/ 3 w 32"/>
                <a:gd name="T13" fmla="*/ 43 h 60"/>
                <a:gd name="T14" fmla="*/ 7 w 32"/>
                <a:gd name="T15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60">
                  <a:moveTo>
                    <a:pt x="7" y="27"/>
                  </a:moveTo>
                  <a:cubicBezTo>
                    <a:pt x="7" y="21"/>
                    <a:pt x="0" y="17"/>
                    <a:pt x="0" y="11"/>
                  </a:cubicBezTo>
                  <a:cubicBezTo>
                    <a:pt x="8" y="8"/>
                    <a:pt x="9" y="0"/>
                    <a:pt x="16" y="0"/>
                  </a:cubicBezTo>
                  <a:cubicBezTo>
                    <a:pt x="21" y="0"/>
                    <a:pt x="23" y="5"/>
                    <a:pt x="25" y="5"/>
                  </a:cubicBezTo>
                  <a:cubicBezTo>
                    <a:pt x="32" y="18"/>
                    <a:pt x="30" y="25"/>
                    <a:pt x="30" y="38"/>
                  </a:cubicBezTo>
                  <a:cubicBezTo>
                    <a:pt x="30" y="49"/>
                    <a:pt x="16" y="60"/>
                    <a:pt x="10" y="60"/>
                  </a:cubicBezTo>
                  <a:cubicBezTo>
                    <a:pt x="3" y="60"/>
                    <a:pt x="3" y="50"/>
                    <a:pt x="3" y="43"/>
                  </a:cubicBezTo>
                  <a:cubicBezTo>
                    <a:pt x="3" y="37"/>
                    <a:pt x="7" y="33"/>
                    <a:pt x="7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66"/>
            <p:cNvSpPr>
              <a:spLocks/>
            </p:cNvSpPr>
            <p:nvPr/>
          </p:nvSpPr>
          <p:spPr bwMode="auto">
            <a:xfrm>
              <a:off x="2741" y="1341"/>
              <a:ext cx="12" cy="9"/>
            </a:xfrm>
            <a:custGeom>
              <a:avLst/>
              <a:gdLst>
                <a:gd name="T0" fmla="*/ 16 w 16"/>
                <a:gd name="T1" fmla="*/ 9 h 13"/>
                <a:gd name="T2" fmla="*/ 10 w 16"/>
                <a:gd name="T3" fmla="*/ 13 h 13"/>
                <a:gd name="T4" fmla="*/ 0 w 16"/>
                <a:gd name="T5" fmla="*/ 6 h 13"/>
                <a:gd name="T6" fmla="*/ 12 w 16"/>
                <a:gd name="T7" fmla="*/ 0 h 13"/>
                <a:gd name="T8" fmla="*/ 16 w 16"/>
                <a:gd name="T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16" y="9"/>
                  </a:moveTo>
                  <a:cubicBezTo>
                    <a:pt x="16" y="11"/>
                    <a:pt x="12" y="13"/>
                    <a:pt x="10" y="13"/>
                  </a:cubicBezTo>
                  <a:cubicBezTo>
                    <a:pt x="7" y="13"/>
                    <a:pt x="0" y="6"/>
                    <a:pt x="0" y="6"/>
                  </a:cubicBezTo>
                  <a:cubicBezTo>
                    <a:pt x="4" y="3"/>
                    <a:pt x="7" y="1"/>
                    <a:pt x="12" y="0"/>
                  </a:cubicBezTo>
                  <a:cubicBezTo>
                    <a:pt x="12" y="2"/>
                    <a:pt x="16" y="6"/>
                    <a:pt x="16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67"/>
            <p:cNvSpPr>
              <a:spLocks/>
            </p:cNvSpPr>
            <p:nvPr/>
          </p:nvSpPr>
          <p:spPr bwMode="auto">
            <a:xfrm>
              <a:off x="2858" y="999"/>
              <a:ext cx="15" cy="19"/>
            </a:xfrm>
            <a:custGeom>
              <a:avLst/>
              <a:gdLst>
                <a:gd name="T0" fmla="*/ 18 w 20"/>
                <a:gd name="T1" fmla="*/ 18 h 25"/>
                <a:gd name="T2" fmla="*/ 0 w 20"/>
                <a:gd name="T3" fmla="*/ 8 h 25"/>
                <a:gd name="T4" fmla="*/ 0 w 20"/>
                <a:gd name="T5" fmla="*/ 0 h 25"/>
                <a:gd name="T6" fmla="*/ 15 w 20"/>
                <a:gd name="T7" fmla="*/ 0 h 25"/>
                <a:gd name="T8" fmla="*/ 20 w 20"/>
                <a:gd name="T9" fmla="*/ 16 h 25"/>
                <a:gd name="T10" fmla="*/ 18 w 20"/>
                <a:gd name="T11" fmla="*/ 25 h 25"/>
                <a:gd name="T12" fmla="*/ 18 w 20"/>
                <a:gd name="T1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18" y="18"/>
                  </a:moveTo>
                  <a:cubicBezTo>
                    <a:pt x="9" y="18"/>
                    <a:pt x="0" y="16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9"/>
                    <a:pt x="20" y="8"/>
                    <a:pt x="20" y="16"/>
                  </a:cubicBezTo>
                  <a:cubicBezTo>
                    <a:pt x="20" y="22"/>
                    <a:pt x="19" y="21"/>
                    <a:pt x="18" y="25"/>
                  </a:cubicBezTo>
                  <a:cubicBezTo>
                    <a:pt x="18" y="22"/>
                    <a:pt x="18" y="21"/>
                    <a:pt x="18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68"/>
            <p:cNvSpPr>
              <a:spLocks/>
            </p:cNvSpPr>
            <p:nvPr/>
          </p:nvSpPr>
          <p:spPr bwMode="auto">
            <a:xfrm>
              <a:off x="2876" y="982"/>
              <a:ext cx="25" cy="39"/>
            </a:xfrm>
            <a:custGeom>
              <a:avLst/>
              <a:gdLst>
                <a:gd name="T0" fmla="*/ 5 w 34"/>
                <a:gd name="T1" fmla="*/ 47 h 52"/>
                <a:gd name="T2" fmla="*/ 16 w 34"/>
                <a:gd name="T3" fmla="*/ 36 h 52"/>
                <a:gd name="T4" fmla="*/ 0 w 34"/>
                <a:gd name="T5" fmla="*/ 24 h 52"/>
                <a:gd name="T6" fmla="*/ 14 w 34"/>
                <a:gd name="T7" fmla="*/ 0 h 52"/>
                <a:gd name="T8" fmla="*/ 34 w 34"/>
                <a:gd name="T9" fmla="*/ 20 h 52"/>
                <a:gd name="T10" fmla="*/ 11 w 34"/>
                <a:gd name="T11" fmla="*/ 52 h 52"/>
                <a:gd name="T12" fmla="*/ 0 w 34"/>
                <a:gd name="T13" fmla="*/ 48 h 52"/>
                <a:gd name="T14" fmla="*/ 4 w 34"/>
                <a:gd name="T15" fmla="*/ 44 h 52"/>
                <a:gd name="T16" fmla="*/ 5 w 34"/>
                <a:gd name="T17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5" y="47"/>
                  </a:moveTo>
                  <a:cubicBezTo>
                    <a:pt x="11" y="46"/>
                    <a:pt x="16" y="40"/>
                    <a:pt x="16" y="36"/>
                  </a:cubicBezTo>
                  <a:cubicBezTo>
                    <a:pt x="8" y="35"/>
                    <a:pt x="0" y="28"/>
                    <a:pt x="0" y="24"/>
                  </a:cubicBezTo>
                  <a:cubicBezTo>
                    <a:pt x="0" y="20"/>
                    <a:pt x="9" y="0"/>
                    <a:pt x="14" y="0"/>
                  </a:cubicBezTo>
                  <a:cubicBezTo>
                    <a:pt x="30" y="0"/>
                    <a:pt x="30" y="7"/>
                    <a:pt x="34" y="20"/>
                  </a:cubicBezTo>
                  <a:cubicBezTo>
                    <a:pt x="21" y="24"/>
                    <a:pt x="27" y="52"/>
                    <a:pt x="11" y="52"/>
                  </a:cubicBezTo>
                  <a:cubicBezTo>
                    <a:pt x="5" y="52"/>
                    <a:pt x="1" y="48"/>
                    <a:pt x="0" y="48"/>
                  </a:cubicBezTo>
                  <a:cubicBezTo>
                    <a:pt x="1" y="46"/>
                    <a:pt x="3" y="44"/>
                    <a:pt x="4" y="44"/>
                  </a:cubicBezTo>
                  <a:lnTo>
                    <a:pt x="5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69"/>
            <p:cNvSpPr>
              <a:spLocks/>
            </p:cNvSpPr>
            <p:nvPr/>
          </p:nvSpPr>
          <p:spPr bwMode="auto">
            <a:xfrm>
              <a:off x="2986" y="938"/>
              <a:ext cx="15" cy="23"/>
            </a:xfrm>
            <a:custGeom>
              <a:avLst/>
              <a:gdLst>
                <a:gd name="T0" fmla="*/ 14 w 20"/>
                <a:gd name="T1" fmla="*/ 10 h 30"/>
                <a:gd name="T2" fmla="*/ 3 w 20"/>
                <a:gd name="T3" fmla="*/ 30 h 30"/>
                <a:gd name="T4" fmla="*/ 3 w 20"/>
                <a:gd name="T5" fmla="*/ 20 h 30"/>
                <a:gd name="T6" fmla="*/ 20 w 20"/>
                <a:gd name="T7" fmla="*/ 0 h 30"/>
                <a:gd name="T8" fmla="*/ 14 w 20"/>
                <a:gd name="T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0">
                  <a:moveTo>
                    <a:pt x="14" y="10"/>
                  </a:moveTo>
                  <a:cubicBezTo>
                    <a:pt x="14" y="19"/>
                    <a:pt x="8" y="23"/>
                    <a:pt x="3" y="30"/>
                  </a:cubicBezTo>
                  <a:cubicBezTo>
                    <a:pt x="0" y="27"/>
                    <a:pt x="3" y="24"/>
                    <a:pt x="3" y="20"/>
                  </a:cubicBezTo>
                  <a:cubicBezTo>
                    <a:pt x="3" y="15"/>
                    <a:pt x="7" y="1"/>
                    <a:pt x="20" y="0"/>
                  </a:cubicBezTo>
                  <a:cubicBezTo>
                    <a:pt x="19" y="3"/>
                    <a:pt x="14" y="6"/>
                    <a:pt x="14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70"/>
            <p:cNvSpPr>
              <a:spLocks/>
            </p:cNvSpPr>
            <p:nvPr/>
          </p:nvSpPr>
          <p:spPr bwMode="auto">
            <a:xfrm>
              <a:off x="3047" y="909"/>
              <a:ext cx="19" cy="26"/>
            </a:xfrm>
            <a:custGeom>
              <a:avLst/>
              <a:gdLst>
                <a:gd name="T0" fmla="*/ 20 w 26"/>
                <a:gd name="T1" fmla="*/ 18 h 36"/>
                <a:gd name="T2" fmla="*/ 20 w 26"/>
                <a:gd name="T3" fmla="*/ 28 h 36"/>
                <a:gd name="T4" fmla="*/ 7 w 26"/>
                <a:gd name="T5" fmla="*/ 36 h 36"/>
                <a:gd name="T6" fmla="*/ 0 w 26"/>
                <a:gd name="T7" fmla="*/ 24 h 36"/>
                <a:gd name="T8" fmla="*/ 16 w 26"/>
                <a:gd name="T9" fmla="*/ 18 h 36"/>
                <a:gd name="T10" fmla="*/ 11 w 26"/>
                <a:gd name="T11" fmla="*/ 8 h 36"/>
                <a:gd name="T12" fmla="*/ 18 w 26"/>
                <a:gd name="T13" fmla="*/ 0 h 36"/>
                <a:gd name="T14" fmla="*/ 26 w 26"/>
                <a:gd name="T15" fmla="*/ 8 h 36"/>
                <a:gd name="T16" fmla="*/ 20 w 26"/>
                <a:gd name="T1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6">
                  <a:moveTo>
                    <a:pt x="20" y="18"/>
                  </a:moveTo>
                  <a:cubicBezTo>
                    <a:pt x="20" y="22"/>
                    <a:pt x="20" y="25"/>
                    <a:pt x="20" y="28"/>
                  </a:cubicBezTo>
                  <a:cubicBezTo>
                    <a:pt x="20" y="30"/>
                    <a:pt x="10" y="36"/>
                    <a:pt x="7" y="36"/>
                  </a:cubicBezTo>
                  <a:cubicBezTo>
                    <a:pt x="0" y="36"/>
                    <a:pt x="0" y="29"/>
                    <a:pt x="0" y="24"/>
                  </a:cubicBezTo>
                  <a:cubicBezTo>
                    <a:pt x="6" y="23"/>
                    <a:pt x="10" y="18"/>
                    <a:pt x="16" y="18"/>
                  </a:cubicBezTo>
                  <a:cubicBezTo>
                    <a:pt x="14" y="14"/>
                    <a:pt x="11" y="12"/>
                    <a:pt x="11" y="8"/>
                  </a:cubicBezTo>
                  <a:cubicBezTo>
                    <a:pt x="11" y="4"/>
                    <a:pt x="18" y="0"/>
                    <a:pt x="18" y="0"/>
                  </a:cubicBezTo>
                  <a:cubicBezTo>
                    <a:pt x="22" y="5"/>
                    <a:pt x="23" y="6"/>
                    <a:pt x="26" y="8"/>
                  </a:cubicBezTo>
                  <a:cubicBezTo>
                    <a:pt x="25" y="12"/>
                    <a:pt x="22" y="18"/>
                    <a:pt x="20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71"/>
            <p:cNvSpPr>
              <a:spLocks/>
            </p:cNvSpPr>
            <p:nvPr/>
          </p:nvSpPr>
          <p:spPr bwMode="auto">
            <a:xfrm>
              <a:off x="3082" y="1427"/>
              <a:ext cx="35" cy="11"/>
            </a:xfrm>
            <a:custGeom>
              <a:avLst/>
              <a:gdLst>
                <a:gd name="T0" fmla="*/ 47 w 47"/>
                <a:gd name="T1" fmla="*/ 8 h 14"/>
                <a:gd name="T2" fmla="*/ 28 w 47"/>
                <a:gd name="T3" fmla="*/ 10 h 14"/>
                <a:gd name="T4" fmla="*/ 0 w 47"/>
                <a:gd name="T5" fmla="*/ 3 h 14"/>
                <a:gd name="T6" fmla="*/ 47 w 47"/>
                <a:gd name="T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4">
                  <a:moveTo>
                    <a:pt x="47" y="8"/>
                  </a:moveTo>
                  <a:cubicBezTo>
                    <a:pt x="37" y="14"/>
                    <a:pt x="34" y="10"/>
                    <a:pt x="28" y="10"/>
                  </a:cubicBezTo>
                  <a:cubicBezTo>
                    <a:pt x="22" y="10"/>
                    <a:pt x="8" y="8"/>
                    <a:pt x="0" y="3"/>
                  </a:cubicBezTo>
                  <a:cubicBezTo>
                    <a:pt x="16" y="0"/>
                    <a:pt x="34" y="4"/>
                    <a:pt x="47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72"/>
            <p:cNvSpPr>
              <a:spLocks/>
            </p:cNvSpPr>
            <p:nvPr/>
          </p:nvSpPr>
          <p:spPr bwMode="auto">
            <a:xfrm>
              <a:off x="3218" y="1423"/>
              <a:ext cx="33" cy="18"/>
            </a:xfrm>
            <a:custGeom>
              <a:avLst/>
              <a:gdLst>
                <a:gd name="T0" fmla="*/ 9 w 44"/>
                <a:gd name="T1" fmla="*/ 24 h 24"/>
                <a:gd name="T2" fmla="*/ 4 w 44"/>
                <a:gd name="T3" fmla="*/ 20 h 24"/>
                <a:gd name="T4" fmla="*/ 0 w 44"/>
                <a:gd name="T5" fmla="*/ 16 h 24"/>
                <a:gd name="T6" fmla="*/ 44 w 44"/>
                <a:gd name="T7" fmla="*/ 0 h 24"/>
                <a:gd name="T8" fmla="*/ 34 w 44"/>
                <a:gd name="T9" fmla="*/ 7 h 24"/>
                <a:gd name="T10" fmla="*/ 33 w 44"/>
                <a:gd name="T11" fmla="*/ 15 h 24"/>
                <a:gd name="T12" fmla="*/ 9 w 44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9" y="24"/>
                  </a:moveTo>
                  <a:cubicBezTo>
                    <a:pt x="7" y="24"/>
                    <a:pt x="4" y="22"/>
                    <a:pt x="4" y="20"/>
                  </a:cubicBezTo>
                  <a:cubicBezTo>
                    <a:pt x="2" y="20"/>
                    <a:pt x="0" y="17"/>
                    <a:pt x="0" y="16"/>
                  </a:cubicBezTo>
                  <a:cubicBezTo>
                    <a:pt x="12" y="10"/>
                    <a:pt x="31" y="2"/>
                    <a:pt x="44" y="0"/>
                  </a:cubicBezTo>
                  <a:cubicBezTo>
                    <a:pt x="43" y="8"/>
                    <a:pt x="39" y="4"/>
                    <a:pt x="34" y="7"/>
                  </a:cubicBezTo>
                  <a:cubicBezTo>
                    <a:pt x="32" y="8"/>
                    <a:pt x="34" y="12"/>
                    <a:pt x="33" y="15"/>
                  </a:cubicBezTo>
                  <a:cubicBezTo>
                    <a:pt x="30" y="20"/>
                    <a:pt x="16" y="24"/>
                    <a:pt x="9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73"/>
            <p:cNvSpPr>
              <a:spLocks/>
            </p:cNvSpPr>
            <p:nvPr/>
          </p:nvSpPr>
          <p:spPr bwMode="auto">
            <a:xfrm>
              <a:off x="3554" y="1842"/>
              <a:ext cx="16" cy="7"/>
            </a:xfrm>
            <a:custGeom>
              <a:avLst/>
              <a:gdLst>
                <a:gd name="T0" fmla="*/ 0 w 22"/>
                <a:gd name="T1" fmla="*/ 4 h 10"/>
                <a:gd name="T2" fmla="*/ 9 w 22"/>
                <a:gd name="T3" fmla="*/ 10 h 10"/>
                <a:gd name="T4" fmla="*/ 22 w 22"/>
                <a:gd name="T5" fmla="*/ 0 h 10"/>
                <a:gd name="T6" fmla="*/ 0 w 22"/>
                <a:gd name="T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0">
                  <a:moveTo>
                    <a:pt x="0" y="4"/>
                  </a:moveTo>
                  <a:cubicBezTo>
                    <a:pt x="1" y="8"/>
                    <a:pt x="6" y="10"/>
                    <a:pt x="9" y="10"/>
                  </a:cubicBezTo>
                  <a:cubicBezTo>
                    <a:pt x="15" y="10"/>
                    <a:pt x="21" y="3"/>
                    <a:pt x="22" y="0"/>
                  </a:cubicBezTo>
                  <a:cubicBezTo>
                    <a:pt x="12" y="0"/>
                    <a:pt x="7" y="2"/>
                    <a:pt x="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74"/>
            <p:cNvSpPr>
              <a:spLocks/>
            </p:cNvSpPr>
            <p:nvPr/>
          </p:nvSpPr>
          <p:spPr bwMode="auto">
            <a:xfrm>
              <a:off x="3467" y="623"/>
              <a:ext cx="34" cy="27"/>
            </a:xfrm>
            <a:custGeom>
              <a:avLst/>
              <a:gdLst>
                <a:gd name="T0" fmla="*/ 10 w 45"/>
                <a:gd name="T1" fmla="*/ 8 h 36"/>
                <a:gd name="T2" fmla="*/ 19 w 45"/>
                <a:gd name="T3" fmla="*/ 0 h 36"/>
                <a:gd name="T4" fmla="*/ 45 w 45"/>
                <a:gd name="T5" fmla="*/ 12 h 36"/>
                <a:gd name="T6" fmla="*/ 45 w 45"/>
                <a:gd name="T7" fmla="*/ 23 h 36"/>
                <a:gd name="T8" fmla="*/ 13 w 45"/>
                <a:gd name="T9" fmla="*/ 36 h 36"/>
                <a:gd name="T10" fmla="*/ 0 w 45"/>
                <a:gd name="T11" fmla="*/ 27 h 36"/>
                <a:gd name="T12" fmla="*/ 10 w 45"/>
                <a:gd name="T13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6">
                  <a:moveTo>
                    <a:pt x="10" y="8"/>
                  </a:moveTo>
                  <a:cubicBezTo>
                    <a:pt x="13" y="8"/>
                    <a:pt x="15" y="0"/>
                    <a:pt x="19" y="0"/>
                  </a:cubicBezTo>
                  <a:cubicBezTo>
                    <a:pt x="29" y="0"/>
                    <a:pt x="34" y="11"/>
                    <a:pt x="45" y="1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35" y="28"/>
                    <a:pt x="26" y="36"/>
                    <a:pt x="13" y="36"/>
                  </a:cubicBezTo>
                  <a:cubicBezTo>
                    <a:pt x="4" y="36"/>
                    <a:pt x="0" y="35"/>
                    <a:pt x="0" y="27"/>
                  </a:cubicBezTo>
                  <a:cubicBezTo>
                    <a:pt x="0" y="24"/>
                    <a:pt x="8" y="8"/>
                    <a:pt x="1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75"/>
            <p:cNvSpPr>
              <a:spLocks/>
            </p:cNvSpPr>
            <p:nvPr/>
          </p:nvSpPr>
          <p:spPr bwMode="auto">
            <a:xfrm>
              <a:off x="3637" y="592"/>
              <a:ext cx="27" cy="28"/>
            </a:xfrm>
            <a:custGeom>
              <a:avLst/>
              <a:gdLst>
                <a:gd name="T0" fmla="*/ 36 w 36"/>
                <a:gd name="T1" fmla="*/ 32 h 37"/>
                <a:gd name="T2" fmla="*/ 26 w 36"/>
                <a:gd name="T3" fmla="*/ 36 h 37"/>
                <a:gd name="T4" fmla="*/ 0 w 36"/>
                <a:gd name="T5" fmla="*/ 16 h 37"/>
                <a:gd name="T6" fmla="*/ 36 w 36"/>
                <a:gd name="T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7">
                  <a:moveTo>
                    <a:pt x="36" y="32"/>
                  </a:moveTo>
                  <a:cubicBezTo>
                    <a:pt x="36" y="37"/>
                    <a:pt x="26" y="36"/>
                    <a:pt x="26" y="36"/>
                  </a:cubicBezTo>
                  <a:cubicBezTo>
                    <a:pt x="16" y="36"/>
                    <a:pt x="0" y="26"/>
                    <a:pt x="0" y="16"/>
                  </a:cubicBezTo>
                  <a:cubicBezTo>
                    <a:pt x="0" y="0"/>
                    <a:pt x="36" y="16"/>
                    <a:pt x="36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76"/>
            <p:cNvSpPr>
              <a:spLocks/>
            </p:cNvSpPr>
            <p:nvPr/>
          </p:nvSpPr>
          <p:spPr bwMode="auto">
            <a:xfrm>
              <a:off x="3821" y="497"/>
              <a:ext cx="24" cy="18"/>
            </a:xfrm>
            <a:custGeom>
              <a:avLst/>
              <a:gdLst>
                <a:gd name="T0" fmla="*/ 2 w 33"/>
                <a:gd name="T1" fmla="*/ 24 h 24"/>
                <a:gd name="T2" fmla="*/ 33 w 33"/>
                <a:gd name="T3" fmla="*/ 15 h 24"/>
                <a:gd name="T4" fmla="*/ 14 w 33"/>
                <a:gd name="T5" fmla="*/ 0 h 24"/>
                <a:gd name="T6" fmla="*/ 2 w 33"/>
                <a:gd name="T7" fmla="*/ 16 h 24"/>
                <a:gd name="T8" fmla="*/ 2 w 3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2" y="24"/>
                  </a:moveTo>
                  <a:cubicBezTo>
                    <a:pt x="11" y="24"/>
                    <a:pt x="29" y="18"/>
                    <a:pt x="33" y="15"/>
                  </a:cubicBezTo>
                  <a:cubicBezTo>
                    <a:pt x="25" y="9"/>
                    <a:pt x="23" y="0"/>
                    <a:pt x="14" y="0"/>
                  </a:cubicBezTo>
                  <a:cubicBezTo>
                    <a:pt x="7" y="0"/>
                    <a:pt x="2" y="9"/>
                    <a:pt x="2" y="16"/>
                  </a:cubicBezTo>
                  <a:cubicBezTo>
                    <a:pt x="2" y="18"/>
                    <a:pt x="0" y="24"/>
                    <a:pt x="2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77"/>
            <p:cNvSpPr>
              <a:spLocks/>
            </p:cNvSpPr>
            <p:nvPr/>
          </p:nvSpPr>
          <p:spPr bwMode="auto">
            <a:xfrm>
              <a:off x="4956" y="479"/>
              <a:ext cx="53" cy="24"/>
            </a:xfrm>
            <a:custGeom>
              <a:avLst/>
              <a:gdLst>
                <a:gd name="T0" fmla="*/ 0 w 71"/>
                <a:gd name="T1" fmla="*/ 24 h 32"/>
                <a:gd name="T2" fmla="*/ 36 w 71"/>
                <a:gd name="T3" fmla="*/ 0 h 32"/>
                <a:gd name="T4" fmla="*/ 71 w 71"/>
                <a:gd name="T5" fmla="*/ 32 h 32"/>
                <a:gd name="T6" fmla="*/ 49 w 71"/>
                <a:gd name="T7" fmla="*/ 32 h 32"/>
                <a:gd name="T8" fmla="*/ 3 w 71"/>
                <a:gd name="T9" fmla="*/ 20 h 32"/>
                <a:gd name="T10" fmla="*/ 0 w 71"/>
                <a:gd name="T11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32">
                  <a:moveTo>
                    <a:pt x="0" y="24"/>
                  </a:moveTo>
                  <a:cubicBezTo>
                    <a:pt x="9" y="11"/>
                    <a:pt x="18" y="0"/>
                    <a:pt x="36" y="0"/>
                  </a:cubicBezTo>
                  <a:cubicBezTo>
                    <a:pt x="56" y="0"/>
                    <a:pt x="71" y="14"/>
                    <a:pt x="71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35" y="24"/>
                    <a:pt x="18" y="26"/>
                    <a:pt x="3" y="2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78"/>
            <p:cNvSpPr>
              <a:spLocks/>
            </p:cNvSpPr>
            <p:nvPr/>
          </p:nvSpPr>
          <p:spPr bwMode="auto">
            <a:xfrm>
              <a:off x="5057" y="424"/>
              <a:ext cx="73" cy="27"/>
            </a:xfrm>
            <a:custGeom>
              <a:avLst/>
              <a:gdLst>
                <a:gd name="T0" fmla="*/ 0 w 97"/>
                <a:gd name="T1" fmla="*/ 0 h 36"/>
                <a:gd name="T2" fmla="*/ 89 w 97"/>
                <a:gd name="T3" fmla="*/ 16 h 36"/>
                <a:gd name="T4" fmla="*/ 97 w 97"/>
                <a:gd name="T5" fmla="*/ 24 h 36"/>
                <a:gd name="T6" fmla="*/ 63 w 97"/>
                <a:gd name="T7" fmla="*/ 36 h 36"/>
                <a:gd name="T8" fmla="*/ 7 w 97"/>
                <a:gd name="T9" fmla="*/ 7 h 36"/>
                <a:gd name="T10" fmla="*/ 0 w 97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36">
                  <a:moveTo>
                    <a:pt x="0" y="0"/>
                  </a:moveTo>
                  <a:cubicBezTo>
                    <a:pt x="7" y="6"/>
                    <a:pt x="86" y="16"/>
                    <a:pt x="89" y="16"/>
                  </a:cubicBezTo>
                  <a:cubicBezTo>
                    <a:pt x="94" y="16"/>
                    <a:pt x="97" y="20"/>
                    <a:pt x="97" y="24"/>
                  </a:cubicBezTo>
                  <a:cubicBezTo>
                    <a:pt x="97" y="33"/>
                    <a:pt x="75" y="36"/>
                    <a:pt x="63" y="36"/>
                  </a:cubicBezTo>
                  <a:cubicBezTo>
                    <a:pt x="43" y="36"/>
                    <a:pt x="7" y="26"/>
                    <a:pt x="7" y="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79"/>
            <p:cNvSpPr>
              <a:spLocks/>
            </p:cNvSpPr>
            <p:nvPr/>
          </p:nvSpPr>
          <p:spPr bwMode="auto">
            <a:xfrm>
              <a:off x="4954" y="462"/>
              <a:ext cx="15" cy="17"/>
            </a:xfrm>
            <a:custGeom>
              <a:avLst/>
              <a:gdLst>
                <a:gd name="T0" fmla="*/ 20 w 20"/>
                <a:gd name="T1" fmla="*/ 13 h 23"/>
                <a:gd name="T2" fmla="*/ 9 w 20"/>
                <a:gd name="T3" fmla="*/ 23 h 23"/>
                <a:gd name="T4" fmla="*/ 0 w 20"/>
                <a:gd name="T5" fmla="*/ 13 h 23"/>
                <a:gd name="T6" fmla="*/ 20 w 20"/>
                <a:gd name="T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9"/>
                    <a:pt x="14" y="23"/>
                    <a:pt x="9" y="23"/>
                  </a:cubicBezTo>
                  <a:cubicBezTo>
                    <a:pt x="1" y="23"/>
                    <a:pt x="0" y="20"/>
                    <a:pt x="0" y="13"/>
                  </a:cubicBezTo>
                  <a:cubicBezTo>
                    <a:pt x="0" y="0"/>
                    <a:pt x="20" y="2"/>
                    <a:pt x="20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80"/>
            <p:cNvSpPr>
              <a:spLocks/>
            </p:cNvSpPr>
            <p:nvPr/>
          </p:nvSpPr>
          <p:spPr bwMode="auto">
            <a:xfrm>
              <a:off x="1664" y="1130"/>
              <a:ext cx="40" cy="22"/>
            </a:xfrm>
            <a:custGeom>
              <a:avLst/>
              <a:gdLst>
                <a:gd name="T0" fmla="*/ 43 w 54"/>
                <a:gd name="T1" fmla="*/ 29 h 29"/>
                <a:gd name="T2" fmla="*/ 54 w 54"/>
                <a:gd name="T3" fmla="*/ 24 h 29"/>
                <a:gd name="T4" fmla="*/ 0 w 54"/>
                <a:gd name="T5" fmla="*/ 5 h 29"/>
                <a:gd name="T6" fmla="*/ 43 w 54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29">
                  <a:moveTo>
                    <a:pt x="43" y="29"/>
                  </a:moveTo>
                  <a:cubicBezTo>
                    <a:pt x="49" y="29"/>
                    <a:pt x="51" y="28"/>
                    <a:pt x="54" y="24"/>
                  </a:cubicBezTo>
                  <a:cubicBezTo>
                    <a:pt x="38" y="15"/>
                    <a:pt x="23" y="0"/>
                    <a:pt x="0" y="5"/>
                  </a:cubicBezTo>
                  <a:cubicBezTo>
                    <a:pt x="9" y="12"/>
                    <a:pt x="31" y="29"/>
                    <a:pt x="43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81"/>
            <p:cNvSpPr>
              <a:spLocks/>
            </p:cNvSpPr>
            <p:nvPr/>
          </p:nvSpPr>
          <p:spPr bwMode="auto">
            <a:xfrm>
              <a:off x="1667" y="1198"/>
              <a:ext cx="31" cy="19"/>
            </a:xfrm>
            <a:custGeom>
              <a:avLst/>
              <a:gdLst>
                <a:gd name="T0" fmla="*/ 3 w 42"/>
                <a:gd name="T1" fmla="*/ 0 h 26"/>
                <a:gd name="T2" fmla="*/ 19 w 42"/>
                <a:gd name="T3" fmla="*/ 13 h 26"/>
                <a:gd name="T4" fmla="*/ 42 w 42"/>
                <a:gd name="T5" fmla="*/ 13 h 26"/>
                <a:gd name="T6" fmla="*/ 42 w 42"/>
                <a:gd name="T7" fmla="*/ 18 h 26"/>
                <a:gd name="T8" fmla="*/ 33 w 42"/>
                <a:gd name="T9" fmla="*/ 26 h 26"/>
                <a:gd name="T10" fmla="*/ 0 w 42"/>
                <a:gd name="T11" fmla="*/ 6 h 26"/>
                <a:gd name="T12" fmla="*/ 3 w 42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6">
                  <a:moveTo>
                    <a:pt x="3" y="0"/>
                  </a:moveTo>
                  <a:cubicBezTo>
                    <a:pt x="6" y="8"/>
                    <a:pt x="12" y="11"/>
                    <a:pt x="19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4"/>
                    <a:pt x="42" y="16"/>
                    <a:pt x="42" y="18"/>
                  </a:cubicBezTo>
                  <a:cubicBezTo>
                    <a:pt x="42" y="22"/>
                    <a:pt x="34" y="26"/>
                    <a:pt x="33" y="26"/>
                  </a:cubicBezTo>
                  <a:cubicBezTo>
                    <a:pt x="28" y="26"/>
                    <a:pt x="0" y="11"/>
                    <a:pt x="0" y="6"/>
                  </a:cubicBezTo>
                  <a:cubicBezTo>
                    <a:pt x="0" y="3"/>
                    <a:pt x="1" y="1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82"/>
            <p:cNvSpPr>
              <a:spLocks/>
            </p:cNvSpPr>
            <p:nvPr/>
          </p:nvSpPr>
          <p:spPr bwMode="auto">
            <a:xfrm>
              <a:off x="1712" y="1199"/>
              <a:ext cx="22" cy="27"/>
            </a:xfrm>
            <a:custGeom>
              <a:avLst/>
              <a:gdLst>
                <a:gd name="T0" fmla="*/ 29 w 29"/>
                <a:gd name="T1" fmla="*/ 20 h 36"/>
                <a:gd name="T2" fmla="*/ 29 w 29"/>
                <a:gd name="T3" fmla="*/ 25 h 36"/>
                <a:gd name="T4" fmla="*/ 12 w 29"/>
                <a:gd name="T5" fmla="*/ 36 h 36"/>
                <a:gd name="T6" fmla="*/ 0 w 29"/>
                <a:gd name="T7" fmla="*/ 27 h 36"/>
                <a:gd name="T8" fmla="*/ 17 w 29"/>
                <a:gd name="T9" fmla="*/ 0 h 36"/>
                <a:gd name="T10" fmla="*/ 23 w 29"/>
                <a:gd name="T11" fmla="*/ 8 h 36"/>
                <a:gd name="T12" fmla="*/ 29 w 29"/>
                <a:gd name="T13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6">
                  <a:moveTo>
                    <a:pt x="29" y="20"/>
                  </a:moveTo>
                  <a:cubicBezTo>
                    <a:pt x="29" y="21"/>
                    <a:pt x="29" y="24"/>
                    <a:pt x="29" y="25"/>
                  </a:cubicBezTo>
                  <a:cubicBezTo>
                    <a:pt x="29" y="31"/>
                    <a:pt x="20" y="36"/>
                    <a:pt x="12" y="36"/>
                  </a:cubicBezTo>
                  <a:cubicBezTo>
                    <a:pt x="4" y="36"/>
                    <a:pt x="0" y="32"/>
                    <a:pt x="0" y="27"/>
                  </a:cubicBezTo>
                  <a:cubicBezTo>
                    <a:pt x="0" y="22"/>
                    <a:pt x="11" y="2"/>
                    <a:pt x="17" y="0"/>
                  </a:cubicBezTo>
                  <a:cubicBezTo>
                    <a:pt x="19" y="3"/>
                    <a:pt x="23" y="5"/>
                    <a:pt x="23" y="8"/>
                  </a:cubicBezTo>
                  <a:cubicBezTo>
                    <a:pt x="23" y="15"/>
                    <a:pt x="11" y="20"/>
                    <a:pt x="29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83"/>
            <p:cNvSpPr>
              <a:spLocks/>
            </p:cNvSpPr>
            <p:nvPr/>
          </p:nvSpPr>
          <p:spPr bwMode="auto">
            <a:xfrm>
              <a:off x="7" y="888"/>
              <a:ext cx="26" cy="12"/>
            </a:xfrm>
            <a:custGeom>
              <a:avLst/>
              <a:gdLst>
                <a:gd name="T0" fmla="*/ 11 w 34"/>
                <a:gd name="T1" fmla="*/ 7 h 15"/>
                <a:gd name="T2" fmla="*/ 22 w 34"/>
                <a:gd name="T3" fmla="*/ 2 h 15"/>
                <a:gd name="T4" fmla="*/ 34 w 34"/>
                <a:gd name="T5" fmla="*/ 15 h 15"/>
                <a:gd name="T6" fmla="*/ 9 w 34"/>
                <a:gd name="T7" fmla="*/ 15 h 15"/>
                <a:gd name="T8" fmla="*/ 0 w 34"/>
                <a:gd name="T9" fmla="*/ 7 h 15"/>
                <a:gd name="T10" fmla="*/ 11 w 34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5">
                  <a:moveTo>
                    <a:pt x="11" y="7"/>
                  </a:moveTo>
                  <a:cubicBezTo>
                    <a:pt x="14" y="0"/>
                    <a:pt x="16" y="2"/>
                    <a:pt x="22" y="2"/>
                  </a:cubicBezTo>
                  <a:cubicBezTo>
                    <a:pt x="32" y="2"/>
                    <a:pt x="32" y="7"/>
                    <a:pt x="34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6" y="13"/>
                    <a:pt x="1" y="10"/>
                    <a:pt x="0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84"/>
            <p:cNvSpPr>
              <a:spLocks/>
            </p:cNvSpPr>
            <p:nvPr/>
          </p:nvSpPr>
          <p:spPr bwMode="auto">
            <a:xfrm>
              <a:off x="194" y="1730"/>
              <a:ext cx="15" cy="13"/>
            </a:xfrm>
            <a:custGeom>
              <a:avLst/>
              <a:gdLst>
                <a:gd name="T0" fmla="*/ 19 w 19"/>
                <a:gd name="T1" fmla="*/ 8 h 17"/>
                <a:gd name="T2" fmla="*/ 19 w 19"/>
                <a:gd name="T3" fmla="*/ 13 h 17"/>
                <a:gd name="T4" fmla="*/ 5 w 19"/>
                <a:gd name="T5" fmla="*/ 17 h 17"/>
                <a:gd name="T6" fmla="*/ 0 w 19"/>
                <a:gd name="T7" fmla="*/ 12 h 17"/>
                <a:gd name="T8" fmla="*/ 0 w 19"/>
                <a:gd name="T9" fmla="*/ 0 h 17"/>
                <a:gd name="T10" fmla="*/ 19 w 19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9" y="8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3" y="15"/>
                    <a:pt x="10" y="17"/>
                    <a:pt x="5" y="17"/>
                  </a:cubicBezTo>
                  <a:cubicBezTo>
                    <a:pt x="3" y="17"/>
                    <a:pt x="0" y="14"/>
                    <a:pt x="0" y="12"/>
                  </a:cubicBezTo>
                  <a:cubicBezTo>
                    <a:pt x="0" y="7"/>
                    <a:pt x="1" y="4"/>
                    <a:pt x="0" y="0"/>
                  </a:cubicBezTo>
                  <a:cubicBezTo>
                    <a:pt x="9" y="0"/>
                    <a:pt x="14" y="3"/>
                    <a:pt x="19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85"/>
            <p:cNvSpPr>
              <a:spLocks/>
            </p:cNvSpPr>
            <p:nvPr/>
          </p:nvSpPr>
          <p:spPr bwMode="auto">
            <a:xfrm>
              <a:off x="184" y="1710"/>
              <a:ext cx="7" cy="6"/>
            </a:xfrm>
            <a:custGeom>
              <a:avLst/>
              <a:gdLst>
                <a:gd name="T0" fmla="*/ 10 w 10"/>
                <a:gd name="T1" fmla="*/ 7 h 8"/>
                <a:gd name="T2" fmla="*/ 7 w 10"/>
                <a:gd name="T3" fmla="*/ 8 h 8"/>
                <a:gd name="T4" fmla="*/ 0 w 10"/>
                <a:gd name="T5" fmla="*/ 0 h 8"/>
                <a:gd name="T6" fmla="*/ 10 w 10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10" y="7"/>
                  </a:moveTo>
                  <a:cubicBezTo>
                    <a:pt x="10" y="7"/>
                    <a:pt x="8" y="8"/>
                    <a:pt x="7" y="8"/>
                  </a:cubicBezTo>
                  <a:cubicBezTo>
                    <a:pt x="3" y="8"/>
                    <a:pt x="2" y="3"/>
                    <a:pt x="0" y="0"/>
                  </a:cubicBezTo>
                  <a:cubicBezTo>
                    <a:pt x="4" y="0"/>
                    <a:pt x="8" y="4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86"/>
            <p:cNvSpPr>
              <a:spLocks/>
            </p:cNvSpPr>
            <p:nvPr/>
          </p:nvSpPr>
          <p:spPr bwMode="auto">
            <a:xfrm>
              <a:off x="170" y="1705"/>
              <a:ext cx="10" cy="4"/>
            </a:xfrm>
            <a:custGeom>
              <a:avLst/>
              <a:gdLst>
                <a:gd name="T0" fmla="*/ 14 w 14"/>
                <a:gd name="T1" fmla="*/ 0 h 6"/>
                <a:gd name="T2" fmla="*/ 4 w 14"/>
                <a:gd name="T3" fmla="*/ 6 h 6"/>
                <a:gd name="T4" fmla="*/ 0 w 14"/>
                <a:gd name="T5" fmla="*/ 0 h 6"/>
                <a:gd name="T6" fmla="*/ 14 w 1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">
                  <a:moveTo>
                    <a:pt x="14" y="0"/>
                  </a:moveTo>
                  <a:cubicBezTo>
                    <a:pt x="11" y="3"/>
                    <a:pt x="8" y="6"/>
                    <a:pt x="4" y="6"/>
                  </a:cubicBezTo>
                  <a:cubicBezTo>
                    <a:pt x="2" y="6"/>
                    <a:pt x="0" y="2"/>
                    <a:pt x="0" y="0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87"/>
            <p:cNvSpPr>
              <a:spLocks/>
            </p:cNvSpPr>
            <p:nvPr/>
          </p:nvSpPr>
          <p:spPr bwMode="auto">
            <a:xfrm>
              <a:off x="156" y="1697"/>
              <a:ext cx="8" cy="6"/>
            </a:xfrm>
            <a:custGeom>
              <a:avLst/>
              <a:gdLst>
                <a:gd name="T0" fmla="*/ 4 w 11"/>
                <a:gd name="T1" fmla="*/ 2 h 8"/>
                <a:gd name="T2" fmla="*/ 11 w 11"/>
                <a:gd name="T3" fmla="*/ 0 h 8"/>
                <a:gd name="T4" fmla="*/ 11 w 11"/>
                <a:gd name="T5" fmla="*/ 5 h 8"/>
                <a:gd name="T6" fmla="*/ 7 w 11"/>
                <a:gd name="T7" fmla="*/ 8 h 8"/>
                <a:gd name="T8" fmla="*/ 0 w 11"/>
                <a:gd name="T9" fmla="*/ 2 h 8"/>
                <a:gd name="T10" fmla="*/ 5 w 11"/>
                <a:gd name="T11" fmla="*/ 2 h 8"/>
                <a:gd name="T12" fmla="*/ 4 w 11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4" y="2"/>
                  </a:moveTo>
                  <a:cubicBezTo>
                    <a:pt x="6" y="1"/>
                    <a:pt x="8" y="0"/>
                    <a:pt x="11" y="0"/>
                  </a:cubicBezTo>
                  <a:cubicBezTo>
                    <a:pt x="11" y="2"/>
                    <a:pt x="11" y="3"/>
                    <a:pt x="11" y="5"/>
                  </a:cubicBezTo>
                  <a:cubicBezTo>
                    <a:pt x="11" y="6"/>
                    <a:pt x="8" y="8"/>
                    <a:pt x="7" y="8"/>
                  </a:cubicBezTo>
                  <a:cubicBezTo>
                    <a:pt x="4" y="8"/>
                    <a:pt x="0" y="2"/>
                    <a:pt x="0" y="2"/>
                  </a:cubicBezTo>
                  <a:cubicBezTo>
                    <a:pt x="1" y="2"/>
                    <a:pt x="4" y="2"/>
                    <a:pt x="5" y="2"/>
                  </a:cubicBez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88"/>
            <p:cNvSpPr>
              <a:spLocks/>
            </p:cNvSpPr>
            <p:nvPr/>
          </p:nvSpPr>
          <p:spPr bwMode="auto">
            <a:xfrm>
              <a:off x="133" y="1684"/>
              <a:ext cx="8" cy="7"/>
            </a:xfrm>
            <a:custGeom>
              <a:avLst/>
              <a:gdLst>
                <a:gd name="T0" fmla="*/ 10 w 11"/>
                <a:gd name="T1" fmla="*/ 4 h 10"/>
                <a:gd name="T2" fmla="*/ 11 w 11"/>
                <a:gd name="T3" fmla="*/ 10 h 10"/>
                <a:gd name="T4" fmla="*/ 6 w 11"/>
                <a:gd name="T5" fmla="*/ 10 h 10"/>
                <a:gd name="T6" fmla="*/ 0 w 11"/>
                <a:gd name="T7" fmla="*/ 5 h 10"/>
                <a:gd name="T8" fmla="*/ 4 w 11"/>
                <a:gd name="T9" fmla="*/ 0 h 10"/>
                <a:gd name="T10" fmla="*/ 10 w 1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10" y="4"/>
                  </a:moveTo>
                  <a:cubicBezTo>
                    <a:pt x="10" y="6"/>
                    <a:pt x="10" y="8"/>
                    <a:pt x="11" y="10"/>
                  </a:cubicBezTo>
                  <a:cubicBezTo>
                    <a:pt x="10" y="10"/>
                    <a:pt x="7" y="10"/>
                    <a:pt x="6" y="10"/>
                  </a:cubicBezTo>
                  <a:cubicBezTo>
                    <a:pt x="4" y="10"/>
                    <a:pt x="0" y="7"/>
                    <a:pt x="0" y="5"/>
                  </a:cubicBezTo>
                  <a:cubicBezTo>
                    <a:pt x="1" y="4"/>
                    <a:pt x="4" y="2"/>
                    <a:pt x="4" y="0"/>
                  </a:cubicBezTo>
                  <a:cubicBezTo>
                    <a:pt x="6" y="2"/>
                    <a:pt x="8" y="4"/>
                    <a:pt x="1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3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262759" y="2822030"/>
            <a:ext cx="11666482" cy="375219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498602" y="2664"/>
            <a:ext cx="2693397" cy="7530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3647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7294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0941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4588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68235" y="0"/>
            <a:ext cx="143036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flipV="1">
            <a:off x="10733550" y="750368"/>
            <a:ext cx="223499" cy="11406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61595" y="191850"/>
            <a:ext cx="182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Name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9871070" y="176084"/>
            <a:ext cx="411480" cy="369332"/>
          </a:xfrm>
          <a:custGeom>
            <a:avLst/>
            <a:gdLst>
              <a:gd name="T0" fmla="*/ 3200 w 5738"/>
              <a:gd name="T1" fmla="*/ 26 h 5535"/>
              <a:gd name="T2" fmla="*/ 3545 w 5738"/>
              <a:gd name="T3" fmla="*/ 134 h 5535"/>
              <a:gd name="T4" fmla="*/ 3792 w 5738"/>
              <a:gd name="T5" fmla="*/ 309 h 5535"/>
              <a:gd name="T6" fmla="*/ 3959 w 5738"/>
              <a:gd name="T7" fmla="*/ 528 h 5535"/>
              <a:gd name="T8" fmla="*/ 4060 w 5738"/>
              <a:gd name="T9" fmla="*/ 774 h 5535"/>
              <a:gd name="T10" fmla="*/ 4109 w 5738"/>
              <a:gd name="T11" fmla="*/ 1028 h 5535"/>
              <a:gd name="T12" fmla="*/ 4123 w 5738"/>
              <a:gd name="T13" fmla="*/ 1269 h 5535"/>
              <a:gd name="T14" fmla="*/ 4114 w 5738"/>
              <a:gd name="T15" fmla="*/ 1479 h 5535"/>
              <a:gd name="T16" fmla="*/ 4098 w 5738"/>
              <a:gd name="T17" fmla="*/ 1638 h 5535"/>
              <a:gd name="T18" fmla="*/ 4126 w 5738"/>
              <a:gd name="T19" fmla="*/ 1748 h 5535"/>
              <a:gd name="T20" fmla="*/ 4208 w 5738"/>
              <a:gd name="T21" fmla="*/ 1938 h 5535"/>
              <a:gd name="T22" fmla="*/ 4205 w 5738"/>
              <a:gd name="T23" fmla="*/ 2161 h 5535"/>
              <a:gd name="T24" fmla="*/ 4135 w 5738"/>
              <a:gd name="T25" fmla="*/ 2363 h 5535"/>
              <a:gd name="T26" fmla="*/ 4015 w 5738"/>
              <a:gd name="T27" fmla="*/ 2490 h 5535"/>
              <a:gd name="T28" fmla="*/ 3902 w 5738"/>
              <a:gd name="T29" fmla="*/ 2678 h 5535"/>
              <a:gd name="T30" fmla="*/ 3781 w 5738"/>
              <a:gd name="T31" fmla="*/ 2983 h 5535"/>
              <a:gd name="T32" fmla="*/ 3635 w 5738"/>
              <a:gd name="T33" fmla="*/ 3227 h 5535"/>
              <a:gd name="T34" fmla="*/ 3506 w 5738"/>
              <a:gd name="T35" fmla="*/ 3394 h 5535"/>
              <a:gd name="T36" fmla="*/ 3438 w 5738"/>
              <a:gd name="T37" fmla="*/ 3471 h 5535"/>
              <a:gd name="T38" fmla="*/ 3435 w 5738"/>
              <a:gd name="T39" fmla="*/ 3516 h 5535"/>
              <a:gd name="T40" fmla="*/ 3451 w 5738"/>
              <a:gd name="T41" fmla="*/ 3652 h 5535"/>
              <a:gd name="T42" fmla="*/ 3492 w 5738"/>
              <a:gd name="T43" fmla="*/ 3805 h 5535"/>
              <a:gd name="T44" fmla="*/ 3579 w 5738"/>
              <a:gd name="T45" fmla="*/ 3887 h 5535"/>
              <a:gd name="T46" fmla="*/ 3832 w 5738"/>
              <a:gd name="T47" fmla="*/ 3953 h 5535"/>
              <a:gd name="T48" fmla="*/ 4179 w 5738"/>
              <a:gd name="T49" fmla="*/ 4089 h 5535"/>
              <a:gd name="T50" fmla="*/ 4577 w 5738"/>
              <a:gd name="T51" fmla="*/ 4283 h 5535"/>
              <a:gd name="T52" fmla="*/ 4978 w 5738"/>
              <a:gd name="T53" fmla="*/ 4525 h 5535"/>
              <a:gd name="T54" fmla="*/ 5335 w 5738"/>
              <a:gd name="T55" fmla="*/ 4807 h 5535"/>
              <a:gd name="T56" fmla="*/ 5602 w 5738"/>
              <a:gd name="T57" fmla="*/ 5119 h 5535"/>
              <a:gd name="T58" fmla="*/ 5732 w 5738"/>
              <a:gd name="T59" fmla="*/ 5450 h 5535"/>
              <a:gd name="T60" fmla="*/ 23 w 5738"/>
              <a:gd name="T61" fmla="*/ 5366 h 5535"/>
              <a:gd name="T62" fmla="*/ 193 w 5738"/>
              <a:gd name="T63" fmla="*/ 5039 h 5535"/>
              <a:gd name="T64" fmla="*/ 486 w 5738"/>
              <a:gd name="T65" fmla="*/ 4734 h 5535"/>
              <a:gd name="T66" fmla="*/ 859 w 5738"/>
              <a:gd name="T67" fmla="*/ 4460 h 5535"/>
              <a:gd name="T68" fmla="*/ 1263 w 5738"/>
              <a:gd name="T69" fmla="*/ 4229 h 5535"/>
              <a:gd name="T70" fmla="*/ 1653 w 5738"/>
              <a:gd name="T71" fmla="*/ 4049 h 5535"/>
              <a:gd name="T72" fmla="*/ 1980 w 5738"/>
              <a:gd name="T73" fmla="*/ 3931 h 5535"/>
              <a:gd name="T74" fmla="*/ 2186 w 5738"/>
              <a:gd name="T75" fmla="*/ 3877 h 5535"/>
              <a:gd name="T76" fmla="*/ 2259 w 5738"/>
              <a:gd name="T77" fmla="*/ 3770 h 5535"/>
              <a:gd name="T78" fmla="*/ 2294 w 5738"/>
              <a:gd name="T79" fmla="*/ 3614 h 5535"/>
              <a:gd name="T80" fmla="*/ 2304 w 5738"/>
              <a:gd name="T81" fmla="*/ 3493 h 5535"/>
              <a:gd name="T82" fmla="*/ 2290 w 5738"/>
              <a:gd name="T83" fmla="*/ 3462 h 5535"/>
              <a:gd name="T84" fmla="*/ 2203 w 5738"/>
              <a:gd name="T85" fmla="*/ 3359 h 5535"/>
              <a:gd name="T86" fmla="*/ 2066 w 5738"/>
              <a:gd name="T87" fmla="*/ 3171 h 5535"/>
              <a:gd name="T88" fmla="*/ 1923 w 5738"/>
              <a:gd name="T89" fmla="*/ 2912 h 5535"/>
              <a:gd name="T90" fmla="*/ 1815 w 5738"/>
              <a:gd name="T91" fmla="*/ 2594 h 5535"/>
              <a:gd name="T92" fmla="*/ 1690 w 5738"/>
              <a:gd name="T93" fmla="*/ 2469 h 5535"/>
              <a:gd name="T94" fmla="*/ 1582 w 5738"/>
              <a:gd name="T95" fmla="*/ 2317 h 5535"/>
              <a:gd name="T96" fmla="*/ 1526 w 5738"/>
              <a:gd name="T97" fmla="*/ 2105 h 5535"/>
              <a:gd name="T98" fmla="*/ 1543 w 5738"/>
              <a:gd name="T99" fmla="*/ 1885 h 5535"/>
              <a:gd name="T100" fmla="*/ 1646 w 5738"/>
              <a:gd name="T101" fmla="*/ 1713 h 5535"/>
              <a:gd name="T102" fmla="*/ 1636 w 5738"/>
              <a:gd name="T103" fmla="*/ 1605 h 5535"/>
              <a:gd name="T104" fmla="*/ 1622 w 5738"/>
              <a:gd name="T105" fmla="*/ 1431 h 5535"/>
              <a:gd name="T106" fmla="*/ 1616 w 5738"/>
              <a:gd name="T107" fmla="*/ 1211 h 5535"/>
              <a:gd name="T108" fmla="*/ 1637 w 5738"/>
              <a:gd name="T109" fmla="*/ 965 h 5535"/>
              <a:gd name="T110" fmla="*/ 1698 w 5738"/>
              <a:gd name="T111" fmla="*/ 711 h 5535"/>
              <a:gd name="T112" fmla="*/ 1813 w 5738"/>
              <a:gd name="T113" fmla="*/ 471 h 5535"/>
              <a:gd name="T114" fmla="*/ 2000 w 5738"/>
              <a:gd name="T115" fmla="*/ 260 h 5535"/>
              <a:gd name="T116" fmla="*/ 2271 w 5738"/>
              <a:gd name="T117" fmla="*/ 101 h 5535"/>
              <a:gd name="T118" fmla="*/ 2642 w 5738"/>
              <a:gd name="T119" fmla="*/ 12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38" h="5535">
                <a:moveTo>
                  <a:pt x="2869" y="0"/>
                </a:moveTo>
                <a:lnTo>
                  <a:pt x="2987" y="4"/>
                </a:lnTo>
                <a:lnTo>
                  <a:pt x="3097" y="12"/>
                </a:lnTo>
                <a:lnTo>
                  <a:pt x="3200" y="26"/>
                </a:lnTo>
                <a:lnTo>
                  <a:pt x="3296" y="46"/>
                </a:lnTo>
                <a:lnTo>
                  <a:pt x="3384" y="72"/>
                </a:lnTo>
                <a:lnTo>
                  <a:pt x="3468" y="101"/>
                </a:lnTo>
                <a:lnTo>
                  <a:pt x="3545" y="134"/>
                </a:lnTo>
                <a:lnTo>
                  <a:pt x="3614" y="173"/>
                </a:lnTo>
                <a:lnTo>
                  <a:pt x="3679" y="215"/>
                </a:lnTo>
                <a:lnTo>
                  <a:pt x="3738" y="260"/>
                </a:lnTo>
                <a:lnTo>
                  <a:pt x="3792" y="309"/>
                </a:lnTo>
                <a:lnTo>
                  <a:pt x="3841" y="359"/>
                </a:lnTo>
                <a:lnTo>
                  <a:pt x="3884" y="413"/>
                </a:lnTo>
                <a:lnTo>
                  <a:pt x="3924" y="471"/>
                </a:lnTo>
                <a:lnTo>
                  <a:pt x="3959" y="528"/>
                </a:lnTo>
                <a:lnTo>
                  <a:pt x="3991" y="587"/>
                </a:lnTo>
                <a:lnTo>
                  <a:pt x="4017" y="648"/>
                </a:lnTo>
                <a:lnTo>
                  <a:pt x="4041" y="711"/>
                </a:lnTo>
                <a:lnTo>
                  <a:pt x="4060" y="774"/>
                </a:lnTo>
                <a:lnTo>
                  <a:pt x="4078" y="838"/>
                </a:lnTo>
                <a:lnTo>
                  <a:pt x="4090" y="901"/>
                </a:lnTo>
                <a:lnTo>
                  <a:pt x="4102" y="965"/>
                </a:lnTo>
                <a:lnTo>
                  <a:pt x="4109" y="1028"/>
                </a:lnTo>
                <a:lnTo>
                  <a:pt x="4116" y="1091"/>
                </a:lnTo>
                <a:lnTo>
                  <a:pt x="4119" y="1152"/>
                </a:lnTo>
                <a:lnTo>
                  <a:pt x="4121" y="1211"/>
                </a:lnTo>
                <a:lnTo>
                  <a:pt x="4123" y="1269"/>
                </a:lnTo>
                <a:lnTo>
                  <a:pt x="4121" y="1326"/>
                </a:lnTo>
                <a:lnTo>
                  <a:pt x="4119" y="1380"/>
                </a:lnTo>
                <a:lnTo>
                  <a:pt x="4118" y="1431"/>
                </a:lnTo>
                <a:lnTo>
                  <a:pt x="4114" y="1479"/>
                </a:lnTo>
                <a:lnTo>
                  <a:pt x="4111" y="1525"/>
                </a:lnTo>
                <a:lnTo>
                  <a:pt x="4105" y="1566"/>
                </a:lnTo>
                <a:lnTo>
                  <a:pt x="4102" y="1605"/>
                </a:lnTo>
                <a:lnTo>
                  <a:pt x="4098" y="1638"/>
                </a:lnTo>
                <a:lnTo>
                  <a:pt x="4095" y="1668"/>
                </a:lnTo>
                <a:lnTo>
                  <a:pt x="4093" y="1692"/>
                </a:lnTo>
                <a:lnTo>
                  <a:pt x="4092" y="1713"/>
                </a:lnTo>
                <a:lnTo>
                  <a:pt x="4126" y="1748"/>
                </a:lnTo>
                <a:lnTo>
                  <a:pt x="4156" y="1790"/>
                </a:lnTo>
                <a:lnTo>
                  <a:pt x="4179" y="1835"/>
                </a:lnTo>
                <a:lnTo>
                  <a:pt x="4196" y="1885"/>
                </a:lnTo>
                <a:lnTo>
                  <a:pt x="4208" y="1938"/>
                </a:lnTo>
                <a:lnTo>
                  <a:pt x="4213" y="1992"/>
                </a:lnTo>
                <a:lnTo>
                  <a:pt x="4215" y="2049"/>
                </a:lnTo>
                <a:lnTo>
                  <a:pt x="4212" y="2105"/>
                </a:lnTo>
                <a:lnTo>
                  <a:pt x="4205" y="2161"/>
                </a:lnTo>
                <a:lnTo>
                  <a:pt x="4193" y="2215"/>
                </a:lnTo>
                <a:lnTo>
                  <a:pt x="4177" y="2269"/>
                </a:lnTo>
                <a:lnTo>
                  <a:pt x="4158" y="2317"/>
                </a:lnTo>
                <a:lnTo>
                  <a:pt x="4135" y="2363"/>
                </a:lnTo>
                <a:lnTo>
                  <a:pt x="4109" y="2405"/>
                </a:lnTo>
                <a:lnTo>
                  <a:pt x="4079" y="2439"/>
                </a:lnTo>
                <a:lnTo>
                  <a:pt x="4048" y="2469"/>
                </a:lnTo>
                <a:lnTo>
                  <a:pt x="4015" y="2490"/>
                </a:lnTo>
                <a:lnTo>
                  <a:pt x="3978" y="2504"/>
                </a:lnTo>
                <a:lnTo>
                  <a:pt x="3942" y="2509"/>
                </a:lnTo>
                <a:lnTo>
                  <a:pt x="3924" y="2594"/>
                </a:lnTo>
                <a:lnTo>
                  <a:pt x="3902" y="2678"/>
                </a:lnTo>
                <a:lnTo>
                  <a:pt x="3877" y="2760"/>
                </a:lnTo>
                <a:lnTo>
                  <a:pt x="3848" y="2837"/>
                </a:lnTo>
                <a:lnTo>
                  <a:pt x="3815" y="2912"/>
                </a:lnTo>
                <a:lnTo>
                  <a:pt x="3781" y="2983"/>
                </a:lnTo>
                <a:lnTo>
                  <a:pt x="3745" y="3049"/>
                </a:lnTo>
                <a:lnTo>
                  <a:pt x="3708" y="3114"/>
                </a:lnTo>
                <a:lnTo>
                  <a:pt x="3672" y="3171"/>
                </a:lnTo>
                <a:lnTo>
                  <a:pt x="3635" y="3227"/>
                </a:lnTo>
                <a:lnTo>
                  <a:pt x="3600" y="3276"/>
                </a:lnTo>
                <a:lnTo>
                  <a:pt x="3567" y="3321"/>
                </a:lnTo>
                <a:lnTo>
                  <a:pt x="3536" y="3359"/>
                </a:lnTo>
                <a:lnTo>
                  <a:pt x="3506" y="3394"/>
                </a:lnTo>
                <a:lnTo>
                  <a:pt x="3482" y="3422"/>
                </a:lnTo>
                <a:lnTo>
                  <a:pt x="3463" y="3445"/>
                </a:lnTo>
                <a:lnTo>
                  <a:pt x="3447" y="3462"/>
                </a:lnTo>
                <a:lnTo>
                  <a:pt x="3438" y="3471"/>
                </a:lnTo>
                <a:lnTo>
                  <a:pt x="3435" y="3474"/>
                </a:lnTo>
                <a:lnTo>
                  <a:pt x="3435" y="3479"/>
                </a:lnTo>
                <a:lnTo>
                  <a:pt x="3435" y="3493"/>
                </a:lnTo>
                <a:lnTo>
                  <a:pt x="3435" y="3516"/>
                </a:lnTo>
                <a:lnTo>
                  <a:pt x="3437" y="3544"/>
                </a:lnTo>
                <a:lnTo>
                  <a:pt x="3440" y="3577"/>
                </a:lnTo>
                <a:lnTo>
                  <a:pt x="3444" y="3614"/>
                </a:lnTo>
                <a:lnTo>
                  <a:pt x="3451" y="3652"/>
                </a:lnTo>
                <a:lnTo>
                  <a:pt x="3458" y="3692"/>
                </a:lnTo>
                <a:lnTo>
                  <a:pt x="3466" y="3732"/>
                </a:lnTo>
                <a:lnTo>
                  <a:pt x="3478" y="3770"/>
                </a:lnTo>
                <a:lnTo>
                  <a:pt x="3492" y="3805"/>
                </a:lnTo>
                <a:lnTo>
                  <a:pt x="3510" y="3835"/>
                </a:lnTo>
                <a:lnTo>
                  <a:pt x="3529" y="3859"/>
                </a:lnTo>
                <a:lnTo>
                  <a:pt x="3553" y="3877"/>
                </a:lnTo>
                <a:lnTo>
                  <a:pt x="3579" y="3887"/>
                </a:lnTo>
                <a:lnTo>
                  <a:pt x="3630" y="3896"/>
                </a:lnTo>
                <a:lnTo>
                  <a:pt x="3691" y="3912"/>
                </a:lnTo>
                <a:lnTo>
                  <a:pt x="3757" y="3931"/>
                </a:lnTo>
                <a:lnTo>
                  <a:pt x="3832" y="3953"/>
                </a:lnTo>
                <a:lnTo>
                  <a:pt x="3910" y="3981"/>
                </a:lnTo>
                <a:lnTo>
                  <a:pt x="3996" y="4014"/>
                </a:lnTo>
                <a:lnTo>
                  <a:pt x="4086" y="4049"/>
                </a:lnTo>
                <a:lnTo>
                  <a:pt x="4179" y="4089"/>
                </a:lnTo>
                <a:lnTo>
                  <a:pt x="4276" y="4133"/>
                </a:lnTo>
                <a:lnTo>
                  <a:pt x="4375" y="4180"/>
                </a:lnTo>
                <a:lnTo>
                  <a:pt x="4475" y="4229"/>
                </a:lnTo>
                <a:lnTo>
                  <a:pt x="4577" y="4283"/>
                </a:lnTo>
                <a:lnTo>
                  <a:pt x="4679" y="4338"/>
                </a:lnTo>
                <a:lnTo>
                  <a:pt x="4780" y="4398"/>
                </a:lnTo>
                <a:lnTo>
                  <a:pt x="4879" y="4460"/>
                </a:lnTo>
                <a:lnTo>
                  <a:pt x="4978" y="4525"/>
                </a:lnTo>
                <a:lnTo>
                  <a:pt x="5072" y="4593"/>
                </a:lnTo>
                <a:lnTo>
                  <a:pt x="5164" y="4661"/>
                </a:lnTo>
                <a:lnTo>
                  <a:pt x="5252" y="4734"/>
                </a:lnTo>
                <a:lnTo>
                  <a:pt x="5335" y="4807"/>
                </a:lnTo>
                <a:lnTo>
                  <a:pt x="5412" y="4882"/>
                </a:lnTo>
                <a:lnTo>
                  <a:pt x="5482" y="4959"/>
                </a:lnTo>
                <a:lnTo>
                  <a:pt x="5546" y="5039"/>
                </a:lnTo>
                <a:lnTo>
                  <a:pt x="5602" y="5119"/>
                </a:lnTo>
                <a:lnTo>
                  <a:pt x="5649" y="5199"/>
                </a:lnTo>
                <a:lnTo>
                  <a:pt x="5687" y="5283"/>
                </a:lnTo>
                <a:lnTo>
                  <a:pt x="5715" y="5366"/>
                </a:lnTo>
                <a:lnTo>
                  <a:pt x="5732" y="5450"/>
                </a:lnTo>
                <a:lnTo>
                  <a:pt x="5738" y="5535"/>
                </a:lnTo>
                <a:lnTo>
                  <a:pt x="0" y="5535"/>
                </a:lnTo>
                <a:lnTo>
                  <a:pt x="5" y="5450"/>
                </a:lnTo>
                <a:lnTo>
                  <a:pt x="23" y="5366"/>
                </a:lnTo>
                <a:lnTo>
                  <a:pt x="52" y="5283"/>
                </a:lnTo>
                <a:lnTo>
                  <a:pt x="89" y="5199"/>
                </a:lnTo>
                <a:lnTo>
                  <a:pt x="138" y="5119"/>
                </a:lnTo>
                <a:lnTo>
                  <a:pt x="193" y="5039"/>
                </a:lnTo>
                <a:lnTo>
                  <a:pt x="256" y="4959"/>
                </a:lnTo>
                <a:lnTo>
                  <a:pt x="327" y="4882"/>
                </a:lnTo>
                <a:lnTo>
                  <a:pt x="404" y="4807"/>
                </a:lnTo>
                <a:lnTo>
                  <a:pt x="486" y="4734"/>
                </a:lnTo>
                <a:lnTo>
                  <a:pt x="575" y="4661"/>
                </a:lnTo>
                <a:lnTo>
                  <a:pt x="665" y="4593"/>
                </a:lnTo>
                <a:lnTo>
                  <a:pt x="761" y="4525"/>
                </a:lnTo>
                <a:lnTo>
                  <a:pt x="859" y="4460"/>
                </a:lnTo>
                <a:lnTo>
                  <a:pt x="958" y="4398"/>
                </a:lnTo>
                <a:lnTo>
                  <a:pt x="1061" y="4338"/>
                </a:lnTo>
                <a:lnTo>
                  <a:pt x="1162" y="4283"/>
                </a:lnTo>
                <a:lnTo>
                  <a:pt x="1263" y="4229"/>
                </a:lnTo>
                <a:lnTo>
                  <a:pt x="1364" y="4180"/>
                </a:lnTo>
                <a:lnTo>
                  <a:pt x="1463" y="4133"/>
                </a:lnTo>
                <a:lnTo>
                  <a:pt x="1559" y="4089"/>
                </a:lnTo>
                <a:lnTo>
                  <a:pt x="1653" y="4049"/>
                </a:lnTo>
                <a:lnTo>
                  <a:pt x="1742" y="4014"/>
                </a:lnTo>
                <a:lnTo>
                  <a:pt x="1827" y="3981"/>
                </a:lnTo>
                <a:lnTo>
                  <a:pt x="1907" y="3953"/>
                </a:lnTo>
                <a:lnTo>
                  <a:pt x="1980" y="3931"/>
                </a:lnTo>
                <a:lnTo>
                  <a:pt x="2048" y="3912"/>
                </a:lnTo>
                <a:lnTo>
                  <a:pt x="2108" y="3896"/>
                </a:lnTo>
                <a:lnTo>
                  <a:pt x="2160" y="3887"/>
                </a:lnTo>
                <a:lnTo>
                  <a:pt x="2186" y="3877"/>
                </a:lnTo>
                <a:lnTo>
                  <a:pt x="2209" y="3859"/>
                </a:lnTo>
                <a:lnTo>
                  <a:pt x="2230" y="3835"/>
                </a:lnTo>
                <a:lnTo>
                  <a:pt x="2245" y="3805"/>
                </a:lnTo>
                <a:lnTo>
                  <a:pt x="2259" y="3770"/>
                </a:lnTo>
                <a:lnTo>
                  <a:pt x="2271" y="3732"/>
                </a:lnTo>
                <a:lnTo>
                  <a:pt x="2282" y="3692"/>
                </a:lnTo>
                <a:lnTo>
                  <a:pt x="2289" y="3652"/>
                </a:lnTo>
                <a:lnTo>
                  <a:pt x="2294" y="3614"/>
                </a:lnTo>
                <a:lnTo>
                  <a:pt x="2297" y="3577"/>
                </a:lnTo>
                <a:lnTo>
                  <a:pt x="2301" y="3544"/>
                </a:lnTo>
                <a:lnTo>
                  <a:pt x="2303" y="3516"/>
                </a:lnTo>
                <a:lnTo>
                  <a:pt x="2304" y="3493"/>
                </a:lnTo>
                <a:lnTo>
                  <a:pt x="2304" y="3479"/>
                </a:lnTo>
                <a:lnTo>
                  <a:pt x="2304" y="3474"/>
                </a:lnTo>
                <a:lnTo>
                  <a:pt x="2301" y="3471"/>
                </a:lnTo>
                <a:lnTo>
                  <a:pt x="2290" y="3462"/>
                </a:lnTo>
                <a:lnTo>
                  <a:pt x="2277" y="3445"/>
                </a:lnTo>
                <a:lnTo>
                  <a:pt x="2256" y="3422"/>
                </a:lnTo>
                <a:lnTo>
                  <a:pt x="2231" y="3394"/>
                </a:lnTo>
                <a:lnTo>
                  <a:pt x="2203" y="3359"/>
                </a:lnTo>
                <a:lnTo>
                  <a:pt x="2172" y="3321"/>
                </a:lnTo>
                <a:lnTo>
                  <a:pt x="2139" y="3276"/>
                </a:lnTo>
                <a:lnTo>
                  <a:pt x="2102" y="3227"/>
                </a:lnTo>
                <a:lnTo>
                  <a:pt x="2066" y="3171"/>
                </a:lnTo>
                <a:lnTo>
                  <a:pt x="2029" y="3114"/>
                </a:lnTo>
                <a:lnTo>
                  <a:pt x="1993" y="3049"/>
                </a:lnTo>
                <a:lnTo>
                  <a:pt x="1958" y="2983"/>
                </a:lnTo>
                <a:lnTo>
                  <a:pt x="1923" y="2912"/>
                </a:lnTo>
                <a:lnTo>
                  <a:pt x="1892" y="2837"/>
                </a:lnTo>
                <a:lnTo>
                  <a:pt x="1862" y="2760"/>
                </a:lnTo>
                <a:lnTo>
                  <a:pt x="1836" y="2678"/>
                </a:lnTo>
                <a:lnTo>
                  <a:pt x="1815" y="2594"/>
                </a:lnTo>
                <a:lnTo>
                  <a:pt x="1798" y="2509"/>
                </a:lnTo>
                <a:lnTo>
                  <a:pt x="1759" y="2504"/>
                </a:lnTo>
                <a:lnTo>
                  <a:pt x="1724" y="2490"/>
                </a:lnTo>
                <a:lnTo>
                  <a:pt x="1690" y="2469"/>
                </a:lnTo>
                <a:lnTo>
                  <a:pt x="1658" y="2439"/>
                </a:lnTo>
                <a:lnTo>
                  <a:pt x="1630" y="2405"/>
                </a:lnTo>
                <a:lnTo>
                  <a:pt x="1604" y="2363"/>
                </a:lnTo>
                <a:lnTo>
                  <a:pt x="1582" y="2317"/>
                </a:lnTo>
                <a:lnTo>
                  <a:pt x="1561" y="2269"/>
                </a:lnTo>
                <a:lnTo>
                  <a:pt x="1545" y="2215"/>
                </a:lnTo>
                <a:lnTo>
                  <a:pt x="1535" y="2161"/>
                </a:lnTo>
                <a:lnTo>
                  <a:pt x="1526" y="2105"/>
                </a:lnTo>
                <a:lnTo>
                  <a:pt x="1522" y="2049"/>
                </a:lnTo>
                <a:lnTo>
                  <a:pt x="1524" y="1992"/>
                </a:lnTo>
                <a:lnTo>
                  <a:pt x="1531" y="1938"/>
                </a:lnTo>
                <a:lnTo>
                  <a:pt x="1543" y="1885"/>
                </a:lnTo>
                <a:lnTo>
                  <a:pt x="1559" y="1835"/>
                </a:lnTo>
                <a:lnTo>
                  <a:pt x="1583" y="1790"/>
                </a:lnTo>
                <a:lnTo>
                  <a:pt x="1611" y="1748"/>
                </a:lnTo>
                <a:lnTo>
                  <a:pt x="1646" y="1713"/>
                </a:lnTo>
                <a:lnTo>
                  <a:pt x="1646" y="1692"/>
                </a:lnTo>
                <a:lnTo>
                  <a:pt x="1643" y="1668"/>
                </a:lnTo>
                <a:lnTo>
                  <a:pt x="1641" y="1638"/>
                </a:lnTo>
                <a:lnTo>
                  <a:pt x="1636" y="1605"/>
                </a:lnTo>
                <a:lnTo>
                  <a:pt x="1632" y="1566"/>
                </a:lnTo>
                <a:lnTo>
                  <a:pt x="1629" y="1525"/>
                </a:lnTo>
                <a:lnTo>
                  <a:pt x="1625" y="1479"/>
                </a:lnTo>
                <a:lnTo>
                  <a:pt x="1622" y="1431"/>
                </a:lnTo>
                <a:lnTo>
                  <a:pt x="1618" y="1380"/>
                </a:lnTo>
                <a:lnTo>
                  <a:pt x="1616" y="1326"/>
                </a:lnTo>
                <a:lnTo>
                  <a:pt x="1616" y="1269"/>
                </a:lnTo>
                <a:lnTo>
                  <a:pt x="1616" y="1211"/>
                </a:lnTo>
                <a:lnTo>
                  <a:pt x="1618" y="1152"/>
                </a:lnTo>
                <a:lnTo>
                  <a:pt x="1623" y="1091"/>
                </a:lnTo>
                <a:lnTo>
                  <a:pt x="1629" y="1028"/>
                </a:lnTo>
                <a:lnTo>
                  <a:pt x="1637" y="965"/>
                </a:lnTo>
                <a:lnTo>
                  <a:pt x="1648" y="901"/>
                </a:lnTo>
                <a:lnTo>
                  <a:pt x="1662" y="838"/>
                </a:lnTo>
                <a:lnTo>
                  <a:pt x="1677" y="774"/>
                </a:lnTo>
                <a:lnTo>
                  <a:pt x="1698" y="711"/>
                </a:lnTo>
                <a:lnTo>
                  <a:pt x="1721" y="648"/>
                </a:lnTo>
                <a:lnTo>
                  <a:pt x="1749" y="587"/>
                </a:lnTo>
                <a:lnTo>
                  <a:pt x="1778" y="528"/>
                </a:lnTo>
                <a:lnTo>
                  <a:pt x="1813" y="471"/>
                </a:lnTo>
                <a:lnTo>
                  <a:pt x="1853" y="413"/>
                </a:lnTo>
                <a:lnTo>
                  <a:pt x="1897" y="359"/>
                </a:lnTo>
                <a:lnTo>
                  <a:pt x="1946" y="309"/>
                </a:lnTo>
                <a:lnTo>
                  <a:pt x="2000" y="260"/>
                </a:lnTo>
                <a:lnTo>
                  <a:pt x="2059" y="215"/>
                </a:lnTo>
                <a:lnTo>
                  <a:pt x="2123" y="173"/>
                </a:lnTo>
                <a:lnTo>
                  <a:pt x="2195" y="134"/>
                </a:lnTo>
                <a:lnTo>
                  <a:pt x="2271" y="101"/>
                </a:lnTo>
                <a:lnTo>
                  <a:pt x="2353" y="72"/>
                </a:lnTo>
                <a:lnTo>
                  <a:pt x="2442" y="46"/>
                </a:lnTo>
                <a:lnTo>
                  <a:pt x="2540" y="26"/>
                </a:lnTo>
                <a:lnTo>
                  <a:pt x="2642" y="12"/>
                </a:lnTo>
                <a:lnTo>
                  <a:pt x="2752" y="4"/>
                </a:lnTo>
                <a:lnTo>
                  <a:pt x="286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10402034" y="2743199"/>
            <a:ext cx="223500" cy="192900"/>
            <a:chOff x="1566465" y="2743199"/>
            <a:chExt cx="223500" cy="192900"/>
          </a:xfrm>
        </p:grpSpPr>
        <p:sp>
          <p:nvSpPr>
            <p:cNvPr id="60" name="Isosceles Triangle 59"/>
            <p:cNvSpPr/>
            <p:nvPr/>
          </p:nvSpPr>
          <p:spPr>
            <a:xfrm flipV="1">
              <a:off x="1566465" y="2822030"/>
              <a:ext cx="223499" cy="11406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/>
          </p:nvSpPr>
          <p:spPr>
            <a:xfrm flipV="1">
              <a:off x="1566466" y="2743199"/>
              <a:ext cx="223499" cy="11406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62759" y="1053622"/>
            <a:ext cx="2830914" cy="1689577"/>
            <a:chOff x="262759" y="1053622"/>
            <a:chExt cx="2830914" cy="1689577"/>
          </a:xfrm>
        </p:grpSpPr>
        <p:sp>
          <p:nvSpPr>
            <p:cNvPr id="121" name="Rectangle 120"/>
            <p:cNvSpPr/>
            <p:nvPr/>
          </p:nvSpPr>
          <p:spPr>
            <a:xfrm>
              <a:off x="262759" y="1053622"/>
              <a:ext cx="2830914" cy="16895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6"/>
            <p:cNvSpPr>
              <a:spLocks noEditPoints="1"/>
            </p:cNvSpPr>
            <p:nvPr/>
          </p:nvSpPr>
          <p:spPr bwMode="auto">
            <a:xfrm>
              <a:off x="1203262" y="1434660"/>
              <a:ext cx="949908" cy="621584"/>
            </a:xfrm>
            <a:custGeom>
              <a:avLst/>
              <a:gdLst>
                <a:gd name="T0" fmla="*/ 2304 w 3655"/>
                <a:gd name="T1" fmla="*/ 1316 h 2420"/>
                <a:gd name="T2" fmla="*/ 2250 w 3655"/>
                <a:gd name="T3" fmla="*/ 1477 h 2420"/>
                <a:gd name="T4" fmla="*/ 2173 w 3655"/>
                <a:gd name="T5" fmla="*/ 1688 h 2420"/>
                <a:gd name="T6" fmla="*/ 2088 w 3655"/>
                <a:gd name="T7" fmla="*/ 1882 h 2420"/>
                <a:gd name="T8" fmla="*/ 1994 w 3655"/>
                <a:gd name="T9" fmla="*/ 2006 h 2420"/>
                <a:gd name="T10" fmla="*/ 1817 w 3655"/>
                <a:gd name="T11" fmla="*/ 2066 h 2420"/>
                <a:gd name="T12" fmla="*/ 1640 w 3655"/>
                <a:gd name="T13" fmla="*/ 2006 h 2420"/>
                <a:gd name="T14" fmla="*/ 1535 w 3655"/>
                <a:gd name="T15" fmla="*/ 1846 h 2420"/>
                <a:gd name="T16" fmla="*/ 1547 w 3655"/>
                <a:gd name="T17" fmla="*/ 1662 h 2420"/>
                <a:gd name="T18" fmla="*/ 1651 w 3655"/>
                <a:gd name="T19" fmla="*/ 1534 h 2420"/>
                <a:gd name="T20" fmla="*/ 1818 w 3655"/>
                <a:gd name="T21" fmla="*/ 1449 h 2420"/>
                <a:gd name="T22" fmla="*/ 2029 w 3655"/>
                <a:gd name="T23" fmla="*/ 1366 h 2420"/>
                <a:gd name="T24" fmla="*/ 2217 w 3655"/>
                <a:gd name="T25" fmla="*/ 1300 h 2420"/>
                <a:gd name="T26" fmla="*/ 2315 w 3655"/>
                <a:gd name="T27" fmla="*/ 1268 h 2420"/>
                <a:gd name="T28" fmla="*/ 1674 w 3655"/>
                <a:gd name="T29" fmla="*/ 425 h 2420"/>
                <a:gd name="T30" fmla="*/ 1256 w 3655"/>
                <a:gd name="T31" fmla="*/ 538 h 2420"/>
                <a:gd name="T32" fmla="*/ 893 w 3655"/>
                <a:gd name="T33" fmla="*/ 779 h 2420"/>
                <a:gd name="T34" fmla="*/ 804 w 3655"/>
                <a:gd name="T35" fmla="*/ 868 h 2420"/>
                <a:gd name="T36" fmla="*/ 562 w 3655"/>
                <a:gd name="T37" fmla="*/ 1242 h 2420"/>
                <a:gd name="T38" fmla="*/ 451 w 3655"/>
                <a:gd name="T39" fmla="*/ 1660 h 2420"/>
                <a:gd name="T40" fmla="*/ 468 w 3655"/>
                <a:gd name="T41" fmla="*/ 1746 h 2420"/>
                <a:gd name="T42" fmla="*/ 444 w 3655"/>
                <a:gd name="T43" fmla="*/ 1875 h 2420"/>
                <a:gd name="T44" fmla="*/ 444 w 3655"/>
                <a:gd name="T45" fmla="*/ 1991 h 2420"/>
                <a:gd name="T46" fmla="*/ 444 w 3655"/>
                <a:gd name="T47" fmla="*/ 2123 h 2420"/>
                <a:gd name="T48" fmla="*/ 3233 w 3655"/>
                <a:gd name="T49" fmla="*/ 2125 h 2420"/>
                <a:gd name="T50" fmla="*/ 3234 w 3655"/>
                <a:gd name="T51" fmla="*/ 2000 h 2420"/>
                <a:gd name="T52" fmla="*/ 3234 w 3655"/>
                <a:gd name="T53" fmla="*/ 1882 h 2420"/>
                <a:gd name="T54" fmla="*/ 3232 w 3655"/>
                <a:gd name="T55" fmla="*/ 1746 h 2420"/>
                <a:gd name="T56" fmla="*/ 3145 w 3655"/>
                <a:gd name="T57" fmla="*/ 1319 h 2420"/>
                <a:gd name="T58" fmla="*/ 2930 w 3655"/>
                <a:gd name="T59" fmla="*/ 941 h 2420"/>
                <a:gd name="T60" fmla="*/ 2518 w 3655"/>
                <a:gd name="T61" fmla="*/ 1050 h 2420"/>
                <a:gd name="T62" fmla="*/ 2477 w 3655"/>
                <a:gd name="T63" fmla="*/ 570 h 2420"/>
                <a:gd name="T64" fmla="*/ 2035 w 3655"/>
                <a:gd name="T65" fmla="*/ 433 h 2420"/>
                <a:gd name="T66" fmla="*/ 1788 w 3655"/>
                <a:gd name="T67" fmla="*/ 422 h 2420"/>
                <a:gd name="T68" fmla="*/ 1781 w 3655"/>
                <a:gd name="T69" fmla="*/ 418 h 2420"/>
                <a:gd name="T70" fmla="*/ 2266 w 3655"/>
                <a:gd name="T71" fmla="*/ 54 h 2420"/>
                <a:gd name="T72" fmla="*/ 2759 w 3655"/>
                <a:gd name="T73" fmla="*/ 258 h 2420"/>
                <a:gd name="T74" fmla="*/ 3025 w 3655"/>
                <a:gd name="T75" fmla="*/ 451 h 2420"/>
                <a:gd name="T76" fmla="*/ 3115 w 3655"/>
                <a:gd name="T77" fmla="*/ 534 h 2420"/>
                <a:gd name="T78" fmla="*/ 3267 w 3655"/>
                <a:gd name="T79" fmla="*/ 708 h 2420"/>
                <a:gd name="T80" fmla="*/ 3436 w 3655"/>
                <a:gd name="T81" fmla="*/ 969 h 2420"/>
                <a:gd name="T82" fmla="*/ 3579 w 3655"/>
                <a:gd name="T83" fmla="*/ 1315 h 2420"/>
                <a:gd name="T84" fmla="*/ 3653 w 3655"/>
                <a:gd name="T85" fmla="*/ 1742 h 2420"/>
                <a:gd name="T86" fmla="*/ 3654 w 3655"/>
                <a:gd name="T87" fmla="*/ 1913 h 2420"/>
                <a:gd name="T88" fmla="*/ 3653 w 3655"/>
                <a:gd name="T89" fmla="*/ 2068 h 2420"/>
                <a:gd name="T90" fmla="*/ 3647 w 3655"/>
                <a:gd name="T91" fmla="*/ 2165 h 2420"/>
                <a:gd name="T92" fmla="*/ 3 w 3655"/>
                <a:gd name="T93" fmla="*/ 2118 h 2420"/>
                <a:gd name="T94" fmla="*/ 1 w 3655"/>
                <a:gd name="T95" fmla="*/ 1975 h 2420"/>
                <a:gd name="T96" fmla="*/ 0 w 3655"/>
                <a:gd name="T97" fmla="*/ 1846 h 2420"/>
                <a:gd name="T98" fmla="*/ 56 w 3655"/>
                <a:gd name="T99" fmla="*/ 1384 h 2420"/>
                <a:gd name="T100" fmla="*/ 268 w 3655"/>
                <a:gd name="T101" fmla="*/ 879 h 2420"/>
                <a:gd name="T102" fmla="*/ 614 w 3655"/>
                <a:gd name="T103" fmla="*/ 464 h 2420"/>
                <a:gd name="T104" fmla="*/ 1066 w 3655"/>
                <a:gd name="T105" fmla="*/ 167 h 2420"/>
                <a:gd name="T106" fmla="*/ 1598 w 3655"/>
                <a:gd name="T107" fmla="*/ 15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55" h="2420">
                  <a:moveTo>
                    <a:pt x="2319" y="1268"/>
                  </a:moveTo>
                  <a:lnTo>
                    <a:pt x="2318" y="1271"/>
                  </a:lnTo>
                  <a:lnTo>
                    <a:pt x="2315" y="1281"/>
                  </a:lnTo>
                  <a:lnTo>
                    <a:pt x="2311" y="1296"/>
                  </a:lnTo>
                  <a:lnTo>
                    <a:pt x="2304" y="1316"/>
                  </a:lnTo>
                  <a:lnTo>
                    <a:pt x="2296" y="1342"/>
                  </a:lnTo>
                  <a:lnTo>
                    <a:pt x="2287" y="1371"/>
                  </a:lnTo>
                  <a:lnTo>
                    <a:pt x="2275" y="1403"/>
                  </a:lnTo>
                  <a:lnTo>
                    <a:pt x="2264" y="1439"/>
                  </a:lnTo>
                  <a:lnTo>
                    <a:pt x="2250" y="1477"/>
                  </a:lnTo>
                  <a:lnTo>
                    <a:pt x="2236" y="1518"/>
                  </a:lnTo>
                  <a:lnTo>
                    <a:pt x="2222" y="1559"/>
                  </a:lnTo>
                  <a:lnTo>
                    <a:pt x="2206" y="1602"/>
                  </a:lnTo>
                  <a:lnTo>
                    <a:pt x="2190" y="1645"/>
                  </a:lnTo>
                  <a:lnTo>
                    <a:pt x="2173" y="1688"/>
                  </a:lnTo>
                  <a:lnTo>
                    <a:pt x="2156" y="1730"/>
                  </a:lnTo>
                  <a:lnTo>
                    <a:pt x="2139" y="1772"/>
                  </a:lnTo>
                  <a:lnTo>
                    <a:pt x="2122" y="1811"/>
                  </a:lnTo>
                  <a:lnTo>
                    <a:pt x="2105" y="1848"/>
                  </a:lnTo>
                  <a:lnTo>
                    <a:pt x="2088" y="1882"/>
                  </a:lnTo>
                  <a:lnTo>
                    <a:pt x="2071" y="1912"/>
                  </a:lnTo>
                  <a:lnTo>
                    <a:pt x="2055" y="1939"/>
                  </a:lnTo>
                  <a:lnTo>
                    <a:pt x="2039" y="1961"/>
                  </a:lnTo>
                  <a:lnTo>
                    <a:pt x="2024" y="1980"/>
                  </a:lnTo>
                  <a:lnTo>
                    <a:pt x="1994" y="2006"/>
                  </a:lnTo>
                  <a:lnTo>
                    <a:pt x="1961" y="2027"/>
                  </a:lnTo>
                  <a:lnTo>
                    <a:pt x="1926" y="2044"/>
                  </a:lnTo>
                  <a:lnTo>
                    <a:pt x="1891" y="2056"/>
                  </a:lnTo>
                  <a:lnTo>
                    <a:pt x="1854" y="2064"/>
                  </a:lnTo>
                  <a:lnTo>
                    <a:pt x="1817" y="2066"/>
                  </a:lnTo>
                  <a:lnTo>
                    <a:pt x="1780" y="2064"/>
                  </a:lnTo>
                  <a:lnTo>
                    <a:pt x="1743" y="2056"/>
                  </a:lnTo>
                  <a:lnTo>
                    <a:pt x="1708" y="2044"/>
                  </a:lnTo>
                  <a:lnTo>
                    <a:pt x="1674" y="2027"/>
                  </a:lnTo>
                  <a:lnTo>
                    <a:pt x="1640" y="2006"/>
                  </a:lnTo>
                  <a:lnTo>
                    <a:pt x="1611" y="1980"/>
                  </a:lnTo>
                  <a:lnTo>
                    <a:pt x="1584" y="1950"/>
                  </a:lnTo>
                  <a:lnTo>
                    <a:pt x="1564" y="1917"/>
                  </a:lnTo>
                  <a:lnTo>
                    <a:pt x="1547" y="1882"/>
                  </a:lnTo>
                  <a:lnTo>
                    <a:pt x="1535" y="1846"/>
                  </a:lnTo>
                  <a:lnTo>
                    <a:pt x="1528" y="1810"/>
                  </a:lnTo>
                  <a:lnTo>
                    <a:pt x="1526" y="1773"/>
                  </a:lnTo>
                  <a:lnTo>
                    <a:pt x="1528" y="1735"/>
                  </a:lnTo>
                  <a:lnTo>
                    <a:pt x="1535" y="1698"/>
                  </a:lnTo>
                  <a:lnTo>
                    <a:pt x="1547" y="1662"/>
                  </a:lnTo>
                  <a:lnTo>
                    <a:pt x="1564" y="1628"/>
                  </a:lnTo>
                  <a:lnTo>
                    <a:pt x="1584" y="1595"/>
                  </a:lnTo>
                  <a:lnTo>
                    <a:pt x="1611" y="1565"/>
                  </a:lnTo>
                  <a:lnTo>
                    <a:pt x="1628" y="1550"/>
                  </a:lnTo>
                  <a:lnTo>
                    <a:pt x="1651" y="1534"/>
                  </a:lnTo>
                  <a:lnTo>
                    <a:pt x="1678" y="1518"/>
                  </a:lnTo>
                  <a:lnTo>
                    <a:pt x="1708" y="1500"/>
                  </a:lnTo>
                  <a:lnTo>
                    <a:pt x="1742" y="1483"/>
                  </a:lnTo>
                  <a:lnTo>
                    <a:pt x="1779" y="1466"/>
                  </a:lnTo>
                  <a:lnTo>
                    <a:pt x="1818" y="1449"/>
                  </a:lnTo>
                  <a:lnTo>
                    <a:pt x="1859" y="1431"/>
                  </a:lnTo>
                  <a:lnTo>
                    <a:pt x="1901" y="1414"/>
                  </a:lnTo>
                  <a:lnTo>
                    <a:pt x="1944" y="1398"/>
                  </a:lnTo>
                  <a:lnTo>
                    <a:pt x="1986" y="1382"/>
                  </a:lnTo>
                  <a:lnTo>
                    <a:pt x="2029" y="1366"/>
                  </a:lnTo>
                  <a:lnTo>
                    <a:pt x="2071" y="1351"/>
                  </a:lnTo>
                  <a:lnTo>
                    <a:pt x="2111" y="1337"/>
                  </a:lnTo>
                  <a:lnTo>
                    <a:pt x="2148" y="1323"/>
                  </a:lnTo>
                  <a:lnTo>
                    <a:pt x="2184" y="1312"/>
                  </a:lnTo>
                  <a:lnTo>
                    <a:pt x="2217" y="1300"/>
                  </a:lnTo>
                  <a:lnTo>
                    <a:pt x="2246" y="1291"/>
                  </a:lnTo>
                  <a:lnTo>
                    <a:pt x="2271" y="1283"/>
                  </a:lnTo>
                  <a:lnTo>
                    <a:pt x="2291" y="1276"/>
                  </a:lnTo>
                  <a:lnTo>
                    <a:pt x="2306" y="1272"/>
                  </a:lnTo>
                  <a:lnTo>
                    <a:pt x="2315" y="1268"/>
                  </a:lnTo>
                  <a:lnTo>
                    <a:pt x="2319" y="1268"/>
                  </a:lnTo>
                  <a:close/>
                  <a:moveTo>
                    <a:pt x="1781" y="418"/>
                  </a:moveTo>
                  <a:lnTo>
                    <a:pt x="1781" y="418"/>
                  </a:lnTo>
                  <a:lnTo>
                    <a:pt x="1762" y="418"/>
                  </a:lnTo>
                  <a:lnTo>
                    <a:pt x="1674" y="425"/>
                  </a:lnTo>
                  <a:lnTo>
                    <a:pt x="1587" y="436"/>
                  </a:lnTo>
                  <a:lnTo>
                    <a:pt x="1502" y="454"/>
                  </a:lnTo>
                  <a:lnTo>
                    <a:pt x="1417" y="477"/>
                  </a:lnTo>
                  <a:lnTo>
                    <a:pt x="1336" y="505"/>
                  </a:lnTo>
                  <a:lnTo>
                    <a:pt x="1256" y="538"/>
                  </a:lnTo>
                  <a:lnTo>
                    <a:pt x="1178" y="576"/>
                  </a:lnTo>
                  <a:lnTo>
                    <a:pt x="1103" y="620"/>
                  </a:lnTo>
                  <a:lnTo>
                    <a:pt x="1030" y="668"/>
                  </a:lnTo>
                  <a:lnTo>
                    <a:pt x="960" y="721"/>
                  </a:lnTo>
                  <a:lnTo>
                    <a:pt x="893" y="779"/>
                  </a:lnTo>
                  <a:lnTo>
                    <a:pt x="1158" y="1045"/>
                  </a:lnTo>
                  <a:lnTo>
                    <a:pt x="1080" y="1123"/>
                  </a:lnTo>
                  <a:lnTo>
                    <a:pt x="831" y="873"/>
                  </a:lnTo>
                  <a:lnTo>
                    <a:pt x="813" y="858"/>
                  </a:lnTo>
                  <a:lnTo>
                    <a:pt x="804" y="868"/>
                  </a:lnTo>
                  <a:lnTo>
                    <a:pt x="745" y="938"/>
                  </a:lnTo>
                  <a:lnTo>
                    <a:pt x="691" y="1010"/>
                  </a:lnTo>
                  <a:lnTo>
                    <a:pt x="643" y="1085"/>
                  </a:lnTo>
                  <a:lnTo>
                    <a:pt x="599" y="1162"/>
                  </a:lnTo>
                  <a:lnTo>
                    <a:pt x="562" y="1242"/>
                  </a:lnTo>
                  <a:lnTo>
                    <a:pt x="529" y="1323"/>
                  </a:lnTo>
                  <a:lnTo>
                    <a:pt x="501" y="1406"/>
                  </a:lnTo>
                  <a:lnTo>
                    <a:pt x="479" y="1490"/>
                  </a:lnTo>
                  <a:lnTo>
                    <a:pt x="462" y="1575"/>
                  </a:lnTo>
                  <a:lnTo>
                    <a:pt x="451" y="1660"/>
                  </a:lnTo>
                  <a:lnTo>
                    <a:pt x="444" y="1746"/>
                  </a:lnTo>
                  <a:lnTo>
                    <a:pt x="446" y="1746"/>
                  </a:lnTo>
                  <a:lnTo>
                    <a:pt x="453" y="1746"/>
                  </a:lnTo>
                  <a:lnTo>
                    <a:pt x="461" y="1745"/>
                  </a:lnTo>
                  <a:lnTo>
                    <a:pt x="468" y="1746"/>
                  </a:lnTo>
                  <a:lnTo>
                    <a:pt x="470" y="1746"/>
                  </a:lnTo>
                  <a:lnTo>
                    <a:pt x="819" y="1746"/>
                  </a:lnTo>
                  <a:lnTo>
                    <a:pt x="819" y="1868"/>
                  </a:lnTo>
                  <a:lnTo>
                    <a:pt x="444" y="1868"/>
                  </a:lnTo>
                  <a:lnTo>
                    <a:pt x="444" y="1875"/>
                  </a:lnTo>
                  <a:lnTo>
                    <a:pt x="444" y="1890"/>
                  </a:lnTo>
                  <a:lnTo>
                    <a:pt x="444" y="1910"/>
                  </a:lnTo>
                  <a:lnTo>
                    <a:pt x="444" y="1935"/>
                  </a:lnTo>
                  <a:lnTo>
                    <a:pt x="444" y="1962"/>
                  </a:lnTo>
                  <a:lnTo>
                    <a:pt x="444" y="1991"/>
                  </a:lnTo>
                  <a:lnTo>
                    <a:pt x="444" y="2021"/>
                  </a:lnTo>
                  <a:lnTo>
                    <a:pt x="444" y="2051"/>
                  </a:lnTo>
                  <a:lnTo>
                    <a:pt x="444" y="2079"/>
                  </a:lnTo>
                  <a:lnTo>
                    <a:pt x="444" y="2103"/>
                  </a:lnTo>
                  <a:lnTo>
                    <a:pt x="444" y="2123"/>
                  </a:lnTo>
                  <a:lnTo>
                    <a:pt x="444" y="2137"/>
                  </a:lnTo>
                  <a:lnTo>
                    <a:pt x="444" y="2145"/>
                  </a:lnTo>
                  <a:lnTo>
                    <a:pt x="3233" y="2144"/>
                  </a:lnTo>
                  <a:lnTo>
                    <a:pt x="3233" y="2137"/>
                  </a:lnTo>
                  <a:lnTo>
                    <a:pt x="3233" y="2125"/>
                  </a:lnTo>
                  <a:lnTo>
                    <a:pt x="3233" y="2106"/>
                  </a:lnTo>
                  <a:lnTo>
                    <a:pt x="3233" y="2083"/>
                  </a:lnTo>
                  <a:lnTo>
                    <a:pt x="3233" y="2057"/>
                  </a:lnTo>
                  <a:lnTo>
                    <a:pt x="3233" y="2029"/>
                  </a:lnTo>
                  <a:lnTo>
                    <a:pt x="3234" y="2000"/>
                  </a:lnTo>
                  <a:lnTo>
                    <a:pt x="3234" y="1972"/>
                  </a:lnTo>
                  <a:lnTo>
                    <a:pt x="3234" y="1944"/>
                  </a:lnTo>
                  <a:lnTo>
                    <a:pt x="3234" y="1920"/>
                  </a:lnTo>
                  <a:lnTo>
                    <a:pt x="3234" y="1898"/>
                  </a:lnTo>
                  <a:lnTo>
                    <a:pt x="3234" y="1882"/>
                  </a:lnTo>
                  <a:lnTo>
                    <a:pt x="3234" y="1872"/>
                  </a:lnTo>
                  <a:lnTo>
                    <a:pt x="3234" y="1867"/>
                  </a:lnTo>
                  <a:lnTo>
                    <a:pt x="2858" y="1868"/>
                  </a:lnTo>
                  <a:lnTo>
                    <a:pt x="2858" y="1746"/>
                  </a:lnTo>
                  <a:lnTo>
                    <a:pt x="3232" y="1746"/>
                  </a:lnTo>
                  <a:lnTo>
                    <a:pt x="3225" y="1658"/>
                  </a:lnTo>
                  <a:lnTo>
                    <a:pt x="3213" y="1571"/>
                  </a:lnTo>
                  <a:lnTo>
                    <a:pt x="3195" y="1484"/>
                  </a:lnTo>
                  <a:lnTo>
                    <a:pt x="3172" y="1400"/>
                  </a:lnTo>
                  <a:lnTo>
                    <a:pt x="3145" y="1319"/>
                  </a:lnTo>
                  <a:lnTo>
                    <a:pt x="3112" y="1238"/>
                  </a:lnTo>
                  <a:lnTo>
                    <a:pt x="3073" y="1160"/>
                  </a:lnTo>
                  <a:lnTo>
                    <a:pt x="3030" y="1084"/>
                  </a:lnTo>
                  <a:lnTo>
                    <a:pt x="2982" y="1011"/>
                  </a:lnTo>
                  <a:lnTo>
                    <a:pt x="2930" y="941"/>
                  </a:lnTo>
                  <a:lnTo>
                    <a:pt x="2872" y="873"/>
                  </a:lnTo>
                  <a:lnTo>
                    <a:pt x="2860" y="858"/>
                  </a:lnTo>
                  <a:lnTo>
                    <a:pt x="2845" y="868"/>
                  </a:lnTo>
                  <a:lnTo>
                    <a:pt x="2592" y="1123"/>
                  </a:lnTo>
                  <a:lnTo>
                    <a:pt x="2518" y="1050"/>
                  </a:lnTo>
                  <a:lnTo>
                    <a:pt x="2782" y="784"/>
                  </a:lnTo>
                  <a:lnTo>
                    <a:pt x="2711" y="722"/>
                  </a:lnTo>
                  <a:lnTo>
                    <a:pt x="2636" y="666"/>
                  </a:lnTo>
                  <a:lnTo>
                    <a:pt x="2558" y="615"/>
                  </a:lnTo>
                  <a:lnTo>
                    <a:pt x="2477" y="570"/>
                  </a:lnTo>
                  <a:lnTo>
                    <a:pt x="2392" y="531"/>
                  </a:lnTo>
                  <a:lnTo>
                    <a:pt x="2306" y="498"/>
                  </a:lnTo>
                  <a:lnTo>
                    <a:pt x="2217" y="469"/>
                  </a:lnTo>
                  <a:lnTo>
                    <a:pt x="2127" y="449"/>
                  </a:lnTo>
                  <a:lnTo>
                    <a:pt x="2035" y="433"/>
                  </a:lnTo>
                  <a:lnTo>
                    <a:pt x="1962" y="423"/>
                  </a:lnTo>
                  <a:lnTo>
                    <a:pt x="1888" y="418"/>
                  </a:lnTo>
                  <a:lnTo>
                    <a:pt x="1888" y="793"/>
                  </a:lnTo>
                  <a:lnTo>
                    <a:pt x="1788" y="793"/>
                  </a:lnTo>
                  <a:lnTo>
                    <a:pt x="1788" y="422"/>
                  </a:lnTo>
                  <a:lnTo>
                    <a:pt x="1788" y="420"/>
                  </a:lnTo>
                  <a:lnTo>
                    <a:pt x="1786" y="419"/>
                  </a:lnTo>
                  <a:lnTo>
                    <a:pt x="1785" y="418"/>
                  </a:lnTo>
                  <a:lnTo>
                    <a:pt x="1782" y="418"/>
                  </a:lnTo>
                  <a:lnTo>
                    <a:pt x="1781" y="418"/>
                  </a:lnTo>
                  <a:close/>
                  <a:moveTo>
                    <a:pt x="1828" y="0"/>
                  </a:moveTo>
                  <a:lnTo>
                    <a:pt x="1940" y="4"/>
                  </a:lnTo>
                  <a:lnTo>
                    <a:pt x="2051" y="14"/>
                  </a:lnTo>
                  <a:lnTo>
                    <a:pt x="2160" y="31"/>
                  </a:lnTo>
                  <a:lnTo>
                    <a:pt x="2266" y="54"/>
                  </a:lnTo>
                  <a:lnTo>
                    <a:pt x="2370" y="83"/>
                  </a:lnTo>
                  <a:lnTo>
                    <a:pt x="2472" y="119"/>
                  </a:lnTo>
                  <a:lnTo>
                    <a:pt x="2570" y="160"/>
                  </a:lnTo>
                  <a:lnTo>
                    <a:pt x="2667" y="206"/>
                  </a:lnTo>
                  <a:lnTo>
                    <a:pt x="2759" y="258"/>
                  </a:lnTo>
                  <a:lnTo>
                    <a:pt x="2848" y="315"/>
                  </a:lnTo>
                  <a:lnTo>
                    <a:pt x="2933" y="376"/>
                  </a:lnTo>
                  <a:lnTo>
                    <a:pt x="3015" y="443"/>
                  </a:lnTo>
                  <a:lnTo>
                    <a:pt x="3018" y="445"/>
                  </a:lnTo>
                  <a:lnTo>
                    <a:pt x="3025" y="451"/>
                  </a:lnTo>
                  <a:lnTo>
                    <a:pt x="3036" y="460"/>
                  </a:lnTo>
                  <a:lnTo>
                    <a:pt x="3051" y="473"/>
                  </a:lnTo>
                  <a:lnTo>
                    <a:pt x="3069" y="490"/>
                  </a:lnTo>
                  <a:lnTo>
                    <a:pt x="3091" y="511"/>
                  </a:lnTo>
                  <a:lnTo>
                    <a:pt x="3115" y="534"/>
                  </a:lnTo>
                  <a:lnTo>
                    <a:pt x="3142" y="562"/>
                  </a:lnTo>
                  <a:lnTo>
                    <a:pt x="3171" y="593"/>
                  </a:lnTo>
                  <a:lnTo>
                    <a:pt x="3202" y="628"/>
                  </a:lnTo>
                  <a:lnTo>
                    <a:pt x="3234" y="666"/>
                  </a:lnTo>
                  <a:lnTo>
                    <a:pt x="3267" y="708"/>
                  </a:lnTo>
                  <a:lnTo>
                    <a:pt x="3301" y="753"/>
                  </a:lnTo>
                  <a:lnTo>
                    <a:pt x="3335" y="803"/>
                  </a:lnTo>
                  <a:lnTo>
                    <a:pt x="3369" y="854"/>
                  </a:lnTo>
                  <a:lnTo>
                    <a:pt x="3403" y="911"/>
                  </a:lnTo>
                  <a:lnTo>
                    <a:pt x="3436" y="969"/>
                  </a:lnTo>
                  <a:lnTo>
                    <a:pt x="3468" y="1033"/>
                  </a:lnTo>
                  <a:lnTo>
                    <a:pt x="3499" y="1098"/>
                  </a:lnTo>
                  <a:lnTo>
                    <a:pt x="3528" y="1167"/>
                  </a:lnTo>
                  <a:lnTo>
                    <a:pt x="3555" y="1239"/>
                  </a:lnTo>
                  <a:lnTo>
                    <a:pt x="3579" y="1315"/>
                  </a:lnTo>
                  <a:lnTo>
                    <a:pt x="3601" y="1395"/>
                  </a:lnTo>
                  <a:lnTo>
                    <a:pt x="3619" y="1476"/>
                  </a:lnTo>
                  <a:lnTo>
                    <a:pt x="3634" y="1561"/>
                  </a:lnTo>
                  <a:lnTo>
                    <a:pt x="3646" y="1650"/>
                  </a:lnTo>
                  <a:lnTo>
                    <a:pt x="3653" y="1742"/>
                  </a:lnTo>
                  <a:lnTo>
                    <a:pt x="3655" y="1837"/>
                  </a:lnTo>
                  <a:lnTo>
                    <a:pt x="3655" y="1846"/>
                  </a:lnTo>
                  <a:lnTo>
                    <a:pt x="3655" y="1864"/>
                  </a:lnTo>
                  <a:lnTo>
                    <a:pt x="3655" y="1887"/>
                  </a:lnTo>
                  <a:lnTo>
                    <a:pt x="3654" y="1913"/>
                  </a:lnTo>
                  <a:lnTo>
                    <a:pt x="3654" y="1943"/>
                  </a:lnTo>
                  <a:lnTo>
                    <a:pt x="3654" y="1975"/>
                  </a:lnTo>
                  <a:lnTo>
                    <a:pt x="3653" y="2007"/>
                  </a:lnTo>
                  <a:lnTo>
                    <a:pt x="3653" y="2038"/>
                  </a:lnTo>
                  <a:lnTo>
                    <a:pt x="3653" y="2068"/>
                  </a:lnTo>
                  <a:lnTo>
                    <a:pt x="3651" y="2096"/>
                  </a:lnTo>
                  <a:lnTo>
                    <a:pt x="3651" y="2118"/>
                  </a:lnTo>
                  <a:lnTo>
                    <a:pt x="3651" y="2135"/>
                  </a:lnTo>
                  <a:lnTo>
                    <a:pt x="3651" y="2145"/>
                  </a:lnTo>
                  <a:lnTo>
                    <a:pt x="3647" y="2165"/>
                  </a:lnTo>
                  <a:lnTo>
                    <a:pt x="3647" y="2420"/>
                  </a:lnTo>
                  <a:lnTo>
                    <a:pt x="5" y="2420"/>
                  </a:lnTo>
                  <a:lnTo>
                    <a:pt x="5" y="2145"/>
                  </a:lnTo>
                  <a:lnTo>
                    <a:pt x="3" y="2135"/>
                  </a:lnTo>
                  <a:lnTo>
                    <a:pt x="3" y="2118"/>
                  </a:lnTo>
                  <a:lnTo>
                    <a:pt x="3" y="2096"/>
                  </a:lnTo>
                  <a:lnTo>
                    <a:pt x="2" y="2068"/>
                  </a:lnTo>
                  <a:lnTo>
                    <a:pt x="2" y="2038"/>
                  </a:lnTo>
                  <a:lnTo>
                    <a:pt x="1" y="2007"/>
                  </a:lnTo>
                  <a:lnTo>
                    <a:pt x="1" y="1975"/>
                  </a:lnTo>
                  <a:lnTo>
                    <a:pt x="1" y="1943"/>
                  </a:lnTo>
                  <a:lnTo>
                    <a:pt x="1" y="1913"/>
                  </a:lnTo>
                  <a:lnTo>
                    <a:pt x="0" y="1887"/>
                  </a:lnTo>
                  <a:lnTo>
                    <a:pt x="0" y="1864"/>
                  </a:lnTo>
                  <a:lnTo>
                    <a:pt x="0" y="1846"/>
                  </a:lnTo>
                  <a:lnTo>
                    <a:pt x="0" y="1837"/>
                  </a:lnTo>
                  <a:lnTo>
                    <a:pt x="3" y="1721"/>
                  </a:lnTo>
                  <a:lnTo>
                    <a:pt x="14" y="1606"/>
                  </a:lnTo>
                  <a:lnTo>
                    <a:pt x="32" y="1495"/>
                  </a:lnTo>
                  <a:lnTo>
                    <a:pt x="56" y="1384"/>
                  </a:lnTo>
                  <a:lnTo>
                    <a:pt x="86" y="1277"/>
                  </a:lnTo>
                  <a:lnTo>
                    <a:pt x="124" y="1173"/>
                  </a:lnTo>
                  <a:lnTo>
                    <a:pt x="166" y="1072"/>
                  </a:lnTo>
                  <a:lnTo>
                    <a:pt x="214" y="974"/>
                  </a:lnTo>
                  <a:lnTo>
                    <a:pt x="268" y="879"/>
                  </a:lnTo>
                  <a:lnTo>
                    <a:pt x="327" y="788"/>
                  </a:lnTo>
                  <a:lnTo>
                    <a:pt x="392" y="700"/>
                  </a:lnTo>
                  <a:lnTo>
                    <a:pt x="461" y="618"/>
                  </a:lnTo>
                  <a:lnTo>
                    <a:pt x="535" y="538"/>
                  </a:lnTo>
                  <a:lnTo>
                    <a:pt x="614" y="464"/>
                  </a:lnTo>
                  <a:lnTo>
                    <a:pt x="697" y="395"/>
                  </a:lnTo>
                  <a:lnTo>
                    <a:pt x="784" y="329"/>
                  </a:lnTo>
                  <a:lnTo>
                    <a:pt x="874" y="270"/>
                  </a:lnTo>
                  <a:lnTo>
                    <a:pt x="969" y="215"/>
                  </a:lnTo>
                  <a:lnTo>
                    <a:pt x="1066" y="167"/>
                  </a:lnTo>
                  <a:lnTo>
                    <a:pt x="1167" y="125"/>
                  </a:lnTo>
                  <a:lnTo>
                    <a:pt x="1271" y="88"/>
                  </a:lnTo>
                  <a:lnTo>
                    <a:pt x="1377" y="57"/>
                  </a:lnTo>
                  <a:lnTo>
                    <a:pt x="1487" y="33"/>
                  </a:lnTo>
                  <a:lnTo>
                    <a:pt x="1598" y="15"/>
                  </a:lnTo>
                  <a:lnTo>
                    <a:pt x="1712" y="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169103" y="2135075"/>
              <a:ext cx="1018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Widgets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07948" y="1053622"/>
            <a:ext cx="2830914" cy="1689577"/>
            <a:chOff x="3207948" y="1053622"/>
            <a:chExt cx="2830914" cy="1689577"/>
          </a:xfrm>
        </p:grpSpPr>
        <p:sp>
          <p:nvSpPr>
            <p:cNvPr id="125" name="Rectangle 124"/>
            <p:cNvSpPr/>
            <p:nvPr/>
          </p:nvSpPr>
          <p:spPr>
            <a:xfrm>
              <a:off x="3207948" y="1053622"/>
              <a:ext cx="2830914" cy="16895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268180" y="2135075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27" name="Group 4"/>
            <p:cNvGrpSpPr>
              <a:grpSpLocks noChangeAspect="1"/>
            </p:cNvGrpSpPr>
            <p:nvPr/>
          </p:nvGrpSpPr>
          <p:grpSpPr bwMode="auto">
            <a:xfrm>
              <a:off x="4310360" y="1472860"/>
              <a:ext cx="626091" cy="570065"/>
              <a:chOff x="-147" y="-586"/>
              <a:chExt cx="2235" cy="2035"/>
            </a:xfrm>
            <a:solidFill>
              <a:schemeClr val="bg1"/>
            </a:solidFill>
          </p:grpSpPr>
          <p:sp>
            <p:nvSpPr>
              <p:cNvPr id="128" name="Freeform 6"/>
              <p:cNvSpPr>
                <a:spLocks/>
              </p:cNvSpPr>
              <p:nvPr/>
            </p:nvSpPr>
            <p:spPr bwMode="auto">
              <a:xfrm>
                <a:off x="-147" y="-586"/>
                <a:ext cx="500" cy="500"/>
              </a:xfrm>
              <a:custGeom>
                <a:avLst/>
                <a:gdLst>
                  <a:gd name="T0" fmla="*/ 499 w 1000"/>
                  <a:gd name="T1" fmla="*/ 0 h 999"/>
                  <a:gd name="T2" fmla="*/ 563 w 1000"/>
                  <a:gd name="T3" fmla="*/ 4 h 999"/>
                  <a:gd name="T4" fmla="*/ 623 w 1000"/>
                  <a:gd name="T5" fmla="*/ 15 h 999"/>
                  <a:gd name="T6" fmla="*/ 681 w 1000"/>
                  <a:gd name="T7" fmla="*/ 34 h 999"/>
                  <a:gd name="T8" fmla="*/ 735 w 1000"/>
                  <a:gd name="T9" fmla="*/ 58 h 999"/>
                  <a:gd name="T10" fmla="*/ 785 w 1000"/>
                  <a:gd name="T11" fmla="*/ 89 h 999"/>
                  <a:gd name="T12" fmla="*/ 831 w 1000"/>
                  <a:gd name="T13" fmla="*/ 126 h 999"/>
                  <a:gd name="T14" fmla="*/ 873 w 1000"/>
                  <a:gd name="T15" fmla="*/ 168 h 999"/>
                  <a:gd name="T16" fmla="*/ 910 w 1000"/>
                  <a:gd name="T17" fmla="*/ 214 h 999"/>
                  <a:gd name="T18" fmla="*/ 941 w 1000"/>
                  <a:gd name="T19" fmla="*/ 264 h 999"/>
                  <a:gd name="T20" fmla="*/ 966 w 1000"/>
                  <a:gd name="T21" fmla="*/ 319 h 999"/>
                  <a:gd name="T22" fmla="*/ 985 w 1000"/>
                  <a:gd name="T23" fmla="*/ 377 h 999"/>
                  <a:gd name="T24" fmla="*/ 996 w 1000"/>
                  <a:gd name="T25" fmla="*/ 437 h 999"/>
                  <a:gd name="T26" fmla="*/ 1000 w 1000"/>
                  <a:gd name="T27" fmla="*/ 499 h 999"/>
                  <a:gd name="T28" fmla="*/ 996 w 1000"/>
                  <a:gd name="T29" fmla="*/ 563 h 999"/>
                  <a:gd name="T30" fmla="*/ 985 w 1000"/>
                  <a:gd name="T31" fmla="*/ 622 h 999"/>
                  <a:gd name="T32" fmla="*/ 966 w 1000"/>
                  <a:gd name="T33" fmla="*/ 681 h 999"/>
                  <a:gd name="T34" fmla="*/ 941 w 1000"/>
                  <a:gd name="T35" fmla="*/ 735 h 999"/>
                  <a:gd name="T36" fmla="*/ 910 w 1000"/>
                  <a:gd name="T37" fmla="*/ 785 h 999"/>
                  <a:gd name="T38" fmla="*/ 873 w 1000"/>
                  <a:gd name="T39" fmla="*/ 831 h 999"/>
                  <a:gd name="T40" fmla="*/ 831 w 1000"/>
                  <a:gd name="T41" fmla="*/ 873 h 999"/>
                  <a:gd name="T42" fmla="*/ 785 w 1000"/>
                  <a:gd name="T43" fmla="*/ 910 h 999"/>
                  <a:gd name="T44" fmla="*/ 735 w 1000"/>
                  <a:gd name="T45" fmla="*/ 941 h 999"/>
                  <a:gd name="T46" fmla="*/ 681 w 1000"/>
                  <a:gd name="T47" fmla="*/ 965 h 999"/>
                  <a:gd name="T48" fmla="*/ 623 w 1000"/>
                  <a:gd name="T49" fmla="*/ 984 h 999"/>
                  <a:gd name="T50" fmla="*/ 563 w 1000"/>
                  <a:gd name="T51" fmla="*/ 995 h 999"/>
                  <a:gd name="T52" fmla="*/ 499 w 1000"/>
                  <a:gd name="T53" fmla="*/ 999 h 999"/>
                  <a:gd name="T54" fmla="*/ 437 w 1000"/>
                  <a:gd name="T55" fmla="*/ 995 h 999"/>
                  <a:gd name="T56" fmla="*/ 377 w 1000"/>
                  <a:gd name="T57" fmla="*/ 984 h 999"/>
                  <a:gd name="T58" fmla="*/ 319 w 1000"/>
                  <a:gd name="T59" fmla="*/ 965 h 999"/>
                  <a:gd name="T60" fmla="*/ 264 w 1000"/>
                  <a:gd name="T61" fmla="*/ 941 h 999"/>
                  <a:gd name="T62" fmla="*/ 214 w 1000"/>
                  <a:gd name="T63" fmla="*/ 910 h 999"/>
                  <a:gd name="T64" fmla="*/ 168 w 1000"/>
                  <a:gd name="T65" fmla="*/ 873 h 999"/>
                  <a:gd name="T66" fmla="*/ 126 w 1000"/>
                  <a:gd name="T67" fmla="*/ 831 h 999"/>
                  <a:gd name="T68" fmla="*/ 90 w 1000"/>
                  <a:gd name="T69" fmla="*/ 785 h 999"/>
                  <a:gd name="T70" fmla="*/ 58 w 1000"/>
                  <a:gd name="T71" fmla="*/ 735 h 999"/>
                  <a:gd name="T72" fmla="*/ 34 w 1000"/>
                  <a:gd name="T73" fmla="*/ 681 h 999"/>
                  <a:gd name="T74" fmla="*/ 15 w 1000"/>
                  <a:gd name="T75" fmla="*/ 622 h 999"/>
                  <a:gd name="T76" fmla="*/ 4 w 1000"/>
                  <a:gd name="T77" fmla="*/ 563 h 999"/>
                  <a:gd name="T78" fmla="*/ 0 w 1000"/>
                  <a:gd name="T79" fmla="*/ 499 h 999"/>
                  <a:gd name="T80" fmla="*/ 4 w 1000"/>
                  <a:gd name="T81" fmla="*/ 437 h 999"/>
                  <a:gd name="T82" fmla="*/ 15 w 1000"/>
                  <a:gd name="T83" fmla="*/ 377 h 999"/>
                  <a:gd name="T84" fmla="*/ 34 w 1000"/>
                  <a:gd name="T85" fmla="*/ 319 h 999"/>
                  <a:gd name="T86" fmla="*/ 58 w 1000"/>
                  <a:gd name="T87" fmla="*/ 264 h 999"/>
                  <a:gd name="T88" fmla="*/ 90 w 1000"/>
                  <a:gd name="T89" fmla="*/ 214 h 999"/>
                  <a:gd name="T90" fmla="*/ 126 w 1000"/>
                  <a:gd name="T91" fmla="*/ 168 h 999"/>
                  <a:gd name="T92" fmla="*/ 168 w 1000"/>
                  <a:gd name="T93" fmla="*/ 126 h 999"/>
                  <a:gd name="T94" fmla="*/ 214 w 1000"/>
                  <a:gd name="T95" fmla="*/ 89 h 999"/>
                  <a:gd name="T96" fmla="*/ 264 w 1000"/>
                  <a:gd name="T97" fmla="*/ 58 h 999"/>
                  <a:gd name="T98" fmla="*/ 319 w 1000"/>
                  <a:gd name="T99" fmla="*/ 34 h 999"/>
                  <a:gd name="T100" fmla="*/ 377 w 1000"/>
                  <a:gd name="T101" fmla="*/ 15 h 999"/>
                  <a:gd name="T102" fmla="*/ 437 w 1000"/>
                  <a:gd name="T103" fmla="*/ 4 h 999"/>
                  <a:gd name="T104" fmla="*/ 499 w 1000"/>
                  <a:gd name="T105" fmla="*/ 0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00" h="999">
                    <a:moveTo>
                      <a:pt x="499" y="0"/>
                    </a:moveTo>
                    <a:lnTo>
                      <a:pt x="563" y="4"/>
                    </a:lnTo>
                    <a:lnTo>
                      <a:pt x="623" y="15"/>
                    </a:lnTo>
                    <a:lnTo>
                      <a:pt x="681" y="34"/>
                    </a:lnTo>
                    <a:lnTo>
                      <a:pt x="735" y="58"/>
                    </a:lnTo>
                    <a:lnTo>
                      <a:pt x="785" y="89"/>
                    </a:lnTo>
                    <a:lnTo>
                      <a:pt x="831" y="126"/>
                    </a:lnTo>
                    <a:lnTo>
                      <a:pt x="873" y="168"/>
                    </a:lnTo>
                    <a:lnTo>
                      <a:pt x="910" y="214"/>
                    </a:lnTo>
                    <a:lnTo>
                      <a:pt x="941" y="264"/>
                    </a:lnTo>
                    <a:lnTo>
                      <a:pt x="966" y="319"/>
                    </a:lnTo>
                    <a:lnTo>
                      <a:pt x="985" y="377"/>
                    </a:lnTo>
                    <a:lnTo>
                      <a:pt x="996" y="437"/>
                    </a:lnTo>
                    <a:lnTo>
                      <a:pt x="1000" y="499"/>
                    </a:lnTo>
                    <a:lnTo>
                      <a:pt x="996" y="563"/>
                    </a:lnTo>
                    <a:lnTo>
                      <a:pt x="985" y="622"/>
                    </a:lnTo>
                    <a:lnTo>
                      <a:pt x="966" y="681"/>
                    </a:lnTo>
                    <a:lnTo>
                      <a:pt x="941" y="735"/>
                    </a:lnTo>
                    <a:lnTo>
                      <a:pt x="910" y="785"/>
                    </a:lnTo>
                    <a:lnTo>
                      <a:pt x="873" y="831"/>
                    </a:lnTo>
                    <a:lnTo>
                      <a:pt x="831" y="873"/>
                    </a:lnTo>
                    <a:lnTo>
                      <a:pt x="785" y="910"/>
                    </a:lnTo>
                    <a:lnTo>
                      <a:pt x="735" y="941"/>
                    </a:lnTo>
                    <a:lnTo>
                      <a:pt x="681" y="965"/>
                    </a:lnTo>
                    <a:lnTo>
                      <a:pt x="623" y="984"/>
                    </a:lnTo>
                    <a:lnTo>
                      <a:pt x="563" y="995"/>
                    </a:lnTo>
                    <a:lnTo>
                      <a:pt x="499" y="999"/>
                    </a:lnTo>
                    <a:lnTo>
                      <a:pt x="437" y="995"/>
                    </a:lnTo>
                    <a:lnTo>
                      <a:pt x="377" y="984"/>
                    </a:lnTo>
                    <a:lnTo>
                      <a:pt x="319" y="965"/>
                    </a:lnTo>
                    <a:lnTo>
                      <a:pt x="264" y="941"/>
                    </a:lnTo>
                    <a:lnTo>
                      <a:pt x="214" y="910"/>
                    </a:lnTo>
                    <a:lnTo>
                      <a:pt x="168" y="873"/>
                    </a:lnTo>
                    <a:lnTo>
                      <a:pt x="126" y="831"/>
                    </a:lnTo>
                    <a:lnTo>
                      <a:pt x="90" y="785"/>
                    </a:lnTo>
                    <a:lnTo>
                      <a:pt x="58" y="735"/>
                    </a:lnTo>
                    <a:lnTo>
                      <a:pt x="34" y="681"/>
                    </a:lnTo>
                    <a:lnTo>
                      <a:pt x="15" y="622"/>
                    </a:lnTo>
                    <a:lnTo>
                      <a:pt x="4" y="563"/>
                    </a:lnTo>
                    <a:lnTo>
                      <a:pt x="0" y="499"/>
                    </a:lnTo>
                    <a:lnTo>
                      <a:pt x="4" y="437"/>
                    </a:lnTo>
                    <a:lnTo>
                      <a:pt x="15" y="377"/>
                    </a:lnTo>
                    <a:lnTo>
                      <a:pt x="34" y="319"/>
                    </a:lnTo>
                    <a:lnTo>
                      <a:pt x="58" y="264"/>
                    </a:lnTo>
                    <a:lnTo>
                      <a:pt x="90" y="214"/>
                    </a:lnTo>
                    <a:lnTo>
                      <a:pt x="126" y="168"/>
                    </a:lnTo>
                    <a:lnTo>
                      <a:pt x="168" y="126"/>
                    </a:lnTo>
                    <a:lnTo>
                      <a:pt x="214" y="89"/>
                    </a:lnTo>
                    <a:lnTo>
                      <a:pt x="264" y="58"/>
                    </a:lnTo>
                    <a:lnTo>
                      <a:pt x="319" y="34"/>
                    </a:lnTo>
                    <a:lnTo>
                      <a:pt x="377" y="15"/>
                    </a:lnTo>
                    <a:lnTo>
                      <a:pt x="437" y="4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7"/>
              <p:cNvSpPr>
                <a:spLocks/>
              </p:cNvSpPr>
              <p:nvPr/>
            </p:nvSpPr>
            <p:spPr bwMode="auto">
              <a:xfrm>
                <a:off x="-147" y="181"/>
                <a:ext cx="500" cy="500"/>
              </a:xfrm>
              <a:custGeom>
                <a:avLst/>
                <a:gdLst>
                  <a:gd name="T0" fmla="*/ 499 w 1000"/>
                  <a:gd name="T1" fmla="*/ 0 h 999"/>
                  <a:gd name="T2" fmla="*/ 563 w 1000"/>
                  <a:gd name="T3" fmla="*/ 4 h 999"/>
                  <a:gd name="T4" fmla="*/ 623 w 1000"/>
                  <a:gd name="T5" fmla="*/ 16 h 999"/>
                  <a:gd name="T6" fmla="*/ 681 w 1000"/>
                  <a:gd name="T7" fmla="*/ 34 h 999"/>
                  <a:gd name="T8" fmla="*/ 735 w 1000"/>
                  <a:gd name="T9" fmla="*/ 59 h 999"/>
                  <a:gd name="T10" fmla="*/ 785 w 1000"/>
                  <a:gd name="T11" fmla="*/ 89 h 999"/>
                  <a:gd name="T12" fmla="*/ 831 w 1000"/>
                  <a:gd name="T13" fmla="*/ 126 h 999"/>
                  <a:gd name="T14" fmla="*/ 873 w 1000"/>
                  <a:gd name="T15" fmla="*/ 168 h 999"/>
                  <a:gd name="T16" fmla="*/ 910 w 1000"/>
                  <a:gd name="T17" fmla="*/ 214 h 999"/>
                  <a:gd name="T18" fmla="*/ 941 w 1000"/>
                  <a:gd name="T19" fmla="*/ 266 h 999"/>
                  <a:gd name="T20" fmla="*/ 966 w 1000"/>
                  <a:gd name="T21" fmla="*/ 320 h 999"/>
                  <a:gd name="T22" fmla="*/ 985 w 1000"/>
                  <a:gd name="T23" fmla="*/ 377 h 999"/>
                  <a:gd name="T24" fmla="*/ 996 w 1000"/>
                  <a:gd name="T25" fmla="*/ 438 h 999"/>
                  <a:gd name="T26" fmla="*/ 1000 w 1000"/>
                  <a:gd name="T27" fmla="*/ 500 h 999"/>
                  <a:gd name="T28" fmla="*/ 996 w 1000"/>
                  <a:gd name="T29" fmla="*/ 563 h 999"/>
                  <a:gd name="T30" fmla="*/ 985 w 1000"/>
                  <a:gd name="T31" fmla="*/ 624 h 999"/>
                  <a:gd name="T32" fmla="*/ 966 w 1000"/>
                  <a:gd name="T33" fmla="*/ 681 h 999"/>
                  <a:gd name="T34" fmla="*/ 941 w 1000"/>
                  <a:gd name="T35" fmla="*/ 735 h 999"/>
                  <a:gd name="T36" fmla="*/ 910 w 1000"/>
                  <a:gd name="T37" fmla="*/ 785 h 999"/>
                  <a:gd name="T38" fmla="*/ 873 w 1000"/>
                  <a:gd name="T39" fmla="*/ 833 h 999"/>
                  <a:gd name="T40" fmla="*/ 831 w 1000"/>
                  <a:gd name="T41" fmla="*/ 873 h 999"/>
                  <a:gd name="T42" fmla="*/ 785 w 1000"/>
                  <a:gd name="T43" fmla="*/ 910 h 999"/>
                  <a:gd name="T44" fmla="*/ 735 w 1000"/>
                  <a:gd name="T45" fmla="*/ 941 h 999"/>
                  <a:gd name="T46" fmla="*/ 681 w 1000"/>
                  <a:gd name="T47" fmla="*/ 967 h 999"/>
                  <a:gd name="T48" fmla="*/ 623 w 1000"/>
                  <a:gd name="T49" fmla="*/ 984 h 999"/>
                  <a:gd name="T50" fmla="*/ 563 w 1000"/>
                  <a:gd name="T51" fmla="*/ 997 h 999"/>
                  <a:gd name="T52" fmla="*/ 499 w 1000"/>
                  <a:gd name="T53" fmla="*/ 999 h 999"/>
                  <a:gd name="T54" fmla="*/ 437 w 1000"/>
                  <a:gd name="T55" fmla="*/ 997 h 999"/>
                  <a:gd name="T56" fmla="*/ 377 w 1000"/>
                  <a:gd name="T57" fmla="*/ 984 h 999"/>
                  <a:gd name="T58" fmla="*/ 319 w 1000"/>
                  <a:gd name="T59" fmla="*/ 967 h 999"/>
                  <a:gd name="T60" fmla="*/ 264 w 1000"/>
                  <a:gd name="T61" fmla="*/ 941 h 999"/>
                  <a:gd name="T62" fmla="*/ 214 w 1000"/>
                  <a:gd name="T63" fmla="*/ 910 h 999"/>
                  <a:gd name="T64" fmla="*/ 168 w 1000"/>
                  <a:gd name="T65" fmla="*/ 873 h 999"/>
                  <a:gd name="T66" fmla="*/ 126 w 1000"/>
                  <a:gd name="T67" fmla="*/ 833 h 999"/>
                  <a:gd name="T68" fmla="*/ 90 w 1000"/>
                  <a:gd name="T69" fmla="*/ 785 h 999"/>
                  <a:gd name="T70" fmla="*/ 58 w 1000"/>
                  <a:gd name="T71" fmla="*/ 735 h 999"/>
                  <a:gd name="T72" fmla="*/ 34 w 1000"/>
                  <a:gd name="T73" fmla="*/ 681 h 999"/>
                  <a:gd name="T74" fmla="*/ 15 w 1000"/>
                  <a:gd name="T75" fmla="*/ 624 h 999"/>
                  <a:gd name="T76" fmla="*/ 4 w 1000"/>
                  <a:gd name="T77" fmla="*/ 563 h 999"/>
                  <a:gd name="T78" fmla="*/ 0 w 1000"/>
                  <a:gd name="T79" fmla="*/ 500 h 999"/>
                  <a:gd name="T80" fmla="*/ 4 w 1000"/>
                  <a:gd name="T81" fmla="*/ 438 h 999"/>
                  <a:gd name="T82" fmla="*/ 15 w 1000"/>
                  <a:gd name="T83" fmla="*/ 377 h 999"/>
                  <a:gd name="T84" fmla="*/ 34 w 1000"/>
                  <a:gd name="T85" fmla="*/ 320 h 999"/>
                  <a:gd name="T86" fmla="*/ 58 w 1000"/>
                  <a:gd name="T87" fmla="*/ 266 h 999"/>
                  <a:gd name="T88" fmla="*/ 90 w 1000"/>
                  <a:gd name="T89" fmla="*/ 214 h 999"/>
                  <a:gd name="T90" fmla="*/ 126 w 1000"/>
                  <a:gd name="T91" fmla="*/ 168 h 999"/>
                  <a:gd name="T92" fmla="*/ 168 w 1000"/>
                  <a:gd name="T93" fmla="*/ 126 h 999"/>
                  <a:gd name="T94" fmla="*/ 214 w 1000"/>
                  <a:gd name="T95" fmla="*/ 89 h 999"/>
                  <a:gd name="T96" fmla="*/ 264 w 1000"/>
                  <a:gd name="T97" fmla="*/ 59 h 999"/>
                  <a:gd name="T98" fmla="*/ 319 w 1000"/>
                  <a:gd name="T99" fmla="*/ 34 h 999"/>
                  <a:gd name="T100" fmla="*/ 377 w 1000"/>
                  <a:gd name="T101" fmla="*/ 16 h 999"/>
                  <a:gd name="T102" fmla="*/ 437 w 1000"/>
                  <a:gd name="T103" fmla="*/ 4 h 999"/>
                  <a:gd name="T104" fmla="*/ 499 w 1000"/>
                  <a:gd name="T105" fmla="*/ 0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00" h="999">
                    <a:moveTo>
                      <a:pt x="499" y="0"/>
                    </a:moveTo>
                    <a:lnTo>
                      <a:pt x="563" y="4"/>
                    </a:lnTo>
                    <a:lnTo>
                      <a:pt x="623" y="16"/>
                    </a:lnTo>
                    <a:lnTo>
                      <a:pt x="681" y="34"/>
                    </a:lnTo>
                    <a:lnTo>
                      <a:pt x="735" y="59"/>
                    </a:lnTo>
                    <a:lnTo>
                      <a:pt x="785" y="89"/>
                    </a:lnTo>
                    <a:lnTo>
                      <a:pt x="831" y="126"/>
                    </a:lnTo>
                    <a:lnTo>
                      <a:pt x="873" y="168"/>
                    </a:lnTo>
                    <a:lnTo>
                      <a:pt x="910" y="214"/>
                    </a:lnTo>
                    <a:lnTo>
                      <a:pt x="941" y="266"/>
                    </a:lnTo>
                    <a:lnTo>
                      <a:pt x="966" y="320"/>
                    </a:lnTo>
                    <a:lnTo>
                      <a:pt x="985" y="377"/>
                    </a:lnTo>
                    <a:lnTo>
                      <a:pt x="996" y="438"/>
                    </a:lnTo>
                    <a:lnTo>
                      <a:pt x="1000" y="500"/>
                    </a:lnTo>
                    <a:lnTo>
                      <a:pt x="996" y="563"/>
                    </a:lnTo>
                    <a:lnTo>
                      <a:pt x="985" y="624"/>
                    </a:lnTo>
                    <a:lnTo>
                      <a:pt x="966" y="681"/>
                    </a:lnTo>
                    <a:lnTo>
                      <a:pt x="941" y="735"/>
                    </a:lnTo>
                    <a:lnTo>
                      <a:pt x="910" y="785"/>
                    </a:lnTo>
                    <a:lnTo>
                      <a:pt x="873" y="833"/>
                    </a:lnTo>
                    <a:lnTo>
                      <a:pt x="831" y="873"/>
                    </a:lnTo>
                    <a:lnTo>
                      <a:pt x="785" y="910"/>
                    </a:lnTo>
                    <a:lnTo>
                      <a:pt x="735" y="941"/>
                    </a:lnTo>
                    <a:lnTo>
                      <a:pt x="681" y="967"/>
                    </a:lnTo>
                    <a:lnTo>
                      <a:pt x="623" y="984"/>
                    </a:lnTo>
                    <a:lnTo>
                      <a:pt x="563" y="997"/>
                    </a:lnTo>
                    <a:lnTo>
                      <a:pt x="499" y="999"/>
                    </a:lnTo>
                    <a:lnTo>
                      <a:pt x="437" y="997"/>
                    </a:lnTo>
                    <a:lnTo>
                      <a:pt x="377" y="984"/>
                    </a:lnTo>
                    <a:lnTo>
                      <a:pt x="319" y="967"/>
                    </a:lnTo>
                    <a:lnTo>
                      <a:pt x="264" y="941"/>
                    </a:lnTo>
                    <a:lnTo>
                      <a:pt x="214" y="910"/>
                    </a:lnTo>
                    <a:lnTo>
                      <a:pt x="168" y="873"/>
                    </a:lnTo>
                    <a:lnTo>
                      <a:pt x="126" y="833"/>
                    </a:lnTo>
                    <a:lnTo>
                      <a:pt x="90" y="785"/>
                    </a:lnTo>
                    <a:lnTo>
                      <a:pt x="58" y="735"/>
                    </a:lnTo>
                    <a:lnTo>
                      <a:pt x="34" y="681"/>
                    </a:lnTo>
                    <a:lnTo>
                      <a:pt x="15" y="624"/>
                    </a:lnTo>
                    <a:lnTo>
                      <a:pt x="4" y="563"/>
                    </a:lnTo>
                    <a:lnTo>
                      <a:pt x="0" y="500"/>
                    </a:lnTo>
                    <a:lnTo>
                      <a:pt x="4" y="438"/>
                    </a:lnTo>
                    <a:lnTo>
                      <a:pt x="15" y="377"/>
                    </a:lnTo>
                    <a:lnTo>
                      <a:pt x="34" y="320"/>
                    </a:lnTo>
                    <a:lnTo>
                      <a:pt x="58" y="266"/>
                    </a:lnTo>
                    <a:lnTo>
                      <a:pt x="90" y="214"/>
                    </a:lnTo>
                    <a:lnTo>
                      <a:pt x="126" y="168"/>
                    </a:lnTo>
                    <a:lnTo>
                      <a:pt x="168" y="126"/>
                    </a:lnTo>
                    <a:lnTo>
                      <a:pt x="214" y="89"/>
                    </a:lnTo>
                    <a:lnTo>
                      <a:pt x="264" y="59"/>
                    </a:lnTo>
                    <a:lnTo>
                      <a:pt x="319" y="34"/>
                    </a:lnTo>
                    <a:lnTo>
                      <a:pt x="377" y="16"/>
                    </a:lnTo>
                    <a:lnTo>
                      <a:pt x="437" y="4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8"/>
              <p:cNvSpPr>
                <a:spLocks/>
              </p:cNvSpPr>
              <p:nvPr/>
            </p:nvSpPr>
            <p:spPr bwMode="auto">
              <a:xfrm>
                <a:off x="-147" y="949"/>
                <a:ext cx="500" cy="500"/>
              </a:xfrm>
              <a:custGeom>
                <a:avLst/>
                <a:gdLst>
                  <a:gd name="T0" fmla="*/ 499 w 1000"/>
                  <a:gd name="T1" fmla="*/ 0 h 1000"/>
                  <a:gd name="T2" fmla="*/ 563 w 1000"/>
                  <a:gd name="T3" fmla="*/ 4 h 1000"/>
                  <a:gd name="T4" fmla="*/ 623 w 1000"/>
                  <a:gd name="T5" fmla="*/ 15 h 1000"/>
                  <a:gd name="T6" fmla="*/ 681 w 1000"/>
                  <a:gd name="T7" fmla="*/ 34 h 1000"/>
                  <a:gd name="T8" fmla="*/ 735 w 1000"/>
                  <a:gd name="T9" fmla="*/ 58 h 1000"/>
                  <a:gd name="T10" fmla="*/ 785 w 1000"/>
                  <a:gd name="T11" fmla="*/ 90 h 1000"/>
                  <a:gd name="T12" fmla="*/ 831 w 1000"/>
                  <a:gd name="T13" fmla="*/ 126 h 1000"/>
                  <a:gd name="T14" fmla="*/ 873 w 1000"/>
                  <a:gd name="T15" fmla="*/ 168 h 1000"/>
                  <a:gd name="T16" fmla="*/ 910 w 1000"/>
                  <a:gd name="T17" fmla="*/ 214 h 1000"/>
                  <a:gd name="T18" fmla="*/ 941 w 1000"/>
                  <a:gd name="T19" fmla="*/ 265 h 1000"/>
                  <a:gd name="T20" fmla="*/ 966 w 1000"/>
                  <a:gd name="T21" fmla="*/ 319 h 1000"/>
                  <a:gd name="T22" fmla="*/ 985 w 1000"/>
                  <a:gd name="T23" fmla="*/ 377 h 1000"/>
                  <a:gd name="T24" fmla="*/ 996 w 1000"/>
                  <a:gd name="T25" fmla="*/ 437 h 1000"/>
                  <a:gd name="T26" fmla="*/ 1000 w 1000"/>
                  <a:gd name="T27" fmla="*/ 499 h 1000"/>
                  <a:gd name="T28" fmla="*/ 996 w 1000"/>
                  <a:gd name="T29" fmla="*/ 563 h 1000"/>
                  <a:gd name="T30" fmla="*/ 985 w 1000"/>
                  <a:gd name="T31" fmla="*/ 623 h 1000"/>
                  <a:gd name="T32" fmla="*/ 966 w 1000"/>
                  <a:gd name="T33" fmla="*/ 680 h 1000"/>
                  <a:gd name="T34" fmla="*/ 941 w 1000"/>
                  <a:gd name="T35" fmla="*/ 735 h 1000"/>
                  <a:gd name="T36" fmla="*/ 910 w 1000"/>
                  <a:gd name="T37" fmla="*/ 785 h 1000"/>
                  <a:gd name="T38" fmla="*/ 873 w 1000"/>
                  <a:gd name="T39" fmla="*/ 832 h 1000"/>
                  <a:gd name="T40" fmla="*/ 831 w 1000"/>
                  <a:gd name="T41" fmla="*/ 874 h 1000"/>
                  <a:gd name="T42" fmla="*/ 785 w 1000"/>
                  <a:gd name="T43" fmla="*/ 910 h 1000"/>
                  <a:gd name="T44" fmla="*/ 735 w 1000"/>
                  <a:gd name="T45" fmla="*/ 941 h 1000"/>
                  <a:gd name="T46" fmla="*/ 681 w 1000"/>
                  <a:gd name="T47" fmla="*/ 966 h 1000"/>
                  <a:gd name="T48" fmla="*/ 623 w 1000"/>
                  <a:gd name="T49" fmla="*/ 985 h 1000"/>
                  <a:gd name="T50" fmla="*/ 563 w 1000"/>
                  <a:gd name="T51" fmla="*/ 996 h 1000"/>
                  <a:gd name="T52" fmla="*/ 499 w 1000"/>
                  <a:gd name="T53" fmla="*/ 1000 h 1000"/>
                  <a:gd name="T54" fmla="*/ 437 w 1000"/>
                  <a:gd name="T55" fmla="*/ 996 h 1000"/>
                  <a:gd name="T56" fmla="*/ 377 w 1000"/>
                  <a:gd name="T57" fmla="*/ 985 h 1000"/>
                  <a:gd name="T58" fmla="*/ 319 w 1000"/>
                  <a:gd name="T59" fmla="*/ 966 h 1000"/>
                  <a:gd name="T60" fmla="*/ 264 w 1000"/>
                  <a:gd name="T61" fmla="*/ 941 h 1000"/>
                  <a:gd name="T62" fmla="*/ 214 w 1000"/>
                  <a:gd name="T63" fmla="*/ 910 h 1000"/>
                  <a:gd name="T64" fmla="*/ 168 w 1000"/>
                  <a:gd name="T65" fmla="*/ 874 h 1000"/>
                  <a:gd name="T66" fmla="*/ 126 w 1000"/>
                  <a:gd name="T67" fmla="*/ 832 h 1000"/>
                  <a:gd name="T68" fmla="*/ 90 w 1000"/>
                  <a:gd name="T69" fmla="*/ 785 h 1000"/>
                  <a:gd name="T70" fmla="*/ 58 w 1000"/>
                  <a:gd name="T71" fmla="*/ 735 h 1000"/>
                  <a:gd name="T72" fmla="*/ 34 w 1000"/>
                  <a:gd name="T73" fmla="*/ 680 h 1000"/>
                  <a:gd name="T74" fmla="*/ 15 w 1000"/>
                  <a:gd name="T75" fmla="*/ 623 h 1000"/>
                  <a:gd name="T76" fmla="*/ 4 w 1000"/>
                  <a:gd name="T77" fmla="*/ 563 h 1000"/>
                  <a:gd name="T78" fmla="*/ 0 w 1000"/>
                  <a:gd name="T79" fmla="*/ 499 h 1000"/>
                  <a:gd name="T80" fmla="*/ 4 w 1000"/>
                  <a:gd name="T81" fmla="*/ 437 h 1000"/>
                  <a:gd name="T82" fmla="*/ 15 w 1000"/>
                  <a:gd name="T83" fmla="*/ 377 h 1000"/>
                  <a:gd name="T84" fmla="*/ 34 w 1000"/>
                  <a:gd name="T85" fmla="*/ 319 h 1000"/>
                  <a:gd name="T86" fmla="*/ 58 w 1000"/>
                  <a:gd name="T87" fmla="*/ 265 h 1000"/>
                  <a:gd name="T88" fmla="*/ 90 w 1000"/>
                  <a:gd name="T89" fmla="*/ 214 h 1000"/>
                  <a:gd name="T90" fmla="*/ 126 w 1000"/>
                  <a:gd name="T91" fmla="*/ 168 h 1000"/>
                  <a:gd name="T92" fmla="*/ 168 w 1000"/>
                  <a:gd name="T93" fmla="*/ 126 h 1000"/>
                  <a:gd name="T94" fmla="*/ 214 w 1000"/>
                  <a:gd name="T95" fmla="*/ 90 h 1000"/>
                  <a:gd name="T96" fmla="*/ 264 w 1000"/>
                  <a:gd name="T97" fmla="*/ 58 h 1000"/>
                  <a:gd name="T98" fmla="*/ 319 w 1000"/>
                  <a:gd name="T99" fmla="*/ 34 h 1000"/>
                  <a:gd name="T100" fmla="*/ 377 w 1000"/>
                  <a:gd name="T101" fmla="*/ 15 h 1000"/>
                  <a:gd name="T102" fmla="*/ 437 w 1000"/>
                  <a:gd name="T103" fmla="*/ 4 h 1000"/>
                  <a:gd name="T104" fmla="*/ 499 w 1000"/>
                  <a:gd name="T10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00" h="1000">
                    <a:moveTo>
                      <a:pt x="499" y="0"/>
                    </a:moveTo>
                    <a:lnTo>
                      <a:pt x="563" y="4"/>
                    </a:lnTo>
                    <a:lnTo>
                      <a:pt x="623" y="15"/>
                    </a:lnTo>
                    <a:lnTo>
                      <a:pt x="681" y="34"/>
                    </a:lnTo>
                    <a:lnTo>
                      <a:pt x="735" y="58"/>
                    </a:lnTo>
                    <a:lnTo>
                      <a:pt x="785" y="90"/>
                    </a:lnTo>
                    <a:lnTo>
                      <a:pt x="831" y="126"/>
                    </a:lnTo>
                    <a:lnTo>
                      <a:pt x="873" y="168"/>
                    </a:lnTo>
                    <a:lnTo>
                      <a:pt x="910" y="214"/>
                    </a:lnTo>
                    <a:lnTo>
                      <a:pt x="941" y="265"/>
                    </a:lnTo>
                    <a:lnTo>
                      <a:pt x="966" y="319"/>
                    </a:lnTo>
                    <a:lnTo>
                      <a:pt x="985" y="377"/>
                    </a:lnTo>
                    <a:lnTo>
                      <a:pt x="996" y="437"/>
                    </a:lnTo>
                    <a:lnTo>
                      <a:pt x="1000" y="499"/>
                    </a:lnTo>
                    <a:lnTo>
                      <a:pt x="996" y="563"/>
                    </a:lnTo>
                    <a:lnTo>
                      <a:pt x="985" y="623"/>
                    </a:lnTo>
                    <a:lnTo>
                      <a:pt x="966" y="680"/>
                    </a:lnTo>
                    <a:lnTo>
                      <a:pt x="941" y="735"/>
                    </a:lnTo>
                    <a:lnTo>
                      <a:pt x="910" y="785"/>
                    </a:lnTo>
                    <a:lnTo>
                      <a:pt x="873" y="832"/>
                    </a:lnTo>
                    <a:lnTo>
                      <a:pt x="831" y="874"/>
                    </a:lnTo>
                    <a:lnTo>
                      <a:pt x="785" y="910"/>
                    </a:lnTo>
                    <a:lnTo>
                      <a:pt x="735" y="941"/>
                    </a:lnTo>
                    <a:lnTo>
                      <a:pt x="681" y="966"/>
                    </a:lnTo>
                    <a:lnTo>
                      <a:pt x="623" y="985"/>
                    </a:lnTo>
                    <a:lnTo>
                      <a:pt x="563" y="996"/>
                    </a:lnTo>
                    <a:lnTo>
                      <a:pt x="499" y="1000"/>
                    </a:lnTo>
                    <a:lnTo>
                      <a:pt x="437" y="996"/>
                    </a:lnTo>
                    <a:lnTo>
                      <a:pt x="377" y="985"/>
                    </a:lnTo>
                    <a:lnTo>
                      <a:pt x="319" y="966"/>
                    </a:lnTo>
                    <a:lnTo>
                      <a:pt x="264" y="941"/>
                    </a:lnTo>
                    <a:lnTo>
                      <a:pt x="214" y="910"/>
                    </a:lnTo>
                    <a:lnTo>
                      <a:pt x="168" y="874"/>
                    </a:lnTo>
                    <a:lnTo>
                      <a:pt x="126" y="832"/>
                    </a:lnTo>
                    <a:lnTo>
                      <a:pt x="90" y="785"/>
                    </a:lnTo>
                    <a:lnTo>
                      <a:pt x="58" y="735"/>
                    </a:lnTo>
                    <a:lnTo>
                      <a:pt x="34" y="680"/>
                    </a:lnTo>
                    <a:lnTo>
                      <a:pt x="15" y="623"/>
                    </a:lnTo>
                    <a:lnTo>
                      <a:pt x="4" y="563"/>
                    </a:lnTo>
                    <a:lnTo>
                      <a:pt x="0" y="499"/>
                    </a:lnTo>
                    <a:lnTo>
                      <a:pt x="4" y="437"/>
                    </a:lnTo>
                    <a:lnTo>
                      <a:pt x="15" y="377"/>
                    </a:lnTo>
                    <a:lnTo>
                      <a:pt x="34" y="319"/>
                    </a:lnTo>
                    <a:lnTo>
                      <a:pt x="58" y="265"/>
                    </a:lnTo>
                    <a:lnTo>
                      <a:pt x="90" y="214"/>
                    </a:lnTo>
                    <a:lnTo>
                      <a:pt x="126" y="168"/>
                    </a:lnTo>
                    <a:lnTo>
                      <a:pt x="168" y="126"/>
                    </a:lnTo>
                    <a:lnTo>
                      <a:pt x="214" y="90"/>
                    </a:lnTo>
                    <a:lnTo>
                      <a:pt x="264" y="58"/>
                    </a:lnTo>
                    <a:lnTo>
                      <a:pt x="319" y="34"/>
                    </a:lnTo>
                    <a:lnTo>
                      <a:pt x="377" y="15"/>
                    </a:lnTo>
                    <a:lnTo>
                      <a:pt x="437" y="4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9"/>
              <p:cNvSpPr>
                <a:spLocks/>
              </p:cNvSpPr>
              <p:nvPr/>
            </p:nvSpPr>
            <p:spPr bwMode="auto">
              <a:xfrm>
                <a:off x="547" y="-554"/>
                <a:ext cx="1541" cy="437"/>
              </a:xfrm>
              <a:custGeom>
                <a:avLst/>
                <a:gdLst>
                  <a:gd name="T0" fmla="*/ 64 w 3082"/>
                  <a:gd name="T1" fmla="*/ 0 h 875"/>
                  <a:gd name="T2" fmla="*/ 3018 w 3082"/>
                  <a:gd name="T3" fmla="*/ 0 h 875"/>
                  <a:gd name="T4" fmla="*/ 3038 w 3082"/>
                  <a:gd name="T5" fmla="*/ 3 h 875"/>
                  <a:gd name="T6" fmla="*/ 3056 w 3082"/>
                  <a:gd name="T7" fmla="*/ 12 h 875"/>
                  <a:gd name="T8" fmla="*/ 3069 w 3082"/>
                  <a:gd name="T9" fmla="*/ 26 h 875"/>
                  <a:gd name="T10" fmla="*/ 3079 w 3082"/>
                  <a:gd name="T11" fmla="*/ 44 h 875"/>
                  <a:gd name="T12" fmla="*/ 3082 w 3082"/>
                  <a:gd name="T13" fmla="*/ 64 h 875"/>
                  <a:gd name="T14" fmla="*/ 3082 w 3082"/>
                  <a:gd name="T15" fmla="*/ 811 h 875"/>
                  <a:gd name="T16" fmla="*/ 3079 w 3082"/>
                  <a:gd name="T17" fmla="*/ 832 h 875"/>
                  <a:gd name="T18" fmla="*/ 3069 w 3082"/>
                  <a:gd name="T19" fmla="*/ 849 h 875"/>
                  <a:gd name="T20" fmla="*/ 3056 w 3082"/>
                  <a:gd name="T21" fmla="*/ 863 h 875"/>
                  <a:gd name="T22" fmla="*/ 3038 w 3082"/>
                  <a:gd name="T23" fmla="*/ 872 h 875"/>
                  <a:gd name="T24" fmla="*/ 3018 w 3082"/>
                  <a:gd name="T25" fmla="*/ 875 h 875"/>
                  <a:gd name="T26" fmla="*/ 64 w 3082"/>
                  <a:gd name="T27" fmla="*/ 875 h 875"/>
                  <a:gd name="T28" fmla="*/ 43 w 3082"/>
                  <a:gd name="T29" fmla="*/ 872 h 875"/>
                  <a:gd name="T30" fmla="*/ 26 w 3082"/>
                  <a:gd name="T31" fmla="*/ 863 h 875"/>
                  <a:gd name="T32" fmla="*/ 12 w 3082"/>
                  <a:gd name="T33" fmla="*/ 849 h 875"/>
                  <a:gd name="T34" fmla="*/ 3 w 3082"/>
                  <a:gd name="T35" fmla="*/ 832 h 875"/>
                  <a:gd name="T36" fmla="*/ 0 w 3082"/>
                  <a:gd name="T37" fmla="*/ 811 h 875"/>
                  <a:gd name="T38" fmla="*/ 0 w 3082"/>
                  <a:gd name="T39" fmla="*/ 64 h 875"/>
                  <a:gd name="T40" fmla="*/ 3 w 3082"/>
                  <a:gd name="T41" fmla="*/ 44 h 875"/>
                  <a:gd name="T42" fmla="*/ 12 w 3082"/>
                  <a:gd name="T43" fmla="*/ 26 h 875"/>
                  <a:gd name="T44" fmla="*/ 26 w 3082"/>
                  <a:gd name="T45" fmla="*/ 12 h 875"/>
                  <a:gd name="T46" fmla="*/ 43 w 3082"/>
                  <a:gd name="T47" fmla="*/ 3 h 875"/>
                  <a:gd name="T48" fmla="*/ 64 w 3082"/>
                  <a:gd name="T49" fmla="*/ 0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82" h="875">
                    <a:moveTo>
                      <a:pt x="64" y="0"/>
                    </a:moveTo>
                    <a:lnTo>
                      <a:pt x="3018" y="0"/>
                    </a:lnTo>
                    <a:lnTo>
                      <a:pt x="3038" y="3"/>
                    </a:lnTo>
                    <a:lnTo>
                      <a:pt x="3056" y="12"/>
                    </a:lnTo>
                    <a:lnTo>
                      <a:pt x="3069" y="26"/>
                    </a:lnTo>
                    <a:lnTo>
                      <a:pt x="3079" y="44"/>
                    </a:lnTo>
                    <a:lnTo>
                      <a:pt x="3082" y="64"/>
                    </a:lnTo>
                    <a:lnTo>
                      <a:pt x="3082" y="811"/>
                    </a:lnTo>
                    <a:lnTo>
                      <a:pt x="3079" y="832"/>
                    </a:lnTo>
                    <a:lnTo>
                      <a:pt x="3069" y="849"/>
                    </a:lnTo>
                    <a:lnTo>
                      <a:pt x="3056" y="863"/>
                    </a:lnTo>
                    <a:lnTo>
                      <a:pt x="3038" y="872"/>
                    </a:lnTo>
                    <a:lnTo>
                      <a:pt x="3018" y="875"/>
                    </a:lnTo>
                    <a:lnTo>
                      <a:pt x="64" y="875"/>
                    </a:lnTo>
                    <a:lnTo>
                      <a:pt x="43" y="872"/>
                    </a:lnTo>
                    <a:lnTo>
                      <a:pt x="26" y="863"/>
                    </a:lnTo>
                    <a:lnTo>
                      <a:pt x="12" y="849"/>
                    </a:lnTo>
                    <a:lnTo>
                      <a:pt x="3" y="832"/>
                    </a:lnTo>
                    <a:lnTo>
                      <a:pt x="0" y="811"/>
                    </a:lnTo>
                    <a:lnTo>
                      <a:pt x="0" y="64"/>
                    </a:lnTo>
                    <a:lnTo>
                      <a:pt x="3" y="44"/>
                    </a:lnTo>
                    <a:lnTo>
                      <a:pt x="12" y="26"/>
                    </a:lnTo>
                    <a:lnTo>
                      <a:pt x="26" y="12"/>
                    </a:lnTo>
                    <a:lnTo>
                      <a:pt x="43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0"/>
              <p:cNvSpPr>
                <a:spLocks/>
              </p:cNvSpPr>
              <p:nvPr/>
            </p:nvSpPr>
            <p:spPr bwMode="auto">
              <a:xfrm>
                <a:off x="547" y="213"/>
                <a:ext cx="1541" cy="438"/>
              </a:xfrm>
              <a:custGeom>
                <a:avLst/>
                <a:gdLst>
                  <a:gd name="T0" fmla="*/ 64 w 3082"/>
                  <a:gd name="T1" fmla="*/ 0 h 876"/>
                  <a:gd name="T2" fmla="*/ 3018 w 3082"/>
                  <a:gd name="T3" fmla="*/ 0 h 876"/>
                  <a:gd name="T4" fmla="*/ 3038 w 3082"/>
                  <a:gd name="T5" fmla="*/ 3 h 876"/>
                  <a:gd name="T6" fmla="*/ 3056 w 3082"/>
                  <a:gd name="T7" fmla="*/ 12 h 876"/>
                  <a:gd name="T8" fmla="*/ 3069 w 3082"/>
                  <a:gd name="T9" fmla="*/ 26 h 876"/>
                  <a:gd name="T10" fmla="*/ 3079 w 3082"/>
                  <a:gd name="T11" fmla="*/ 44 h 876"/>
                  <a:gd name="T12" fmla="*/ 3082 w 3082"/>
                  <a:gd name="T13" fmla="*/ 64 h 876"/>
                  <a:gd name="T14" fmla="*/ 3082 w 3082"/>
                  <a:gd name="T15" fmla="*/ 813 h 876"/>
                  <a:gd name="T16" fmla="*/ 3079 w 3082"/>
                  <a:gd name="T17" fmla="*/ 833 h 876"/>
                  <a:gd name="T18" fmla="*/ 3069 w 3082"/>
                  <a:gd name="T19" fmla="*/ 849 h 876"/>
                  <a:gd name="T20" fmla="*/ 3056 w 3082"/>
                  <a:gd name="T21" fmla="*/ 864 h 876"/>
                  <a:gd name="T22" fmla="*/ 3038 w 3082"/>
                  <a:gd name="T23" fmla="*/ 872 h 876"/>
                  <a:gd name="T24" fmla="*/ 3018 w 3082"/>
                  <a:gd name="T25" fmla="*/ 876 h 876"/>
                  <a:gd name="T26" fmla="*/ 64 w 3082"/>
                  <a:gd name="T27" fmla="*/ 876 h 876"/>
                  <a:gd name="T28" fmla="*/ 43 w 3082"/>
                  <a:gd name="T29" fmla="*/ 872 h 876"/>
                  <a:gd name="T30" fmla="*/ 26 w 3082"/>
                  <a:gd name="T31" fmla="*/ 864 h 876"/>
                  <a:gd name="T32" fmla="*/ 12 w 3082"/>
                  <a:gd name="T33" fmla="*/ 849 h 876"/>
                  <a:gd name="T34" fmla="*/ 3 w 3082"/>
                  <a:gd name="T35" fmla="*/ 833 h 876"/>
                  <a:gd name="T36" fmla="*/ 0 w 3082"/>
                  <a:gd name="T37" fmla="*/ 813 h 876"/>
                  <a:gd name="T38" fmla="*/ 0 w 3082"/>
                  <a:gd name="T39" fmla="*/ 64 h 876"/>
                  <a:gd name="T40" fmla="*/ 3 w 3082"/>
                  <a:gd name="T41" fmla="*/ 44 h 876"/>
                  <a:gd name="T42" fmla="*/ 12 w 3082"/>
                  <a:gd name="T43" fmla="*/ 26 h 876"/>
                  <a:gd name="T44" fmla="*/ 26 w 3082"/>
                  <a:gd name="T45" fmla="*/ 12 h 876"/>
                  <a:gd name="T46" fmla="*/ 43 w 3082"/>
                  <a:gd name="T47" fmla="*/ 3 h 876"/>
                  <a:gd name="T48" fmla="*/ 64 w 3082"/>
                  <a:gd name="T49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82" h="876">
                    <a:moveTo>
                      <a:pt x="64" y="0"/>
                    </a:moveTo>
                    <a:lnTo>
                      <a:pt x="3018" y="0"/>
                    </a:lnTo>
                    <a:lnTo>
                      <a:pt x="3038" y="3"/>
                    </a:lnTo>
                    <a:lnTo>
                      <a:pt x="3056" y="12"/>
                    </a:lnTo>
                    <a:lnTo>
                      <a:pt x="3069" y="26"/>
                    </a:lnTo>
                    <a:lnTo>
                      <a:pt x="3079" y="44"/>
                    </a:lnTo>
                    <a:lnTo>
                      <a:pt x="3082" y="64"/>
                    </a:lnTo>
                    <a:lnTo>
                      <a:pt x="3082" y="813"/>
                    </a:lnTo>
                    <a:lnTo>
                      <a:pt x="3079" y="833"/>
                    </a:lnTo>
                    <a:lnTo>
                      <a:pt x="3069" y="849"/>
                    </a:lnTo>
                    <a:lnTo>
                      <a:pt x="3056" y="864"/>
                    </a:lnTo>
                    <a:lnTo>
                      <a:pt x="3038" y="872"/>
                    </a:lnTo>
                    <a:lnTo>
                      <a:pt x="3018" y="876"/>
                    </a:lnTo>
                    <a:lnTo>
                      <a:pt x="64" y="876"/>
                    </a:lnTo>
                    <a:lnTo>
                      <a:pt x="43" y="872"/>
                    </a:lnTo>
                    <a:lnTo>
                      <a:pt x="26" y="864"/>
                    </a:lnTo>
                    <a:lnTo>
                      <a:pt x="12" y="849"/>
                    </a:lnTo>
                    <a:lnTo>
                      <a:pt x="3" y="833"/>
                    </a:lnTo>
                    <a:lnTo>
                      <a:pt x="0" y="813"/>
                    </a:lnTo>
                    <a:lnTo>
                      <a:pt x="0" y="64"/>
                    </a:lnTo>
                    <a:lnTo>
                      <a:pt x="3" y="44"/>
                    </a:lnTo>
                    <a:lnTo>
                      <a:pt x="12" y="26"/>
                    </a:lnTo>
                    <a:lnTo>
                      <a:pt x="26" y="12"/>
                    </a:lnTo>
                    <a:lnTo>
                      <a:pt x="43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1"/>
              <p:cNvSpPr>
                <a:spLocks/>
              </p:cNvSpPr>
              <p:nvPr/>
            </p:nvSpPr>
            <p:spPr bwMode="auto">
              <a:xfrm>
                <a:off x="547" y="980"/>
                <a:ext cx="1541" cy="438"/>
              </a:xfrm>
              <a:custGeom>
                <a:avLst/>
                <a:gdLst>
                  <a:gd name="T0" fmla="*/ 64 w 3082"/>
                  <a:gd name="T1" fmla="*/ 0 h 876"/>
                  <a:gd name="T2" fmla="*/ 3018 w 3082"/>
                  <a:gd name="T3" fmla="*/ 0 h 876"/>
                  <a:gd name="T4" fmla="*/ 3038 w 3082"/>
                  <a:gd name="T5" fmla="*/ 4 h 876"/>
                  <a:gd name="T6" fmla="*/ 3056 w 3082"/>
                  <a:gd name="T7" fmla="*/ 12 h 876"/>
                  <a:gd name="T8" fmla="*/ 3069 w 3082"/>
                  <a:gd name="T9" fmla="*/ 27 h 876"/>
                  <a:gd name="T10" fmla="*/ 3079 w 3082"/>
                  <a:gd name="T11" fmla="*/ 45 h 876"/>
                  <a:gd name="T12" fmla="*/ 3082 w 3082"/>
                  <a:gd name="T13" fmla="*/ 65 h 876"/>
                  <a:gd name="T14" fmla="*/ 3082 w 3082"/>
                  <a:gd name="T15" fmla="*/ 813 h 876"/>
                  <a:gd name="T16" fmla="*/ 3079 w 3082"/>
                  <a:gd name="T17" fmla="*/ 833 h 876"/>
                  <a:gd name="T18" fmla="*/ 3069 w 3082"/>
                  <a:gd name="T19" fmla="*/ 851 h 876"/>
                  <a:gd name="T20" fmla="*/ 3056 w 3082"/>
                  <a:gd name="T21" fmla="*/ 864 h 876"/>
                  <a:gd name="T22" fmla="*/ 3038 w 3082"/>
                  <a:gd name="T23" fmla="*/ 874 h 876"/>
                  <a:gd name="T24" fmla="*/ 3018 w 3082"/>
                  <a:gd name="T25" fmla="*/ 876 h 876"/>
                  <a:gd name="T26" fmla="*/ 64 w 3082"/>
                  <a:gd name="T27" fmla="*/ 876 h 876"/>
                  <a:gd name="T28" fmla="*/ 43 w 3082"/>
                  <a:gd name="T29" fmla="*/ 874 h 876"/>
                  <a:gd name="T30" fmla="*/ 26 w 3082"/>
                  <a:gd name="T31" fmla="*/ 864 h 876"/>
                  <a:gd name="T32" fmla="*/ 12 w 3082"/>
                  <a:gd name="T33" fmla="*/ 851 h 876"/>
                  <a:gd name="T34" fmla="*/ 3 w 3082"/>
                  <a:gd name="T35" fmla="*/ 833 h 876"/>
                  <a:gd name="T36" fmla="*/ 0 w 3082"/>
                  <a:gd name="T37" fmla="*/ 813 h 876"/>
                  <a:gd name="T38" fmla="*/ 0 w 3082"/>
                  <a:gd name="T39" fmla="*/ 65 h 876"/>
                  <a:gd name="T40" fmla="*/ 3 w 3082"/>
                  <a:gd name="T41" fmla="*/ 45 h 876"/>
                  <a:gd name="T42" fmla="*/ 12 w 3082"/>
                  <a:gd name="T43" fmla="*/ 27 h 876"/>
                  <a:gd name="T44" fmla="*/ 26 w 3082"/>
                  <a:gd name="T45" fmla="*/ 12 h 876"/>
                  <a:gd name="T46" fmla="*/ 43 w 3082"/>
                  <a:gd name="T47" fmla="*/ 4 h 876"/>
                  <a:gd name="T48" fmla="*/ 64 w 3082"/>
                  <a:gd name="T49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82" h="876">
                    <a:moveTo>
                      <a:pt x="64" y="0"/>
                    </a:moveTo>
                    <a:lnTo>
                      <a:pt x="3018" y="0"/>
                    </a:lnTo>
                    <a:lnTo>
                      <a:pt x="3038" y="4"/>
                    </a:lnTo>
                    <a:lnTo>
                      <a:pt x="3056" y="12"/>
                    </a:lnTo>
                    <a:lnTo>
                      <a:pt x="3069" y="27"/>
                    </a:lnTo>
                    <a:lnTo>
                      <a:pt x="3079" y="45"/>
                    </a:lnTo>
                    <a:lnTo>
                      <a:pt x="3082" y="65"/>
                    </a:lnTo>
                    <a:lnTo>
                      <a:pt x="3082" y="813"/>
                    </a:lnTo>
                    <a:lnTo>
                      <a:pt x="3079" y="833"/>
                    </a:lnTo>
                    <a:lnTo>
                      <a:pt x="3069" y="851"/>
                    </a:lnTo>
                    <a:lnTo>
                      <a:pt x="3056" y="864"/>
                    </a:lnTo>
                    <a:lnTo>
                      <a:pt x="3038" y="874"/>
                    </a:lnTo>
                    <a:lnTo>
                      <a:pt x="3018" y="876"/>
                    </a:lnTo>
                    <a:lnTo>
                      <a:pt x="64" y="876"/>
                    </a:lnTo>
                    <a:lnTo>
                      <a:pt x="43" y="874"/>
                    </a:lnTo>
                    <a:lnTo>
                      <a:pt x="26" y="864"/>
                    </a:lnTo>
                    <a:lnTo>
                      <a:pt x="12" y="851"/>
                    </a:lnTo>
                    <a:lnTo>
                      <a:pt x="3" y="833"/>
                    </a:lnTo>
                    <a:lnTo>
                      <a:pt x="0" y="813"/>
                    </a:lnTo>
                    <a:lnTo>
                      <a:pt x="0" y="65"/>
                    </a:lnTo>
                    <a:lnTo>
                      <a:pt x="3" y="45"/>
                    </a:lnTo>
                    <a:lnTo>
                      <a:pt x="12" y="27"/>
                    </a:lnTo>
                    <a:lnTo>
                      <a:pt x="26" y="12"/>
                    </a:lnTo>
                    <a:lnTo>
                      <a:pt x="43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153138" y="1053622"/>
            <a:ext cx="2830914" cy="1689577"/>
            <a:chOff x="6153138" y="1053622"/>
            <a:chExt cx="2830914" cy="1689577"/>
          </a:xfrm>
        </p:grpSpPr>
        <p:sp>
          <p:nvSpPr>
            <p:cNvPr id="135" name="Rectangle 134"/>
            <p:cNvSpPr/>
            <p:nvPr/>
          </p:nvSpPr>
          <p:spPr>
            <a:xfrm>
              <a:off x="6153138" y="1053622"/>
              <a:ext cx="2830914" cy="16895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046657" y="2135075"/>
              <a:ext cx="1043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37" name="Group 14"/>
            <p:cNvGrpSpPr>
              <a:grpSpLocks noChangeAspect="1"/>
            </p:cNvGrpSpPr>
            <p:nvPr/>
          </p:nvGrpSpPr>
          <p:grpSpPr bwMode="auto">
            <a:xfrm>
              <a:off x="7248872" y="1407364"/>
              <a:ext cx="639446" cy="668209"/>
              <a:chOff x="-516" y="-310"/>
              <a:chExt cx="289" cy="302"/>
            </a:xfrm>
            <a:solidFill>
              <a:schemeClr val="bg1"/>
            </a:solidFill>
          </p:grpSpPr>
          <p:sp>
            <p:nvSpPr>
              <p:cNvPr id="138" name="Freeform 16"/>
              <p:cNvSpPr>
                <a:spLocks/>
              </p:cNvSpPr>
              <p:nvPr/>
            </p:nvSpPr>
            <p:spPr bwMode="auto">
              <a:xfrm>
                <a:off x="-516" y="-212"/>
                <a:ext cx="205" cy="204"/>
              </a:xfrm>
              <a:custGeom>
                <a:avLst/>
                <a:gdLst>
                  <a:gd name="T0" fmla="*/ 259 w 2252"/>
                  <a:gd name="T1" fmla="*/ 2 h 2247"/>
                  <a:gd name="T2" fmla="*/ 1576 w 2252"/>
                  <a:gd name="T3" fmla="*/ 741 h 2247"/>
                  <a:gd name="T4" fmla="*/ 1598 w 2252"/>
                  <a:gd name="T5" fmla="*/ 764 h 2247"/>
                  <a:gd name="T6" fmla="*/ 1608 w 2252"/>
                  <a:gd name="T7" fmla="*/ 795 h 2247"/>
                  <a:gd name="T8" fmla="*/ 1597 w 2252"/>
                  <a:gd name="T9" fmla="*/ 826 h 2247"/>
                  <a:gd name="T10" fmla="*/ 1574 w 2252"/>
                  <a:gd name="T11" fmla="*/ 847 h 2247"/>
                  <a:gd name="T12" fmla="*/ 1187 w 2252"/>
                  <a:gd name="T13" fmla="*/ 1150 h 2247"/>
                  <a:gd name="T14" fmla="*/ 1272 w 2252"/>
                  <a:gd name="T15" fmla="*/ 1303 h 2247"/>
                  <a:gd name="T16" fmla="*/ 1350 w 2252"/>
                  <a:gd name="T17" fmla="*/ 1435 h 2247"/>
                  <a:gd name="T18" fmla="*/ 1437 w 2252"/>
                  <a:gd name="T19" fmla="*/ 1565 h 2247"/>
                  <a:gd name="T20" fmla="*/ 1537 w 2252"/>
                  <a:gd name="T21" fmla="*/ 1687 h 2247"/>
                  <a:gd name="T22" fmla="*/ 1638 w 2252"/>
                  <a:gd name="T23" fmla="*/ 1785 h 2247"/>
                  <a:gd name="T24" fmla="*/ 1736 w 2252"/>
                  <a:gd name="T25" fmla="*/ 1861 h 2247"/>
                  <a:gd name="T26" fmla="*/ 1829 w 2252"/>
                  <a:gd name="T27" fmla="*/ 1918 h 2247"/>
                  <a:gd name="T28" fmla="*/ 1917 w 2252"/>
                  <a:gd name="T29" fmla="*/ 1960 h 2247"/>
                  <a:gd name="T30" fmla="*/ 1995 w 2252"/>
                  <a:gd name="T31" fmla="*/ 1988 h 2247"/>
                  <a:gd name="T32" fmla="*/ 2063 w 2252"/>
                  <a:gd name="T33" fmla="*/ 2004 h 2247"/>
                  <a:gd name="T34" fmla="*/ 2119 w 2252"/>
                  <a:gd name="T35" fmla="*/ 2013 h 2247"/>
                  <a:gd name="T36" fmla="*/ 2159 w 2252"/>
                  <a:gd name="T37" fmla="*/ 2016 h 2247"/>
                  <a:gd name="T38" fmla="*/ 2183 w 2252"/>
                  <a:gd name="T39" fmla="*/ 2016 h 2247"/>
                  <a:gd name="T40" fmla="*/ 2206 w 2252"/>
                  <a:gd name="T41" fmla="*/ 2017 h 2247"/>
                  <a:gd name="T42" fmla="*/ 2236 w 2252"/>
                  <a:gd name="T43" fmla="*/ 2034 h 2247"/>
                  <a:gd name="T44" fmla="*/ 2248 w 2252"/>
                  <a:gd name="T45" fmla="*/ 2054 h 2247"/>
                  <a:gd name="T46" fmla="*/ 2252 w 2252"/>
                  <a:gd name="T47" fmla="*/ 2076 h 2247"/>
                  <a:gd name="T48" fmla="*/ 2244 w 2252"/>
                  <a:gd name="T49" fmla="*/ 2107 h 2247"/>
                  <a:gd name="T50" fmla="*/ 2219 w 2252"/>
                  <a:gd name="T51" fmla="*/ 2130 h 2247"/>
                  <a:gd name="T52" fmla="*/ 2067 w 2252"/>
                  <a:gd name="T53" fmla="*/ 2195 h 2247"/>
                  <a:gd name="T54" fmla="*/ 1920 w 2252"/>
                  <a:gd name="T55" fmla="*/ 2232 h 2247"/>
                  <a:gd name="T56" fmla="*/ 1776 w 2252"/>
                  <a:gd name="T57" fmla="*/ 2247 h 2247"/>
                  <a:gd name="T58" fmla="*/ 1637 w 2252"/>
                  <a:gd name="T59" fmla="*/ 2240 h 2247"/>
                  <a:gd name="T60" fmla="*/ 1503 w 2252"/>
                  <a:gd name="T61" fmla="*/ 2214 h 2247"/>
                  <a:gd name="T62" fmla="*/ 1375 w 2252"/>
                  <a:gd name="T63" fmla="*/ 2173 h 2247"/>
                  <a:gd name="T64" fmla="*/ 1253 w 2252"/>
                  <a:gd name="T65" fmla="*/ 2119 h 2247"/>
                  <a:gd name="T66" fmla="*/ 1139 w 2252"/>
                  <a:gd name="T67" fmla="*/ 2053 h 2247"/>
                  <a:gd name="T68" fmla="*/ 1031 w 2252"/>
                  <a:gd name="T69" fmla="*/ 1979 h 2247"/>
                  <a:gd name="T70" fmla="*/ 931 w 2252"/>
                  <a:gd name="T71" fmla="*/ 1899 h 2247"/>
                  <a:gd name="T72" fmla="*/ 839 w 2252"/>
                  <a:gd name="T73" fmla="*/ 1817 h 2247"/>
                  <a:gd name="T74" fmla="*/ 755 w 2252"/>
                  <a:gd name="T75" fmla="*/ 1734 h 2247"/>
                  <a:gd name="T76" fmla="*/ 681 w 2252"/>
                  <a:gd name="T77" fmla="*/ 1653 h 2247"/>
                  <a:gd name="T78" fmla="*/ 617 w 2252"/>
                  <a:gd name="T79" fmla="*/ 1577 h 2247"/>
                  <a:gd name="T80" fmla="*/ 562 w 2252"/>
                  <a:gd name="T81" fmla="*/ 1508 h 2247"/>
                  <a:gd name="T82" fmla="*/ 519 w 2252"/>
                  <a:gd name="T83" fmla="*/ 1449 h 2247"/>
                  <a:gd name="T84" fmla="*/ 486 w 2252"/>
                  <a:gd name="T85" fmla="*/ 1402 h 2247"/>
                  <a:gd name="T86" fmla="*/ 71 w 2252"/>
                  <a:gd name="T87" fmla="*/ 1611 h 2247"/>
                  <a:gd name="T88" fmla="*/ 39 w 2252"/>
                  <a:gd name="T89" fmla="*/ 1609 h 2247"/>
                  <a:gd name="T90" fmla="*/ 13 w 2252"/>
                  <a:gd name="T91" fmla="*/ 1589 h 2247"/>
                  <a:gd name="T92" fmla="*/ 0 w 2252"/>
                  <a:gd name="T93" fmla="*/ 1561 h 2247"/>
                  <a:gd name="T94" fmla="*/ 184 w 2252"/>
                  <a:gd name="T95" fmla="*/ 53 h 2247"/>
                  <a:gd name="T96" fmla="*/ 194 w 2252"/>
                  <a:gd name="T97" fmla="*/ 26 h 2247"/>
                  <a:gd name="T98" fmla="*/ 216 w 2252"/>
                  <a:gd name="T99" fmla="*/ 6 h 2247"/>
                  <a:gd name="T100" fmla="*/ 245 w 2252"/>
                  <a:gd name="T101" fmla="*/ 0 h 2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52" h="2247">
                    <a:moveTo>
                      <a:pt x="245" y="0"/>
                    </a:moveTo>
                    <a:lnTo>
                      <a:pt x="259" y="2"/>
                    </a:lnTo>
                    <a:lnTo>
                      <a:pt x="273" y="7"/>
                    </a:lnTo>
                    <a:lnTo>
                      <a:pt x="1576" y="741"/>
                    </a:lnTo>
                    <a:lnTo>
                      <a:pt x="1589" y="751"/>
                    </a:lnTo>
                    <a:lnTo>
                      <a:pt x="1598" y="764"/>
                    </a:lnTo>
                    <a:lnTo>
                      <a:pt x="1605" y="778"/>
                    </a:lnTo>
                    <a:lnTo>
                      <a:pt x="1608" y="795"/>
                    </a:lnTo>
                    <a:lnTo>
                      <a:pt x="1605" y="810"/>
                    </a:lnTo>
                    <a:lnTo>
                      <a:pt x="1597" y="826"/>
                    </a:lnTo>
                    <a:lnTo>
                      <a:pt x="1587" y="837"/>
                    </a:lnTo>
                    <a:lnTo>
                      <a:pt x="1574" y="847"/>
                    </a:lnTo>
                    <a:lnTo>
                      <a:pt x="1143" y="1066"/>
                    </a:lnTo>
                    <a:lnTo>
                      <a:pt x="1187" y="1150"/>
                    </a:lnTo>
                    <a:lnTo>
                      <a:pt x="1231" y="1229"/>
                    </a:lnTo>
                    <a:lnTo>
                      <a:pt x="1272" y="1303"/>
                    </a:lnTo>
                    <a:lnTo>
                      <a:pt x="1311" y="1372"/>
                    </a:lnTo>
                    <a:lnTo>
                      <a:pt x="1350" y="1435"/>
                    </a:lnTo>
                    <a:lnTo>
                      <a:pt x="1388" y="1495"/>
                    </a:lnTo>
                    <a:lnTo>
                      <a:pt x="1437" y="1565"/>
                    </a:lnTo>
                    <a:lnTo>
                      <a:pt x="1487" y="1630"/>
                    </a:lnTo>
                    <a:lnTo>
                      <a:pt x="1537" y="1687"/>
                    </a:lnTo>
                    <a:lnTo>
                      <a:pt x="1588" y="1739"/>
                    </a:lnTo>
                    <a:lnTo>
                      <a:pt x="1638" y="1785"/>
                    </a:lnTo>
                    <a:lnTo>
                      <a:pt x="1687" y="1825"/>
                    </a:lnTo>
                    <a:lnTo>
                      <a:pt x="1736" y="1861"/>
                    </a:lnTo>
                    <a:lnTo>
                      <a:pt x="1783" y="1892"/>
                    </a:lnTo>
                    <a:lnTo>
                      <a:pt x="1829" y="1918"/>
                    </a:lnTo>
                    <a:lnTo>
                      <a:pt x="1874" y="1941"/>
                    </a:lnTo>
                    <a:lnTo>
                      <a:pt x="1917" y="1960"/>
                    </a:lnTo>
                    <a:lnTo>
                      <a:pt x="1957" y="1975"/>
                    </a:lnTo>
                    <a:lnTo>
                      <a:pt x="1995" y="1988"/>
                    </a:lnTo>
                    <a:lnTo>
                      <a:pt x="2031" y="1997"/>
                    </a:lnTo>
                    <a:lnTo>
                      <a:pt x="2063" y="2004"/>
                    </a:lnTo>
                    <a:lnTo>
                      <a:pt x="2093" y="2009"/>
                    </a:lnTo>
                    <a:lnTo>
                      <a:pt x="2119" y="2013"/>
                    </a:lnTo>
                    <a:lnTo>
                      <a:pt x="2142" y="2015"/>
                    </a:lnTo>
                    <a:lnTo>
                      <a:pt x="2159" y="2016"/>
                    </a:lnTo>
                    <a:lnTo>
                      <a:pt x="2174" y="2016"/>
                    </a:lnTo>
                    <a:lnTo>
                      <a:pt x="2183" y="2016"/>
                    </a:lnTo>
                    <a:lnTo>
                      <a:pt x="2188" y="2016"/>
                    </a:lnTo>
                    <a:lnTo>
                      <a:pt x="2206" y="2017"/>
                    </a:lnTo>
                    <a:lnTo>
                      <a:pt x="2222" y="2024"/>
                    </a:lnTo>
                    <a:lnTo>
                      <a:pt x="2236" y="2034"/>
                    </a:lnTo>
                    <a:lnTo>
                      <a:pt x="2245" y="2049"/>
                    </a:lnTo>
                    <a:lnTo>
                      <a:pt x="2248" y="2054"/>
                    </a:lnTo>
                    <a:lnTo>
                      <a:pt x="2250" y="2059"/>
                    </a:lnTo>
                    <a:lnTo>
                      <a:pt x="2252" y="2076"/>
                    </a:lnTo>
                    <a:lnTo>
                      <a:pt x="2250" y="2093"/>
                    </a:lnTo>
                    <a:lnTo>
                      <a:pt x="2244" y="2107"/>
                    </a:lnTo>
                    <a:lnTo>
                      <a:pt x="2234" y="2121"/>
                    </a:lnTo>
                    <a:lnTo>
                      <a:pt x="2219" y="2130"/>
                    </a:lnTo>
                    <a:lnTo>
                      <a:pt x="2143" y="2165"/>
                    </a:lnTo>
                    <a:lnTo>
                      <a:pt x="2067" y="2195"/>
                    </a:lnTo>
                    <a:lnTo>
                      <a:pt x="1993" y="2216"/>
                    </a:lnTo>
                    <a:lnTo>
                      <a:pt x="1920" y="2232"/>
                    </a:lnTo>
                    <a:lnTo>
                      <a:pt x="1847" y="2242"/>
                    </a:lnTo>
                    <a:lnTo>
                      <a:pt x="1776" y="2247"/>
                    </a:lnTo>
                    <a:lnTo>
                      <a:pt x="1706" y="2246"/>
                    </a:lnTo>
                    <a:lnTo>
                      <a:pt x="1637" y="2240"/>
                    </a:lnTo>
                    <a:lnTo>
                      <a:pt x="1569" y="2229"/>
                    </a:lnTo>
                    <a:lnTo>
                      <a:pt x="1503" y="2214"/>
                    </a:lnTo>
                    <a:lnTo>
                      <a:pt x="1438" y="2196"/>
                    </a:lnTo>
                    <a:lnTo>
                      <a:pt x="1375" y="2173"/>
                    </a:lnTo>
                    <a:lnTo>
                      <a:pt x="1313" y="2148"/>
                    </a:lnTo>
                    <a:lnTo>
                      <a:pt x="1253" y="2119"/>
                    </a:lnTo>
                    <a:lnTo>
                      <a:pt x="1195" y="2086"/>
                    </a:lnTo>
                    <a:lnTo>
                      <a:pt x="1139" y="2053"/>
                    </a:lnTo>
                    <a:lnTo>
                      <a:pt x="1084" y="2017"/>
                    </a:lnTo>
                    <a:lnTo>
                      <a:pt x="1031" y="1979"/>
                    </a:lnTo>
                    <a:lnTo>
                      <a:pt x="979" y="1940"/>
                    </a:lnTo>
                    <a:lnTo>
                      <a:pt x="931" y="1899"/>
                    </a:lnTo>
                    <a:lnTo>
                      <a:pt x="883" y="1859"/>
                    </a:lnTo>
                    <a:lnTo>
                      <a:pt x="839" y="1817"/>
                    </a:lnTo>
                    <a:lnTo>
                      <a:pt x="796" y="1775"/>
                    </a:lnTo>
                    <a:lnTo>
                      <a:pt x="755" y="1734"/>
                    </a:lnTo>
                    <a:lnTo>
                      <a:pt x="717" y="1693"/>
                    </a:lnTo>
                    <a:lnTo>
                      <a:pt x="681" y="1653"/>
                    </a:lnTo>
                    <a:lnTo>
                      <a:pt x="648" y="1614"/>
                    </a:lnTo>
                    <a:lnTo>
                      <a:pt x="617" y="1577"/>
                    </a:lnTo>
                    <a:lnTo>
                      <a:pt x="588" y="1541"/>
                    </a:lnTo>
                    <a:lnTo>
                      <a:pt x="562" y="1508"/>
                    </a:lnTo>
                    <a:lnTo>
                      <a:pt x="539" y="1477"/>
                    </a:lnTo>
                    <a:lnTo>
                      <a:pt x="519" y="1449"/>
                    </a:lnTo>
                    <a:lnTo>
                      <a:pt x="501" y="1424"/>
                    </a:lnTo>
                    <a:lnTo>
                      <a:pt x="486" y="1402"/>
                    </a:lnTo>
                    <a:lnTo>
                      <a:pt x="87" y="1606"/>
                    </a:lnTo>
                    <a:lnTo>
                      <a:pt x="71" y="1611"/>
                    </a:lnTo>
                    <a:lnTo>
                      <a:pt x="55" y="1612"/>
                    </a:lnTo>
                    <a:lnTo>
                      <a:pt x="39" y="1609"/>
                    </a:lnTo>
                    <a:lnTo>
                      <a:pt x="25" y="1601"/>
                    </a:lnTo>
                    <a:lnTo>
                      <a:pt x="13" y="1589"/>
                    </a:lnTo>
                    <a:lnTo>
                      <a:pt x="5" y="1576"/>
                    </a:lnTo>
                    <a:lnTo>
                      <a:pt x="0" y="1561"/>
                    </a:lnTo>
                    <a:lnTo>
                      <a:pt x="0" y="1545"/>
                    </a:lnTo>
                    <a:lnTo>
                      <a:pt x="184" y="53"/>
                    </a:lnTo>
                    <a:lnTo>
                      <a:pt x="188" y="39"/>
                    </a:lnTo>
                    <a:lnTo>
                      <a:pt x="194" y="26"/>
                    </a:lnTo>
                    <a:lnTo>
                      <a:pt x="205" y="16"/>
                    </a:lnTo>
                    <a:lnTo>
                      <a:pt x="216" y="6"/>
                    </a:lnTo>
                    <a:lnTo>
                      <a:pt x="230" y="1"/>
                    </a:lnTo>
                    <a:lnTo>
                      <a:pt x="2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7"/>
              <p:cNvSpPr>
                <a:spLocks/>
              </p:cNvSpPr>
              <p:nvPr/>
            </p:nvSpPr>
            <p:spPr bwMode="auto">
              <a:xfrm>
                <a:off x="-432" y="-310"/>
                <a:ext cx="205" cy="204"/>
              </a:xfrm>
              <a:custGeom>
                <a:avLst/>
                <a:gdLst>
                  <a:gd name="T0" fmla="*/ 546 w 2253"/>
                  <a:gd name="T1" fmla="*/ 1 h 2246"/>
                  <a:gd name="T2" fmla="*/ 684 w 2253"/>
                  <a:gd name="T3" fmla="*/ 18 h 2246"/>
                  <a:gd name="T4" fmla="*/ 814 w 2253"/>
                  <a:gd name="T5" fmla="*/ 51 h 2246"/>
                  <a:gd name="T6" fmla="*/ 939 w 2253"/>
                  <a:gd name="T7" fmla="*/ 99 h 2246"/>
                  <a:gd name="T8" fmla="*/ 1058 w 2253"/>
                  <a:gd name="T9" fmla="*/ 160 h 2246"/>
                  <a:gd name="T10" fmla="*/ 1169 w 2253"/>
                  <a:gd name="T11" fmla="*/ 230 h 2246"/>
                  <a:gd name="T12" fmla="*/ 1273 w 2253"/>
                  <a:gd name="T13" fmla="*/ 307 h 2246"/>
                  <a:gd name="T14" fmla="*/ 1369 w 2253"/>
                  <a:gd name="T15" fmla="*/ 388 h 2246"/>
                  <a:gd name="T16" fmla="*/ 1457 w 2253"/>
                  <a:gd name="T17" fmla="*/ 471 h 2246"/>
                  <a:gd name="T18" fmla="*/ 1535 w 2253"/>
                  <a:gd name="T19" fmla="*/ 553 h 2246"/>
                  <a:gd name="T20" fmla="*/ 1605 w 2253"/>
                  <a:gd name="T21" fmla="*/ 632 h 2246"/>
                  <a:gd name="T22" fmla="*/ 1664 w 2253"/>
                  <a:gd name="T23" fmla="*/ 705 h 2246"/>
                  <a:gd name="T24" fmla="*/ 1714 w 2253"/>
                  <a:gd name="T25" fmla="*/ 769 h 2246"/>
                  <a:gd name="T26" fmla="*/ 1752 w 2253"/>
                  <a:gd name="T27" fmla="*/ 823 h 2246"/>
                  <a:gd name="T28" fmla="*/ 2166 w 2253"/>
                  <a:gd name="T29" fmla="*/ 641 h 2246"/>
                  <a:gd name="T30" fmla="*/ 2197 w 2253"/>
                  <a:gd name="T31" fmla="*/ 634 h 2246"/>
                  <a:gd name="T32" fmla="*/ 2227 w 2253"/>
                  <a:gd name="T33" fmla="*/ 646 h 2246"/>
                  <a:gd name="T34" fmla="*/ 2248 w 2253"/>
                  <a:gd name="T35" fmla="*/ 671 h 2246"/>
                  <a:gd name="T36" fmla="*/ 2253 w 2253"/>
                  <a:gd name="T37" fmla="*/ 702 h 2246"/>
                  <a:gd name="T38" fmla="*/ 2065 w 2253"/>
                  <a:gd name="T39" fmla="*/ 2208 h 2246"/>
                  <a:gd name="T40" fmla="*/ 2049 w 2253"/>
                  <a:gd name="T41" fmla="*/ 2231 h 2246"/>
                  <a:gd name="T42" fmla="*/ 2022 w 2253"/>
                  <a:gd name="T43" fmla="*/ 2244 h 2246"/>
                  <a:gd name="T44" fmla="*/ 1994 w 2253"/>
                  <a:gd name="T45" fmla="*/ 2244 h 2246"/>
                  <a:gd name="T46" fmla="*/ 677 w 2253"/>
                  <a:gd name="T47" fmla="*/ 1506 h 2246"/>
                  <a:gd name="T48" fmla="*/ 654 w 2253"/>
                  <a:gd name="T49" fmla="*/ 1483 h 2246"/>
                  <a:gd name="T50" fmla="*/ 646 w 2253"/>
                  <a:gd name="T51" fmla="*/ 1452 h 2246"/>
                  <a:gd name="T52" fmla="*/ 656 w 2253"/>
                  <a:gd name="T53" fmla="*/ 1421 h 2246"/>
                  <a:gd name="T54" fmla="*/ 679 w 2253"/>
                  <a:gd name="T55" fmla="*/ 1400 h 2246"/>
                  <a:gd name="T56" fmla="*/ 1066 w 2253"/>
                  <a:gd name="T57" fmla="*/ 1096 h 2246"/>
                  <a:gd name="T58" fmla="*/ 981 w 2253"/>
                  <a:gd name="T59" fmla="*/ 943 h 2246"/>
                  <a:gd name="T60" fmla="*/ 903 w 2253"/>
                  <a:gd name="T61" fmla="*/ 811 h 2246"/>
                  <a:gd name="T62" fmla="*/ 816 w 2253"/>
                  <a:gd name="T63" fmla="*/ 681 h 2246"/>
                  <a:gd name="T64" fmla="*/ 716 w 2253"/>
                  <a:gd name="T65" fmla="*/ 559 h 2246"/>
                  <a:gd name="T66" fmla="*/ 616 w 2253"/>
                  <a:gd name="T67" fmla="*/ 462 h 2246"/>
                  <a:gd name="T68" fmla="*/ 517 w 2253"/>
                  <a:gd name="T69" fmla="*/ 386 h 2246"/>
                  <a:gd name="T70" fmla="*/ 423 w 2253"/>
                  <a:gd name="T71" fmla="*/ 329 h 2246"/>
                  <a:gd name="T72" fmla="*/ 337 w 2253"/>
                  <a:gd name="T73" fmla="*/ 287 h 2246"/>
                  <a:gd name="T74" fmla="*/ 257 w 2253"/>
                  <a:gd name="T75" fmla="*/ 259 h 2246"/>
                  <a:gd name="T76" fmla="*/ 189 w 2253"/>
                  <a:gd name="T77" fmla="*/ 242 h 2246"/>
                  <a:gd name="T78" fmla="*/ 134 w 2253"/>
                  <a:gd name="T79" fmla="*/ 234 h 2246"/>
                  <a:gd name="T80" fmla="*/ 93 w 2253"/>
                  <a:gd name="T81" fmla="*/ 231 h 2246"/>
                  <a:gd name="T82" fmla="*/ 69 w 2253"/>
                  <a:gd name="T83" fmla="*/ 231 h 2246"/>
                  <a:gd name="T84" fmla="*/ 46 w 2253"/>
                  <a:gd name="T85" fmla="*/ 230 h 2246"/>
                  <a:gd name="T86" fmla="*/ 17 w 2253"/>
                  <a:gd name="T87" fmla="*/ 212 h 2246"/>
                  <a:gd name="T88" fmla="*/ 5 w 2253"/>
                  <a:gd name="T89" fmla="*/ 192 h 2246"/>
                  <a:gd name="T90" fmla="*/ 0 w 2253"/>
                  <a:gd name="T91" fmla="*/ 170 h 2246"/>
                  <a:gd name="T92" fmla="*/ 9 w 2253"/>
                  <a:gd name="T93" fmla="*/ 139 h 2246"/>
                  <a:gd name="T94" fmla="*/ 33 w 2253"/>
                  <a:gd name="T95" fmla="*/ 116 h 2246"/>
                  <a:gd name="T96" fmla="*/ 185 w 2253"/>
                  <a:gd name="T97" fmla="*/ 52 h 2246"/>
                  <a:gd name="T98" fmla="*/ 333 w 2253"/>
                  <a:gd name="T99" fmla="*/ 13 h 2246"/>
                  <a:gd name="T100" fmla="*/ 477 w 2253"/>
                  <a:gd name="T101" fmla="*/ 0 h 2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53" h="2246">
                    <a:moveTo>
                      <a:pt x="477" y="0"/>
                    </a:moveTo>
                    <a:lnTo>
                      <a:pt x="546" y="1"/>
                    </a:lnTo>
                    <a:lnTo>
                      <a:pt x="616" y="6"/>
                    </a:lnTo>
                    <a:lnTo>
                      <a:pt x="684" y="18"/>
                    </a:lnTo>
                    <a:lnTo>
                      <a:pt x="750" y="32"/>
                    </a:lnTo>
                    <a:lnTo>
                      <a:pt x="814" y="51"/>
                    </a:lnTo>
                    <a:lnTo>
                      <a:pt x="877" y="74"/>
                    </a:lnTo>
                    <a:lnTo>
                      <a:pt x="939" y="99"/>
                    </a:lnTo>
                    <a:lnTo>
                      <a:pt x="999" y="128"/>
                    </a:lnTo>
                    <a:lnTo>
                      <a:pt x="1058" y="160"/>
                    </a:lnTo>
                    <a:lnTo>
                      <a:pt x="1115" y="193"/>
                    </a:lnTo>
                    <a:lnTo>
                      <a:pt x="1169" y="230"/>
                    </a:lnTo>
                    <a:lnTo>
                      <a:pt x="1222" y="267"/>
                    </a:lnTo>
                    <a:lnTo>
                      <a:pt x="1273" y="307"/>
                    </a:lnTo>
                    <a:lnTo>
                      <a:pt x="1322" y="347"/>
                    </a:lnTo>
                    <a:lnTo>
                      <a:pt x="1369" y="388"/>
                    </a:lnTo>
                    <a:lnTo>
                      <a:pt x="1414" y="429"/>
                    </a:lnTo>
                    <a:lnTo>
                      <a:pt x="1457" y="471"/>
                    </a:lnTo>
                    <a:lnTo>
                      <a:pt x="1497" y="513"/>
                    </a:lnTo>
                    <a:lnTo>
                      <a:pt x="1535" y="553"/>
                    </a:lnTo>
                    <a:lnTo>
                      <a:pt x="1571" y="593"/>
                    </a:lnTo>
                    <a:lnTo>
                      <a:pt x="1605" y="632"/>
                    </a:lnTo>
                    <a:lnTo>
                      <a:pt x="1636" y="670"/>
                    </a:lnTo>
                    <a:lnTo>
                      <a:pt x="1664" y="705"/>
                    </a:lnTo>
                    <a:lnTo>
                      <a:pt x="1690" y="738"/>
                    </a:lnTo>
                    <a:lnTo>
                      <a:pt x="1714" y="769"/>
                    </a:lnTo>
                    <a:lnTo>
                      <a:pt x="1735" y="798"/>
                    </a:lnTo>
                    <a:lnTo>
                      <a:pt x="1752" y="823"/>
                    </a:lnTo>
                    <a:lnTo>
                      <a:pt x="1767" y="844"/>
                    </a:lnTo>
                    <a:lnTo>
                      <a:pt x="2166" y="641"/>
                    </a:lnTo>
                    <a:lnTo>
                      <a:pt x="2182" y="635"/>
                    </a:lnTo>
                    <a:lnTo>
                      <a:pt x="2197" y="634"/>
                    </a:lnTo>
                    <a:lnTo>
                      <a:pt x="2213" y="637"/>
                    </a:lnTo>
                    <a:lnTo>
                      <a:pt x="2227" y="646"/>
                    </a:lnTo>
                    <a:lnTo>
                      <a:pt x="2240" y="657"/>
                    </a:lnTo>
                    <a:lnTo>
                      <a:pt x="2248" y="671"/>
                    </a:lnTo>
                    <a:lnTo>
                      <a:pt x="2252" y="686"/>
                    </a:lnTo>
                    <a:lnTo>
                      <a:pt x="2253" y="702"/>
                    </a:lnTo>
                    <a:lnTo>
                      <a:pt x="2068" y="2193"/>
                    </a:lnTo>
                    <a:lnTo>
                      <a:pt x="2065" y="2208"/>
                    </a:lnTo>
                    <a:lnTo>
                      <a:pt x="2058" y="2220"/>
                    </a:lnTo>
                    <a:lnTo>
                      <a:pt x="2049" y="2231"/>
                    </a:lnTo>
                    <a:lnTo>
                      <a:pt x="2036" y="2240"/>
                    </a:lnTo>
                    <a:lnTo>
                      <a:pt x="2022" y="2244"/>
                    </a:lnTo>
                    <a:lnTo>
                      <a:pt x="2007" y="2246"/>
                    </a:lnTo>
                    <a:lnTo>
                      <a:pt x="1994" y="2244"/>
                    </a:lnTo>
                    <a:lnTo>
                      <a:pt x="1981" y="2238"/>
                    </a:lnTo>
                    <a:lnTo>
                      <a:pt x="677" y="1506"/>
                    </a:lnTo>
                    <a:lnTo>
                      <a:pt x="664" y="1495"/>
                    </a:lnTo>
                    <a:lnTo>
                      <a:pt x="654" y="1483"/>
                    </a:lnTo>
                    <a:lnTo>
                      <a:pt x="648" y="1468"/>
                    </a:lnTo>
                    <a:lnTo>
                      <a:pt x="646" y="1452"/>
                    </a:lnTo>
                    <a:lnTo>
                      <a:pt x="649" y="1435"/>
                    </a:lnTo>
                    <a:lnTo>
                      <a:pt x="656" y="1421"/>
                    </a:lnTo>
                    <a:lnTo>
                      <a:pt x="665" y="1409"/>
                    </a:lnTo>
                    <a:lnTo>
                      <a:pt x="679" y="1400"/>
                    </a:lnTo>
                    <a:lnTo>
                      <a:pt x="1111" y="1180"/>
                    </a:lnTo>
                    <a:lnTo>
                      <a:pt x="1066" y="1096"/>
                    </a:lnTo>
                    <a:lnTo>
                      <a:pt x="1023" y="1017"/>
                    </a:lnTo>
                    <a:lnTo>
                      <a:pt x="981" y="943"/>
                    </a:lnTo>
                    <a:lnTo>
                      <a:pt x="942" y="875"/>
                    </a:lnTo>
                    <a:lnTo>
                      <a:pt x="903" y="811"/>
                    </a:lnTo>
                    <a:lnTo>
                      <a:pt x="866" y="752"/>
                    </a:lnTo>
                    <a:lnTo>
                      <a:pt x="816" y="681"/>
                    </a:lnTo>
                    <a:lnTo>
                      <a:pt x="765" y="618"/>
                    </a:lnTo>
                    <a:lnTo>
                      <a:pt x="716" y="559"/>
                    </a:lnTo>
                    <a:lnTo>
                      <a:pt x="665" y="507"/>
                    </a:lnTo>
                    <a:lnTo>
                      <a:pt x="616" y="462"/>
                    </a:lnTo>
                    <a:lnTo>
                      <a:pt x="566" y="421"/>
                    </a:lnTo>
                    <a:lnTo>
                      <a:pt x="517" y="386"/>
                    </a:lnTo>
                    <a:lnTo>
                      <a:pt x="470" y="355"/>
                    </a:lnTo>
                    <a:lnTo>
                      <a:pt x="423" y="329"/>
                    </a:lnTo>
                    <a:lnTo>
                      <a:pt x="379" y="306"/>
                    </a:lnTo>
                    <a:lnTo>
                      <a:pt x="337" y="287"/>
                    </a:lnTo>
                    <a:lnTo>
                      <a:pt x="295" y="271"/>
                    </a:lnTo>
                    <a:lnTo>
                      <a:pt x="257" y="259"/>
                    </a:lnTo>
                    <a:lnTo>
                      <a:pt x="222" y="249"/>
                    </a:lnTo>
                    <a:lnTo>
                      <a:pt x="189" y="242"/>
                    </a:lnTo>
                    <a:lnTo>
                      <a:pt x="160" y="237"/>
                    </a:lnTo>
                    <a:lnTo>
                      <a:pt x="134" y="234"/>
                    </a:lnTo>
                    <a:lnTo>
                      <a:pt x="111" y="232"/>
                    </a:lnTo>
                    <a:lnTo>
                      <a:pt x="93" y="231"/>
                    </a:lnTo>
                    <a:lnTo>
                      <a:pt x="78" y="231"/>
                    </a:lnTo>
                    <a:lnTo>
                      <a:pt x="69" y="231"/>
                    </a:lnTo>
                    <a:lnTo>
                      <a:pt x="64" y="231"/>
                    </a:lnTo>
                    <a:lnTo>
                      <a:pt x="46" y="230"/>
                    </a:lnTo>
                    <a:lnTo>
                      <a:pt x="31" y="222"/>
                    </a:lnTo>
                    <a:lnTo>
                      <a:pt x="17" y="212"/>
                    </a:lnTo>
                    <a:lnTo>
                      <a:pt x="7" y="197"/>
                    </a:lnTo>
                    <a:lnTo>
                      <a:pt x="5" y="192"/>
                    </a:lnTo>
                    <a:lnTo>
                      <a:pt x="3" y="187"/>
                    </a:lnTo>
                    <a:lnTo>
                      <a:pt x="0" y="170"/>
                    </a:lnTo>
                    <a:lnTo>
                      <a:pt x="3" y="154"/>
                    </a:lnTo>
                    <a:lnTo>
                      <a:pt x="9" y="139"/>
                    </a:lnTo>
                    <a:lnTo>
                      <a:pt x="19" y="126"/>
                    </a:lnTo>
                    <a:lnTo>
                      <a:pt x="33" y="116"/>
                    </a:lnTo>
                    <a:lnTo>
                      <a:pt x="109" y="81"/>
                    </a:lnTo>
                    <a:lnTo>
                      <a:pt x="185" y="52"/>
                    </a:lnTo>
                    <a:lnTo>
                      <a:pt x="259" y="30"/>
                    </a:lnTo>
                    <a:lnTo>
                      <a:pt x="333" y="13"/>
                    </a:lnTo>
                    <a:lnTo>
                      <a:pt x="406" y="4"/>
                    </a:lnTo>
                    <a:lnTo>
                      <a:pt x="4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9098327" y="1053622"/>
            <a:ext cx="2830914" cy="1689577"/>
            <a:chOff x="9098327" y="1053622"/>
            <a:chExt cx="2830914" cy="1689577"/>
          </a:xfrm>
        </p:grpSpPr>
        <p:sp>
          <p:nvSpPr>
            <p:cNvPr id="141" name="Rectangle 140"/>
            <p:cNvSpPr/>
            <p:nvPr/>
          </p:nvSpPr>
          <p:spPr>
            <a:xfrm>
              <a:off x="9098327" y="1053622"/>
              <a:ext cx="2830914" cy="16895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9966198" y="2135075"/>
              <a:ext cx="10951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Payment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43" name="Group 20"/>
            <p:cNvGrpSpPr>
              <a:grpSpLocks noChangeAspect="1"/>
            </p:cNvGrpSpPr>
            <p:nvPr/>
          </p:nvGrpSpPr>
          <p:grpSpPr bwMode="auto">
            <a:xfrm>
              <a:off x="10213533" y="1445644"/>
              <a:ext cx="600502" cy="685271"/>
              <a:chOff x="-924" y="244"/>
              <a:chExt cx="2869" cy="3274"/>
            </a:xfrm>
            <a:solidFill>
              <a:schemeClr val="bg1"/>
            </a:solidFill>
          </p:grpSpPr>
          <p:sp>
            <p:nvSpPr>
              <p:cNvPr id="144" name="Freeform 22"/>
              <p:cNvSpPr>
                <a:spLocks/>
              </p:cNvSpPr>
              <p:nvPr/>
            </p:nvSpPr>
            <p:spPr bwMode="auto">
              <a:xfrm>
                <a:off x="715" y="2493"/>
                <a:ext cx="206" cy="410"/>
              </a:xfrm>
              <a:custGeom>
                <a:avLst/>
                <a:gdLst>
                  <a:gd name="T0" fmla="*/ 0 w 411"/>
                  <a:gd name="T1" fmla="*/ 0 h 819"/>
                  <a:gd name="T2" fmla="*/ 205 w 411"/>
                  <a:gd name="T3" fmla="*/ 0 h 819"/>
                  <a:gd name="T4" fmla="*/ 233 w 411"/>
                  <a:gd name="T5" fmla="*/ 2 h 819"/>
                  <a:gd name="T6" fmla="*/ 261 w 411"/>
                  <a:gd name="T7" fmla="*/ 6 h 819"/>
                  <a:gd name="T8" fmla="*/ 289 w 411"/>
                  <a:gd name="T9" fmla="*/ 14 h 819"/>
                  <a:gd name="T10" fmla="*/ 317 w 411"/>
                  <a:gd name="T11" fmla="*/ 26 h 819"/>
                  <a:gd name="T12" fmla="*/ 343 w 411"/>
                  <a:gd name="T13" fmla="*/ 42 h 819"/>
                  <a:gd name="T14" fmla="*/ 365 w 411"/>
                  <a:gd name="T15" fmla="*/ 62 h 819"/>
                  <a:gd name="T16" fmla="*/ 383 w 411"/>
                  <a:gd name="T17" fmla="*/ 90 h 819"/>
                  <a:gd name="T18" fmla="*/ 397 w 411"/>
                  <a:gd name="T19" fmla="*/ 121 h 819"/>
                  <a:gd name="T20" fmla="*/ 407 w 411"/>
                  <a:gd name="T21" fmla="*/ 159 h 819"/>
                  <a:gd name="T22" fmla="*/ 411 w 411"/>
                  <a:gd name="T23" fmla="*/ 205 h 819"/>
                  <a:gd name="T24" fmla="*/ 411 w 411"/>
                  <a:gd name="T25" fmla="*/ 616 h 819"/>
                  <a:gd name="T26" fmla="*/ 407 w 411"/>
                  <a:gd name="T27" fmla="*/ 662 h 819"/>
                  <a:gd name="T28" fmla="*/ 397 w 411"/>
                  <a:gd name="T29" fmla="*/ 700 h 819"/>
                  <a:gd name="T30" fmla="*/ 383 w 411"/>
                  <a:gd name="T31" fmla="*/ 731 h 819"/>
                  <a:gd name="T32" fmla="*/ 365 w 411"/>
                  <a:gd name="T33" fmla="*/ 757 h 819"/>
                  <a:gd name="T34" fmla="*/ 343 w 411"/>
                  <a:gd name="T35" fmla="*/ 779 h 819"/>
                  <a:gd name="T36" fmla="*/ 317 w 411"/>
                  <a:gd name="T37" fmla="*/ 795 h 819"/>
                  <a:gd name="T38" fmla="*/ 289 w 411"/>
                  <a:gd name="T39" fmla="*/ 805 h 819"/>
                  <a:gd name="T40" fmla="*/ 261 w 411"/>
                  <a:gd name="T41" fmla="*/ 813 h 819"/>
                  <a:gd name="T42" fmla="*/ 233 w 411"/>
                  <a:gd name="T43" fmla="*/ 817 h 819"/>
                  <a:gd name="T44" fmla="*/ 205 w 411"/>
                  <a:gd name="T45" fmla="*/ 819 h 819"/>
                  <a:gd name="T46" fmla="*/ 0 w 411"/>
                  <a:gd name="T47" fmla="*/ 819 h 819"/>
                  <a:gd name="T48" fmla="*/ 0 w 411"/>
                  <a:gd name="T49" fmla="*/ 0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1" h="819">
                    <a:moveTo>
                      <a:pt x="0" y="0"/>
                    </a:moveTo>
                    <a:lnTo>
                      <a:pt x="205" y="0"/>
                    </a:lnTo>
                    <a:lnTo>
                      <a:pt x="233" y="2"/>
                    </a:lnTo>
                    <a:lnTo>
                      <a:pt x="261" y="6"/>
                    </a:lnTo>
                    <a:lnTo>
                      <a:pt x="289" y="14"/>
                    </a:lnTo>
                    <a:lnTo>
                      <a:pt x="317" y="26"/>
                    </a:lnTo>
                    <a:lnTo>
                      <a:pt x="343" y="42"/>
                    </a:lnTo>
                    <a:lnTo>
                      <a:pt x="365" y="62"/>
                    </a:lnTo>
                    <a:lnTo>
                      <a:pt x="383" y="90"/>
                    </a:lnTo>
                    <a:lnTo>
                      <a:pt x="397" y="121"/>
                    </a:lnTo>
                    <a:lnTo>
                      <a:pt x="407" y="159"/>
                    </a:lnTo>
                    <a:lnTo>
                      <a:pt x="411" y="205"/>
                    </a:lnTo>
                    <a:lnTo>
                      <a:pt x="411" y="616"/>
                    </a:lnTo>
                    <a:lnTo>
                      <a:pt x="407" y="662"/>
                    </a:lnTo>
                    <a:lnTo>
                      <a:pt x="397" y="700"/>
                    </a:lnTo>
                    <a:lnTo>
                      <a:pt x="383" y="731"/>
                    </a:lnTo>
                    <a:lnTo>
                      <a:pt x="365" y="757"/>
                    </a:lnTo>
                    <a:lnTo>
                      <a:pt x="343" y="779"/>
                    </a:lnTo>
                    <a:lnTo>
                      <a:pt x="317" y="795"/>
                    </a:lnTo>
                    <a:lnTo>
                      <a:pt x="289" y="805"/>
                    </a:lnTo>
                    <a:lnTo>
                      <a:pt x="261" y="813"/>
                    </a:lnTo>
                    <a:lnTo>
                      <a:pt x="233" y="817"/>
                    </a:lnTo>
                    <a:lnTo>
                      <a:pt x="205" y="819"/>
                    </a:lnTo>
                    <a:lnTo>
                      <a:pt x="0" y="8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3"/>
              <p:cNvSpPr>
                <a:spLocks/>
              </p:cNvSpPr>
              <p:nvPr/>
            </p:nvSpPr>
            <p:spPr bwMode="auto">
              <a:xfrm>
                <a:off x="306" y="1880"/>
                <a:ext cx="205" cy="409"/>
              </a:xfrm>
              <a:custGeom>
                <a:avLst/>
                <a:gdLst>
                  <a:gd name="T0" fmla="*/ 206 w 411"/>
                  <a:gd name="T1" fmla="*/ 0 h 819"/>
                  <a:gd name="T2" fmla="*/ 411 w 411"/>
                  <a:gd name="T3" fmla="*/ 0 h 819"/>
                  <a:gd name="T4" fmla="*/ 411 w 411"/>
                  <a:gd name="T5" fmla="*/ 819 h 819"/>
                  <a:gd name="T6" fmla="*/ 206 w 411"/>
                  <a:gd name="T7" fmla="*/ 819 h 819"/>
                  <a:gd name="T8" fmla="*/ 178 w 411"/>
                  <a:gd name="T9" fmla="*/ 817 h 819"/>
                  <a:gd name="T10" fmla="*/ 148 w 411"/>
                  <a:gd name="T11" fmla="*/ 813 h 819"/>
                  <a:gd name="T12" fmla="*/ 120 w 411"/>
                  <a:gd name="T13" fmla="*/ 805 h 819"/>
                  <a:gd name="T14" fmla="*/ 94 w 411"/>
                  <a:gd name="T15" fmla="*/ 793 h 819"/>
                  <a:gd name="T16" fmla="*/ 68 w 411"/>
                  <a:gd name="T17" fmla="*/ 777 h 819"/>
                  <a:gd name="T18" fmla="*/ 46 w 411"/>
                  <a:gd name="T19" fmla="*/ 757 h 819"/>
                  <a:gd name="T20" fmla="*/ 28 w 411"/>
                  <a:gd name="T21" fmla="*/ 730 h 819"/>
                  <a:gd name="T22" fmla="*/ 12 w 411"/>
                  <a:gd name="T23" fmla="*/ 698 h 819"/>
                  <a:gd name="T24" fmla="*/ 4 w 411"/>
                  <a:gd name="T25" fmla="*/ 660 h 819"/>
                  <a:gd name="T26" fmla="*/ 0 w 411"/>
                  <a:gd name="T27" fmla="*/ 614 h 819"/>
                  <a:gd name="T28" fmla="*/ 0 w 411"/>
                  <a:gd name="T29" fmla="*/ 203 h 819"/>
                  <a:gd name="T30" fmla="*/ 4 w 411"/>
                  <a:gd name="T31" fmla="*/ 157 h 819"/>
                  <a:gd name="T32" fmla="*/ 12 w 411"/>
                  <a:gd name="T33" fmla="*/ 120 h 819"/>
                  <a:gd name="T34" fmla="*/ 28 w 411"/>
                  <a:gd name="T35" fmla="*/ 88 h 819"/>
                  <a:gd name="T36" fmla="*/ 46 w 411"/>
                  <a:gd name="T37" fmla="*/ 62 h 819"/>
                  <a:gd name="T38" fmla="*/ 68 w 411"/>
                  <a:gd name="T39" fmla="*/ 40 h 819"/>
                  <a:gd name="T40" fmla="*/ 94 w 411"/>
                  <a:gd name="T41" fmla="*/ 26 h 819"/>
                  <a:gd name="T42" fmla="*/ 120 w 411"/>
                  <a:gd name="T43" fmla="*/ 14 h 819"/>
                  <a:gd name="T44" fmla="*/ 148 w 411"/>
                  <a:gd name="T45" fmla="*/ 6 h 819"/>
                  <a:gd name="T46" fmla="*/ 178 w 411"/>
                  <a:gd name="T47" fmla="*/ 2 h 819"/>
                  <a:gd name="T48" fmla="*/ 206 w 411"/>
                  <a:gd name="T49" fmla="*/ 0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1" h="819">
                    <a:moveTo>
                      <a:pt x="206" y="0"/>
                    </a:moveTo>
                    <a:lnTo>
                      <a:pt x="411" y="0"/>
                    </a:lnTo>
                    <a:lnTo>
                      <a:pt x="411" y="819"/>
                    </a:lnTo>
                    <a:lnTo>
                      <a:pt x="206" y="819"/>
                    </a:lnTo>
                    <a:lnTo>
                      <a:pt x="178" y="817"/>
                    </a:lnTo>
                    <a:lnTo>
                      <a:pt x="148" y="813"/>
                    </a:lnTo>
                    <a:lnTo>
                      <a:pt x="120" y="805"/>
                    </a:lnTo>
                    <a:lnTo>
                      <a:pt x="94" y="793"/>
                    </a:lnTo>
                    <a:lnTo>
                      <a:pt x="68" y="777"/>
                    </a:lnTo>
                    <a:lnTo>
                      <a:pt x="46" y="757"/>
                    </a:lnTo>
                    <a:lnTo>
                      <a:pt x="28" y="730"/>
                    </a:lnTo>
                    <a:lnTo>
                      <a:pt x="12" y="698"/>
                    </a:lnTo>
                    <a:lnTo>
                      <a:pt x="4" y="660"/>
                    </a:lnTo>
                    <a:lnTo>
                      <a:pt x="0" y="614"/>
                    </a:lnTo>
                    <a:lnTo>
                      <a:pt x="0" y="203"/>
                    </a:lnTo>
                    <a:lnTo>
                      <a:pt x="4" y="157"/>
                    </a:lnTo>
                    <a:lnTo>
                      <a:pt x="12" y="120"/>
                    </a:lnTo>
                    <a:lnTo>
                      <a:pt x="28" y="88"/>
                    </a:lnTo>
                    <a:lnTo>
                      <a:pt x="46" y="62"/>
                    </a:lnTo>
                    <a:lnTo>
                      <a:pt x="68" y="40"/>
                    </a:lnTo>
                    <a:lnTo>
                      <a:pt x="94" y="26"/>
                    </a:lnTo>
                    <a:lnTo>
                      <a:pt x="120" y="14"/>
                    </a:lnTo>
                    <a:lnTo>
                      <a:pt x="148" y="6"/>
                    </a:lnTo>
                    <a:lnTo>
                      <a:pt x="178" y="2"/>
                    </a:lnTo>
                    <a:lnTo>
                      <a:pt x="2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4"/>
              <p:cNvSpPr>
                <a:spLocks noEditPoints="1"/>
              </p:cNvSpPr>
              <p:nvPr/>
            </p:nvSpPr>
            <p:spPr bwMode="auto">
              <a:xfrm>
                <a:off x="-924" y="244"/>
                <a:ext cx="2869" cy="3274"/>
              </a:xfrm>
              <a:custGeom>
                <a:avLst/>
                <a:gdLst>
                  <a:gd name="T0" fmla="*/ 2890 w 5738"/>
                  <a:gd name="T1" fmla="*/ 2565 h 6548"/>
                  <a:gd name="T2" fmla="*/ 2567 w 5738"/>
                  <a:gd name="T3" fmla="*/ 2868 h 6548"/>
                  <a:gd name="T4" fmla="*/ 2264 w 5738"/>
                  <a:gd name="T5" fmla="*/ 2998 h 6548"/>
                  <a:gd name="T6" fmla="*/ 2066 w 5738"/>
                  <a:gd name="T7" fmla="*/ 3319 h 6548"/>
                  <a:gd name="T8" fmla="*/ 2084 w 5738"/>
                  <a:gd name="T9" fmla="*/ 4108 h 6548"/>
                  <a:gd name="T10" fmla="*/ 2312 w 5738"/>
                  <a:gd name="T11" fmla="*/ 4395 h 6548"/>
                  <a:gd name="T12" fmla="*/ 2617 w 5738"/>
                  <a:gd name="T13" fmla="*/ 4497 h 6548"/>
                  <a:gd name="T14" fmla="*/ 2164 w 5738"/>
                  <a:gd name="T15" fmla="*/ 5340 h 6548"/>
                  <a:gd name="T16" fmla="*/ 2054 w 5738"/>
                  <a:gd name="T17" fmla="*/ 5571 h 6548"/>
                  <a:gd name="T18" fmla="*/ 2254 w 5738"/>
                  <a:gd name="T19" fmla="*/ 5729 h 6548"/>
                  <a:gd name="T20" fmla="*/ 2946 w 5738"/>
                  <a:gd name="T21" fmla="*/ 6094 h 6548"/>
                  <a:gd name="T22" fmla="*/ 3203 w 5738"/>
                  <a:gd name="T23" fmla="*/ 6094 h 6548"/>
                  <a:gd name="T24" fmla="*/ 3484 w 5738"/>
                  <a:gd name="T25" fmla="*/ 5729 h 6548"/>
                  <a:gd name="T26" fmla="*/ 3787 w 5738"/>
                  <a:gd name="T27" fmla="*/ 5653 h 6548"/>
                  <a:gd name="T28" fmla="*/ 4039 w 5738"/>
                  <a:gd name="T29" fmla="*/ 5400 h 6548"/>
                  <a:gd name="T30" fmla="*/ 4095 w 5738"/>
                  <a:gd name="T31" fmla="*/ 4622 h 6548"/>
                  <a:gd name="T32" fmla="*/ 3929 w 5738"/>
                  <a:gd name="T33" fmla="*/ 4268 h 6548"/>
                  <a:gd name="T34" fmla="*/ 3632 w 5738"/>
                  <a:gd name="T35" fmla="*/ 4108 h 6548"/>
                  <a:gd name="T36" fmla="*/ 3893 w 5738"/>
                  <a:gd name="T37" fmla="*/ 3271 h 6548"/>
                  <a:gd name="T38" fmla="*/ 4095 w 5738"/>
                  <a:gd name="T39" fmla="*/ 3112 h 6548"/>
                  <a:gd name="T40" fmla="*/ 3985 w 5738"/>
                  <a:gd name="T41" fmla="*/ 2882 h 6548"/>
                  <a:gd name="T42" fmla="*/ 3259 w 5738"/>
                  <a:gd name="T43" fmla="*/ 2565 h 6548"/>
                  <a:gd name="T44" fmla="*/ 4198 w 5738"/>
                  <a:gd name="T45" fmla="*/ 0 h 6548"/>
                  <a:gd name="T46" fmla="*/ 4545 w 5738"/>
                  <a:gd name="T47" fmla="*/ 135 h 6548"/>
                  <a:gd name="T48" fmla="*/ 4559 w 5738"/>
                  <a:gd name="T49" fmla="*/ 411 h 6548"/>
                  <a:gd name="T50" fmla="*/ 4328 w 5738"/>
                  <a:gd name="T51" fmla="*/ 724 h 6548"/>
                  <a:gd name="T52" fmla="*/ 4005 w 5738"/>
                  <a:gd name="T53" fmla="*/ 1007 h 6548"/>
                  <a:gd name="T54" fmla="*/ 3748 w 5738"/>
                  <a:gd name="T55" fmla="*/ 1194 h 6548"/>
                  <a:gd name="T56" fmla="*/ 3937 w 5738"/>
                  <a:gd name="T57" fmla="*/ 1308 h 6548"/>
                  <a:gd name="T58" fmla="*/ 4099 w 5738"/>
                  <a:gd name="T59" fmla="*/ 1630 h 6548"/>
                  <a:gd name="T60" fmla="*/ 4132 w 5738"/>
                  <a:gd name="T61" fmla="*/ 2007 h 6548"/>
                  <a:gd name="T62" fmla="*/ 4934 w 5738"/>
                  <a:gd name="T63" fmla="*/ 2759 h 6548"/>
                  <a:gd name="T64" fmla="*/ 5491 w 5738"/>
                  <a:gd name="T65" fmla="*/ 3815 h 6548"/>
                  <a:gd name="T66" fmla="*/ 5734 w 5738"/>
                  <a:gd name="T67" fmla="*/ 5091 h 6548"/>
                  <a:gd name="T68" fmla="*/ 5321 w 5738"/>
                  <a:gd name="T69" fmla="*/ 6235 h 6548"/>
                  <a:gd name="T70" fmla="*/ 3223 w 5738"/>
                  <a:gd name="T71" fmla="*/ 6542 h 6548"/>
                  <a:gd name="T72" fmla="*/ 1111 w 5738"/>
                  <a:gd name="T73" fmla="*/ 6389 h 6548"/>
                  <a:gd name="T74" fmla="*/ 4 w 5738"/>
                  <a:gd name="T75" fmla="*/ 5529 h 6548"/>
                  <a:gd name="T76" fmla="*/ 130 w 5738"/>
                  <a:gd name="T77" fmla="*/ 4220 h 6548"/>
                  <a:gd name="T78" fmla="*/ 588 w 5738"/>
                  <a:gd name="T79" fmla="*/ 3082 h 6548"/>
                  <a:gd name="T80" fmla="*/ 1314 w 5738"/>
                  <a:gd name="T81" fmla="*/ 2219 h 6548"/>
                  <a:gd name="T82" fmla="*/ 1659 w 5738"/>
                  <a:gd name="T83" fmla="*/ 1760 h 6548"/>
                  <a:gd name="T84" fmla="*/ 1715 w 5738"/>
                  <a:gd name="T85" fmla="*/ 1395 h 6548"/>
                  <a:gd name="T86" fmla="*/ 2034 w 5738"/>
                  <a:gd name="T87" fmla="*/ 1226 h 6548"/>
                  <a:gd name="T88" fmla="*/ 1833 w 5738"/>
                  <a:gd name="T89" fmla="*/ 1084 h 6548"/>
                  <a:gd name="T90" fmla="*/ 1516 w 5738"/>
                  <a:gd name="T91" fmla="*/ 825 h 6548"/>
                  <a:gd name="T92" fmla="*/ 1237 w 5738"/>
                  <a:gd name="T93" fmla="*/ 514 h 6548"/>
                  <a:gd name="T94" fmla="*/ 1151 w 5738"/>
                  <a:gd name="T95" fmla="*/ 219 h 6548"/>
                  <a:gd name="T96" fmla="*/ 1404 w 5738"/>
                  <a:gd name="T97" fmla="*/ 14 h 6548"/>
                  <a:gd name="T98" fmla="*/ 1845 w 5738"/>
                  <a:gd name="T99" fmla="*/ 50 h 6548"/>
                  <a:gd name="T100" fmla="*/ 2318 w 5738"/>
                  <a:gd name="T101" fmla="*/ 227 h 6548"/>
                  <a:gd name="T102" fmla="*/ 2724 w 5738"/>
                  <a:gd name="T103" fmla="*/ 383 h 6548"/>
                  <a:gd name="T104" fmla="*/ 3016 w 5738"/>
                  <a:gd name="T105" fmla="*/ 383 h 6548"/>
                  <a:gd name="T106" fmla="*/ 3420 w 5738"/>
                  <a:gd name="T107" fmla="*/ 227 h 6548"/>
                  <a:gd name="T108" fmla="*/ 3895 w 5738"/>
                  <a:gd name="T109" fmla="*/ 50 h 6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738" h="6548">
                    <a:moveTo>
                      <a:pt x="3073" y="2452"/>
                    </a:moveTo>
                    <a:lnTo>
                      <a:pt x="3028" y="2456"/>
                    </a:lnTo>
                    <a:lnTo>
                      <a:pt x="2984" y="2472"/>
                    </a:lnTo>
                    <a:lnTo>
                      <a:pt x="2946" y="2496"/>
                    </a:lnTo>
                    <a:lnTo>
                      <a:pt x="2914" y="2527"/>
                    </a:lnTo>
                    <a:lnTo>
                      <a:pt x="2890" y="2565"/>
                    </a:lnTo>
                    <a:lnTo>
                      <a:pt x="2874" y="2609"/>
                    </a:lnTo>
                    <a:lnTo>
                      <a:pt x="2870" y="2655"/>
                    </a:lnTo>
                    <a:lnTo>
                      <a:pt x="2870" y="2860"/>
                    </a:lnTo>
                    <a:lnTo>
                      <a:pt x="2665" y="2860"/>
                    </a:lnTo>
                    <a:lnTo>
                      <a:pt x="2617" y="2862"/>
                    </a:lnTo>
                    <a:lnTo>
                      <a:pt x="2567" y="2868"/>
                    </a:lnTo>
                    <a:lnTo>
                      <a:pt x="2515" y="2878"/>
                    </a:lnTo>
                    <a:lnTo>
                      <a:pt x="2463" y="2892"/>
                    </a:lnTo>
                    <a:lnTo>
                      <a:pt x="2411" y="2912"/>
                    </a:lnTo>
                    <a:lnTo>
                      <a:pt x="2361" y="2936"/>
                    </a:lnTo>
                    <a:lnTo>
                      <a:pt x="2312" y="2964"/>
                    </a:lnTo>
                    <a:lnTo>
                      <a:pt x="2264" y="2998"/>
                    </a:lnTo>
                    <a:lnTo>
                      <a:pt x="2220" y="3038"/>
                    </a:lnTo>
                    <a:lnTo>
                      <a:pt x="2178" y="3082"/>
                    </a:lnTo>
                    <a:lnTo>
                      <a:pt x="2142" y="3133"/>
                    </a:lnTo>
                    <a:lnTo>
                      <a:pt x="2110" y="3189"/>
                    </a:lnTo>
                    <a:lnTo>
                      <a:pt x="2084" y="3251"/>
                    </a:lnTo>
                    <a:lnTo>
                      <a:pt x="2066" y="3319"/>
                    </a:lnTo>
                    <a:lnTo>
                      <a:pt x="2054" y="3395"/>
                    </a:lnTo>
                    <a:lnTo>
                      <a:pt x="2048" y="3474"/>
                    </a:lnTo>
                    <a:lnTo>
                      <a:pt x="2048" y="3885"/>
                    </a:lnTo>
                    <a:lnTo>
                      <a:pt x="2054" y="3967"/>
                    </a:lnTo>
                    <a:lnTo>
                      <a:pt x="2066" y="4040"/>
                    </a:lnTo>
                    <a:lnTo>
                      <a:pt x="2084" y="4108"/>
                    </a:lnTo>
                    <a:lnTo>
                      <a:pt x="2110" y="4172"/>
                    </a:lnTo>
                    <a:lnTo>
                      <a:pt x="2142" y="4228"/>
                    </a:lnTo>
                    <a:lnTo>
                      <a:pt x="2178" y="4278"/>
                    </a:lnTo>
                    <a:lnTo>
                      <a:pt x="2220" y="4321"/>
                    </a:lnTo>
                    <a:lnTo>
                      <a:pt x="2264" y="4361"/>
                    </a:lnTo>
                    <a:lnTo>
                      <a:pt x="2312" y="4395"/>
                    </a:lnTo>
                    <a:lnTo>
                      <a:pt x="2361" y="4423"/>
                    </a:lnTo>
                    <a:lnTo>
                      <a:pt x="2411" y="4447"/>
                    </a:lnTo>
                    <a:lnTo>
                      <a:pt x="2463" y="4467"/>
                    </a:lnTo>
                    <a:lnTo>
                      <a:pt x="2515" y="4481"/>
                    </a:lnTo>
                    <a:lnTo>
                      <a:pt x="2567" y="4491"/>
                    </a:lnTo>
                    <a:lnTo>
                      <a:pt x="2617" y="4497"/>
                    </a:lnTo>
                    <a:lnTo>
                      <a:pt x="2665" y="4499"/>
                    </a:lnTo>
                    <a:lnTo>
                      <a:pt x="2870" y="4499"/>
                    </a:lnTo>
                    <a:lnTo>
                      <a:pt x="2870" y="5318"/>
                    </a:lnTo>
                    <a:lnTo>
                      <a:pt x="2254" y="5318"/>
                    </a:lnTo>
                    <a:lnTo>
                      <a:pt x="2208" y="5324"/>
                    </a:lnTo>
                    <a:lnTo>
                      <a:pt x="2164" y="5340"/>
                    </a:lnTo>
                    <a:lnTo>
                      <a:pt x="2126" y="5364"/>
                    </a:lnTo>
                    <a:lnTo>
                      <a:pt x="2094" y="5396"/>
                    </a:lnTo>
                    <a:lnTo>
                      <a:pt x="2070" y="5434"/>
                    </a:lnTo>
                    <a:lnTo>
                      <a:pt x="2054" y="5478"/>
                    </a:lnTo>
                    <a:lnTo>
                      <a:pt x="2048" y="5523"/>
                    </a:lnTo>
                    <a:lnTo>
                      <a:pt x="2054" y="5571"/>
                    </a:lnTo>
                    <a:lnTo>
                      <a:pt x="2070" y="5613"/>
                    </a:lnTo>
                    <a:lnTo>
                      <a:pt x="2094" y="5651"/>
                    </a:lnTo>
                    <a:lnTo>
                      <a:pt x="2126" y="5683"/>
                    </a:lnTo>
                    <a:lnTo>
                      <a:pt x="2164" y="5707"/>
                    </a:lnTo>
                    <a:lnTo>
                      <a:pt x="2208" y="5723"/>
                    </a:lnTo>
                    <a:lnTo>
                      <a:pt x="2254" y="5729"/>
                    </a:lnTo>
                    <a:lnTo>
                      <a:pt x="2870" y="5729"/>
                    </a:lnTo>
                    <a:lnTo>
                      <a:pt x="2870" y="5934"/>
                    </a:lnTo>
                    <a:lnTo>
                      <a:pt x="2874" y="5980"/>
                    </a:lnTo>
                    <a:lnTo>
                      <a:pt x="2890" y="6024"/>
                    </a:lnTo>
                    <a:lnTo>
                      <a:pt x="2914" y="6062"/>
                    </a:lnTo>
                    <a:lnTo>
                      <a:pt x="2946" y="6094"/>
                    </a:lnTo>
                    <a:lnTo>
                      <a:pt x="2984" y="6117"/>
                    </a:lnTo>
                    <a:lnTo>
                      <a:pt x="3028" y="6133"/>
                    </a:lnTo>
                    <a:lnTo>
                      <a:pt x="3073" y="6137"/>
                    </a:lnTo>
                    <a:lnTo>
                      <a:pt x="3121" y="6133"/>
                    </a:lnTo>
                    <a:lnTo>
                      <a:pt x="3163" y="6117"/>
                    </a:lnTo>
                    <a:lnTo>
                      <a:pt x="3203" y="6094"/>
                    </a:lnTo>
                    <a:lnTo>
                      <a:pt x="3235" y="6062"/>
                    </a:lnTo>
                    <a:lnTo>
                      <a:pt x="3259" y="6024"/>
                    </a:lnTo>
                    <a:lnTo>
                      <a:pt x="3273" y="5980"/>
                    </a:lnTo>
                    <a:lnTo>
                      <a:pt x="3279" y="5934"/>
                    </a:lnTo>
                    <a:lnTo>
                      <a:pt x="3279" y="5729"/>
                    </a:lnTo>
                    <a:lnTo>
                      <a:pt x="3484" y="5729"/>
                    </a:lnTo>
                    <a:lnTo>
                      <a:pt x="3532" y="5727"/>
                    </a:lnTo>
                    <a:lnTo>
                      <a:pt x="3582" y="5721"/>
                    </a:lnTo>
                    <a:lnTo>
                      <a:pt x="3632" y="5711"/>
                    </a:lnTo>
                    <a:lnTo>
                      <a:pt x="3684" y="5697"/>
                    </a:lnTo>
                    <a:lnTo>
                      <a:pt x="3736" y="5677"/>
                    </a:lnTo>
                    <a:lnTo>
                      <a:pt x="3787" y="5653"/>
                    </a:lnTo>
                    <a:lnTo>
                      <a:pt x="3837" y="5625"/>
                    </a:lnTo>
                    <a:lnTo>
                      <a:pt x="3885" y="5591"/>
                    </a:lnTo>
                    <a:lnTo>
                      <a:pt x="3929" y="5551"/>
                    </a:lnTo>
                    <a:lnTo>
                      <a:pt x="3969" y="5508"/>
                    </a:lnTo>
                    <a:lnTo>
                      <a:pt x="4007" y="5456"/>
                    </a:lnTo>
                    <a:lnTo>
                      <a:pt x="4039" y="5400"/>
                    </a:lnTo>
                    <a:lnTo>
                      <a:pt x="4063" y="5338"/>
                    </a:lnTo>
                    <a:lnTo>
                      <a:pt x="4083" y="5270"/>
                    </a:lnTo>
                    <a:lnTo>
                      <a:pt x="4095" y="5195"/>
                    </a:lnTo>
                    <a:lnTo>
                      <a:pt x="4099" y="5115"/>
                    </a:lnTo>
                    <a:lnTo>
                      <a:pt x="4099" y="4704"/>
                    </a:lnTo>
                    <a:lnTo>
                      <a:pt x="4095" y="4622"/>
                    </a:lnTo>
                    <a:lnTo>
                      <a:pt x="4083" y="4549"/>
                    </a:lnTo>
                    <a:lnTo>
                      <a:pt x="4063" y="4481"/>
                    </a:lnTo>
                    <a:lnTo>
                      <a:pt x="4039" y="4417"/>
                    </a:lnTo>
                    <a:lnTo>
                      <a:pt x="4007" y="4361"/>
                    </a:lnTo>
                    <a:lnTo>
                      <a:pt x="3969" y="4312"/>
                    </a:lnTo>
                    <a:lnTo>
                      <a:pt x="3929" y="4268"/>
                    </a:lnTo>
                    <a:lnTo>
                      <a:pt x="3885" y="4228"/>
                    </a:lnTo>
                    <a:lnTo>
                      <a:pt x="3837" y="4194"/>
                    </a:lnTo>
                    <a:lnTo>
                      <a:pt x="3787" y="4166"/>
                    </a:lnTo>
                    <a:lnTo>
                      <a:pt x="3736" y="4142"/>
                    </a:lnTo>
                    <a:lnTo>
                      <a:pt x="3684" y="4122"/>
                    </a:lnTo>
                    <a:lnTo>
                      <a:pt x="3632" y="4108"/>
                    </a:lnTo>
                    <a:lnTo>
                      <a:pt x="3582" y="4098"/>
                    </a:lnTo>
                    <a:lnTo>
                      <a:pt x="3532" y="4092"/>
                    </a:lnTo>
                    <a:lnTo>
                      <a:pt x="3484" y="4090"/>
                    </a:lnTo>
                    <a:lnTo>
                      <a:pt x="3279" y="4090"/>
                    </a:lnTo>
                    <a:lnTo>
                      <a:pt x="3279" y="3271"/>
                    </a:lnTo>
                    <a:lnTo>
                      <a:pt x="3893" y="3271"/>
                    </a:lnTo>
                    <a:lnTo>
                      <a:pt x="3941" y="3265"/>
                    </a:lnTo>
                    <a:lnTo>
                      <a:pt x="3985" y="3249"/>
                    </a:lnTo>
                    <a:lnTo>
                      <a:pt x="4023" y="3225"/>
                    </a:lnTo>
                    <a:lnTo>
                      <a:pt x="4055" y="3193"/>
                    </a:lnTo>
                    <a:lnTo>
                      <a:pt x="4079" y="3155"/>
                    </a:lnTo>
                    <a:lnTo>
                      <a:pt x="4095" y="3112"/>
                    </a:lnTo>
                    <a:lnTo>
                      <a:pt x="4099" y="3066"/>
                    </a:lnTo>
                    <a:lnTo>
                      <a:pt x="4095" y="3018"/>
                    </a:lnTo>
                    <a:lnTo>
                      <a:pt x="4079" y="2976"/>
                    </a:lnTo>
                    <a:lnTo>
                      <a:pt x="4055" y="2938"/>
                    </a:lnTo>
                    <a:lnTo>
                      <a:pt x="4023" y="2906"/>
                    </a:lnTo>
                    <a:lnTo>
                      <a:pt x="3985" y="2882"/>
                    </a:lnTo>
                    <a:lnTo>
                      <a:pt x="3941" y="2866"/>
                    </a:lnTo>
                    <a:lnTo>
                      <a:pt x="3893" y="2860"/>
                    </a:lnTo>
                    <a:lnTo>
                      <a:pt x="3279" y="2860"/>
                    </a:lnTo>
                    <a:lnTo>
                      <a:pt x="3279" y="2655"/>
                    </a:lnTo>
                    <a:lnTo>
                      <a:pt x="3273" y="2609"/>
                    </a:lnTo>
                    <a:lnTo>
                      <a:pt x="3259" y="2565"/>
                    </a:lnTo>
                    <a:lnTo>
                      <a:pt x="3235" y="2527"/>
                    </a:lnTo>
                    <a:lnTo>
                      <a:pt x="3203" y="2496"/>
                    </a:lnTo>
                    <a:lnTo>
                      <a:pt x="3163" y="2472"/>
                    </a:lnTo>
                    <a:lnTo>
                      <a:pt x="3121" y="2456"/>
                    </a:lnTo>
                    <a:lnTo>
                      <a:pt x="3073" y="2452"/>
                    </a:lnTo>
                    <a:close/>
                    <a:moveTo>
                      <a:pt x="4198" y="0"/>
                    </a:moveTo>
                    <a:lnTo>
                      <a:pt x="4268" y="2"/>
                    </a:lnTo>
                    <a:lnTo>
                      <a:pt x="4334" y="14"/>
                    </a:lnTo>
                    <a:lnTo>
                      <a:pt x="4398" y="32"/>
                    </a:lnTo>
                    <a:lnTo>
                      <a:pt x="4456" y="60"/>
                    </a:lnTo>
                    <a:lnTo>
                      <a:pt x="4509" y="98"/>
                    </a:lnTo>
                    <a:lnTo>
                      <a:pt x="4545" y="135"/>
                    </a:lnTo>
                    <a:lnTo>
                      <a:pt x="4571" y="177"/>
                    </a:lnTo>
                    <a:lnTo>
                      <a:pt x="4587" y="219"/>
                    </a:lnTo>
                    <a:lnTo>
                      <a:pt x="4593" y="265"/>
                    </a:lnTo>
                    <a:lnTo>
                      <a:pt x="4589" y="311"/>
                    </a:lnTo>
                    <a:lnTo>
                      <a:pt x="4577" y="361"/>
                    </a:lnTo>
                    <a:lnTo>
                      <a:pt x="4559" y="411"/>
                    </a:lnTo>
                    <a:lnTo>
                      <a:pt x="4533" y="462"/>
                    </a:lnTo>
                    <a:lnTo>
                      <a:pt x="4501" y="514"/>
                    </a:lnTo>
                    <a:lnTo>
                      <a:pt x="4464" y="566"/>
                    </a:lnTo>
                    <a:lnTo>
                      <a:pt x="4422" y="620"/>
                    </a:lnTo>
                    <a:lnTo>
                      <a:pt x="4376" y="672"/>
                    </a:lnTo>
                    <a:lnTo>
                      <a:pt x="4328" y="724"/>
                    </a:lnTo>
                    <a:lnTo>
                      <a:pt x="4276" y="773"/>
                    </a:lnTo>
                    <a:lnTo>
                      <a:pt x="4222" y="825"/>
                    </a:lnTo>
                    <a:lnTo>
                      <a:pt x="4168" y="873"/>
                    </a:lnTo>
                    <a:lnTo>
                      <a:pt x="4113" y="919"/>
                    </a:lnTo>
                    <a:lnTo>
                      <a:pt x="4059" y="965"/>
                    </a:lnTo>
                    <a:lnTo>
                      <a:pt x="4005" y="1007"/>
                    </a:lnTo>
                    <a:lnTo>
                      <a:pt x="3955" y="1046"/>
                    </a:lnTo>
                    <a:lnTo>
                      <a:pt x="3905" y="1084"/>
                    </a:lnTo>
                    <a:lnTo>
                      <a:pt x="3859" y="1116"/>
                    </a:lnTo>
                    <a:lnTo>
                      <a:pt x="3817" y="1146"/>
                    </a:lnTo>
                    <a:lnTo>
                      <a:pt x="3779" y="1172"/>
                    </a:lnTo>
                    <a:lnTo>
                      <a:pt x="3748" y="1194"/>
                    </a:lnTo>
                    <a:lnTo>
                      <a:pt x="3724" y="1212"/>
                    </a:lnTo>
                    <a:lnTo>
                      <a:pt x="3704" y="1226"/>
                    </a:lnTo>
                    <a:lnTo>
                      <a:pt x="3768" y="1232"/>
                    </a:lnTo>
                    <a:lnTo>
                      <a:pt x="3829" y="1250"/>
                    </a:lnTo>
                    <a:lnTo>
                      <a:pt x="3885" y="1274"/>
                    </a:lnTo>
                    <a:lnTo>
                      <a:pt x="3937" y="1308"/>
                    </a:lnTo>
                    <a:lnTo>
                      <a:pt x="3983" y="1347"/>
                    </a:lnTo>
                    <a:lnTo>
                      <a:pt x="4023" y="1395"/>
                    </a:lnTo>
                    <a:lnTo>
                      <a:pt x="4055" y="1447"/>
                    </a:lnTo>
                    <a:lnTo>
                      <a:pt x="4079" y="1505"/>
                    </a:lnTo>
                    <a:lnTo>
                      <a:pt x="4095" y="1567"/>
                    </a:lnTo>
                    <a:lnTo>
                      <a:pt x="4099" y="1630"/>
                    </a:lnTo>
                    <a:lnTo>
                      <a:pt x="4095" y="1696"/>
                    </a:lnTo>
                    <a:lnTo>
                      <a:pt x="4079" y="1760"/>
                    </a:lnTo>
                    <a:lnTo>
                      <a:pt x="4055" y="1818"/>
                    </a:lnTo>
                    <a:lnTo>
                      <a:pt x="4021" y="1872"/>
                    </a:lnTo>
                    <a:lnTo>
                      <a:pt x="3981" y="1920"/>
                    </a:lnTo>
                    <a:lnTo>
                      <a:pt x="4132" y="2007"/>
                    </a:lnTo>
                    <a:lnTo>
                      <a:pt x="4280" y="2109"/>
                    </a:lnTo>
                    <a:lnTo>
                      <a:pt x="4424" y="2219"/>
                    </a:lnTo>
                    <a:lnTo>
                      <a:pt x="4559" y="2340"/>
                    </a:lnTo>
                    <a:lnTo>
                      <a:pt x="4691" y="2470"/>
                    </a:lnTo>
                    <a:lnTo>
                      <a:pt x="4817" y="2609"/>
                    </a:lnTo>
                    <a:lnTo>
                      <a:pt x="4934" y="2759"/>
                    </a:lnTo>
                    <a:lnTo>
                      <a:pt x="5046" y="2916"/>
                    </a:lnTo>
                    <a:lnTo>
                      <a:pt x="5150" y="3082"/>
                    </a:lnTo>
                    <a:lnTo>
                      <a:pt x="5247" y="3255"/>
                    </a:lnTo>
                    <a:lnTo>
                      <a:pt x="5337" y="3434"/>
                    </a:lnTo>
                    <a:lnTo>
                      <a:pt x="5417" y="3622"/>
                    </a:lnTo>
                    <a:lnTo>
                      <a:pt x="5491" y="3815"/>
                    </a:lnTo>
                    <a:lnTo>
                      <a:pt x="5555" y="4015"/>
                    </a:lnTo>
                    <a:lnTo>
                      <a:pt x="5608" y="4220"/>
                    </a:lnTo>
                    <a:lnTo>
                      <a:pt x="5654" y="4431"/>
                    </a:lnTo>
                    <a:lnTo>
                      <a:pt x="5692" y="4646"/>
                    </a:lnTo>
                    <a:lnTo>
                      <a:pt x="5718" y="4868"/>
                    </a:lnTo>
                    <a:lnTo>
                      <a:pt x="5734" y="5091"/>
                    </a:lnTo>
                    <a:lnTo>
                      <a:pt x="5738" y="5318"/>
                    </a:lnTo>
                    <a:lnTo>
                      <a:pt x="5734" y="5529"/>
                    </a:lnTo>
                    <a:lnTo>
                      <a:pt x="5720" y="5735"/>
                    </a:lnTo>
                    <a:lnTo>
                      <a:pt x="5696" y="5938"/>
                    </a:lnTo>
                    <a:lnTo>
                      <a:pt x="5664" y="6137"/>
                    </a:lnTo>
                    <a:lnTo>
                      <a:pt x="5321" y="6235"/>
                    </a:lnTo>
                    <a:lnTo>
                      <a:pt x="4976" y="6317"/>
                    </a:lnTo>
                    <a:lnTo>
                      <a:pt x="4629" y="6389"/>
                    </a:lnTo>
                    <a:lnTo>
                      <a:pt x="4278" y="6446"/>
                    </a:lnTo>
                    <a:lnTo>
                      <a:pt x="3927" y="6490"/>
                    </a:lnTo>
                    <a:lnTo>
                      <a:pt x="3576" y="6522"/>
                    </a:lnTo>
                    <a:lnTo>
                      <a:pt x="3223" y="6542"/>
                    </a:lnTo>
                    <a:lnTo>
                      <a:pt x="2870" y="6548"/>
                    </a:lnTo>
                    <a:lnTo>
                      <a:pt x="2515" y="6542"/>
                    </a:lnTo>
                    <a:lnTo>
                      <a:pt x="2164" y="6522"/>
                    </a:lnTo>
                    <a:lnTo>
                      <a:pt x="1811" y="6490"/>
                    </a:lnTo>
                    <a:lnTo>
                      <a:pt x="1460" y="6446"/>
                    </a:lnTo>
                    <a:lnTo>
                      <a:pt x="1111" y="6389"/>
                    </a:lnTo>
                    <a:lnTo>
                      <a:pt x="762" y="6317"/>
                    </a:lnTo>
                    <a:lnTo>
                      <a:pt x="417" y="6235"/>
                    </a:lnTo>
                    <a:lnTo>
                      <a:pt x="74" y="6137"/>
                    </a:lnTo>
                    <a:lnTo>
                      <a:pt x="42" y="5938"/>
                    </a:lnTo>
                    <a:lnTo>
                      <a:pt x="18" y="5735"/>
                    </a:lnTo>
                    <a:lnTo>
                      <a:pt x="4" y="5529"/>
                    </a:lnTo>
                    <a:lnTo>
                      <a:pt x="0" y="5318"/>
                    </a:lnTo>
                    <a:lnTo>
                      <a:pt x="4" y="5091"/>
                    </a:lnTo>
                    <a:lnTo>
                      <a:pt x="20" y="4868"/>
                    </a:lnTo>
                    <a:lnTo>
                      <a:pt x="48" y="4646"/>
                    </a:lnTo>
                    <a:lnTo>
                      <a:pt x="84" y="4431"/>
                    </a:lnTo>
                    <a:lnTo>
                      <a:pt x="130" y="4220"/>
                    </a:lnTo>
                    <a:lnTo>
                      <a:pt x="183" y="4015"/>
                    </a:lnTo>
                    <a:lnTo>
                      <a:pt x="247" y="3815"/>
                    </a:lnTo>
                    <a:lnTo>
                      <a:pt x="321" y="3622"/>
                    </a:lnTo>
                    <a:lnTo>
                      <a:pt x="403" y="3434"/>
                    </a:lnTo>
                    <a:lnTo>
                      <a:pt x="491" y="3255"/>
                    </a:lnTo>
                    <a:lnTo>
                      <a:pt x="588" y="3082"/>
                    </a:lnTo>
                    <a:lnTo>
                      <a:pt x="692" y="2916"/>
                    </a:lnTo>
                    <a:lnTo>
                      <a:pt x="804" y="2759"/>
                    </a:lnTo>
                    <a:lnTo>
                      <a:pt x="923" y="2609"/>
                    </a:lnTo>
                    <a:lnTo>
                      <a:pt x="1047" y="2470"/>
                    </a:lnTo>
                    <a:lnTo>
                      <a:pt x="1179" y="2340"/>
                    </a:lnTo>
                    <a:lnTo>
                      <a:pt x="1314" y="2219"/>
                    </a:lnTo>
                    <a:lnTo>
                      <a:pt x="1458" y="2109"/>
                    </a:lnTo>
                    <a:lnTo>
                      <a:pt x="1606" y="2007"/>
                    </a:lnTo>
                    <a:lnTo>
                      <a:pt x="1757" y="1920"/>
                    </a:lnTo>
                    <a:lnTo>
                      <a:pt x="1717" y="1872"/>
                    </a:lnTo>
                    <a:lnTo>
                      <a:pt x="1685" y="1818"/>
                    </a:lnTo>
                    <a:lnTo>
                      <a:pt x="1659" y="1760"/>
                    </a:lnTo>
                    <a:lnTo>
                      <a:pt x="1645" y="1696"/>
                    </a:lnTo>
                    <a:lnTo>
                      <a:pt x="1639" y="1630"/>
                    </a:lnTo>
                    <a:lnTo>
                      <a:pt x="1645" y="1567"/>
                    </a:lnTo>
                    <a:lnTo>
                      <a:pt x="1659" y="1505"/>
                    </a:lnTo>
                    <a:lnTo>
                      <a:pt x="1683" y="1447"/>
                    </a:lnTo>
                    <a:lnTo>
                      <a:pt x="1715" y="1395"/>
                    </a:lnTo>
                    <a:lnTo>
                      <a:pt x="1755" y="1347"/>
                    </a:lnTo>
                    <a:lnTo>
                      <a:pt x="1801" y="1308"/>
                    </a:lnTo>
                    <a:lnTo>
                      <a:pt x="1853" y="1274"/>
                    </a:lnTo>
                    <a:lnTo>
                      <a:pt x="1909" y="1250"/>
                    </a:lnTo>
                    <a:lnTo>
                      <a:pt x="1971" y="1232"/>
                    </a:lnTo>
                    <a:lnTo>
                      <a:pt x="2034" y="1226"/>
                    </a:lnTo>
                    <a:lnTo>
                      <a:pt x="2014" y="1212"/>
                    </a:lnTo>
                    <a:lnTo>
                      <a:pt x="1990" y="1194"/>
                    </a:lnTo>
                    <a:lnTo>
                      <a:pt x="1959" y="1172"/>
                    </a:lnTo>
                    <a:lnTo>
                      <a:pt x="1921" y="1146"/>
                    </a:lnTo>
                    <a:lnTo>
                      <a:pt x="1879" y="1116"/>
                    </a:lnTo>
                    <a:lnTo>
                      <a:pt x="1833" y="1084"/>
                    </a:lnTo>
                    <a:lnTo>
                      <a:pt x="1785" y="1046"/>
                    </a:lnTo>
                    <a:lnTo>
                      <a:pt x="1733" y="1007"/>
                    </a:lnTo>
                    <a:lnTo>
                      <a:pt x="1679" y="965"/>
                    </a:lnTo>
                    <a:lnTo>
                      <a:pt x="1625" y="919"/>
                    </a:lnTo>
                    <a:lnTo>
                      <a:pt x="1570" y="873"/>
                    </a:lnTo>
                    <a:lnTo>
                      <a:pt x="1516" y="825"/>
                    </a:lnTo>
                    <a:lnTo>
                      <a:pt x="1462" y="773"/>
                    </a:lnTo>
                    <a:lnTo>
                      <a:pt x="1410" y="724"/>
                    </a:lnTo>
                    <a:lnTo>
                      <a:pt x="1362" y="672"/>
                    </a:lnTo>
                    <a:lnTo>
                      <a:pt x="1316" y="620"/>
                    </a:lnTo>
                    <a:lnTo>
                      <a:pt x="1274" y="566"/>
                    </a:lnTo>
                    <a:lnTo>
                      <a:pt x="1237" y="514"/>
                    </a:lnTo>
                    <a:lnTo>
                      <a:pt x="1205" y="462"/>
                    </a:lnTo>
                    <a:lnTo>
                      <a:pt x="1179" y="411"/>
                    </a:lnTo>
                    <a:lnTo>
                      <a:pt x="1161" y="361"/>
                    </a:lnTo>
                    <a:lnTo>
                      <a:pt x="1149" y="311"/>
                    </a:lnTo>
                    <a:lnTo>
                      <a:pt x="1145" y="265"/>
                    </a:lnTo>
                    <a:lnTo>
                      <a:pt x="1151" y="219"/>
                    </a:lnTo>
                    <a:lnTo>
                      <a:pt x="1167" y="177"/>
                    </a:lnTo>
                    <a:lnTo>
                      <a:pt x="1193" y="135"/>
                    </a:lnTo>
                    <a:lnTo>
                      <a:pt x="1229" y="98"/>
                    </a:lnTo>
                    <a:lnTo>
                      <a:pt x="1282" y="60"/>
                    </a:lnTo>
                    <a:lnTo>
                      <a:pt x="1342" y="32"/>
                    </a:lnTo>
                    <a:lnTo>
                      <a:pt x="1404" y="14"/>
                    </a:lnTo>
                    <a:lnTo>
                      <a:pt x="1472" y="2"/>
                    </a:lnTo>
                    <a:lnTo>
                      <a:pt x="1542" y="0"/>
                    </a:lnTo>
                    <a:lnTo>
                      <a:pt x="1614" y="4"/>
                    </a:lnTo>
                    <a:lnTo>
                      <a:pt x="1689" y="14"/>
                    </a:lnTo>
                    <a:lnTo>
                      <a:pt x="1765" y="30"/>
                    </a:lnTo>
                    <a:lnTo>
                      <a:pt x="1845" y="50"/>
                    </a:lnTo>
                    <a:lnTo>
                      <a:pt x="1923" y="74"/>
                    </a:lnTo>
                    <a:lnTo>
                      <a:pt x="2002" y="102"/>
                    </a:lnTo>
                    <a:lnTo>
                      <a:pt x="2082" y="130"/>
                    </a:lnTo>
                    <a:lnTo>
                      <a:pt x="2162" y="161"/>
                    </a:lnTo>
                    <a:lnTo>
                      <a:pt x="2240" y="193"/>
                    </a:lnTo>
                    <a:lnTo>
                      <a:pt x="2318" y="227"/>
                    </a:lnTo>
                    <a:lnTo>
                      <a:pt x="2393" y="257"/>
                    </a:lnTo>
                    <a:lnTo>
                      <a:pt x="2465" y="289"/>
                    </a:lnTo>
                    <a:lnTo>
                      <a:pt x="2535" y="317"/>
                    </a:lnTo>
                    <a:lnTo>
                      <a:pt x="2603" y="343"/>
                    </a:lnTo>
                    <a:lnTo>
                      <a:pt x="2665" y="365"/>
                    </a:lnTo>
                    <a:lnTo>
                      <a:pt x="2724" y="383"/>
                    </a:lnTo>
                    <a:lnTo>
                      <a:pt x="2778" y="395"/>
                    </a:lnTo>
                    <a:lnTo>
                      <a:pt x="2826" y="403"/>
                    </a:lnTo>
                    <a:lnTo>
                      <a:pt x="2870" y="403"/>
                    </a:lnTo>
                    <a:lnTo>
                      <a:pt x="2912" y="403"/>
                    </a:lnTo>
                    <a:lnTo>
                      <a:pt x="2962" y="395"/>
                    </a:lnTo>
                    <a:lnTo>
                      <a:pt x="3016" y="383"/>
                    </a:lnTo>
                    <a:lnTo>
                      <a:pt x="3073" y="365"/>
                    </a:lnTo>
                    <a:lnTo>
                      <a:pt x="3135" y="343"/>
                    </a:lnTo>
                    <a:lnTo>
                      <a:pt x="3203" y="317"/>
                    </a:lnTo>
                    <a:lnTo>
                      <a:pt x="3273" y="289"/>
                    </a:lnTo>
                    <a:lnTo>
                      <a:pt x="3345" y="257"/>
                    </a:lnTo>
                    <a:lnTo>
                      <a:pt x="3420" y="227"/>
                    </a:lnTo>
                    <a:lnTo>
                      <a:pt x="3498" y="193"/>
                    </a:lnTo>
                    <a:lnTo>
                      <a:pt x="3576" y="161"/>
                    </a:lnTo>
                    <a:lnTo>
                      <a:pt x="3656" y="130"/>
                    </a:lnTo>
                    <a:lnTo>
                      <a:pt x="3736" y="102"/>
                    </a:lnTo>
                    <a:lnTo>
                      <a:pt x="3815" y="74"/>
                    </a:lnTo>
                    <a:lnTo>
                      <a:pt x="3895" y="50"/>
                    </a:lnTo>
                    <a:lnTo>
                      <a:pt x="3973" y="30"/>
                    </a:lnTo>
                    <a:lnTo>
                      <a:pt x="4051" y="14"/>
                    </a:lnTo>
                    <a:lnTo>
                      <a:pt x="4125" y="4"/>
                    </a:lnTo>
                    <a:lnTo>
                      <a:pt x="41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730155" y="3094540"/>
            <a:ext cx="3439236" cy="982639"/>
            <a:chOff x="730155" y="3094540"/>
            <a:chExt cx="3439236" cy="982639"/>
          </a:xfrm>
        </p:grpSpPr>
        <p:sp>
          <p:nvSpPr>
            <p:cNvPr id="2" name="Rectangle 1"/>
            <p:cNvSpPr/>
            <p:nvPr/>
          </p:nvSpPr>
          <p:spPr>
            <a:xfrm>
              <a:off x="730155" y="3094540"/>
              <a:ext cx="3439236" cy="9826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1014151" y="3500563"/>
              <a:ext cx="890588" cy="239713"/>
            </a:xfrm>
            <a:custGeom>
              <a:avLst/>
              <a:gdLst>
                <a:gd name="T0" fmla="*/ 2429 w 3364"/>
                <a:gd name="T1" fmla="*/ 491 h 906"/>
                <a:gd name="T2" fmla="*/ 2486 w 3364"/>
                <a:gd name="T3" fmla="*/ 597 h 906"/>
                <a:gd name="T4" fmla="*/ 2580 w 3364"/>
                <a:gd name="T5" fmla="*/ 475 h 906"/>
                <a:gd name="T6" fmla="*/ 781 w 3364"/>
                <a:gd name="T7" fmla="*/ 484 h 906"/>
                <a:gd name="T8" fmla="*/ 847 w 3364"/>
                <a:gd name="T9" fmla="*/ 589 h 906"/>
                <a:gd name="T10" fmla="*/ 909 w 3364"/>
                <a:gd name="T11" fmla="*/ 463 h 906"/>
                <a:gd name="T12" fmla="*/ 1675 w 3364"/>
                <a:gd name="T13" fmla="*/ 207 h 906"/>
                <a:gd name="T14" fmla="*/ 1300 w 3364"/>
                <a:gd name="T15" fmla="*/ 872 h 906"/>
                <a:gd name="T16" fmla="*/ 1134 w 3364"/>
                <a:gd name="T17" fmla="*/ 872 h 906"/>
                <a:gd name="T18" fmla="*/ 1209 w 3364"/>
                <a:gd name="T19" fmla="*/ 640 h 906"/>
                <a:gd name="T20" fmla="*/ 1157 w 3364"/>
                <a:gd name="T21" fmla="*/ 336 h 906"/>
                <a:gd name="T22" fmla="*/ 1157 w 3364"/>
                <a:gd name="T23" fmla="*/ 208 h 906"/>
                <a:gd name="T24" fmla="*/ 1365 w 3364"/>
                <a:gd name="T25" fmla="*/ 471 h 906"/>
                <a:gd name="T26" fmla="*/ 1472 w 3364"/>
                <a:gd name="T27" fmla="*/ 287 h 906"/>
                <a:gd name="T28" fmla="*/ 2545 w 3364"/>
                <a:gd name="T29" fmla="*/ 198 h 906"/>
                <a:gd name="T30" fmla="*/ 2761 w 3364"/>
                <a:gd name="T31" fmla="*/ 318 h 906"/>
                <a:gd name="T32" fmla="*/ 2563 w 3364"/>
                <a:gd name="T33" fmla="*/ 686 h 906"/>
                <a:gd name="T34" fmla="*/ 2470 w 3364"/>
                <a:gd name="T35" fmla="*/ 679 h 906"/>
                <a:gd name="T36" fmla="*/ 2243 w 3364"/>
                <a:gd name="T37" fmla="*/ 628 h 906"/>
                <a:gd name="T38" fmla="*/ 2339 w 3364"/>
                <a:gd name="T39" fmla="*/ 422 h 906"/>
                <a:gd name="T40" fmla="*/ 2603 w 3364"/>
                <a:gd name="T41" fmla="*/ 342 h 906"/>
                <a:gd name="T42" fmla="*/ 2407 w 3364"/>
                <a:gd name="T43" fmla="*/ 314 h 906"/>
                <a:gd name="T44" fmla="*/ 2335 w 3364"/>
                <a:gd name="T45" fmla="*/ 322 h 906"/>
                <a:gd name="T46" fmla="*/ 2387 w 3364"/>
                <a:gd name="T47" fmla="*/ 216 h 906"/>
                <a:gd name="T48" fmla="*/ 961 w 3364"/>
                <a:gd name="T49" fmla="*/ 204 h 906"/>
                <a:gd name="T50" fmla="*/ 1091 w 3364"/>
                <a:gd name="T51" fmla="*/ 362 h 906"/>
                <a:gd name="T52" fmla="*/ 879 w 3364"/>
                <a:gd name="T53" fmla="*/ 674 h 906"/>
                <a:gd name="T54" fmla="*/ 726 w 3364"/>
                <a:gd name="T55" fmla="*/ 699 h 906"/>
                <a:gd name="T56" fmla="*/ 571 w 3364"/>
                <a:gd name="T57" fmla="*/ 552 h 906"/>
                <a:gd name="T58" fmla="*/ 791 w 3364"/>
                <a:gd name="T59" fmla="*/ 390 h 906"/>
                <a:gd name="T60" fmla="*/ 913 w 3364"/>
                <a:gd name="T61" fmla="*/ 314 h 906"/>
                <a:gd name="T62" fmla="*/ 706 w 3364"/>
                <a:gd name="T63" fmla="*/ 323 h 906"/>
                <a:gd name="T64" fmla="*/ 683 w 3364"/>
                <a:gd name="T65" fmla="*/ 258 h 906"/>
                <a:gd name="T66" fmla="*/ 746 w 3364"/>
                <a:gd name="T67" fmla="*/ 211 h 906"/>
                <a:gd name="T68" fmla="*/ 1903 w 3364"/>
                <a:gd name="T69" fmla="*/ 327 h 906"/>
                <a:gd name="T70" fmla="*/ 2070 w 3364"/>
                <a:gd name="T71" fmla="*/ 333 h 906"/>
                <a:gd name="T72" fmla="*/ 2069 w 3364"/>
                <a:gd name="T73" fmla="*/ 184 h 906"/>
                <a:gd name="T74" fmla="*/ 239 w 3364"/>
                <a:gd name="T75" fmla="*/ 325 h 906"/>
                <a:gd name="T76" fmla="*/ 405 w 3364"/>
                <a:gd name="T77" fmla="*/ 329 h 906"/>
                <a:gd name="T78" fmla="*/ 405 w 3364"/>
                <a:gd name="T79" fmla="*/ 182 h 906"/>
                <a:gd name="T80" fmla="*/ 3053 w 3364"/>
                <a:gd name="T81" fmla="*/ 87 h 906"/>
                <a:gd name="T82" fmla="*/ 2788 w 3364"/>
                <a:gd name="T83" fmla="*/ 680 h 906"/>
                <a:gd name="T84" fmla="*/ 2919 w 3364"/>
                <a:gd name="T85" fmla="*/ 71 h 906"/>
                <a:gd name="T86" fmla="*/ 2217 w 3364"/>
                <a:gd name="T87" fmla="*/ 95 h 906"/>
                <a:gd name="T88" fmla="*/ 2243 w 3364"/>
                <a:gd name="T89" fmla="*/ 362 h 906"/>
                <a:gd name="T90" fmla="*/ 1888 w 3364"/>
                <a:gd name="T91" fmla="*/ 484 h 906"/>
                <a:gd name="T92" fmla="*/ 1682 w 3364"/>
                <a:gd name="T93" fmla="*/ 684 h 906"/>
                <a:gd name="T94" fmla="*/ 174 w 3364"/>
                <a:gd name="T95" fmla="*/ 56 h 906"/>
                <a:gd name="T96" fmla="*/ 603 w 3364"/>
                <a:gd name="T97" fmla="*/ 148 h 906"/>
                <a:gd name="T98" fmla="*/ 526 w 3364"/>
                <a:gd name="T99" fmla="*/ 411 h 906"/>
                <a:gd name="T100" fmla="*/ 202 w 3364"/>
                <a:gd name="T101" fmla="*/ 501 h 906"/>
                <a:gd name="T102" fmla="*/ 3 w 3364"/>
                <a:gd name="T103" fmla="*/ 670 h 906"/>
                <a:gd name="T104" fmla="*/ 3302 w 3364"/>
                <a:gd name="T105" fmla="*/ 37 h 906"/>
                <a:gd name="T106" fmla="*/ 3340 w 3364"/>
                <a:gd name="T107" fmla="*/ 38 h 906"/>
                <a:gd name="T108" fmla="*/ 3288 w 3364"/>
                <a:gd name="T109" fmla="*/ 44 h 906"/>
                <a:gd name="T110" fmla="*/ 3262 w 3364"/>
                <a:gd name="T111" fmla="*/ 26 h 906"/>
                <a:gd name="T112" fmla="*/ 3192 w 3364"/>
                <a:gd name="T113" fmla="*/ 101 h 906"/>
                <a:gd name="T114" fmla="*/ 3169 w 3364"/>
                <a:gd name="T115" fmla="*/ 37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64" h="906">
                  <a:moveTo>
                    <a:pt x="2573" y="464"/>
                  </a:moveTo>
                  <a:lnTo>
                    <a:pt x="2568" y="464"/>
                  </a:lnTo>
                  <a:lnTo>
                    <a:pt x="2558" y="465"/>
                  </a:lnTo>
                  <a:lnTo>
                    <a:pt x="2545" y="466"/>
                  </a:lnTo>
                  <a:lnTo>
                    <a:pt x="2531" y="468"/>
                  </a:lnTo>
                  <a:lnTo>
                    <a:pt x="2517" y="470"/>
                  </a:lnTo>
                  <a:lnTo>
                    <a:pt x="2506" y="471"/>
                  </a:lnTo>
                  <a:lnTo>
                    <a:pt x="2473" y="477"/>
                  </a:lnTo>
                  <a:lnTo>
                    <a:pt x="2446" y="484"/>
                  </a:lnTo>
                  <a:lnTo>
                    <a:pt x="2429" y="491"/>
                  </a:lnTo>
                  <a:lnTo>
                    <a:pt x="2417" y="501"/>
                  </a:lnTo>
                  <a:lnTo>
                    <a:pt x="2406" y="511"/>
                  </a:lnTo>
                  <a:lnTo>
                    <a:pt x="2399" y="523"/>
                  </a:lnTo>
                  <a:lnTo>
                    <a:pt x="2394" y="538"/>
                  </a:lnTo>
                  <a:lnTo>
                    <a:pt x="2393" y="555"/>
                  </a:lnTo>
                  <a:lnTo>
                    <a:pt x="2411" y="590"/>
                  </a:lnTo>
                  <a:lnTo>
                    <a:pt x="2424" y="595"/>
                  </a:lnTo>
                  <a:lnTo>
                    <a:pt x="2442" y="598"/>
                  </a:lnTo>
                  <a:lnTo>
                    <a:pt x="2463" y="599"/>
                  </a:lnTo>
                  <a:lnTo>
                    <a:pt x="2486" y="597"/>
                  </a:lnTo>
                  <a:lnTo>
                    <a:pt x="2511" y="590"/>
                  </a:lnTo>
                  <a:lnTo>
                    <a:pt x="2546" y="571"/>
                  </a:lnTo>
                  <a:lnTo>
                    <a:pt x="2562" y="551"/>
                  </a:lnTo>
                  <a:lnTo>
                    <a:pt x="2564" y="541"/>
                  </a:lnTo>
                  <a:lnTo>
                    <a:pt x="2567" y="528"/>
                  </a:lnTo>
                  <a:lnTo>
                    <a:pt x="2570" y="514"/>
                  </a:lnTo>
                  <a:lnTo>
                    <a:pt x="2573" y="501"/>
                  </a:lnTo>
                  <a:lnTo>
                    <a:pt x="2576" y="488"/>
                  </a:lnTo>
                  <a:lnTo>
                    <a:pt x="2578" y="480"/>
                  </a:lnTo>
                  <a:lnTo>
                    <a:pt x="2580" y="475"/>
                  </a:lnTo>
                  <a:lnTo>
                    <a:pt x="2573" y="464"/>
                  </a:lnTo>
                  <a:close/>
                  <a:moveTo>
                    <a:pt x="909" y="463"/>
                  </a:moveTo>
                  <a:lnTo>
                    <a:pt x="904" y="464"/>
                  </a:lnTo>
                  <a:lnTo>
                    <a:pt x="894" y="465"/>
                  </a:lnTo>
                  <a:lnTo>
                    <a:pt x="881" y="466"/>
                  </a:lnTo>
                  <a:lnTo>
                    <a:pt x="867" y="468"/>
                  </a:lnTo>
                  <a:lnTo>
                    <a:pt x="854" y="469"/>
                  </a:lnTo>
                  <a:lnTo>
                    <a:pt x="842" y="471"/>
                  </a:lnTo>
                  <a:lnTo>
                    <a:pt x="808" y="476"/>
                  </a:lnTo>
                  <a:lnTo>
                    <a:pt x="781" y="484"/>
                  </a:lnTo>
                  <a:lnTo>
                    <a:pt x="742" y="510"/>
                  </a:lnTo>
                  <a:lnTo>
                    <a:pt x="735" y="522"/>
                  </a:lnTo>
                  <a:lnTo>
                    <a:pt x="731" y="538"/>
                  </a:lnTo>
                  <a:lnTo>
                    <a:pt x="729" y="554"/>
                  </a:lnTo>
                  <a:lnTo>
                    <a:pt x="746" y="589"/>
                  </a:lnTo>
                  <a:lnTo>
                    <a:pt x="761" y="595"/>
                  </a:lnTo>
                  <a:lnTo>
                    <a:pt x="778" y="598"/>
                  </a:lnTo>
                  <a:lnTo>
                    <a:pt x="799" y="599"/>
                  </a:lnTo>
                  <a:lnTo>
                    <a:pt x="822" y="597"/>
                  </a:lnTo>
                  <a:lnTo>
                    <a:pt x="847" y="589"/>
                  </a:lnTo>
                  <a:lnTo>
                    <a:pt x="883" y="570"/>
                  </a:lnTo>
                  <a:lnTo>
                    <a:pt x="897" y="551"/>
                  </a:lnTo>
                  <a:lnTo>
                    <a:pt x="900" y="540"/>
                  </a:lnTo>
                  <a:lnTo>
                    <a:pt x="903" y="528"/>
                  </a:lnTo>
                  <a:lnTo>
                    <a:pt x="906" y="513"/>
                  </a:lnTo>
                  <a:lnTo>
                    <a:pt x="910" y="500"/>
                  </a:lnTo>
                  <a:lnTo>
                    <a:pt x="912" y="488"/>
                  </a:lnTo>
                  <a:lnTo>
                    <a:pt x="914" y="479"/>
                  </a:lnTo>
                  <a:lnTo>
                    <a:pt x="916" y="474"/>
                  </a:lnTo>
                  <a:lnTo>
                    <a:pt x="909" y="463"/>
                  </a:lnTo>
                  <a:close/>
                  <a:moveTo>
                    <a:pt x="1558" y="206"/>
                  </a:moveTo>
                  <a:lnTo>
                    <a:pt x="1562" y="206"/>
                  </a:lnTo>
                  <a:lnTo>
                    <a:pt x="1571" y="206"/>
                  </a:lnTo>
                  <a:lnTo>
                    <a:pt x="1587" y="206"/>
                  </a:lnTo>
                  <a:lnTo>
                    <a:pt x="1604" y="206"/>
                  </a:lnTo>
                  <a:lnTo>
                    <a:pt x="1623" y="206"/>
                  </a:lnTo>
                  <a:lnTo>
                    <a:pt x="1641" y="206"/>
                  </a:lnTo>
                  <a:lnTo>
                    <a:pt x="1656" y="206"/>
                  </a:lnTo>
                  <a:lnTo>
                    <a:pt x="1668" y="206"/>
                  </a:lnTo>
                  <a:lnTo>
                    <a:pt x="1675" y="207"/>
                  </a:lnTo>
                  <a:lnTo>
                    <a:pt x="1680" y="211"/>
                  </a:lnTo>
                  <a:lnTo>
                    <a:pt x="1681" y="216"/>
                  </a:lnTo>
                  <a:lnTo>
                    <a:pt x="1681" y="223"/>
                  </a:lnTo>
                  <a:lnTo>
                    <a:pt x="1678" y="231"/>
                  </a:lnTo>
                  <a:lnTo>
                    <a:pt x="1675" y="239"/>
                  </a:lnTo>
                  <a:lnTo>
                    <a:pt x="1672" y="246"/>
                  </a:lnTo>
                  <a:lnTo>
                    <a:pt x="1669" y="252"/>
                  </a:lnTo>
                  <a:lnTo>
                    <a:pt x="1665" y="256"/>
                  </a:lnTo>
                  <a:lnTo>
                    <a:pt x="1664" y="257"/>
                  </a:lnTo>
                  <a:lnTo>
                    <a:pt x="1300" y="872"/>
                  </a:lnTo>
                  <a:lnTo>
                    <a:pt x="1288" y="886"/>
                  </a:lnTo>
                  <a:lnTo>
                    <a:pt x="1274" y="896"/>
                  </a:lnTo>
                  <a:lnTo>
                    <a:pt x="1258" y="904"/>
                  </a:lnTo>
                  <a:lnTo>
                    <a:pt x="1243" y="906"/>
                  </a:lnTo>
                  <a:lnTo>
                    <a:pt x="1147" y="906"/>
                  </a:lnTo>
                  <a:lnTo>
                    <a:pt x="1137" y="905"/>
                  </a:lnTo>
                  <a:lnTo>
                    <a:pt x="1131" y="900"/>
                  </a:lnTo>
                  <a:lnTo>
                    <a:pt x="1128" y="893"/>
                  </a:lnTo>
                  <a:lnTo>
                    <a:pt x="1129" y="883"/>
                  </a:lnTo>
                  <a:lnTo>
                    <a:pt x="1134" y="872"/>
                  </a:lnTo>
                  <a:lnTo>
                    <a:pt x="1215" y="731"/>
                  </a:lnTo>
                  <a:lnTo>
                    <a:pt x="1215" y="731"/>
                  </a:lnTo>
                  <a:lnTo>
                    <a:pt x="1216" y="729"/>
                  </a:lnTo>
                  <a:lnTo>
                    <a:pt x="1217" y="725"/>
                  </a:lnTo>
                  <a:lnTo>
                    <a:pt x="1218" y="718"/>
                  </a:lnTo>
                  <a:lnTo>
                    <a:pt x="1218" y="708"/>
                  </a:lnTo>
                  <a:lnTo>
                    <a:pt x="1217" y="695"/>
                  </a:lnTo>
                  <a:lnTo>
                    <a:pt x="1215" y="677"/>
                  </a:lnTo>
                  <a:lnTo>
                    <a:pt x="1213" y="661"/>
                  </a:lnTo>
                  <a:lnTo>
                    <a:pt x="1209" y="640"/>
                  </a:lnTo>
                  <a:lnTo>
                    <a:pt x="1205" y="616"/>
                  </a:lnTo>
                  <a:lnTo>
                    <a:pt x="1201" y="589"/>
                  </a:lnTo>
                  <a:lnTo>
                    <a:pt x="1196" y="559"/>
                  </a:lnTo>
                  <a:lnTo>
                    <a:pt x="1190" y="528"/>
                  </a:lnTo>
                  <a:lnTo>
                    <a:pt x="1185" y="495"/>
                  </a:lnTo>
                  <a:lnTo>
                    <a:pt x="1178" y="462"/>
                  </a:lnTo>
                  <a:lnTo>
                    <a:pt x="1173" y="427"/>
                  </a:lnTo>
                  <a:lnTo>
                    <a:pt x="1168" y="395"/>
                  </a:lnTo>
                  <a:lnTo>
                    <a:pt x="1162" y="365"/>
                  </a:lnTo>
                  <a:lnTo>
                    <a:pt x="1157" y="336"/>
                  </a:lnTo>
                  <a:lnTo>
                    <a:pt x="1152" y="310"/>
                  </a:lnTo>
                  <a:lnTo>
                    <a:pt x="1148" y="286"/>
                  </a:lnTo>
                  <a:lnTo>
                    <a:pt x="1145" y="268"/>
                  </a:lnTo>
                  <a:lnTo>
                    <a:pt x="1143" y="253"/>
                  </a:lnTo>
                  <a:lnTo>
                    <a:pt x="1141" y="244"/>
                  </a:lnTo>
                  <a:lnTo>
                    <a:pt x="1140" y="241"/>
                  </a:lnTo>
                  <a:lnTo>
                    <a:pt x="1140" y="230"/>
                  </a:lnTo>
                  <a:lnTo>
                    <a:pt x="1142" y="220"/>
                  </a:lnTo>
                  <a:lnTo>
                    <a:pt x="1148" y="213"/>
                  </a:lnTo>
                  <a:lnTo>
                    <a:pt x="1157" y="208"/>
                  </a:lnTo>
                  <a:lnTo>
                    <a:pt x="1168" y="206"/>
                  </a:lnTo>
                  <a:lnTo>
                    <a:pt x="1250" y="206"/>
                  </a:lnTo>
                  <a:lnTo>
                    <a:pt x="1267" y="209"/>
                  </a:lnTo>
                  <a:lnTo>
                    <a:pt x="1283" y="217"/>
                  </a:lnTo>
                  <a:lnTo>
                    <a:pt x="1293" y="228"/>
                  </a:lnTo>
                  <a:lnTo>
                    <a:pt x="1300" y="242"/>
                  </a:lnTo>
                  <a:lnTo>
                    <a:pt x="1340" y="486"/>
                  </a:lnTo>
                  <a:lnTo>
                    <a:pt x="1356" y="487"/>
                  </a:lnTo>
                  <a:lnTo>
                    <a:pt x="1360" y="481"/>
                  </a:lnTo>
                  <a:lnTo>
                    <a:pt x="1365" y="471"/>
                  </a:lnTo>
                  <a:lnTo>
                    <a:pt x="1372" y="458"/>
                  </a:lnTo>
                  <a:lnTo>
                    <a:pt x="1381" y="443"/>
                  </a:lnTo>
                  <a:lnTo>
                    <a:pt x="1392" y="425"/>
                  </a:lnTo>
                  <a:lnTo>
                    <a:pt x="1402" y="406"/>
                  </a:lnTo>
                  <a:lnTo>
                    <a:pt x="1415" y="386"/>
                  </a:lnTo>
                  <a:lnTo>
                    <a:pt x="1426" y="366"/>
                  </a:lnTo>
                  <a:lnTo>
                    <a:pt x="1438" y="345"/>
                  </a:lnTo>
                  <a:lnTo>
                    <a:pt x="1451" y="324"/>
                  </a:lnTo>
                  <a:lnTo>
                    <a:pt x="1461" y="305"/>
                  </a:lnTo>
                  <a:lnTo>
                    <a:pt x="1472" y="287"/>
                  </a:lnTo>
                  <a:lnTo>
                    <a:pt x="1481" y="272"/>
                  </a:lnTo>
                  <a:lnTo>
                    <a:pt x="1489" y="258"/>
                  </a:lnTo>
                  <a:lnTo>
                    <a:pt x="1494" y="249"/>
                  </a:lnTo>
                  <a:lnTo>
                    <a:pt x="1499" y="243"/>
                  </a:lnTo>
                  <a:lnTo>
                    <a:pt x="1500" y="240"/>
                  </a:lnTo>
                  <a:lnTo>
                    <a:pt x="1511" y="226"/>
                  </a:lnTo>
                  <a:lnTo>
                    <a:pt x="1526" y="216"/>
                  </a:lnTo>
                  <a:lnTo>
                    <a:pt x="1542" y="208"/>
                  </a:lnTo>
                  <a:lnTo>
                    <a:pt x="1558" y="206"/>
                  </a:lnTo>
                  <a:close/>
                  <a:moveTo>
                    <a:pt x="2545" y="198"/>
                  </a:moveTo>
                  <a:lnTo>
                    <a:pt x="2588" y="200"/>
                  </a:lnTo>
                  <a:lnTo>
                    <a:pt x="2625" y="204"/>
                  </a:lnTo>
                  <a:lnTo>
                    <a:pt x="2657" y="210"/>
                  </a:lnTo>
                  <a:lnTo>
                    <a:pt x="2685" y="217"/>
                  </a:lnTo>
                  <a:lnTo>
                    <a:pt x="2709" y="227"/>
                  </a:lnTo>
                  <a:lnTo>
                    <a:pt x="2728" y="241"/>
                  </a:lnTo>
                  <a:lnTo>
                    <a:pt x="2742" y="256"/>
                  </a:lnTo>
                  <a:lnTo>
                    <a:pt x="2753" y="275"/>
                  </a:lnTo>
                  <a:lnTo>
                    <a:pt x="2759" y="294"/>
                  </a:lnTo>
                  <a:lnTo>
                    <a:pt x="2761" y="318"/>
                  </a:lnTo>
                  <a:lnTo>
                    <a:pt x="2759" y="340"/>
                  </a:lnTo>
                  <a:lnTo>
                    <a:pt x="2756" y="364"/>
                  </a:lnTo>
                  <a:lnTo>
                    <a:pt x="2688" y="651"/>
                  </a:lnTo>
                  <a:lnTo>
                    <a:pt x="2683" y="664"/>
                  </a:lnTo>
                  <a:lnTo>
                    <a:pt x="2675" y="674"/>
                  </a:lnTo>
                  <a:lnTo>
                    <a:pt x="2662" y="681"/>
                  </a:lnTo>
                  <a:lnTo>
                    <a:pt x="2650" y="686"/>
                  </a:lnTo>
                  <a:lnTo>
                    <a:pt x="2648" y="686"/>
                  </a:lnTo>
                  <a:lnTo>
                    <a:pt x="2563" y="686"/>
                  </a:lnTo>
                  <a:lnTo>
                    <a:pt x="2563" y="686"/>
                  </a:lnTo>
                  <a:lnTo>
                    <a:pt x="2552" y="682"/>
                  </a:lnTo>
                  <a:lnTo>
                    <a:pt x="2543" y="674"/>
                  </a:lnTo>
                  <a:lnTo>
                    <a:pt x="2538" y="664"/>
                  </a:lnTo>
                  <a:lnTo>
                    <a:pt x="2539" y="651"/>
                  </a:lnTo>
                  <a:lnTo>
                    <a:pt x="2539" y="651"/>
                  </a:lnTo>
                  <a:lnTo>
                    <a:pt x="2539" y="650"/>
                  </a:lnTo>
                  <a:lnTo>
                    <a:pt x="2542" y="636"/>
                  </a:lnTo>
                  <a:lnTo>
                    <a:pt x="2541" y="636"/>
                  </a:lnTo>
                  <a:lnTo>
                    <a:pt x="2507" y="659"/>
                  </a:lnTo>
                  <a:lnTo>
                    <a:pt x="2470" y="679"/>
                  </a:lnTo>
                  <a:lnTo>
                    <a:pt x="2425" y="695"/>
                  </a:lnTo>
                  <a:lnTo>
                    <a:pt x="2410" y="697"/>
                  </a:lnTo>
                  <a:lnTo>
                    <a:pt x="2391" y="699"/>
                  </a:lnTo>
                  <a:lnTo>
                    <a:pt x="2367" y="700"/>
                  </a:lnTo>
                  <a:lnTo>
                    <a:pt x="2339" y="698"/>
                  </a:lnTo>
                  <a:lnTo>
                    <a:pt x="2314" y="692"/>
                  </a:lnTo>
                  <a:lnTo>
                    <a:pt x="2291" y="681"/>
                  </a:lnTo>
                  <a:lnTo>
                    <a:pt x="2271" y="667"/>
                  </a:lnTo>
                  <a:lnTo>
                    <a:pt x="2255" y="648"/>
                  </a:lnTo>
                  <a:lnTo>
                    <a:pt x="2243" y="628"/>
                  </a:lnTo>
                  <a:lnTo>
                    <a:pt x="2236" y="605"/>
                  </a:lnTo>
                  <a:lnTo>
                    <a:pt x="2233" y="580"/>
                  </a:lnTo>
                  <a:lnTo>
                    <a:pt x="2235" y="553"/>
                  </a:lnTo>
                  <a:lnTo>
                    <a:pt x="2241" y="529"/>
                  </a:lnTo>
                  <a:lnTo>
                    <a:pt x="2249" y="506"/>
                  </a:lnTo>
                  <a:lnTo>
                    <a:pt x="2260" y="484"/>
                  </a:lnTo>
                  <a:lnTo>
                    <a:pt x="2275" y="467"/>
                  </a:lnTo>
                  <a:lnTo>
                    <a:pt x="2293" y="450"/>
                  </a:lnTo>
                  <a:lnTo>
                    <a:pt x="2314" y="435"/>
                  </a:lnTo>
                  <a:lnTo>
                    <a:pt x="2339" y="422"/>
                  </a:lnTo>
                  <a:lnTo>
                    <a:pt x="2373" y="409"/>
                  </a:lnTo>
                  <a:lnTo>
                    <a:pt x="2413" y="399"/>
                  </a:lnTo>
                  <a:lnTo>
                    <a:pt x="2455" y="391"/>
                  </a:lnTo>
                  <a:lnTo>
                    <a:pt x="2488" y="386"/>
                  </a:lnTo>
                  <a:lnTo>
                    <a:pt x="2520" y="382"/>
                  </a:lnTo>
                  <a:lnTo>
                    <a:pt x="2554" y="379"/>
                  </a:lnTo>
                  <a:lnTo>
                    <a:pt x="2591" y="376"/>
                  </a:lnTo>
                  <a:lnTo>
                    <a:pt x="2603" y="369"/>
                  </a:lnTo>
                  <a:lnTo>
                    <a:pt x="2605" y="355"/>
                  </a:lnTo>
                  <a:lnTo>
                    <a:pt x="2603" y="342"/>
                  </a:lnTo>
                  <a:lnTo>
                    <a:pt x="2598" y="330"/>
                  </a:lnTo>
                  <a:lnTo>
                    <a:pt x="2590" y="321"/>
                  </a:lnTo>
                  <a:lnTo>
                    <a:pt x="2577" y="314"/>
                  </a:lnTo>
                  <a:lnTo>
                    <a:pt x="2562" y="309"/>
                  </a:lnTo>
                  <a:lnTo>
                    <a:pt x="2542" y="305"/>
                  </a:lnTo>
                  <a:lnTo>
                    <a:pt x="2519" y="303"/>
                  </a:lnTo>
                  <a:lnTo>
                    <a:pt x="2495" y="302"/>
                  </a:lnTo>
                  <a:lnTo>
                    <a:pt x="2468" y="304"/>
                  </a:lnTo>
                  <a:lnTo>
                    <a:pt x="2438" y="308"/>
                  </a:lnTo>
                  <a:lnTo>
                    <a:pt x="2407" y="314"/>
                  </a:lnTo>
                  <a:lnTo>
                    <a:pt x="2392" y="318"/>
                  </a:lnTo>
                  <a:lnTo>
                    <a:pt x="2379" y="321"/>
                  </a:lnTo>
                  <a:lnTo>
                    <a:pt x="2370" y="324"/>
                  </a:lnTo>
                  <a:lnTo>
                    <a:pt x="2362" y="326"/>
                  </a:lnTo>
                  <a:lnTo>
                    <a:pt x="2354" y="329"/>
                  </a:lnTo>
                  <a:lnTo>
                    <a:pt x="2350" y="330"/>
                  </a:lnTo>
                  <a:lnTo>
                    <a:pt x="2345" y="330"/>
                  </a:lnTo>
                  <a:lnTo>
                    <a:pt x="2341" y="329"/>
                  </a:lnTo>
                  <a:lnTo>
                    <a:pt x="2338" y="327"/>
                  </a:lnTo>
                  <a:lnTo>
                    <a:pt x="2335" y="322"/>
                  </a:lnTo>
                  <a:lnTo>
                    <a:pt x="2334" y="315"/>
                  </a:lnTo>
                  <a:lnTo>
                    <a:pt x="2336" y="304"/>
                  </a:lnTo>
                  <a:lnTo>
                    <a:pt x="2347" y="258"/>
                  </a:lnTo>
                  <a:lnTo>
                    <a:pt x="2347" y="256"/>
                  </a:lnTo>
                  <a:lnTo>
                    <a:pt x="2348" y="251"/>
                  </a:lnTo>
                  <a:lnTo>
                    <a:pt x="2352" y="244"/>
                  </a:lnTo>
                  <a:lnTo>
                    <a:pt x="2357" y="236"/>
                  </a:lnTo>
                  <a:lnTo>
                    <a:pt x="2364" y="227"/>
                  </a:lnTo>
                  <a:lnTo>
                    <a:pt x="2374" y="221"/>
                  </a:lnTo>
                  <a:lnTo>
                    <a:pt x="2387" y="216"/>
                  </a:lnTo>
                  <a:lnTo>
                    <a:pt x="2396" y="214"/>
                  </a:lnTo>
                  <a:lnTo>
                    <a:pt x="2403" y="213"/>
                  </a:lnTo>
                  <a:lnTo>
                    <a:pt x="2411" y="211"/>
                  </a:lnTo>
                  <a:lnTo>
                    <a:pt x="2421" y="210"/>
                  </a:lnTo>
                  <a:lnTo>
                    <a:pt x="2434" y="208"/>
                  </a:lnTo>
                  <a:lnTo>
                    <a:pt x="2489" y="200"/>
                  </a:lnTo>
                  <a:lnTo>
                    <a:pt x="2545" y="198"/>
                  </a:lnTo>
                  <a:close/>
                  <a:moveTo>
                    <a:pt x="881" y="198"/>
                  </a:moveTo>
                  <a:lnTo>
                    <a:pt x="923" y="199"/>
                  </a:lnTo>
                  <a:lnTo>
                    <a:pt x="961" y="204"/>
                  </a:lnTo>
                  <a:lnTo>
                    <a:pt x="994" y="209"/>
                  </a:lnTo>
                  <a:lnTo>
                    <a:pt x="1022" y="217"/>
                  </a:lnTo>
                  <a:lnTo>
                    <a:pt x="1045" y="227"/>
                  </a:lnTo>
                  <a:lnTo>
                    <a:pt x="1063" y="241"/>
                  </a:lnTo>
                  <a:lnTo>
                    <a:pt x="1078" y="256"/>
                  </a:lnTo>
                  <a:lnTo>
                    <a:pt x="1088" y="274"/>
                  </a:lnTo>
                  <a:lnTo>
                    <a:pt x="1094" y="294"/>
                  </a:lnTo>
                  <a:lnTo>
                    <a:pt x="1096" y="318"/>
                  </a:lnTo>
                  <a:lnTo>
                    <a:pt x="1095" y="340"/>
                  </a:lnTo>
                  <a:lnTo>
                    <a:pt x="1091" y="362"/>
                  </a:lnTo>
                  <a:lnTo>
                    <a:pt x="1025" y="651"/>
                  </a:lnTo>
                  <a:lnTo>
                    <a:pt x="1020" y="664"/>
                  </a:lnTo>
                  <a:lnTo>
                    <a:pt x="1010" y="674"/>
                  </a:lnTo>
                  <a:lnTo>
                    <a:pt x="999" y="681"/>
                  </a:lnTo>
                  <a:lnTo>
                    <a:pt x="986" y="686"/>
                  </a:lnTo>
                  <a:lnTo>
                    <a:pt x="985" y="686"/>
                  </a:lnTo>
                  <a:lnTo>
                    <a:pt x="899" y="686"/>
                  </a:lnTo>
                  <a:lnTo>
                    <a:pt x="899" y="686"/>
                  </a:lnTo>
                  <a:lnTo>
                    <a:pt x="887" y="681"/>
                  </a:lnTo>
                  <a:lnTo>
                    <a:pt x="879" y="674"/>
                  </a:lnTo>
                  <a:lnTo>
                    <a:pt x="874" y="664"/>
                  </a:lnTo>
                  <a:lnTo>
                    <a:pt x="875" y="651"/>
                  </a:lnTo>
                  <a:lnTo>
                    <a:pt x="875" y="650"/>
                  </a:lnTo>
                  <a:lnTo>
                    <a:pt x="878" y="636"/>
                  </a:lnTo>
                  <a:lnTo>
                    <a:pt x="878" y="635"/>
                  </a:lnTo>
                  <a:lnTo>
                    <a:pt x="843" y="658"/>
                  </a:lnTo>
                  <a:lnTo>
                    <a:pt x="805" y="678"/>
                  </a:lnTo>
                  <a:lnTo>
                    <a:pt x="761" y="694"/>
                  </a:lnTo>
                  <a:lnTo>
                    <a:pt x="745" y="697"/>
                  </a:lnTo>
                  <a:lnTo>
                    <a:pt x="726" y="699"/>
                  </a:lnTo>
                  <a:lnTo>
                    <a:pt x="704" y="699"/>
                  </a:lnTo>
                  <a:lnTo>
                    <a:pt x="676" y="697"/>
                  </a:lnTo>
                  <a:lnTo>
                    <a:pt x="650" y="691"/>
                  </a:lnTo>
                  <a:lnTo>
                    <a:pt x="627" y="680"/>
                  </a:lnTo>
                  <a:lnTo>
                    <a:pt x="607" y="667"/>
                  </a:lnTo>
                  <a:lnTo>
                    <a:pt x="591" y="648"/>
                  </a:lnTo>
                  <a:lnTo>
                    <a:pt x="579" y="628"/>
                  </a:lnTo>
                  <a:lnTo>
                    <a:pt x="572" y="605"/>
                  </a:lnTo>
                  <a:lnTo>
                    <a:pt x="570" y="580"/>
                  </a:lnTo>
                  <a:lnTo>
                    <a:pt x="571" y="552"/>
                  </a:lnTo>
                  <a:lnTo>
                    <a:pt x="576" y="528"/>
                  </a:lnTo>
                  <a:lnTo>
                    <a:pt x="585" y="505"/>
                  </a:lnTo>
                  <a:lnTo>
                    <a:pt x="596" y="484"/>
                  </a:lnTo>
                  <a:lnTo>
                    <a:pt x="611" y="466"/>
                  </a:lnTo>
                  <a:lnTo>
                    <a:pt x="629" y="449"/>
                  </a:lnTo>
                  <a:lnTo>
                    <a:pt x="650" y="435"/>
                  </a:lnTo>
                  <a:lnTo>
                    <a:pt x="675" y="422"/>
                  </a:lnTo>
                  <a:lnTo>
                    <a:pt x="709" y="409"/>
                  </a:lnTo>
                  <a:lnTo>
                    <a:pt x="748" y="399"/>
                  </a:lnTo>
                  <a:lnTo>
                    <a:pt x="791" y="390"/>
                  </a:lnTo>
                  <a:lnTo>
                    <a:pt x="824" y="386"/>
                  </a:lnTo>
                  <a:lnTo>
                    <a:pt x="856" y="382"/>
                  </a:lnTo>
                  <a:lnTo>
                    <a:pt x="889" y="379"/>
                  </a:lnTo>
                  <a:lnTo>
                    <a:pt x="927" y="376"/>
                  </a:lnTo>
                  <a:lnTo>
                    <a:pt x="939" y="368"/>
                  </a:lnTo>
                  <a:lnTo>
                    <a:pt x="941" y="355"/>
                  </a:lnTo>
                  <a:lnTo>
                    <a:pt x="939" y="341"/>
                  </a:lnTo>
                  <a:lnTo>
                    <a:pt x="934" y="329"/>
                  </a:lnTo>
                  <a:lnTo>
                    <a:pt x="925" y="320"/>
                  </a:lnTo>
                  <a:lnTo>
                    <a:pt x="913" y="314"/>
                  </a:lnTo>
                  <a:lnTo>
                    <a:pt x="897" y="309"/>
                  </a:lnTo>
                  <a:lnTo>
                    <a:pt x="878" y="305"/>
                  </a:lnTo>
                  <a:lnTo>
                    <a:pt x="856" y="303"/>
                  </a:lnTo>
                  <a:lnTo>
                    <a:pt x="830" y="302"/>
                  </a:lnTo>
                  <a:lnTo>
                    <a:pt x="803" y="304"/>
                  </a:lnTo>
                  <a:lnTo>
                    <a:pt x="774" y="308"/>
                  </a:lnTo>
                  <a:lnTo>
                    <a:pt x="744" y="313"/>
                  </a:lnTo>
                  <a:lnTo>
                    <a:pt x="728" y="317"/>
                  </a:lnTo>
                  <a:lnTo>
                    <a:pt x="716" y="320"/>
                  </a:lnTo>
                  <a:lnTo>
                    <a:pt x="706" y="323"/>
                  </a:lnTo>
                  <a:lnTo>
                    <a:pt x="697" y="326"/>
                  </a:lnTo>
                  <a:lnTo>
                    <a:pt x="689" y="329"/>
                  </a:lnTo>
                  <a:lnTo>
                    <a:pt x="686" y="330"/>
                  </a:lnTo>
                  <a:lnTo>
                    <a:pt x="682" y="330"/>
                  </a:lnTo>
                  <a:lnTo>
                    <a:pt x="678" y="329"/>
                  </a:lnTo>
                  <a:lnTo>
                    <a:pt x="674" y="326"/>
                  </a:lnTo>
                  <a:lnTo>
                    <a:pt x="672" y="322"/>
                  </a:lnTo>
                  <a:lnTo>
                    <a:pt x="671" y="314"/>
                  </a:lnTo>
                  <a:lnTo>
                    <a:pt x="672" y="304"/>
                  </a:lnTo>
                  <a:lnTo>
                    <a:pt x="683" y="258"/>
                  </a:lnTo>
                  <a:lnTo>
                    <a:pt x="683" y="256"/>
                  </a:lnTo>
                  <a:lnTo>
                    <a:pt x="685" y="251"/>
                  </a:lnTo>
                  <a:lnTo>
                    <a:pt x="687" y="244"/>
                  </a:lnTo>
                  <a:lnTo>
                    <a:pt x="692" y="236"/>
                  </a:lnTo>
                  <a:lnTo>
                    <a:pt x="700" y="227"/>
                  </a:lnTo>
                  <a:lnTo>
                    <a:pt x="710" y="220"/>
                  </a:lnTo>
                  <a:lnTo>
                    <a:pt x="723" y="216"/>
                  </a:lnTo>
                  <a:lnTo>
                    <a:pt x="732" y="214"/>
                  </a:lnTo>
                  <a:lnTo>
                    <a:pt x="739" y="212"/>
                  </a:lnTo>
                  <a:lnTo>
                    <a:pt x="746" y="211"/>
                  </a:lnTo>
                  <a:lnTo>
                    <a:pt x="757" y="209"/>
                  </a:lnTo>
                  <a:lnTo>
                    <a:pt x="770" y="207"/>
                  </a:lnTo>
                  <a:lnTo>
                    <a:pt x="826" y="200"/>
                  </a:lnTo>
                  <a:lnTo>
                    <a:pt x="881" y="198"/>
                  </a:lnTo>
                  <a:close/>
                  <a:moveTo>
                    <a:pt x="1974" y="175"/>
                  </a:moveTo>
                  <a:lnTo>
                    <a:pt x="1960" y="178"/>
                  </a:lnTo>
                  <a:lnTo>
                    <a:pt x="1946" y="185"/>
                  </a:lnTo>
                  <a:lnTo>
                    <a:pt x="1936" y="196"/>
                  </a:lnTo>
                  <a:lnTo>
                    <a:pt x="1931" y="210"/>
                  </a:lnTo>
                  <a:lnTo>
                    <a:pt x="1903" y="327"/>
                  </a:lnTo>
                  <a:lnTo>
                    <a:pt x="1902" y="339"/>
                  </a:lnTo>
                  <a:lnTo>
                    <a:pt x="1905" y="348"/>
                  </a:lnTo>
                  <a:lnTo>
                    <a:pt x="1911" y="355"/>
                  </a:lnTo>
                  <a:lnTo>
                    <a:pt x="1919" y="360"/>
                  </a:lnTo>
                  <a:lnTo>
                    <a:pt x="1931" y="362"/>
                  </a:lnTo>
                  <a:lnTo>
                    <a:pt x="1954" y="362"/>
                  </a:lnTo>
                  <a:lnTo>
                    <a:pt x="1989" y="360"/>
                  </a:lnTo>
                  <a:lnTo>
                    <a:pt x="2020" y="355"/>
                  </a:lnTo>
                  <a:lnTo>
                    <a:pt x="2047" y="346"/>
                  </a:lnTo>
                  <a:lnTo>
                    <a:pt x="2070" y="333"/>
                  </a:lnTo>
                  <a:lnTo>
                    <a:pt x="2084" y="319"/>
                  </a:lnTo>
                  <a:lnTo>
                    <a:pt x="2096" y="304"/>
                  </a:lnTo>
                  <a:lnTo>
                    <a:pt x="2104" y="287"/>
                  </a:lnTo>
                  <a:lnTo>
                    <a:pt x="2109" y="268"/>
                  </a:lnTo>
                  <a:lnTo>
                    <a:pt x="2110" y="247"/>
                  </a:lnTo>
                  <a:lnTo>
                    <a:pt x="2109" y="229"/>
                  </a:lnTo>
                  <a:lnTo>
                    <a:pt x="2104" y="215"/>
                  </a:lnTo>
                  <a:lnTo>
                    <a:pt x="2096" y="202"/>
                  </a:lnTo>
                  <a:lnTo>
                    <a:pt x="2084" y="192"/>
                  </a:lnTo>
                  <a:lnTo>
                    <a:pt x="2069" y="184"/>
                  </a:lnTo>
                  <a:lnTo>
                    <a:pt x="2050" y="179"/>
                  </a:lnTo>
                  <a:lnTo>
                    <a:pt x="2028" y="176"/>
                  </a:lnTo>
                  <a:lnTo>
                    <a:pt x="2004" y="175"/>
                  </a:lnTo>
                  <a:lnTo>
                    <a:pt x="1974" y="175"/>
                  </a:lnTo>
                  <a:close/>
                  <a:moveTo>
                    <a:pt x="311" y="173"/>
                  </a:moveTo>
                  <a:lnTo>
                    <a:pt x="295" y="175"/>
                  </a:lnTo>
                  <a:lnTo>
                    <a:pt x="283" y="183"/>
                  </a:lnTo>
                  <a:lnTo>
                    <a:pt x="273" y="193"/>
                  </a:lnTo>
                  <a:lnTo>
                    <a:pt x="266" y="207"/>
                  </a:lnTo>
                  <a:lnTo>
                    <a:pt x="239" y="325"/>
                  </a:lnTo>
                  <a:lnTo>
                    <a:pt x="238" y="337"/>
                  </a:lnTo>
                  <a:lnTo>
                    <a:pt x="241" y="346"/>
                  </a:lnTo>
                  <a:lnTo>
                    <a:pt x="248" y="354"/>
                  </a:lnTo>
                  <a:lnTo>
                    <a:pt x="256" y="358"/>
                  </a:lnTo>
                  <a:lnTo>
                    <a:pt x="267" y="360"/>
                  </a:lnTo>
                  <a:lnTo>
                    <a:pt x="289" y="360"/>
                  </a:lnTo>
                  <a:lnTo>
                    <a:pt x="324" y="358"/>
                  </a:lnTo>
                  <a:lnTo>
                    <a:pt x="355" y="353"/>
                  </a:lnTo>
                  <a:lnTo>
                    <a:pt x="382" y="343"/>
                  </a:lnTo>
                  <a:lnTo>
                    <a:pt x="405" y="329"/>
                  </a:lnTo>
                  <a:lnTo>
                    <a:pt x="420" y="317"/>
                  </a:lnTo>
                  <a:lnTo>
                    <a:pt x="432" y="302"/>
                  </a:lnTo>
                  <a:lnTo>
                    <a:pt x="440" y="285"/>
                  </a:lnTo>
                  <a:lnTo>
                    <a:pt x="446" y="265"/>
                  </a:lnTo>
                  <a:lnTo>
                    <a:pt x="447" y="244"/>
                  </a:lnTo>
                  <a:lnTo>
                    <a:pt x="445" y="227"/>
                  </a:lnTo>
                  <a:lnTo>
                    <a:pt x="440" y="212"/>
                  </a:lnTo>
                  <a:lnTo>
                    <a:pt x="432" y="199"/>
                  </a:lnTo>
                  <a:lnTo>
                    <a:pt x="421" y="190"/>
                  </a:lnTo>
                  <a:lnTo>
                    <a:pt x="405" y="182"/>
                  </a:lnTo>
                  <a:lnTo>
                    <a:pt x="387" y="177"/>
                  </a:lnTo>
                  <a:lnTo>
                    <a:pt x="365" y="174"/>
                  </a:lnTo>
                  <a:lnTo>
                    <a:pt x="341" y="173"/>
                  </a:lnTo>
                  <a:lnTo>
                    <a:pt x="311" y="173"/>
                  </a:lnTo>
                  <a:close/>
                  <a:moveTo>
                    <a:pt x="2942" y="63"/>
                  </a:moveTo>
                  <a:lnTo>
                    <a:pt x="3025" y="63"/>
                  </a:lnTo>
                  <a:lnTo>
                    <a:pt x="3036" y="65"/>
                  </a:lnTo>
                  <a:lnTo>
                    <a:pt x="3044" y="69"/>
                  </a:lnTo>
                  <a:lnTo>
                    <a:pt x="3050" y="78"/>
                  </a:lnTo>
                  <a:lnTo>
                    <a:pt x="3053" y="87"/>
                  </a:lnTo>
                  <a:lnTo>
                    <a:pt x="3052" y="97"/>
                  </a:lnTo>
                  <a:lnTo>
                    <a:pt x="2930" y="651"/>
                  </a:lnTo>
                  <a:lnTo>
                    <a:pt x="2926" y="658"/>
                  </a:lnTo>
                  <a:lnTo>
                    <a:pt x="2918" y="669"/>
                  </a:lnTo>
                  <a:lnTo>
                    <a:pt x="2909" y="677"/>
                  </a:lnTo>
                  <a:lnTo>
                    <a:pt x="2899" y="683"/>
                  </a:lnTo>
                  <a:lnTo>
                    <a:pt x="2886" y="686"/>
                  </a:lnTo>
                  <a:lnTo>
                    <a:pt x="2801" y="686"/>
                  </a:lnTo>
                  <a:lnTo>
                    <a:pt x="2799" y="683"/>
                  </a:lnTo>
                  <a:lnTo>
                    <a:pt x="2788" y="680"/>
                  </a:lnTo>
                  <a:lnTo>
                    <a:pt x="2781" y="673"/>
                  </a:lnTo>
                  <a:lnTo>
                    <a:pt x="2776" y="664"/>
                  </a:lnTo>
                  <a:lnTo>
                    <a:pt x="2776" y="651"/>
                  </a:lnTo>
                  <a:lnTo>
                    <a:pt x="2776" y="651"/>
                  </a:lnTo>
                  <a:lnTo>
                    <a:pt x="2780" y="635"/>
                  </a:lnTo>
                  <a:lnTo>
                    <a:pt x="2895" y="116"/>
                  </a:lnTo>
                  <a:lnTo>
                    <a:pt x="2899" y="98"/>
                  </a:lnTo>
                  <a:lnTo>
                    <a:pt x="2903" y="91"/>
                  </a:lnTo>
                  <a:lnTo>
                    <a:pt x="2910" y="80"/>
                  </a:lnTo>
                  <a:lnTo>
                    <a:pt x="2919" y="71"/>
                  </a:lnTo>
                  <a:lnTo>
                    <a:pt x="2931" y="65"/>
                  </a:lnTo>
                  <a:lnTo>
                    <a:pt x="2942" y="63"/>
                  </a:lnTo>
                  <a:close/>
                  <a:moveTo>
                    <a:pt x="1837" y="58"/>
                  </a:moveTo>
                  <a:lnTo>
                    <a:pt x="2028" y="58"/>
                  </a:lnTo>
                  <a:lnTo>
                    <a:pt x="2069" y="59"/>
                  </a:lnTo>
                  <a:lnTo>
                    <a:pt x="2104" y="62"/>
                  </a:lnTo>
                  <a:lnTo>
                    <a:pt x="2137" y="66"/>
                  </a:lnTo>
                  <a:lnTo>
                    <a:pt x="2166" y="73"/>
                  </a:lnTo>
                  <a:lnTo>
                    <a:pt x="2193" y="84"/>
                  </a:lnTo>
                  <a:lnTo>
                    <a:pt x="2217" y="95"/>
                  </a:lnTo>
                  <a:lnTo>
                    <a:pt x="2236" y="111"/>
                  </a:lnTo>
                  <a:lnTo>
                    <a:pt x="2253" y="129"/>
                  </a:lnTo>
                  <a:lnTo>
                    <a:pt x="2267" y="150"/>
                  </a:lnTo>
                  <a:lnTo>
                    <a:pt x="2276" y="174"/>
                  </a:lnTo>
                  <a:lnTo>
                    <a:pt x="2282" y="200"/>
                  </a:lnTo>
                  <a:lnTo>
                    <a:pt x="2284" y="231"/>
                  </a:lnTo>
                  <a:lnTo>
                    <a:pt x="2281" y="268"/>
                  </a:lnTo>
                  <a:lnTo>
                    <a:pt x="2274" y="302"/>
                  </a:lnTo>
                  <a:lnTo>
                    <a:pt x="2260" y="334"/>
                  </a:lnTo>
                  <a:lnTo>
                    <a:pt x="2243" y="362"/>
                  </a:lnTo>
                  <a:lnTo>
                    <a:pt x="2220" y="388"/>
                  </a:lnTo>
                  <a:lnTo>
                    <a:pt x="2191" y="413"/>
                  </a:lnTo>
                  <a:lnTo>
                    <a:pt x="2158" y="434"/>
                  </a:lnTo>
                  <a:lnTo>
                    <a:pt x="2120" y="451"/>
                  </a:lnTo>
                  <a:lnTo>
                    <a:pt x="2079" y="465"/>
                  </a:lnTo>
                  <a:lnTo>
                    <a:pt x="2033" y="474"/>
                  </a:lnTo>
                  <a:lnTo>
                    <a:pt x="1984" y="479"/>
                  </a:lnTo>
                  <a:lnTo>
                    <a:pt x="1930" y="481"/>
                  </a:lnTo>
                  <a:lnTo>
                    <a:pt x="1903" y="481"/>
                  </a:lnTo>
                  <a:lnTo>
                    <a:pt x="1888" y="484"/>
                  </a:lnTo>
                  <a:lnTo>
                    <a:pt x="1876" y="491"/>
                  </a:lnTo>
                  <a:lnTo>
                    <a:pt x="1865" y="503"/>
                  </a:lnTo>
                  <a:lnTo>
                    <a:pt x="1859" y="516"/>
                  </a:lnTo>
                  <a:lnTo>
                    <a:pt x="1828" y="651"/>
                  </a:lnTo>
                  <a:lnTo>
                    <a:pt x="1822" y="665"/>
                  </a:lnTo>
                  <a:lnTo>
                    <a:pt x="1812" y="676"/>
                  </a:lnTo>
                  <a:lnTo>
                    <a:pt x="1798" y="683"/>
                  </a:lnTo>
                  <a:lnTo>
                    <a:pt x="1784" y="687"/>
                  </a:lnTo>
                  <a:lnTo>
                    <a:pt x="1692" y="687"/>
                  </a:lnTo>
                  <a:lnTo>
                    <a:pt x="1682" y="684"/>
                  </a:lnTo>
                  <a:lnTo>
                    <a:pt x="1673" y="679"/>
                  </a:lnTo>
                  <a:lnTo>
                    <a:pt x="1666" y="672"/>
                  </a:lnTo>
                  <a:lnTo>
                    <a:pt x="1664" y="663"/>
                  </a:lnTo>
                  <a:lnTo>
                    <a:pt x="1664" y="651"/>
                  </a:lnTo>
                  <a:lnTo>
                    <a:pt x="1793" y="93"/>
                  </a:lnTo>
                  <a:lnTo>
                    <a:pt x="1799" y="80"/>
                  </a:lnTo>
                  <a:lnTo>
                    <a:pt x="1809" y="68"/>
                  </a:lnTo>
                  <a:lnTo>
                    <a:pt x="1823" y="61"/>
                  </a:lnTo>
                  <a:lnTo>
                    <a:pt x="1837" y="58"/>
                  </a:lnTo>
                  <a:close/>
                  <a:moveTo>
                    <a:pt x="174" y="56"/>
                  </a:moveTo>
                  <a:lnTo>
                    <a:pt x="365" y="56"/>
                  </a:lnTo>
                  <a:lnTo>
                    <a:pt x="404" y="57"/>
                  </a:lnTo>
                  <a:lnTo>
                    <a:pt x="440" y="60"/>
                  </a:lnTo>
                  <a:lnTo>
                    <a:pt x="474" y="65"/>
                  </a:lnTo>
                  <a:lnTo>
                    <a:pt x="503" y="71"/>
                  </a:lnTo>
                  <a:lnTo>
                    <a:pt x="529" y="82"/>
                  </a:lnTo>
                  <a:lnTo>
                    <a:pt x="553" y="94"/>
                  </a:lnTo>
                  <a:lnTo>
                    <a:pt x="573" y="109"/>
                  </a:lnTo>
                  <a:lnTo>
                    <a:pt x="590" y="127"/>
                  </a:lnTo>
                  <a:lnTo>
                    <a:pt x="603" y="148"/>
                  </a:lnTo>
                  <a:lnTo>
                    <a:pt x="610" y="165"/>
                  </a:lnTo>
                  <a:lnTo>
                    <a:pt x="617" y="185"/>
                  </a:lnTo>
                  <a:lnTo>
                    <a:pt x="620" y="207"/>
                  </a:lnTo>
                  <a:lnTo>
                    <a:pt x="621" y="230"/>
                  </a:lnTo>
                  <a:lnTo>
                    <a:pt x="618" y="266"/>
                  </a:lnTo>
                  <a:lnTo>
                    <a:pt x="610" y="300"/>
                  </a:lnTo>
                  <a:lnTo>
                    <a:pt x="597" y="332"/>
                  </a:lnTo>
                  <a:lnTo>
                    <a:pt x="579" y="360"/>
                  </a:lnTo>
                  <a:lnTo>
                    <a:pt x="555" y="386"/>
                  </a:lnTo>
                  <a:lnTo>
                    <a:pt x="526" y="411"/>
                  </a:lnTo>
                  <a:lnTo>
                    <a:pt x="493" y="432"/>
                  </a:lnTo>
                  <a:lnTo>
                    <a:pt x="456" y="449"/>
                  </a:lnTo>
                  <a:lnTo>
                    <a:pt x="415" y="463"/>
                  </a:lnTo>
                  <a:lnTo>
                    <a:pt x="370" y="472"/>
                  </a:lnTo>
                  <a:lnTo>
                    <a:pt x="320" y="477"/>
                  </a:lnTo>
                  <a:lnTo>
                    <a:pt x="266" y="479"/>
                  </a:lnTo>
                  <a:lnTo>
                    <a:pt x="239" y="479"/>
                  </a:lnTo>
                  <a:lnTo>
                    <a:pt x="225" y="482"/>
                  </a:lnTo>
                  <a:lnTo>
                    <a:pt x="211" y="489"/>
                  </a:lnTo>
                  <a:lnTo>
                    <a:pt x="202" y="501"/>
                  </a:lnTo>
                  <a:lnTo>
                    <a:pt x="196" y="514"/>
                  </a:lnTo>
                  <a:lnTo>
                    <a:pt x="164" y="649"/>
                  </a:lnTo>
                  <a:lnTo>
                    <a:pt x="159" y="663"/>
                  </a:lnTo>
                  <a:lnTo>
                    <a:pt x="148" y="674"/>
                  </a:lnTo>
                  <a:lnTo>
                    <a:pt x="135" y="681"/>
                  </a:lnTo>
                  <a:lnTo>
                    <a:pt x="120" y="684"/>
                  </a:lnTo>
                  <a:lnTo>
                    <a:pt x="29" y="684"/>
                  </a:lnTo>
                  <a:lnTo>
                    <a:pt x="18" y="682"/>
                  </a:lnTo>
                  <a:lnTo>
                    <a:pt x="9" y="677"/>
                  </a:lnTo>
                  <a:lnTo>
                    <a:pt x="3" y="670"/>
                  </a:lnTo>
                  <a:lnTo>
                    <a:pt x="0" y="661"/>
                  </a:lnTo>
                  <a:lnTo>
                    <a:pt x="1" y="649"/>
                  </a:lnTo>
                  <a:lnTo>
                    <a:pt x="130" y="91"/>
                  </a:lnTo>
                  <a:lnTo>
                    <a:pt x="136" y="78"/>
                  </a:lnTo>
                  <a:lnTo>
                    <a:pt x="146" y="66"/>
                  </a:lnTo>
                  <a:lnTo>
                    <a:pt x="159" y="59"/>
                  </a:lnTo>
                  <a:lnTo>
                    <a:pt x="174" y="56"/>
                  </a:lnTo>
                  <a:close/>
                  <a:moveTo>
                    <a:pt x="3277" y="23"/>
                  </a:moveTo>
                  <a:lnTo>
                    <a:pt x="3293" y="27"/>
                  </a:lnTo>
                  <a:lnTo>
                    <a:pt x="3302" y="37"/>
                  </a:lnTo>
                  <a:lnTo>
                    <a:pt x="3318" y="26"/>
                  </a:lnTo>
                  <a:lnTo>
                    <a:pt x="3335" y="23"/>
                  </a:lnTo>
                  <a:lnTo>
                    <a:pt x="3357" y="32"/>
                  </a:lnTo>
                  <a:lnTo>
                    <a:pt x="3364" y="56"/>
                  </a:lnTo>
                  <a:lnTo>
                    <a:pt x="3364" y="114"/>
                  </a:lnTo>
                  <a:lnTo>
                    <a:pt x="3348" y="114"/>
                  </a:lnTo>
                  <a:lnTo>
                    <a:pt x="3348" y="63"/>
                  </a:lnTo>
                  <a:lnTo>
                    <a:pt x="3347" y="53"/>
                  </a:lnTo>
                  <a:lnTo>
                    <a:pt x="3346" y="44"/>
                  </a:lnTo>
                  <a:lnTo>
                    <a:pt x="3340" y="38"/>
                  </a:lnTo>
                  <a:lnTo>
                    <a:pt x="3331" y="37"/>
                  </a:lnTo>
                  <a:lnTo>
                    <a:pt x="3318" y="40"/>
                  </a:lnTo>
                  <a:lnTo>
                    <a:pt x="3306" y="49"/>
                  </a:lnTo>
                  <a:lnTo>
                    <a:pt x="3306" y="53"/>
                  </a:lnTo>
                  <a:lnTo>
                    <a:pt x="3306" y="57"/>
                  </a:lnTo>
                  <a:lnTo>
                    <a:pt x="3306" y="114"/>
                  </a:lnTo>
                  <a:lnTo>
                    <a:pt x="3290" y="114"/>
                  </a:lnTo>
                  <a:lnTo>
                    <a:pt x="3290" y="63"/>
                  </a:lnTo>
                  <a:lnTo>
                    <a:pt x="3290" y="53"/>
                  </a:lnTo>
                  <a:lnTo>
                    <a:pt x="3288" y="44"/>
                  </a:lnTo>
                  <a:lnTo>
                    <a:pt x="3283" y="38"/>
                  </a:lnTo>
                  <a:lnTo>
                    <a:pt x="3273" y="37"/>
                  </a:lnTo>
                  <a:lnTo>
                    <a:pt x="3260" y="39"/>
                  </a:lnTo>
                  <a:lnTo>
                    <a:pt x="3248" y="48"/>
                  </a:lnTo>
                  <a:lnTo>
                    <a:pt x="3248" y="114"/>
                  </a:lnTo>
                  <a:lnTo>
                    <a:pt x="3233" y="114"/>
                  </a:lnTo>
                  <a:lnTo>
                    <a:pt x="3233" y="25"/>
                  </a:lnTo>
                  <a:lnTo>
                    <a:pt x="3248" y="25"/>
                  </a:lnTo>
                  <a:lnTo>
                    <a:pt x="3248" y="35"/>
                  </a:lnTo>
                  <a:lnTo>
                    <a:pt x="3262" y="26"/>
                  </a:lnTo>
                  <a:lnTo>
                    <a:pt x="3277" y="23"/>
                  </a:lnTo>
                  <a:close/>
                  <a:moveTo>
                    <a:pt x="3169" y="0"/>
                  </a:moveTo>
                  <a:lnTo>
                    <a:pt x="3185" y="0"/>
                  </a:lnTo>
                  <a:lnTo>
                    <a:pt x="3185" y="25"/>
                  </a:lnTo>
                  <a:lnTo>
                    <a:pt x="3216" y="25"/>
                  </a:lnTo>
                  <a:lnTo>
                    <a:pt x="3216" y="37"/>
                  </a:lnTo>
                  <a:lnTo>
                    <a:pt x="3185" y="37"/>
                  </a:lnTo>
                  <a:lnTo>
                    <a:pt x="3185" y="90"/>
                  </a:lnTo>
                  <a:lnTo>
                    <a:pt x="3187" y="96"/>
                  </a:lnTo>
                  <a:lnTo>
                    <a:pt x="3192" y="101"/>
                  </a:lnTo>
                  <a:lnTo>
                    <a:pt x="3201" y="102"/>
                  </a:lnTo>
                  <a:lnTo>
                    <a:pt x="3209" y="101"/>
                  </a:lnTo>
                  <a:lnTo>
                    <a:pt x="3215" y="100"/>
                  </a:lnTo>
                  <a:lnTo>
                    <a:pt x="3216" y="100"/>
                  </a:lnTo>
                  <a:lnTo>
                    <a:pt x="3216" y="114"/>
                  </a:lnTo>
                  <a:lnTo>
                    <a:pt x="3207" y="115"/>
                  </a:lnTo>
                  <a:lnTo>
                    <a:pt x="3197" y="116"/>
                  </a:lnTo>
                  <a:lnTo>
                    <a:pt x="3176" y="109"/>
                  </a:lnTo>
                  <a:lnTo>
                    <a:pt x="3169" y="85"/>
                  </a:lnTo>
                  <a:lnTo>
                    <a:pt x="3169" y="37"/>
                  </a:lnTo>
                  <a:lnTo>
                    <a:pt x="3159" y="37"/>
                  </a:lnTo>
                  <a:lnTo>
                    <a:pt x="3159" y="25"/>
                  </a:lnTo>
                  <a:lnTo>
                    <a:pt x="3169" y="25"/>
                  </a:lnTo>
                  <a:lnTo>
                    <a:pt x="316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463529" y="3262694"/>
              <a:ext cx="12033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Payment method 1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30155" y="4155516"/>
            <a:ext cx="3439236" cy="982639"/>
            <a:chOff x="730155" y="4155516"/>
            <a:chExt cx="3439236" cy="982639"/>
          </a:xfrm>
        </p:grpSpPr>
        <p:sp>
          <p:nvSpPr>
            <p:cNvPr id="49" name="Rectangle 48"/>
            <p:cNvSpPr/>
            <p:nvPr/>
          </p:nvSpPr>
          <p:spPr>
            <a:xfrm>
              <a:off x="730155" y="4155516"/>
              <a:ext cx="3439236" cy="98263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11"/>
            <p:cNvSpPr>
              <a:spLocks noEditPoints="1"/>
            </p:cNvSpPr>
            <p:nvPr/>
          </p:nvSpPr>
          <p:spPr bwMode="auto">
            <a:xfrm>
              <a:off x="945597" y="4534549"/>
              <a:ext cx="732619" cy="224572"/>
            </a:xfrm>
            <a:custGeom>
              <a:avLst/>
              <a:gdLst>
                <a:gd name="T0" fmla="*/ 3201 w 3680"/>
                <a:gd name="T1" fmla="*/ 378 h 1114"/>
                <a:gd name="T2" fmla="*/ 3186 w 3680"/>
                <a:gd name="T3" fmla="*/ 417 h 1114"/>
                <a:gd name="T4" fmla="*/ 3153 w 3680"/>
                <a:gd name="T5" fmla="*/ 502 h 1114"/>
                <a:gd name="T6" fmla="*/ 3100 w 3680"/>
                <a:gd name="T7" fmla="*/ 636 h 1114"/>
                <a:gd name="T8" fmla="*/ 3317 w 3680"/>
                <a:gd name="T9" fmla="*/ 716 h 1114"/>
                <a:gd name="T10" fmla="*/ 3293 w 3680"/>
                <a:gd name="T11" fmla="*/ 611 h 1114"/>
                <a:gd name="T12" fmla="*/ 3263 w 3680"/>
                <a:gd name="T13" fmla="*/ 472 h 1114"/>
                <a:gd name="T14" fmla="*/ 3248 w 3680"/>
                <a:gd name="T15" fmla="*/ 404 h 1114"/>
                <a:gd name="T16" fmla="*/ 3402 w 3680"/>
                <a:gd name="T17" fmla="*/ 1098 h 1114"/>
                <a:gd name="T18" fmla="*/ 3389 w 3680"/>
                <a:gd name="T19" fmla="*/ 1041 h 1114"/>
                <a:gd name="T20" fmla="*/ 3368 w 3680"/>
                <a:gd name="T21" fmla="*/ 950 h 1114"/>
                <a:gd name="T22" fmla="*/ 3277 w 3680"/>
                <a:gd name="T23" fmla="*/ 937 h 1114"/>
                <a:gd name="T24" fmla="*/ 3099 w 3680"/>
                <a:gd name="T25" fmla="*/ 936 h 1114"/>
                <a:gd name="T26" fmla="*/ 2983 w 3680"/>
                <a:gd name="T27" fmla="*/ 936 h 1114"/>
                <a:gd name="T28" fmla="*/ 2953 w 3680"/>
                <a:gd name="T29" fmla="*/ 1010 h 1114"/>
                <a:gd name="T30" fmla="*/ 2924 w 3680"/>
                <a:gd name="T31" fmla="*/ 1088 h 1114"/>
                <a:gd name="T32" fmla="*/ 3063 w 3680"/>
                <a:gd name="T33" fmla="*/ 85 h 1114"/>
                <a:gd name="T34" fmla="*/ 3156 w 3680"/>
                <a:gd name="T35" fmla="*/ 24 h 1114"/>
                <a:gd name="T36" fmla="*/ 882 w 3680"/>
                <a:gd name="T37" fmla="*/ 1097 h 1114"/>
                <a:gd name="T38" fmla="*/ 447 w 3680"/>
                <a:gd name="T39" fmla="*/ 310 h 1114"/>
                <a:gd name="T40" fmla="*/ 642 w 3680"/>
                <a:gd name="T41" fmla="*/ 525 h 1114"/>
                <a:gd name="T42" fmla="*/ 1035 w 3680"/>
                <a:gd name="T43" fmla="*/ 19 h 1114"/>
                <a:gd name="T44" fmla="*/ 1474 w 3680"/>
                <a:gd name="T45" fmla="*/ 18 h 1114"/>
                <a:gd name="T46" fmla="*/ 532 w 3680"/>
                <a:gd name="T47" fmla="*/ 20 h 1114"/>
                <a:gd name="T48" fmla="*/ 598 w 3680"/>
                <a:gd name="T49" fmla="*/ 96 h 1114"/>
                <a:gd name="T50" fmla="*/ 568 w 3680"/>
                <a:gd name="T51" fmla="*/ 358 h 1114"/>
                <a:gd name="T52" fmla="*/ 298 w 3680"/>
                <a:gd name="T53" fmla="*/ 142 h 1114"/>
                <a:gd name="T54" fmla="*/ 3 w 3680"/>
                <a:gd name="T55" fmla="*/ 9 h 1114"/>
                <a:gd name="T56" fmla="*/ 2600 w 3680"/>
                <a:gd name="T57" fmla="*/ 24 h 1114"/>
                <a:gd name="T58" fmla="*/ 2574 w 3680"/>
                <a:gd name="T59" fmla="*/ 256 h 1114"/>
                <a:gd name="T60" fmla="*/ 2378 w 3680"/>
                <a:gd name="T61" fmla="*/ 225 h 1114"/>
                <a:gd name="T62" fmla="*/ 2241 w 3680"/>
                <a:gd name="T63" fmla="*/ 261 h 1114"/>
                <a:gd name="T64" fmla="*/ 2210 w 3680"/>
                <a:gd name="T65" fmla="*/ 337 h 1114"/>
                <a:gd name="T66" fmla="*/ 2305 w 3680"/>
                <a:gd name="T67" fmla="*/ 417 h 1114"/>
                <a:gd name="T68" fmla="*/ 2517 w 3680"/>
                <a:gd name="T69" fmla="*/ 535 h 1114"/>
                <a:gd name="T70" fmla="*/ 2624 w 3680"/>
                <a:gd name="T71" fmla="*/ 706 h 1114"/>
                <a:gd name="T72" fmla="*/ 2577 w 3680"/>
                <a:gd name="T73" fmla="*/ 916 h 1114"/>
                <a:gd name="T74" fmla="*/ 2397 w 3680"/>
                <a:gd name="T75" fmla="*/ 1063 h 1114"/>
                <a:gd name="T76" fmla="*/ 2106 w 3680"/>
                <a:gd name="T77" fmla="*/ 1114 h 1114"/>
                <a:gd name="T78" fmla="*/ 1845 w 3680"/>
                <a:gd name="T79" fmla="*/ 1082 h 1114"/>
                <a:gd name="T80" fmla="*/ 1893 w 3680"/>
                <a:gd name="T81" fmla="*/ 848 h 1114"/>
                <a:gd name="T82" fmla="*/ 2086 w 3680"/>
                <a:gd name="T83" fmla="*/ 888 h 1114"/>
                <a:gd name="T84" fmla="*/ 2235 w 3680"/>
                <a:gd name="T85" fmla="*/ 872 h 1114"/>
                <a:gd name="T86" fmla="*/ 2311 w 3680"/>
                <a:gd name="T87" fmla="*/ 804 h 1114"/>
                <a:gd name="T88" fmla="*/ 2288 w 3680"/>
                <a:gd name="T89" fmla="*/ 726 h 1114"/>
                <a:gd name="T90" fmla="*/ 2159 w 3680"/>
                <a:gd name="T91" fmla="*/ 650 h 1114"/>
                <a:gd name="T92" fmla="*/ 2022 w 3680"/>
                <a:gd name="T93" fmla="*/ 573 h 1114"/>
                <a:gd name="T94" fmla="*/ 1917 w 3680"/>
                <a:gd name="T95" fmla="*/ 453 h 1114"/>
                <a:gd name="T96" fmla="*/ 1910 w 3680"/>
                <a:gd name="T97" fmla="*/ 271 h 1114"/>
                <a:gd name="T98" fmla="*/ 2040 w 3680"/>
                <a:gd name="T99" fmla="*/ 100 h 1114"/>
                <a:gd name="T100" fmla="*/ 2282 w 3680"/>
                <a:gd name="T101" fmla="*/ 8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0" h="1114">
                  <a:moveTo>
                    <a:pt x="3227" y="311"/>
                  </a:moveTo>
                  <a:lnTo>
                    <a:pt x="3222" y="327"/>
                  </a:lnTo>
                  <a:lnTo>
                    <a:pt x="3215" y="345"/>
                  </a:lnTo>
                  <a:lnTo>
                    <a:pt x="3208" y="361"/>
                  </a:lnTo>
                  <a:lnTo>
                    <a:pt x="3201" y="378"/>
                  </a:lnTo>
                  <a:lnTo>
                    <a:pt x="3195" y="393"/>
                  </a:lnTo>
                  <a:lnTo>
                    <a:pt x="3191" y="405"/>
                  </a:lnTo>
                  <a:lnTo>
                    <a:pt x="3189" y="412"/>
                  </a:lnTo>
                  <a:lnTo>
                    <a:pt x="3188" y="414"/>
                  </a:lnTo>
                  <a:lnTo>
                    <a:pt x="3186" y="417"/>
                  </a:lnTo>
                  <a:lnTo>
                    <a:pt x="3183" y="425"/>
                  </a:lnTo>
                  <a:lnTo>
                    <a:pt x="3177" y="440"/>
                  </a:lnTo>
                  <a:lnTo>
                    <a:pt x="3170" y="456"/>
                  </a:lnTo>
                  <a:lnTo>
                    <a:pt x="3163" y="478"/>
                  </a:lnTo>
                  <a:lnTo>
                    <a:pt x="3153" y="502"/>
                  </a:lnTo>
                  <a:lnTo>
                    <a:pt x="3143" y="528"/>
                  </a:lnTo>
                  <a:lnTo>
                    <a:pt x="3132" y="555"/>
                  </a:lnTo>
                  <a:lnTo>
                    <a:pt x="3122" y="583"/>
                  </a:lnTo>
                  <a:lnTo>
                    <a:pt x="3110" y="610"/>
                  </a:lnTo>
                  <a:lnTo>
                    <a:pt x="3100" y="636"/>
                  </a:lnTo>
                  <a:lnTo>
                    <a:pt x="3091" y="660"/>
                  </a:lnTo>
                  <a:lnTo>
                    <a:pt x="3082" y="682"/>
                  </a:lnTo>
                  <a:lnTo>
                    <a:pt x="3075" y="701"/>
                  </a:lnTo>
                  <a:lnTo>
                    <a:pt x="3068" y="716"/>
                  </a:lnTo>
                  <a:lnTo>
                    <a:pt x="3317" y="716"/>
                  </a:lnTo>
                  <a:lnTo>
                    <a:pt x="3314" y="702"/>
                  </a:lnTo>
                  <a:lnTo>
                    <a:pt x="3310" y="685"/>
                  </a:lnTo>
                  <a:lnTo>
                    <a:pt x="3306" y="662"/>
                  </a:lnTo>
                  <a:lnTo>
                    <a:pt x="3300" y="638"/>
                  </a:lnTo>
                  <a:lnTo>
                    <a:pt x="3293" y="611"/>
                  </a:lnTo>
                  <a:lnTo>
                    <a:pt x="3288" y="583"/>
                  </a:lnTo>
                  <a:lnTo>
                    <a:pt x="3281" y="554"/>
                  </a:lnTo>
                  <a:lnTo>
                    <a:pt x="3275" y="526"/>
                  </a:lnTo>
                  <a:lnTo>
                    <a:pt x="3268" y="498"/>
                  </a:lnTo>
                  <a:lnTo>
                    <a:pt x="3263" y="472"/>
                  </a:lnTo>
                  <a:lnTo>
                    <a:pt x="3258" y="450"/>
                  </a:lnTo>
                  <a:lnTo>
                    <a:pt x="3253" y="431"/>
                  </a:lnTo>
                  <a:lnTo>
                    <a:pt x="3251" y="416"/>
                  </a:lnTo>
                  <a:lnTo>
                    <a:pt x="3249" y="407"/>
                  </a:lnTo>
                  <a:lnTo>
                    <a:pt x="3248" y="404"/>
                  </a:lnTo>
                  <a:lnTo>
                    <a:pt x="3227" y="311"/>
                  </a:lnTo>
                  <a:close/>
                  <a:moveTo>
                    <a:pt x="3207" y="19"/>
                  </a:moveTo>
                  <a:lnTo>
                    <a:pt x="3438" y="19"/>
                  </a:lnTo>
                  <a:lnTo>
                    <a:pt x="3680" y="1098"/>
                  </a:lnTo>
                  <a:lnTo>
                    <a:pt x="3402" y="1098"/>
                  </a:lnTo>
                  <a:lnTo>
                    <a:pt x="3401" y="1096"/>
                  </a:lnTo>
                  <a:lnTo>
                    <a:pt x="3399" y="1087"/>
                  </a:lnTo>
                  <a:lnTo>
                    <a:pt x="3397" y="1075"/>
                  </a:lnTo>
                  <a:lnTo>
                    <a:pt x="3393" y="1059"/>
                  </a:lnTo>
                  <a:lnTo>
                    <a:pt x="3389" y="1041"/>
                  </a:lnTo>
                  <a:lnTo>
                    <a:pt x="3385" y="1022"/>
                  </a:lnTo>
                  <a:lnTo>
                    <a:pt x="3381" y="1002"/>
                  </a:lnTo>
                  <a:lnTo>
                    <a:pt x="3376" y="983"/>
                  </a:lnTo>
                  <a:lnTo>
                    <a:pt x="3372" y="965"/>
                  </a:lnTo>
                  <a:lnTo>
                    <a:pt x="3368" y="950"/>
                  </a:lnTo>
                  <a:lnTo>
                    <a:pt x="3366" y="937"/>
                  </a:lnTo>
                  <a:lnTo>
                    <a:pt x="3352" y="937"/>
                  </a:lnTo>
                  <a:lnTo>
                    <a:pt x="3333" y="937"/>
                  </a:lnTo>
                  <a:lnTo>
                    <a:pt x="3307" y="937"/>
                  </a:lnTo>
                  <a:lnTo>
                    <a:pt x="3277" y="937"/>
                  </a:lnTo>
                  <a:lnTo>
                    <a:pt x="3243" y="937"/>
                  </a:lnTo>
                  <a:lnTo>
                    <a:pt x="3208" y="937"/>
                  </a:lnTo>
                  <a:lnTo>
                    <a:pt x="3170" y="936"/>
                  </a:lnTo>
                  <a:lnTo>
                    <a:pt x="3134" y="936"/>
                  </a:lnTo>
                  <a:lnTo>
                    <a:pt x="3099" y="936"/>
                  </a:lnTo>
                  <a:lnTo>
                    <a:pt x="3066" y="936"/>
                  </a:lnTo>
                  <a:lnTo>
                    <a:pt x="3036" y="936"/>
                  </a:lnTo>
                  <a:lnTo>
                    <a:pt x="3013" y="936"/>
                  </a:lnTo>
                  <a:lnTo>
                    <a:pt x="2994" y="936"/>
                  </a:lnTo>
                  <a:lnTo>
                    <a:pt x="2983" y="936"/>
                  </a:lnTo>
                  <a:lnTo>
                    <a:pt x="2980" y="945"/>
                  </a:lnTo>
                  <a:lnTo>
                    <a:pt x="2974" y="959"/>
                  </a:lnTo>
                  <a:lnTo>
                    <a:pt x="2968" y="974"/>
                  </a:lnTo>
                  <a:lnTo>
                    <a:pt x="2961" y="991"/>
                  </a:lnTo>
                  <a:lnTo>
                    <a:pt x="2953" y="1010"/>
                  </a:lnTo>
                  <a:lnTo>
                    <a:pt x="2947" y="1029"/>
                  </a:lnTo>
                  <a:lnTo>
                    <a:pt x="2940" y="1047"/>
                  </a:lnTo>
                  <a:lnTo>
                    <a:pt x="2933" y="1063"/>
                  </a:lnTo>
                  <a:lnTo>
                    <a:pt x="2927" y="1077"/>
                  </a:lnTo>
                  <a:lnTo>
                    <a:pt x="2924" y="1088"/>
                  </a:lnTo>
                  <a:lnTo>
                    <a:pt x="2920" y="1096"/>
                  </a:lnTo>
                  <a:lnTo>
                    <a:pt x="2919" y="1098"/>
                  </a:lnTo>
                  <a:lnTo>
                    <a:pt x="2606" y="1098"/>
                  </a:lnTo>
                  <a:lnTo>
                    <a:pt x="3050" y="109"/>
                  </a:lnTo>
                  <a:lnTo>
                    <a:pt x="3063" y="85"/>
                  </a:lnTo>
                  <a:lnTo>
                    <a:pt x="3077" y="65"/>
                  </a:lnTo>
                  <a:lnTo>
                    <a:pt x="3094" y="49"/>
                  </a:lnTo>
                  <a:lnTo>
                    <a:pt x="3113" y="38"/>
                  </a:lnTo>
                  <a:lnTo>
                    <a:pt x="3134" y="29"/>
                  </a:lnTo>
                  <a:lnTo>
                    <a:pt x="3156" y="24"/>
                  </a:lnTo>
                  <a:lnTo>
                    <a:pt x="3181" y="20"/>
                  </a:lnTo>
                  <a:lnTo>
                    <a:pt x="3207" y="19"/>
                  </a:lnTo>
                  <a:close/>
                  <a:moveTo>
                    <a:pt x="1035" y="19"/>
                  </a:moveTo>
                  <a:lnTo>
                    <a:pt x="1352" y="19"/>
                  </a:lnTo>
                  <a:lnTo>
                    <a:pt x="882" y="1097"/>
                  </a:lnTo>
                  <a:lnTo>
                    <a:pt x="565" y="1097"/>
                  </a:lnTo>
                  <a:lnTo>
                    <a:pt x="297" y="197"/>
                  </a:lnTo>
                  <a:lnTo>
                    <a:pt x="349" y="232"/>
                  </a:lnTo>
                  <a:lnTo>
                    <a:pt x="399" y="270"/>
                  </a:lnTo>
                  <a:lnTo>
                    <a:pt x="447" y="310"/>
                  </a:lnTo>
                  <a:lnTo>
                    <a:pt x="492" y="351"/>
                  </a:lnTo>
                  <a:lnTo>
                    <a:pt x="535" y="394"/>
                  </a:lnTo>
                  <a:lnTo>
                    <a:pt x="574" y="437"/>
                  </a:lnTo>
                  <a:lnTo>
                    <a:pt x="610" y="481"/>
                  </a:lnTo>
                  <a:lnTo>
                    <a:pt x="642" y="525"/>
                  </a:lnTo>
                  <a:lnTo>
                    <a:pt x="669" y="566"/>
                  </a:lnTo>
                  <a:lnTo>
                    <a:pt x="693" y="606"/>
                  </a:lnTo>
                  <a:lnTo>
                    <a:pt x="711" y="644"/>
                  </a:lnTo>
                  <a:lnTo>
                    <a:pt x="742" y="756"/>
                  </a:lnTo>
                  <a:lnTo>
                    <a:pt x="1035" y="19"/>
                  </a:lnTo>
                  <a:close/>
                  <a:moveTo>
                    <a:pt x="1474" y="18"/>
                  </a:moveTo>
                  <a:lnTo>
                    <a:pt x="1773" y="18"/>
                  </a:lnTo>
                  <a:lnTo>
                    <a:pt x="1585" y="1098"/>
                  </a:lnTo>
                  <a:lnTo>
                    <a:pt x="1286" y="1098"/>
                  </a:lnTo>
                  <a:lnTo>
                    <a:pt x="1474" y="18"/>
                  </a:lnTo>
                  <a:close/>
                  <a:moveTo>
                    <a:pt x="3" y="9"/>
                  </a:moveTo>
                  <a:lnTo>
                    <a:pt x="467" y="9"/>
                  </a:lnTo>
                  <a:lnTo>
                    <a:pt x="491" y="10"/>
                  </a:lnTo>
                  <a:lnTo>
                    <a:pt x="511" y="15"/>
                  </a:lnTo>
                  <a:lnTo>
                    <a:pt x="532" y="20"/>
                  </a:lnTo>
                  <a:lnTo>
                    <a:pt x="550" y="29"/>
                  </a:lnTo>
                  <a:lnTo>
                    <a:pt x="566" y="41"/>
                  </a:lnTo>
                  <a:lnTo>
                    <a:pt x="578" y="55"/>
                  </a:lnTo>
                  <a:lnTo>
                    <a:pt x="590" y="74"/>
                  </a:lnTo>
                  <a:lnTo>
                    <a:pt x="598" y="96"/>
                  </a:lnTo>
                  <a:lnTo>
                    <a:pt x="699" y="574"/>
                  </a:lnTo>
                  <a:lnTo>
                    <a:pt x="673" y="517"/>
                  </a:lnTo>
                  <a:lnTo>
                    <a:pt x="643" y="462"/>
                  </a:lnTo>
                  <a:lnTo>
                    <a:pt x="608" y="408"/>
                  </a:lnTo>
                  <a:lnTo>
                    <a:pt x="568" y="358"/>
                  </a:lnTo>
                  <a:lnTo>
                    <a:pt x="524" y="309"/>
                  </a:lnTo>
                  <a:lnTo>
                    <a:pt x="474" y="263"/>
                  </a:lnTo>
                  <a:lnTo>
                    <a:pt x="419" y="219"/>
                  </a:lnTo>
                  <a:lnTo>
                    <a:pt x="361" y="179"/>
                  </a:lnTo>
                  <a:lnTo>
                    <a:pt x="298" y="142"/>
                  </a:lnTo>
                  <a:lnTo>
                    <a:pt x="231" y="109"/>
                  </a:lnTo>
                  <a:lnTo>
                    <a:pt x="158" y="79"/>
                  </a:lnTo>
                  <a:lnTo>
                    <a:pt x="81" y="53"/>
                  </a:lnTo>
                  <a:lnTo>
                    <a:pt x="0" y="30"/>
                  </a:lnTo>
                  <a:lnTo>
                    <a:pt x="3" y="9"/>
                  </a:lnTo>
                  <a:close/>
                  <a:moveTo>
                    <a:pt x="2402" y="0"/>
                  </a:moveTo>
                  <a:lnTo>
                    <a:pt x="2458" y="1"/>
                  </a:lnTo>
                  <a:lnTo>
                    <a:pt x="2510" y="7"/>
                  </a:lnTo>
                  <a:lnTo>
                    <a:pt x="2557" y="14"/>
                  </a:lnTo>
                  <a:lnTo>
                    <a:pt x="2600" y="24"/>
                  </a:lnTo>
                  <a:lnTo>
                    <a:pt x="2638" y="34"/>
                  </a:lnTo>
                  <a:lnTo>
                    <a:pt x="2670" y="45"/>
                  </a:lnTo>
                  <a:lnTo>
                    <a:pt x="2630" y="279"/>
                  </a:lnTo>
                  <a:lnTo>
                    <a:pt x="2602" y="266"/>
                  </a:lnTo>
                  <a:lnTo>
                    <a:pt x="2574" y="256"/>
                  </a:lnTo>
                  <a:lnTo>
                    <a:pt x="2542" y="246"/>
                  </a:lnTo>
                  <a:lnTo>
                    <a:pt x="2507" y="237"/>
                  </a:lnTo>
                  <a:lnTo>
                    <a:pt x="2468" y="231"/>
                  </a:lnTo>
                  <a:lnTo>
                    <a:pt x="2425" y="226"/>
                  </a:lnTo>
                  <a:lnTo>
                    <a:pt x="2378" y="225"/>
                  </a:lnTo>
                  <a:lnTo>
                    <a:pt x="2342" y="227"/>
                  </a:lnTo>
                  <a:lnTo>
                    <a:pt x="2310" y="232"/>
                  </a:lnTo>
                  <a:lnTo>
                    <a:pt x="2282" y="240"/>
                  </a:lnTo>
                  <a:lnTo>
                    <a:pt x="2259" y="250"/>
                  </a:lnTo>
                  <a:lnTo>
                    <a:pt x="2241" y="261"/>
                  </a:lnTo>
                  <a:lnTo>
                    <a:pt x="2226" y="274"/>
                  </a:lnTo>
                  <a:lnTo>
                    <a:pt x="2216" y="289"/>
                  </a:lnTo>
                  <a:lnTo>
                    <a:pt x="2209" y="303"/>
                  </a:lnTo>
                  <a:lnTo>
                    <a:pt x="2208" y="319"/>
                  </a:lnTo>
                  <a:lnTo>
                    <a:pt x="2210" y="337"/>
                  </a:lnTo>
                  <a:lnTo>
                    <a:pt x="2219" y="354"/>
                  </a:lnTo>
                  <a:lnTo>
                    <a:pt x="2233" y="369"/>
                  </a:lnTo>
                  <a:lnTo>
                    <a:pt x="2252" y="385"/>
                  </a:lnTo>
                  <a:lnTo>
                    <a:pt x="2276" y="402"/>
                  </a:lnTo>
                  <a:lnTo>
                    <a:pt x="2305" y="417"/>
                  </a:lnTo>
                  <a:lnTo>
                    <a:pt x="2339" y="434"/>
                  </a:lnTo>
                  <a:lnTo>
                    <a:pt x="2375" y="452"/>
                  </a:lnTo>
                  <a:lnTo>
                    <a:pt x="2430" y="479"/>
                  </a:lnTo>
                  <a:lnTo>
                    <a:pt x="2477" y="506"/>
                  </a:lnTo>
                  <a:lnTo>
                    <a:pt x="2517" y="535"/>
                  </a:lnTo>
                  <a:lnTo>
                    <a:pt x="2551" y="566"/>
                  </a:lnTo>
                  <a:lnTo>
                    <a:pt x="2580" y="597"/>
                  </a:lnTo>
                  <a:lnTo>
                    <a:pt x="2600" y="632"/>
                  </a:lnTo>
                  <a:lnTo>
                    <a:pt x="2616" y="668"/>
                  </a:lnTo>
                  <a:lnTo>
                    <a:pt x="2624" y="706"/>
                  </a:lnTo>
                  <a:lnTo>
                    <a:pt x="2626" y="745"/>
                  </a:lnTo>
                  <a:lnTo>
                    <a:pt x="2623" y="792"/>
                  </a:lnTo>
                  <a:lnTo>
                    <a:pt x="2614" y="837"/>
                  </a:lnTo>
                  <a:lnTo>
                    <a:pt x="2598" y="878"/>
                  </a:lnTo>
                  <a:lnTo>
                    <a:pt x="2577" y="916"/>
                  </a:lnTo>
                  <a:lnTo>
                    <a:pt x="2551" y="952"/>
                  </a:lnTo>
                  <a:lnTo>
                    <a:pt x="2519" y="984"/>
                  </a:lnTo>
                  <a:lnTo>
                    <a:pt x="2483" y="1014"/>
                  </a:lnTo>
                  <a:lnTo>
                    <a:pt x="2442" y="1040"/>
                  </a:lnTo>
                  <a:lnTo>
                    <a:pt x="2397" y="1063"/>
                  </a:lnTo>
                  <a:lnTo>
                    <a:pt x="2347" y="1080"/>
                  </a:lnTo>
                  <a:lnTo>
                    <a:pt x="2292" y="1095"/>
                  </a:lnTo>
                  <a:lnTo>
                    <a:pt x="2234" y="1106"/>
                  </a:lnTo>
                  <a:lnTo>
                    <a:pt x="2172" y="1113"/>
                  </a:lnTo>
                  <a:lnTo>
                    <a:pt x="2106" y="1114"/>
                  </a:lnTo>
                  <a:lnTo>
                    <a:pt x="2049" y="1113"/>
                  </a:lnTo>
                  <a:lnTo>
                    <a:pt x="1993" y="1107"/>
                  </a:lnTo>
                  <a:lnTo>
                    <a:pt x="1941" y="1101"/>
                  </a:lnTo>
                  <a:lnTo>
                    <a:pt x="1891" y="1092"/>
                  </a:lnTo>
                  <a:lnTo>
                    <a:pt x="1845" y="1082"/>
                  </a:lnTo>
                  <a:lnTo>
                    <a:pt x="1806" y="1069"/>
                  </a:lnTo>
                  <a:lnTo>
                    <a:pt x="1773" y="1057"/>
                  </a:lnTo>
                  <a:lnTo>
                    <a:pt x="1815" y="815"/>
                  </a:lnTo>
                  <a:lnTo>
                    <a:pt x="1853" y="832"/>
                  </a:lnTo>
                  <a:lnTo>
                    <a:pt x="1893" y="848"/>
                  </a:lnTo>
                  <a:lnTo>
                    <a:pt x="1931" y="861"/>
                  </a:lnTo>
                  <a:lnTo>
                    <a:pt x="1968" y="871"/>
                  </a:lnTo>
                  <a:lnTo>
                    <a:pt x="2005" y="879"/>
                  </a:lnTo>
                  <a:lnTo>
                    <a:pt x="2044" y="885"/>
                  </a:lnTo>
                  <a:lnTo>
                    <a:pt x="2086" y="888"/>
                  </a:lnTo>
                  <a:lnTo>
                    <a:pt x="2135" y="889"/>
                  </a:lnTo>
                  <a:lnTo>
                    <a:pt x="2161" y="888"/>
                  </a:lnTo>
                  <a:lnTo>
                    <a:pt x="2186" y="885"/>
                  </a:lnTo>
                  <a:lnTo>
                    <a:pt x="2211" y="880"/>
                  </a:lnTo>
                  <a:lnTo>
                    <a:pt x="2235" y="872"/>
                  </a:lnTo>
                  <a:lnTo>
                    <a:pt x="2257" y="863"/>
                  </a:lnTo>
                  <a:lnTo>
                    <a:pt x="2275" y="852"/>
                  </a:lnTo>
                  <a:lnTo>
                    <a:pt x="2291" y="838"/>
                  </a:lnTo>
                  <a:lnTo>
                    <a:pt x="2303" y="822"/>
                  </a:lnTo>
                  <a:lnTo>
                    <a:pt x="2311" y="804"/>
                  </a:lnTo>
                  <a:lnTo>
                    <a:pt x="2314" y="783"/>
                  </a:lnTo>
                  <a:lnTo>
                    <a:pt x="2313" y="768"/>
                  </a:lnTo>
                  <a:lnTo>
                    <a:pt x="2308" y="754"/>
                  </a:lnTo>
                  <a:lnTo>
                    <a:pt x="2300" y="739"/>
                  </a:lnTo>
                  <a:lnTo>
                    <a:pt x="2288" y="726"/>
                  </a:lnTo>
                  <a:lnTo>
                    <a:pt x="2272" y="711"/>
                  </a:lnTo>
                  <a:lnTo>
                    <a:pt x="2251" y="697"/>
                  </a:lnTo>
                  <a:lnTo>
                    <a:pt x="2225" y="682"/>
                  </a:lnTo>
                  <a:lnTo>
                    <a:pt x="2194" y="667"/>
                  </a:lnTo>
                  <a:lnTo>
                    <a:pt x="2159" y="650"/>
                  </a:lnTo>
                  <a:lnTo>
                    <a:pt x="2132" y="636"/>
                  </a:lnTo>
                  <a:lnTo>
                    <a:pt x="2105" y="623"/>
                  </a:lnTo>
                  <a:lnTo>
                    <a:pt x="2076" y="607"/>
                  </a:lnTo>
                  <a:lnTo>
                    <a:pt x="2049" y="591"/>
                  </a:lnTo>
                  <a:lnTo>
                    <a:pt x="2022" y="573"/>
                  </a:lnTo>
                  <a:lnTo>
                    <a:pt x="1997" y="553"/>
                  </a:lnTo>
                  <a:lnTo>
                    <a:pt x="1973" y="530"/>
                  </a:lnTo>
                  <a:lnTo>
                    <a:pt x="1951" y="507"/>
                  </a:lnTo>
                  <a:lnTo>
                    <a:pt x="1933" y="481"/>
                  </a:lnTo>
                  <a:lnTo>
                    <a:pt x="1917" y="453"/>
                  </a:lnTo>
                  <a:lnTo>
                    <a:pt x="1906" y="423"/>
                  </a:lnTo>
                  <a:lnTo>
                    <a:pt x="1899" y="390"/>
                  </a:lnTo>
                  <a:lnTo>
                    <a:pt x="1897" y="356"/>
                  </a:lnTo>
                  <a:lnTo>
                    <a:pt x="1900" y="312"/>
                  </a:lnTo>
                  <a:lnTo>
                    <a:pt x="1910" y="271"/>
                  </a:lnTo>
                  <a:lnTo>
                    <a:pt x="1925" y="231"/>
                  </a:lnTo>
                  <a:lnTo>
                    <a:pt x="1945" y="194"/>
                  </a:lnTo>
                  <a:lnTo>
                    <a:pt x="1972" y="159"/>
                  </a:lnTo>
                  <a:lnTo>
                    <a:pt x="2003" y="128"/>
                  </a:lnTo>
                  <a:lnTo>
                    <a:pt x="2040" y="100"/>
                  </a:lnTo>
                  <a:lnTo>
                    <a:pt x="2080" y="74"/>
                  </a:lnTo>
                  <a:lnTo>
                    <a:pt x="2124" y="52"/>
                  </a:lnTo>
                  <a:lnTo>
                    <a:pt x="2173" y="34"/>
                  </a:lnTo>
                  <a:lnTo>
                    <a:pt x="2225" y="19"/>
                  </a:lnTo>
                  <a:lnTo>
                    <a:pt x="2282" y="8"/>
                  </a:lnTo>
                  <a:lnTo>
                    <a:pt x="2341" y="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63529" y="4323670"/>
              <a:ext cx="12033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Payment method 2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30155" y="5212990"/>
            <a:ext cx="3439236" cy="982639"/>
            <a:chOff x="730155" y="5212990"/>
            <a:chExt cx="3439236" cy="982639"/>
          </a:xfrm>
        </p:grpSpPr>
        <p:sp>
          <p:nvSpPr>
            <p:cNvPr id="50" name="Rectangle 49"/>
            <p:cNvSpPr/>
            <p:nvPr/>
          </p:nvSpPr>
          <p:spPr>
            <a:xfrm>
              <a:off x="730155" y="5212990"/>
              <a:ext cx="3439236" cy="9826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16"/>
            <p:cNvSpPr>
              <a:spLocks noEditPoints="1"/>
            </p:cNvSpPr>
            <p:nvPr/>
          </p:nvSpPr>
          <p:spPr bwMode="auto">
            <a:xfrm>
              <a:off x="1014151" y="5448722"/>
              <a:ext cx="492125" cy="511175"/>
            </a:xfrm>
            <a:custGeom>
              <a:avLst/>
              <a:gdLst>
                <a:gd name="T0" fmla="*/ 2966 w 3102"/>
                <a:gd name="T1" fmla="*/ 2958 h 3224"/>
                <a:gd name="T2" fmla="*/ 469 w 3102"/>
                <a:gd name="T3" fmla="*/ 2871 h 3224"/>
                <a:gd name="T4" fmla="*/ 624 w 3102"/>
                <a:gd name="T5" fmla="*/ 2889 h 3224"/>
                <a:gd name="T6" fmla="*/ 3024 w 3102"/>
                <a:gd name="T7" fmla="*/ 2833 h 3224"/>
                <a:gd name="T8" fmla="*/ 3014 w 3102"/>
                <a:gd name="T9" fmla="*/ 3006 h 3224"/>
                <a:gd name="T10" fmla="*/ 3050 w 3102"/>
                <a:gd name="T11" fmla="*/ 3181 h 3224"/>
                <a:gd name="T12" fmla="*/ 2961 w 3102"/>
                <a:gd name="T13" fmla="*/ 3093 h 3224"/>
                <a:gd name="T14" fmla="*/ 2642 w 3102"/>
                <a:gd name="T15" fmla="*/ 2800 h 3224"/>
                <a:gd name="T16" fmla="*/ 1992 w 3102"/>
                <a:gd name="T17" fmla="*/ 2800 h 3224"/>
                <a:gd name="T18" fmla="*/ 1285 w 3102"/>
                <a:gd name="T19" fmla="*/ 2800 h 3224"/>
                <a:gd name="T20" fmla="*/ 900 w 3102"/>
                <a:gd name="T21" fmla="*/ 2800 h 3224"/>
                <a:gd name="T22" fmla="*/ 639 w 3102"/>
                <a:gd name="T23" fmla="*/ 2806 h 3224"/>
                <a:gd name="T24" fmla="*/ 714 w 3102"/>
                <a:gd name="T25" fmla="*/ 2960 h 3224"/>
                <a:gd name="T26" fmla="*/ 710 w 3102"/>
                <a:gd name="T27" fmla="*/ 3119 h 3224"/>
                <a:gd name="T28" fmla="*/ 625 w 3102"/>
                <a:gd name="T29" fmla="*/ 3153 h 3224"/>
                <a:gd name="T30" fmla="*/ 385 w 3102"/>
                <a:gd name="T31" fmla="*/ 3213 h 3224"/>
                <a:gd name="T32" fmla="*/ 1783 w 3102"/>
                <a:gd name="T33" fmla="*/ 2791 h 3224"/>
                <a:gd name="T34" fmla="*/ 1831 w 3102"/>
                <a:gd name="T35" fmla="*/ 2922 h 3224"/>
                <a:gd name="T36" fmla="*/ 1719 w 3102"/>
                <a:gd name="T37" fmla="*/ 2864 h 3224"/>
                <a:gd name="T38" fmla="*/ 1720 w 3102"/>
                <a:gd name="T39" fmla="*/ 2953 h 3224"/>
                <a:gd name="T40" fmla="*/ 1920 w 3102"/>
                <a:gd name="T41" fmla="*/ 3136 h 3224"/>
                <a:gd name="T42" fmla="*/ 1766 w 3102"/>
                <a:gd name="T43" fmla="*/ 3224 h 3224"/>
                <a:gd name="T44" fmla="*/ 1591 w 3102"/>
                <a:gd name="T45" fmla="*/ 3099 h 3224"/>
                <a:gd name="T46" fmla="*/ 1774 w 3102"/>
                <a:gd name="T47" fmla="*/ 3152 h 3224"/>
                <a:gd name="T48" fmla="*/ 1804 w 3102"/>
                <a:gd name="T49" fmla="*/ 3057 h 3224"/>
                <a:gd name="T50" fmla="*/ 1602 w 3102"/>
                <a:gd name="T51" fmla="*/ 2958 h 3224"/>
                <a:gd name="T52" fmla="*/ 1695 w 3102"/>
                <a:gd name="T53" fmla="*/ 2795 h 3224"/>
                <a:gd name="T54" fmla="*/ 487 w 3102"/>
                <a:gd name="T55" fmla="*/ 2462 h 3224"/>
                <a:gd name="T56" fmla="*/ 160 w 3102"/>
                <a:gd name="T57" fmla="*/ 2317 h 3224"/>
                <a:gd name="T58" fmla="*/ 433 w 3102"/>
                <a:gd name="T59" fmla="*/ 2164 h 3224"/>
                <a:gd name="T60" fmla="*/ 398 w 3102"/>
                <a:gd name="T61" fmla="*/ 2008 h 3224"/>
                <a:gd name="T62" fmla="*/ 1727 w 3102"/>
                <a:gd name="T63" fmla="*/ 2096 h 3224"/>
                <a:gd name="T64" fmla="*/ 561 w 3102"/>
                <a:gd name="T65" fmla="*/ 1914 h 3224"/>
                <a:gd name="T66" fmla="*/ 623 w 3102"/>
                <a:gd name="T67" fmla="*/ 2150 h 3224"/>
                <a:gd name="T68" fmla="*/ 623 w 3102"/>
                <a:gd name="T69" fmla="*/ 2299 h 3224"/>
                <a:gd name="T70" fmla="*/ 592 w 3102"/>
                <a:gd name="T71" fmla="*/ 2599 h 3224"/>
                <a:gd name="T72" fmla="*/ 0 w 3102"/>
                <a:gd name="T73" fmla="*/ 2672 h 3224"/>
                <a:gd name="T74" fmla="*/ 2561 w 3102"/>
                <a:gd name="T75" fmla="*/ 2671 h 3224"/>
                <a:gd name="T76" fmla="*/ 2143 w 3102"/>
                <a:gd name="T77" fmla="*/ 513 h 3224"/>
                <a:gd name="T78" fmla="*/ 2136 w 3102"/>
                <a:gd name="T79" fmla="*/ 792 h 3224"/>
                <a:gd name="T80" fmla="*/ 1910 w 3102"/>
                <a:gd name="T81" fmla="*/ 1215 h 3224"/>
                <a:gd name="T82" fmla="*/ 1466 w 3102"/>
                <a:gd name="T83" fmla="*/ 1488 h 3224"/>
                <a:gd name="T84" fmla="*/ 1330 w 3102"/>
                <a:gd name="T85" fmla="*/ 1680 h 3224"/>
                <a:gd name="T86" fmla="*/ 1059 w 3102"/>
                <a:gd name="T87" fmla="*/ 1344 h 3224"/>
                <a:gd name="T88" fmla="*/ 1437 w 3102"/>
                <a:gd name="T89" fmla="*/ 938 h 3224"/>
                <a:gd name="T90" fmla="*/ 1507 w 3102"/>
                <a:gd name="T91" fmla="*/ 1214 h 3224"/>
                <a:gd name="T92" fmla="*/ 1887 w 3102"/>
                <a:gd name="T93" fmla="*/ 1036 h 3224"/>
                <a:gd name="T94" fmla="*/ 2109 w 3102"/>
                <a:gd name="T95" fmla="*/ 687 h 3224"/>
                <a:gd name="T96" fmla="*/ 1600 w 3102"/>
                <a:gd name="T97" fmla="*/ 23 h 3224"/>
                <a:gd name="T98" fmla="*/ 1963 w 3102"/>
                <a:gd name="T99" fmla="*/ 348 h 3224"/>
                <a:gd name="T100" fmla="*/ 1664 w 3102"/>
                <a:gd name="T101" fmla="*/ 755 h 3224"/>
                <a:gd name="T102" fmla="*/ 1557 w 3102"/>
                <a:gd name="T103" fmla="*/ 525 h 3224"/>
                <a:gd name="T104" fmla="*/ 1172 w 3102"/>
                <a:gd name="T105" fmla="*/ 661 h 3224"/>
                <a:gd name="T106" fmla="*/ 918 w 3102"/>
                <a:gd name="T107" fmla="*/ 956 h 3224"/>
                <a:gd name="T108" fmla="*/ 848 w 3102"/>
                <a:gd name="T109" fmla="*/ 1215 h 3224"/>
                <a:gd name="T110" fmla="*/ 872 w 3102"/>
                <a:gd name="T111" fmla="*/ 902 h 3224"/>
                <a:gd name="T112" fmla="*/ 1101 w 3102"/>
                <a:gd name="T113" fmla="*/ 521 h 3224"/>
                <a:gd name="T114" fmla="*/ 1533 w 3102"/>
                <a:gd name="T115" fmla="*/ 267 h 3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02" h="3224">
                  <a:moveTo>
                    <a:pt x="948" y="2893"/>
                  </a:moveTo>
                  <a:lnTo>
                    <a:pt x="896" y="3056"/>
                  </a:lnTo>
                  <a:lnTo>
                    <a:pt x="1000" y="3056"/>
                  </a:lnTo>
                  <a:lnTo>
                    <a:pt x="949" y="2893"/>
                  </a:lnTo>
                  <a:lnTo>
                    <a:pt x="948" y="2893"/>
                  </a:lnTo>
                  <a:close/>
                  <a:moveTo>
                    <a:pt x="2806" y="2871"/>
                  </a:moveTo>
                  <a:lnTo>
                    <a:pt x="2806" y="2982"/>
                  </a:lnTo>
                  <a:lnTo>
                    <a:pt x="2907" y="2982"/>
                  </a:lnTo>
                  <a:lnTo>
                    <a:pt x="2927" y="2980"/>
                  </a:lnTo>
                  <a:lnTo>
                    <a:pt x="2943" y="2976"/>
                  </a:lnTo>
                  <a:lnTo>
                    <a:pt x="2957" y="2969"/>
                  </a:lnTo>
                  <a:lnTo>
                    <a:pt x="2966" y="2958"/>
                  </a:lnTo>
                  <a:lnTo>
                    <a:pt x="2971" y="2944"/>
                  </a:lnTo>
                  <a:lnTo>
                    <a:pt x="2973" y="2926"/>
                  </a:lnTo>
                  <a:lnTo>
                    <a:pt x="2973" y="2916"/>
                  </a:lnTo>
                  <a:lnTo>
                    <a:pt x="2971" y="2907"/>
                  </a:lnTo>
                  <a:lnTo>
                    <a:pt x="2967" y="2899"/>
                  </a:lnTo>
                  <a:lnTo>
                    <a:pt x="2962" y="2889"/>
                  </a:lnTo>
                  <a:lnTo>
                    <a:pt x="2955" y="2882"/>
                  </a:lnTo>
                  <a:lnTo>
                    <a:pt x="2943" y="2876"/>
                  </a:lnTo>
                  <a:lnTo>
                    <a:pt x="2930" y="2873"/>
                  </a:lnTo>
                  <a:lnTo>
                    <a:pt x="2913" y="2871"/>
                  </a:lnTo>
                  <a:lnTo>
                    <a:pt x="2806" y="2871"/>
                  </a:lnTo>
                  <a:close/>
                  <a:moveTo>
                    <a:pt x="469" y="2871"/>
                  </a:moveTo>
                  <a:lnTo>
                    <a:pt x="469" y="2982"/>
                  </a:lnTo>
                  <a:lnTo>
                    <a:pt x="569" y="2982"/>
                  </a:lnTo>
                  <a:lnTo>
                    <a:pt x="589" y="2980"/>
                  </a:lnTo>
                  <a:lnTo>
                    <a:pt x="607" y="2976"/>
                  </a:lnTo>
                  <a:lnTo>
                    <a:pt x="619" y="2969"/>
                  </a:lnTo>
                  <a:lnTo>
                    <a:pt x="628" y="2958"/>
                  </a:lnTo>
                  <a:lnTo>
                    <a:pt x="634" y="2944"/>
                  </a:lnTo>
                  <a:lnTo>
                    <a:pt x="635" y="2926"/>
                  </a:lnTo>
                  <a:lnTo>
                    <a:pt x="635" y="2916"/>
                  </a:lnTo>
                  <a:lnTo>
                    <a:pt x="633" y="2907"/>
                  </a:lnTo>
                  <a:lnTo>
                    <a:pt x="630" y="2899"/>
                  </a:lnTo>
                  <a:lnTo>
                    <a:pt x="624" y="2889"/>
                  </a:lnTo>
                  <a:lnTo>
                    <a:pt x="617" y="2882"/>
                  </a:lnTo>
                  <a:lnTo>
                    <a:pt x="606" y="2876"/>
                  </a:lnTo>
                  <a:lnTo>
                    <a:pt x="592" y="2873"/>
                  </a:lnTo>
                  <a:lnTo>
                    <a:pt x="576" y="2871"/>
                  </a:lnTo>
                  <a:lnTo>
                    <a:pt x="469" y="2871"/>
                  </a:lnTo>
                  <a:close/>
                  <a:moveTo>
                    <a:pt x="2723" y="2800"/>
                  </a:moveTo>
                  <a:lnTo>
                    <a:pt x="2930" y="2800"/>
                  </a:lnTo>
                  <a:lnTo>
                    <a:pt x="2955" y="2802"/>
                  </a:lnTo>
                  <a:lnTo>
                    <a:pt x="2977" y="2806"/>
                  </a:lnTo>
                  <a:lnTo>
                    <a:pt x="2995" y="2813"/>
                  </a:lnTo>
                  <a:lnTo>
                    <a:pt x="3012" y="2822"/>
                  </a:lnTo>
                  <a:lnTo>
                    <a:pt x="3024" y="2833"/>
                  </a:lnTo>
                  <a:lnTo>
                    <a:pt x="3035" y="2845"/>
                  </a:lnTo>
                  <a:lnTo>
                    <a:pt x="3043" y="2858"/>
                  </a:lnTo>
                  <a:lnTo>
                    <a:pt x="3050" y="2870"/>
                  </a:lnTo>
                  <a:lnTo>
                    <a:pt x="3054" y="2883"/>
                  </a:lnTo>
                  <a:lnTo>
                    <a:pt x="3057" y="2896"/>
                  </a:lnTo>
                  <a:lnTo>
                    <a:pt x="3058" y="2907"/>
                  </a:lnTo>
                  <a:lnTo>
                    <a:pt x="3059" y="2916"/>
                  </a:lnTo>
                  <a:lnTo>
                    <a:pt x="3057" y="2939"/>
                  </a:lnTo>
                  <a:lnTo>
                    <a:pt x="3051" y="2960"/>
                  </a:lnTo>
                  <a:lnTo>
                    <a:pt x="3041" y="2978"/>
                  </a:lnTo>
                  <a:lnTo>
                    <a:pt x="3029" y="2994"/>
                  </a:lnTo>
                  <a:lnTo>
                    <a:pt x="3014" y="3006"/>
                  </a:lnTo>
                  <a:lnTo>
                    <a:pt x="2995" y="3015"/>
                  </a:lnTo>
                  <a:lnTo>
                    <a:pt x="3007" y="3020"/>
                  </a:lnTo>
                  <a:lnTo>
                    <a:pt x="3017" y="3026"/>
                  </a:lnTo>
                  <a:lnTo>
                    <a:pt x="3026" y="3035"/>
                  </a:lnTo>
                  <a:lnTo>
                    <a:pt x="3033" y="3044"/>
                  </a:lnTo>
                  <a:lnTo>
                    <a:pt x="3039" y="3056"/>
                  </a:lnTo>
                  <a:lnTo>
                    <a:pt x="3043" y="3073"/>
                  </a:lnTo>
                  <a:lnTo>
                    <a:pt x="3046" y="3093"/>
                  </a:lnTo>
                  <a:lnTo>
                    <a:pt x="3047" y="3119"/>
                  </a:lnTo>
                  <a:lnTo>
                    <a:pt x="3047" y="3146"/>
                  </a:lnTo>
                  <a:lnTo>
                    <a:pt x="3047" y="3167"/>
                  </a:lnTo>
                  <a:lnTo>
                    <a:pt x="3050" y="3181"/>
                  </a:lnTo>
                  <a:lnTo>
                    <a:pt x="3053" y="3191"/>
                  </a:lnTo>
                  <a:lnTo>
                    <a:pt x="3058" y="3198"/>
                  </a:lnTo>
                  <a:lnTo>
                    <a:pt x="3065" y="3203"/>
                  </a:lnTo>
                  <a:lnTo>
                    <a:pt x="3065" y="3213"/>
                  </a:lnTo>
                  <a:lnTo>
                    <a:pt x="2971" y="3213"/>
                  </a:lnTo>
                  <a:lnTo>
                    <a:pt x="2968" y="3201"/>
                  </a:lnTo>
                  <a:lnTo>
                    <a:pt x="2965" y="3187"/>
                  </a:lnTo>
                  <a:lnTo>
                    <a:pt x="2964" y="3172"/>
                  </a:lnTo>
                  <a:lnTo>
                    <a:pt x="2963" y="3153"/>
                  </a:lnTo>
                  <a:lnTo>
                    <a:pt x="2962" y="3130"/>
                  </a:lnTo>
                  <a:lnTo>
                    <a:pt x="2962" y="3110"/>
                  </a:lnTo>
                  <a:lnTo>
                    <a:pt x="2961" y="3093"/>
                  </a:lnTo>
                  <a:lnTo>
                    <a:pt x="2958" y="3080"/>
                  </a:lnTo>
                  <a:lnTo>
                    <a:pt x="2952" y="3070"/>
                  </a:lnTo>
                  <a:lnTo>
                    <a:pt x="2943" y="3062"/>
                  </a:lnTo>
                  <a:lnTo>
                    <a:pt x="2932" y="3055"/>
                  </a:lnTo>
                  <a:lnTo>
                    <a:pt x="2916" y="3052"/>
                  </a:lnTo>
                  <a:lnTo>
                    <a:pt x="2895" y="3051"/>
                  </a:lnTo>
                  <a:lnTo>
                    <a:pt x="2806" y="3051"/>
                  </a:lnTo>
                  <a:lnTo>
                    <a:pt x="2806" y="3213"/>
                  </a:lnTo>
                  <a:lnTo>
                    <a:pt x="2723" y="3213"/>
                  </a:lnTo>
                  <a:lnTo>
                    <a:pt x="2723" y="2800"/>
                  </a:lnTo>
                  <a:close/>
                  <a:moveTo>
                    <a:pt x="2341" y="2800"/>
                  </a:moveTo>
                  <a:lnTo>
                    <a:pt x="2642" y="2800"/>
                  </a:lnTo>
                  <a:lnTo>
                    <a:pt x="2642" y="2873"/>
                  </a:lnTo>
                  <a:lnTo>
                    <a:pt x="2426" y="2873"/>
                  </a:lnTo>
                  <a:lnTo>
                    <a:pt x="2426" y="2960"/>
                  </a:lnTo>
                  <a:lnTo>
                    <a:pt x="2625" y="2960"/>
                  </a:lnTo>
                  <a:lnTo>
                    <a:pt x="2625" y="3033"/>
                  </a:lnTo>
                  <a:lnTo>
                    <a:pt x="2426" y="3033"/>
                  </a:lnTo>
                  <a:lnTo>
                    <a:pt x="2426" y="3140"/>
                  </a:lnTo>
                  <a:lnTo>
                    <a:pt x="2652" y="3140"/>
                  </a:lnTo>
                  <a:lnTo>
                    <a:pt x="2652" y="3213"/>
                  </a:lnTo>
                  <a:lnTo>
                    <a:pt x="2341" y="3213"/>
                  </a:lnTo>
                  <a:lnTo>
                    <a:pt x="2341" y="2800"/>
                  </a:lnTo>
                  <a:close/>
                  <a:moveTo>
                    <a:pt x="1992" y="2800"/>
                  </a:moveTo>
                  <a:lnTo>
                    <a:pt x="2284" y="2800"/>
                  </a:lnTo>
                  <a:lnTo>
                    <a:pt x="2284" y="2873"/>
                  </a:lnTo>
                  <a:lnTo>
                    <a:pt x="2078" y="2873"/>
                  </a:lnTo>
                  <a:lnTo>
                    <a:pt x="2078" y="2966"/>
                  </a:lnTo>
                  <a:lnTo>
                    <a:pt x="2258" y="2966"/>
                  </a:lnTo>
                  <a:lnTo>
                    <a:pt x="2258" y="3040"/>
                  </a:lnTo>
                  <a:lnTo>
                    <a:pt x="2078" y="3040"/>
                  </a:lnTo>
                  <a:lnTo>
                    <a:pt x="2078" y="3214"/>
                  </a:lnTo>
                  <a:lnTo>
                    <a:pt x="1992" y="3214"/>
                  </a:lnTo>
                  <a:lnTo>
                    <a:pt x="1992" y="2800"/>
                  </a:lnTo>
                  <a:close/>
                  <a:moveTo>
                    <a:pt x="1194" y="2800"/>
                  </a:moveTo>
                  <a:lnTo>
                    <a:pt x="1285" y="2800"/>
                  </a:lnTo>
                  <a:lnTo>
                    <a:pt x="1447" y="3087"/>
                  </a:lnTo>
                  <a:lnTo>
                    <a:pt x="1448" y="3087"/>
                  </a:lnTo>
                  <a:lnTo>
                    <a:pt x="1448" y="2800"/>
                  </a:lnTo>
                  <a:lnTo>
                    <a:pt x="1528" y="2800"/>
                  </a:lnTo>
                  <a:lnTo>
                    <a:pt x="1528" y="3213"/>
                  </a:lnTo>
                  <a:lnTo>
                    <a:pt x="1443" y="3213"/>
                  </a:lnTo>
                  <a:lnTo>
                    <a:pt x="1276" y="2918"/>
                  </a:lnTo>
                  <a:lnTo>
                    <a:pt x="1275" y="2918"/>
                  </a:lnTo>
                  <a:lnTo>
                    <a:pt x="1275" y="3213"/>
                  </a:lnTo>
                  <a:lnTo>
                    <a:pt x="1194" y="3213"/>
                  </a:lnTo>
                  <a:lnTo>
                    <a:pt x="1194" y="2800"/>
                  </a:lnTo>
                  <a:close/>
                  <a:moveTo>
                    <a:pt x="900" y="2800"/>
                  </a:moveTo>
                  <a:lnTo>
                    <a:pt x="999" y="2800"/>
                  </a:lnTo>
                  <a:lnTo>
                    <a:pt x="1143" y="3213"/>
                  </a:lnTo>
                  <a:lnTo>
                    <a:pt x="1050" y="3213"/>
                  </a:lnTo>
                  <a:lnTo>
                    <a:pt x="1023" y="3128"/>
                  </a:lnTo>
                  <a:lnTo>
                    <a:pt x="872" y="3128"/>
                  </a:lnTo>
                  <a:lnTo>
                    <a:pt x="845" y="3213"/>
                  </a:lnTo>
                  <a:lnTo>
                    <a:pt x="754" y="3213"/>
                  </a:lnTo>
                  <a:lnTo>
                    <a:pt x="900" y="2800"/>
                  </a:lnTo>
                  <a:close/>
                  <a:moveTo>
                    <a:pt x="385" y="2800"/>
                  </a:moveTo>
                  <a:lnTo>
                    <a:pt x="592" y="2800"/>
                  </a:lnTo>
                  <a:lnTo>
                    <a:pt x="618" y="2802"/>
                  </a:lnTo>
                  <a:lnTo>
                    <a:pt x="639" y="2806"/>
                  </a:lnTo>
                  <a:lnTo>
                    <a:pt x="658" y="2813"/>
                  </a:lnTo>
                  <a:lnTo>
                    <a:pt x="674" y="2822"/>
                  </a:lnTo>
                  <a:lnTo>
                    <a:pt x="686" y="2833"/>
                  </a:lnTo>
                  <a:lnTo>
                    <a:pt x="698" y="2845"/>
                  </a:lnTo>
                  <a:lnTo>
                    <a:pt x="706" y="2858"/>
                  </a:lnTo>
                  <a:lnTo>
                    <a:pt x="712" y="2870"/>
                  </a:lnTo>
                  <a:lnTo>
                    <a:pt x="716" y="2883"/>
                  </a:lnTo>
                  <a:lnTo>
                    <a:pt x="719" y="2896"/>
                  </a:lnTo>
                  <a:lnTo>
                    <a:pt x="720" y="2907"/>
                  </a:lnTo>
                  <a:lnTo>
                    <a:pt x="721" y="2916"/>
                  </a:lnTo>
                  <a:lnTo>
                    <a:pt x="719" y="2939"/>
                  </a:lnTo>
                  <a:lnTo>
                    <a:pt x="714" y="2960"/>
                  </a:lnTo>
                  <a:lnTo>
                    <a:pt x="705" y="2978"/>
                  </a:lnTo>
                  <a:lnTo>
                    <a:pt x="692" y="2994"/>
                  </a:lnTo>
                  <a:lnTo>
                    <a:pt x="676" y="3006"/>
                  </a:lnTo>
                  <a:lnTo>
                    <a:pt x="658" y="3015"/>
                  </a:lnTo>
                  <a:lnTo>
                    <a:pt x="669" y="3020"/>
                  </a:lnTo>
                  <a:lnTo>
                    <a:pt x="680" y="3026"/>
                  </a:lnTo>
                  <a:lnTo>
                    <a:pt x="688" y="3035"/>
                  </a:lnTo>
                  <a:lnTo>
                    <a:pt x="696" y="3044"/>
                  </a:lnTo>
                  <a:lnTo>
                    <a:pt x="702" y="3056"/>
                  </a:lnTo>
                  <a:lnTo>
                    <a:pt x="707" y="3073"/>
                  </a:lnTo>
                  <a:lnTo>
                    <a:pt x="709" y="3093"/>
                  </a:lnTo>
                  <a:lnTo>
                    <a:pt x="710" y="3119"/>
                  </a:lnTo>
                  <a:lnTo>
                    <a:pt x="710" y="3146"/>
                  </a:lnTo>
                  <a:lnTo>
                    <a:pt x="711" y="3167"/>
                  </a:lnTo>
                  <a:lnTo>
                    <a:pt x="712" y="3181"/>
                  </a:lnTo>
                  <a:lnTo>
                    <a:pt x="715" y="3191"/>
                  </a:lnTo>
                  <a:lnTo>
                    <a:pt x="720" y="3198"/>
                  </a:lnTo>
                  <a:lnTo>
                    <a:pt x="728" y="3203"/>
                  </a:lnTo>
                  <a:lnTo>
                    <a:pt x="728" y="3213"/>
                  </a:lnTo>
                  <a:lnTo>
                    <a:pt x="633" y="3213"/>
                  </a:lnTo>
                  <a:lnTo>
                    <a:pt x="630" y="3201"/>
                  </a:lnTo>
                  <a:lnTo>
                    <a:pt x="627" y="3187"/>
                  </a:lnTo>
                  <a:lnTo>
                    <a:pt x="626" y="3172"/>
                  </a:lnTo>
                  <a:lnTo>
                    <a:pt x="625" y="3153"/>
                  </a:lnTo>
                  <a:lnTo>
                    <a:pt x="624" y="3130"/>
                  </a:lnTo>
                  <a:lnTo>
                    <a:pt x="624" y="3110"/>
                  </a:lnTo>
                  <a:lnTo>
                    <a:pt x="623" y="3093"/>
                  </a:lnTo>
                  <a:lnTo>
                    <a:pt x="620" y="3080"/>
                  </a:lnTo>
                  <a:lnTo>
                    <a:pt x="615" y="3070"/>
                  </a:lnTo>
                  <a:lnTo>
                    <a:pt x="607" y="3062"/>
                  </a:lnTo>
                  <a:lnTo>
                    <a:pt x="594" y="3055"/>
                  </a:lnTo>
                  <a:lnTo>
                    <a:pt x="578" y="3052"/>
                  </a:lnTo>
                  <a:lnTo>
                    <a:pt x="557" y="3051"/>
                  </a:lnTo>
                  <a:lnTo>
                    <a:pt x="469" y="3051"/>
                  </a:lnTo>
                  <a:lnTo>
                    <a:pt x="469" y="3213"/>
                  </a:lnTo>
                  <a:lnTo>
                    <a:pt x="385" y="3213"/>
                  </a:lnTo>
                  <a:lnTo>
                    <a:pt x="385" y="2800"/>
                  </a:lnTo>
                  <a:close/>
                  <a:moveTo>
                    <a:pt x="0" y="2800"/>
                  </a:moveTo>
                  <a:lnTo>
                    <a:pt x="334" y="2800"/>
                  </a:lnTo>
                  <a:lnTo>
                    <a:pt x="334" y="2873"/>
                  </a:lnTo>
                  <a:lnTo>
                    <a:pt x="209" y="2873"/>
                  </a:lnTo>
                  <a:lnTo>
                    <a:pt x="209" y="3213"/>
                  </a:lnTo>
                  <a:lnTo>
                    <a:pt x="124" y="3213"/>
                  </a:lnTo>
                  <a:lnTo>
                    <a:pt x="124" y="2873"/>
                  </a:lnTo>
                  <a:lnTo>
                    <a:pt x="0" y="2873"/>
                  </a:lnTo>
                  <a:lnTo>
                    <a:pt x="0" y="2800"/>
                  </a:lnTo>
                  <a:close/>
                  <a:moveTo>
                    <a:pt x="1754" y="2788"/>
                  </a:moveTo>
                  <a:lnTo>
                    <a:pt x="1783" y="2791"/>
                  </a:lnTo>
                  <a:lnTo>
                    <a:pt x="1809" y="2795"/>
                  </a:lnTo>
                  <a:lnTo>
                    <a:pt x="1831" y="2802"/>
                  </a:lnTo>
                  <a:lnTo>
                    <a:pt x="1851" y="2812"/>
                  </a:lnTo>
                  <a:lnTo>
                    <a:pt x="1867" y="2824"/>
                  </a:lnTo>
                  <a:lnTo>
                    <a:pt x="1880" y="2837"/>
                  </a:lnTo>
                  <a:lnTo>
                    <a:pt x="1891" y="2850"/>
                  </a:lnTo>
                  <a:lnTo>
                    <a:pt x="1900" y="2865"/>
                  </a:lnTo>
                  <a:lnTo>
                    <a:pt x="1906" y="2880"/>
                  </a:lnTo>
                  <a:lnTo>
                    <a:pt x="1910" y="2895"/>
                  </a:lnTo>
                  <a:lnTo>
                    <a:pt x="1913" y="2909"/>
                  </a:lnTo>
                  <a:lnTo>
                    <a:pt x="1914" y="2922"/>
                  </a:lnTo>
                  <a:lnTo>
                    <a:pt x="1831" y="2922"/>
                  </a:lnTo>
                  <a:lnTo>
                    <a:pt x="1831" y="2916"/>
                  </a:lnTo>
                  <a:lnTo>
                    <a:pt x="1829" y="2909"/>
                  </a:lnTo>
                  <a:lnTo>
                    <a:pt x="1826" y="2901"/>
                  </a:lnTo>
                  <a:lnTo>
                    <a:pt x="1823" y="2893"/>
                  </a:lnTo>
                  <a:lnTo>
                    <a:pt x="1817" y="2884"/>
                  </a:lnTo>
                  <a:lnTo>
                    <a:pt x="1809" y="2876"/>
                  </a:lnTo>
                  <a:lnTo>
                    <a:pt x="1798" y="2870"/>
                  </a:lnTo>
                  <a:lnTo>
                    <a:pt x="1785" y="2865"/>
                  </a:lnTo>
                  <a:lnTo>
                    <a:pt x="1768" y="2862"/>
                  </a:lnTo>
                  <a:lnTo>
                    <a:pt x="1747" y="2860"/>
                  </a:lnTo>
                  <a:lnTo>
                    <a:pt x="1733" y="2861"/>
                  </a:lnTo>
                  <a:lnTo>
                    <a:pt x="1719" y="2864"/>
                  </a:lnTo>
                  <a:lnTo>
                    <a:pt x="1706" y="2868"/>
                  </a:lnTo>
                  <a:lnTo>
                    <a:pt x="1694" y="2874"/>
                  </a:lnTo>
                  <a:lnTo>
                    <a:pt x="1684" y="2883"/>
                  </a:lnTo>
                  <a:lnTo>
                    <a:pt x="1678" y="2895"/>
                  </a:lnTo>
                  <a:lnTo>
                    <a:pt x="1676" y="2909"/>
                  </a:lnTo>
                  <a:lnTo>
                    <a:pt x="1678" y="2921"/>
                  </a:lnTo>
                  <a:lnTo>
                    <a:pt x="1682" y="2932"/>
                  </a:lnTo>
                  <a:lnTo>
                    <a:pt x="1688" y="2939"/>
                  </a:lnTo>
                  <a:lnTo>
                    <a:pt x="1695" y="2944"/>
                  </a:lnTo>
                  <a:lnTo>
                    <a:pt x="1703" y="2948"/>
                  </a:lnTo>
                  <a:lnTo>
                    <a:pt x="1712" y="2950"/>
                  </a:lnTo>
                  <a:lnTo>
                    <a:pt x="1720" y="2953"/>
                  </a:lnTo>
                  <a:lnTo>
                    <a:pt x="1819" y="2977"/>
                  </a:lnTo>
                  <a:lnTo>
                    <a:pt x="1838" y="2982"/>
                  </a:lnTo>
                  <a:lnTo>
                    <a:pt x="1856" y="2988"/>
                  </a:lnTo>
                  <a:lnTo>
                    <a:pt x="1872" y="2996"/>
                  </a:lnTo>
                  <a:lnTo>
                    <a:pt x="1887" y="3005"/>
                  </a:lnTo>
                  <a:lnTo>
                    <a:pt x="1901" y="3016"/>
                  </a:lnTo>
                  <a:lnTo>
                    <a:pt x="1912" y="3030"/>
                  </a:lnTo>
                  <a:lnTo>
                    <a:pt x="1920" y="3046"/>
                  </a:lnTo>
                  <a:lnTo>
                    <a:pt x="1925" y="3066"/>
                  </a:lnTo>
                  <a:lnTo>
                    <a:pt x="1927" y="3088"/>
                  </a:lnTo>
                  <a:lnTo>
                    <a:pt x="1925" y="3113"/>
                  </a:lnTo>
                  <a:lnTo>
                    <a:pt x="1920" y="3136"/>
                  </a:lnTo>
                  <a:lnTo>
                    <a:pt x="1912" y="3154"/>
                  </a:lnTo>
                  <a:lnTo>
                    <a:pt x="1901" y="3170"/>
                  </a:lnTo>
                  <a:lnTo>
                    <a:pt x="1888" y="3183"/>
                  </a:lnTo>
                  <a:lnTo>
                    <a:pt x="1874" y="3194"/>
                  </a:lnTo>
                  <a:lnTo>
                    <a:pt x="1860" y="3203"/>
                  </a:lnTo>
                  <a:lnTo>
                    <a:pt x="1843" y="3210"/>
                  </a:lnTo>
                  <a:lnTo>
                    <a:pt x="1828" y="3215"/>
                  </a:lnTo>
                  <a:lnTo>
                    <a:pt x="1813" y="3219"/>
                  </a:lnTo>
                  <a:lnTo>
                    <a:pt x="1798" y="3221"/>
                  </a:lnTo>
                  <a:lnTo>
                    <a:pt x="1785" y="3223"/>
                  </a:lnTo>
                  <a:lnTo>
                    <a:pt x="1774" y="3223"/>
                  </a:lnTo>
                  <a:lnTo>
                    <a:pt x="1766" y="3224"/>
                  </a:lnTo>
                  <a:lnTo>
                    <a:pt x="1733" y="3222"/>
                  </a:lnTo>
                  <a:lnTo>
                    <a:pt x="1704" y="3218"/>
                  </a:lnTo>
                  <a:lnTo>
                    <a:pt x="1680" y="3212"/>
                  </a:lnTo>
                  <a:lnTo>
                    <a:pt x="1660" y="3203"/>
                  </a:lnTo>
                  <a:lnTo>
                    <a:pt x="1642" y="3192"/>
                  </a:lnTo>
                  <a:lnTo>
                    <a:pt x="1628" y="3180"/>
                  </a:lnTo>
                  <a:lnTo>
                    <a:pt x="1616" y="3168"/>
                  </a:lnTo>
                  <a:lnTo>
                    <a:pt x="1607" y="3154"/>
                  </a:lnTo>
                  <a:lnTo>
                    <a:pt x="1600" y="3140"/>
                  </a:lnTo>
                  <a:lnTo>
                    <a:pt x="1595" y="3125"/>
                  </a:lnTo>
                  <a:lnTo>
                    <a:pt x="1592" y="3112"/>
                  </a:lnTo>
                  <a:lnTo>
                    <a:pt x="1591" y="3099"/>
                  </a:lnTo>
                  <a:lnTo>
                    <a:pt x="1590" y="3085"/>
                  </a:lnTo>
                  <a:lnTo>
                    <a:pt x="1672" y="3085"/>
                  </a:lnTo>
                  <a:lnTo>
                    <a:pt x="1673" y="3094"/>
                  </a:lnTo>
                  <a:lnTo>
                    <a:pt x="1675" y="3104"/>
                  </a:lnTo>
                  <a:lnTo>
                    <a:pt x="1678" y="3113"/>
                  </a:lnTo>
                  <a:lnTo>
                    <a:pt x="1684" y="3123"/>
                  </a:lnTo>
                  <a:lnTo>
                    <a:pt x="1692" y="3133"/>
                  </a:lnTo>
                  <a:lnTo>
                    <a:pt x="1703" y="3141"/>
                  </a:lnTo>
                  <a:lnTo>
                    <a:pt x="1718" y="3147"/>
                  </a:lnTo>
                  <a:lnTo>
                    <a:pt x="1736" y="3151"/>
                  </a:lnTo>
                  <a:lnTo>
                    <a:pt x="1759" y="3152"/>
                  </a:lnTo>
                  <a:lnTo>
                    <a:pt x="1774" y="3152"/>
                  </a:lnTo>
                  <a:lnTo>
                    <a:pt x="1789" y="3150"/>
                  </a:lnTo>
                  <a:lnTo>
                    <a:pt x="1804" y="3147"/>
                  </a:lnTo>
                  <a:lnTo>
                    <a:pt x="1817" y="3142"/>
                  </a:lnTo>
                  <a:lnTo>
                    <a:pt x="1828" y="3136"/>
                  </a:lnTo>
                  <a:lnTo>
                    <a:pt x="1837" y="3126"/>
                  </a:lnTo>
                  <a:lnTo>
                    <a:pt x="1842" y="3114"/>
                  </a:lnTo>
                  <a:lnTo>
                    <a:pt x="1844" y="3100"/>
                  </a:lnTo>
                  <a:lnTo>
                    <a:pt x="1842" y="3087"/>
                  </a:lnTo>
                  <a:lnTo>
                    <a:pt x="1837" y="3077"/>
                  </a:lnTo>
                  <a:lnTo>
                    <a:pt x="1829" y="3069"/>
                  </a:lnTo>
                  <a:lnTo>
                    <a:pt x="1818" y="3063"/>
                  </a:lnTo>
                  <a:lnTo>
                    <a:pt x="1804" y="3057"/>
                  </a:lnTo>
                  <a:lnTo>
                    <a:pt x="1788" y="3052"/>
                  </a:lnTo>
                  <a:lnTo>
                    <a:pt x="1770" y="3048"/>
                  </a:lnTo>
                  <a:lnTo>
                    <a:pt x="1726" y="3038"/>
                  </a:lnTo>
                  <a:lnTo>
                    <a:pt x="1709" y="3034"/>
                  </a:lnTo>
                  <a:lnTo>
                    <a:pt x="1691" y="3029"/>
                  </a:lnTo>
                  <a:lnTo>
                    <a:pt x="1674" y="3023"/>
                  </a:lnTo>
                  <a:lnTo>
                    <a:pt x="1658" y="3017"/>
                  </a:lnTo>
                  <a:lnTo>
                    <a:pt x="1643" y="3010"/>
                  </a:lnTo>
                  <a:lnTo>
                    <a:pt x="1630" y="3001"/>
                  </a:lnTo>
                  <a:lnTo>
                    <a:pt x="1619" y="2988"/>
                  </a:lnTo>
                  <a:lnTo>
                    <a:pt x="1610" y="2975"/>
                  </a:lnTo>
                  <a:lnTo>
                    <a:pt x="1602" y="2958"/>
                  </a:lnTo>
                  <a:lnTo>
                    <a:pt x="1598" y="2939"/>
                  </a:lnTo>
                  <a:lnTo>
                    <a:pt x="1596" y="2916"/>
                  </a:lnTo>
                  <a:lnTo>
                    <a:pt x="1597" y="2904"/>
                  </a:lnTo>
                  <a:lnTo>
                    <a:pt x="1599" y="2890"/>
                  </a:lnTo>
                  <a:lnTo>
                    <a:pt x="1602" y="2876"/>
                  </a:lnTo>
                  <a:lnTo>
                    <a:pt x="1607" y="2863"/>
                  </a:lnTo>
                  <a:lnTo>
                    <a:pt x="1616" y="2848"/>
                  </a:lnTo>
                  <a:lnTo>
                    <a:pt x="1625" y="2835"/>
                  </a:lnTo>
                  <a:lnTo>
                    <a:pt x="1638" y="2822"/>
                  </a:lnTo>
                  <a:lnTo>
                    <a:pt x="1653" y="2811"/>
                  </a:lnTo>
                  <a:lnTo>
                    <a:pt x="1673" y="2802"/>
                  </a:lnTo>
                  <a:lnTo>
                    <a:pt x="1695" y="2795"/>
                  </a:lnTo>
                  <a:lnTo>
                    <a:pt x="1723" y="2791"/>
                  </a:lnTo>
                  <a:lnTo>
                    <a:pt x="1754" y="2788"/>
                  </a:lnTo>
                  <a:close/>
                  <a:moveTo>
                    <a:pt x="160" y="2317"/>
                  </a:moveTo>
                  <a:lnTo>
                    <a:pt x="160" y="2532"/>
                  </a:lnTo>
                  <a:lnTo>
                    <a:pt x="366" y="2532"/>
                  </a:lnTo>
                  <a:lnTo>
                    <a:pt x="391" y="2531"/>
                  </a:lnTo>
                  <a:lnTo>
                    <a:pt x="415" y="2527"/>
                  </a:lnTo>
                  <a:lnTo>
                    <a:pt x="435" y="2520"/>
                  </a:lnTo>
                  <a:lnTo>
                    <a:pt x="452" y="2510"/>
                  </a:lnTo>
                  <a:lnTo>
                    <a:pt x="468" y="2497"/>
                  </a:lnTo>
                  <a:lnTo>
                    <a:pt x="479" y="2481"/>
                  </a:lnTo>
                  <a:lnTo>
                    <a:pt x="487" y="2462"/>
                  </a:lnTo>
                  <a:lnTo>
                    <a:pt x="492" y="2440"/>
                  </a:lnTo>
                  <a:lnTo>
                    <a:pt x="494" y="2414"/>
                  </a:lnTo>
                  <a:lnTo>
                    <a:pt x="492" y="2393"/>
                  </a:lnTo>
                  <a:lnTo>
                    <a:pt x="486" y="2373"/>
                  </a:lnTo>
                  <a:lnTo>
                    <a:pt x="476" y="2358"/>
                  </a:lnTo>
                  <a:lnTo>
                    <a:pt x="464" y="2344"/>
                  </a:lnTo>
                  <a:lnTo>
                    <a:pt x="448" y="2334"/>
                  </a:lnTo>
                  <a:lnTo>
                    <a:pt x="432" y="2326"/>
                  </a:lnTo>
                  <a:lnTo>
                    <a:pt x="414" y="2321"/>
                  </a:lnTo>
                  <a:lnTo>
                    <a:pt x="393" y="2318"/>
                  </a:lnTo>
                  <a:lnTo>
                    <a:pt x="374" y="2317"/>
                  </a:lnTo>
                  <a:lnTo>
                    <a:pt x="160" y="2317"/>
                  </a:lnTo>
                  <a:close/>
                  <a:moveTo>
                    <a:pt x="1088" y="2047"/>
                  </a:moveTo>
                  <a:lnTo>
                    <a:pt x="986" y="2366"/>
                  </a:lnTo>
                  <a:lnTo>
                    <a:pt x="1190" y="2366"/>
                  </a:lnTo>
                  <a:lnTo>
                    <a:pt x="1091" y="2047"/>
                  </a:lnTo>
                  <a:lnTo>
                    <a:pt x="1088" y="2047"/>
                  </a:lnTo>
                  <a:close/>
                  <a:moveTo>
                    <a:pt x="160" y="2004"/>
                  </a:moveTo>
                  <a:lnTo>
                    <a:pt x="160" y="2181"/>
                  </a:lnTo>
                  <a:lnTo>
                    <a:pt x="356" y="2181"/>
                  </a:lnTo>
                  <a:lnTo>
                    <a:pt x="378" y="2180"/>
                  </a:lnTo>
                  <a:lnTo>
                    <a:pt x="398" y="2176"/>
                  </a:lnTo>
                  <a:lnTo>
                    <a:pt x="417" y="2171"/>
                  </a:lnTo>
                  <a:lnTo>
                    <a:pt x="433" y="2164"/>
                  </a:lnTo>
                  <a:lnTo>
                    <a:pt x="447" y="2155"/>
                  </a:lnTo>
                  <a:lnTo>
                    <a:pt x="460" y="2142"/>
                  </a:lnTo>
                  <a:lnTo>
                    <a:pt x="468" y="2128"/>
                  </a:lnTo>
                  <a:lnTo>
                    <a:pt x="473" y="2111"/>
                  </a:lnTo>
                  <a:lnTo>
                    <a:pt x="475" y="2091"/>
                  </a:lnTo>
                  <a:lnTo>
                    <a:pt x="474" y="2070"/>
                  </a:lnTo>
                  <a:lnTo>
                    <a:pt x="469" y="2053"/>
                  </a:lnTo>
                  <a:lnTo>
                    <a:pt x="461" y="2038"/>
                  </a:lnTo>
                  <a:lnTo>
                    <a:pt x="449" y="2027"/>
                  </a:lnTo>
                  <a:lnTo>
                    <a:pt x="435" y="2018"/>
                  </a:lnTo>
                  <a:lnTo>
                    <a:pt x="418" y="2012"/>
                  </a:lnTo>
                  <a:lnTo>
                    <a:pt x="398" y="2008"/>
                  </a:lnTo>
                  <a:lnTo>
                    <a:pt x="377" y="2004"/>
                  </a:lnTo>
                  <a:lnTo>
                    <a:pt x="352" y="2004"/>
                  </a:lnTo>
                  <a:lnTo>
                    <a:pt x="160" y="2004"/>
                  </a:lnTo>
                  <a:close/>
                  <a:moveTo>
                    <a:pt x="1569" y="1864"/>
                  </a:moveTo>
                  <a:lnTo>
                    <a:pt x="1745" y="1864"/>
                  </a:lnTo>
                  <a:lnTo>
                    <a:pt x="2063" y="2427"/>
                  </a:lnTo>
                  <a:lnTo>
                    <a:pt x="2065" y="2427"/>
                  </a:lnTo>
                  <a:lnTo>
                    <a:pt x="2065" y="1864"/>
                  </a:lnTo>
                  <a:lnTo>
                    <a:pt x="2220" y="1864"/>
                  </a:lnTo>
                  <a:lnTo>
                    <a:pt x="2220" y="2672"/>
                  </a:lnTo>
                  <a:lnTo>
                    <a:pt x="2054" y="2672"/>
                  </a:lnTo>
                  <a:lnTo>
                    <a:pt x="1727" y="2096"/>
                  </a:lnTo>
                  <a:lnTo>
                    <a:pt x="1725" y="2096"/>
                  </a:lnTo>
                  <a:lnTo>
                    <a:pt x="1725" y="2672"/>
                  </a:lnTo>
                  <a:lnTo>
                    <a:pt x="1569" y="2672"/>
                  </a:lnTo>
                  <a:lnTo>
                    <a:pt x="1569" y="1864"/>
                  </a:lnTo>
                  <a:close/>
                  <a:moveTo>
                    <a:pt x="0" y="1864"/>
                  </a:moveTo>
                  <a:lnTo>
                    <a:pt x="389" y="1864"/>
                  </a:lnTo>
                  <a:lnTo>
                    <a:pt x="427" y="1866"/>
                  </a:lnTo>
                  <a:lnTo>
                    <a:pt x="461" y="1870"/>
                  </a:lnTo>
                  <a:lnTo>
                    <a:pt x="490" y="1879"/>
                  </a:lnTo>
                  <a:lnTo>
                    <a:pt x="517" y="1888"/>
                  </a:lnTo>
                  <a:lnTo>
                    <a:pt x="540" y="1899"/>
                  </a:lnTo>
                  <a:lnTo>
                    <a:pt x="561" y="1914"/>
                  </a:lnTo>
                  <a:lnTo>
                    <a:pt x="578" y="1929"/>
                  </a:lnTo>
                  <a:lnTo>
                    <a:pt x="593" y="1946"/>
                  </a:lnTo>
                  <a:lnTo>
                    <a:pt x="606" y="1963"/>
                  </a:lnTo>
                  <a:lnTo>
                    <a:pt x="615" y="1981"/>
                  </a:lnTo>
                  <a:lnTo>
                    <a:pt x="623" y="1999"/>
                  </a:lnTo>
                  <a:lnTo>
                    <a:pt x="629" y="2018"/>
                  </a:lnTo>
                  <a:lnTo>
                    <a:pt x="632" y="2036"/>
                  </a:lnTo>
                  <a:lnTo>
                    <a:pt x="635" y="2055"/>
                  </a:lnTo>
                  <a:lnTo>
                    <a:pt x="635" y="2071"/>
                  </a:lnTo>
                  <a:lnTo>
                    <a:pt x="634" y="2101"/>
                  </a:lnTo>
                  <a:lnTo>
                    <a:pt x="630" y="2127"/>
                  </a:lnTo>
                  <a:lnTo>
                    <a:pt x="623" y="2150"/>
                  </a:lnTo>
                  <a:lnTo>
                    <a:pt x="615" y="2168"/>
                  </a:lnTo>
                  <a:lnTo>
                    <a:pt x="605" y="2185"/>
                  </a:lnTo>
                  <a:lnTo>
                    <a:pt x="593" y="2198"/>
                  </a:lnTo>
                  <a:lnTo>
                    <a:pt x="582" y="2209"/>
                  </a:lnTo>
                  <a:lnTo>
                    <a:pt x="570" y="2219"/>
                  </a:lnTo>
                  <a:lnTo>
                    <a:pt x="559" y="2226"/>
                  </a:lnTo>
                  <a:lnTo>
                    <a:pt x="547" y="2232"/>
                  </a:lnTo>
                  <a:lnTo>
                    <a:pt x="537" y="2237"/>
                  </a:lnTo>
                  <a:lnTo>
                    <a:pt x="565" y="2250"/>
                  </a:lnTo>
                  <a:lnTo>
                    <a:pt x="588" y="2264"/>
                  </a:lnTo>
                  <a:lnTo>
                    <a:pt x="608" y="2281"/>
                  </a:lnTo>
                  <a:lnTo>
                    <a:pt x="623" y="2299"/>
                  </a:lnTo>
                  <a:lnTo>
                    <a:pt x="636" y="2319"/>
                  </a:lnTo>
                  <a:lnTo>
                    <a:pt x="645" y="2340"/>
                  </a:lnTo>
                  <a:lnTo>
                    <a:pt x="653" y="2362"/>
                  </a:lnTo>
                  <a:lnTo>
                    <a:pt x="658" y="2385"/>
                  </a:lnTo>
                  <a:lnTo>
                    <a:pt x="660" y="2408"/>
                  </a:lnTo>
                  <a:lnTo>
                    <a:pt x="661" y="2432"/>
                  </a:lnTo>
                  <a:lnTo>
                    <a:pt x="659" y="2464"/>
                  </a:lnTo>
                  <a:lnTo>
                    <a:pt x="653" y="2495"/>
                  </a:lnTo>
                  <a:lnTo>
                    <a:pt x="642" y="2524"/>
                  </a:lnTo>
                  <a:lnTo>
                    <a:pt x="629" y="2552"/>
                  </a:lnTo>
                  <a:lnTo>
                    <a:pt x="612" y="2576"/>
                  </a:lnTo>
                  <a:lnTo>
                    <a:pt x="592" y="2599"/>
                  </a:lnTo>
                  <a:lnTo>
                    <a:pt x="580" y="2610"/>
                  </a:lnTo>
                  <a:lnTo>
                    <a:pt x="567" y="2622"/>
                  </a:lnTo>
                  <a:lnTo>
                    <a:pt x="552" y="2632"/>
                  </a:lnTo>
                  <a:lnTo>
                    <a:pt x="537" y="2641"/>
                  </a:lnTo>
                  <a:lnTo>
                    <a:pt x="520" y="2648"/>
                  </a:lnTo>
                  <a:lnTo>
                    <a:pt x="499" y="2656"/>
                  </a:lnTo>
                  <a:lnTo>
                    <a:pt x="476" y="2662"/>
                  </a:lnTo>
                  <a:lnTo>
                    <a:pt x="448" y="2666"/>
                  </a:lnTo>
                  <a:lnTo>
                    <a:pt x="418" y="2669"/>
                  </a:lnTo>
                  <a:lnTo>
                    <a:pt x="381" y="2671"/>
                  </a:lnTo>
                  <a:lnTo>
                    <a:pt x="339" y="2672"/>
                  </a:lnTo>
                  <a:lnTo>
                    <a:pt x="0" y="2672"/>
                  </a:lnTo>
                  <a:lnTo>
                    <a:pt x="0" y="1864"/>
                  </a:lnTo>
                  <a:close/>
                  <a:moveTo>
                    <a:pt x="2394" y="1864"/>
                  </a:moveTo>
                  <a:lnTo>
                    <a:pt x="2561" y="1864"/>
                  </a:lnTo>
                  <a:lnTo>
                    <a:pt x="2561" y="2193"/>
                  </a:lnTo>
                  <a:lnTo>
                    <a:pt x="2867" y="1864"/>
                  </a:lnTo>
                  <a:lnTo>
                    <a:pt x="3082" y="1864"/>
                  </a:lnTo>
                  <a:lnTo>
                    <a:pt x="2756" y="2195"/>
                  </a:lnTo>
                  <a:lnTo>
                    <a:pt x="3102" y="2671"/>
                  </a:lnTo>
                  <a:lnTo>
                    <a:pt x="2886" y="2671"/>
                  </a:lnTo>
                  <a:lnTo>
                    <a:pt x="2639" y="2318"/>
                  </a:lnTo>
                  <a:lnTo>
                    <a:pt x="2561" y="2398"/>
                  </a:lnTo>
                  <a:lnTo>
                    <a:pt x="2561" y="2671"/>
                  </a:lnTo>
                  <a:lnTo>
                    <a:pt x="2394" y="2671"/>
                  </a:lnTo>
                  <a:lnTo>
                    <a:pt x="2394" y="1864"/>
                  </a:lnTo>
                  <a:close/>
                  <a:moveTo>
                    <a:pt x="995" y="1864"/>
                  </a:moveTo>
                  <a:lnTo>
                    <a:pt x="1188" y="1864"/>
                  </a:lnTo>
                  <a:lnTo>
                    <a:pt x="1470" y="2671"/>
                  </a:lnTo>
                  <a:lnTo>
                    <a:pt x="1288" y="2671"/>
                  </a:lnTo>
                  <a:lnTo>
                    <a:pt x="1236" y="2505"/>
                  </a:lnTo>
                  <a:lnTo>
                    <a:pt x="942" y="2505"/>
                  </a:lnTo>
                  <a:lnTo>
                    <a:pt x="885" y="2671"/>
                  </a:lnTo>
                  <a:lnTo>
                    <a:pt x="710" y="2671"/>
                  </a:lnTo>
                  <a:lnTo>
                    <a:pt x="995" y="1864"/>
                  </a:lnTo>
                  <a:close/>
                  <a:moveTo>
                    <a:pt x="2143" y="513"/>
                  </a:moveTo>
                  <a:lnTo>
                    <a:pt x="2143" y="516"/>
                  </a:lnTo>
                  <a:lnTo>
                    <a:pt x="2143" y="523"/>
                  </a:lnTo>
                  <a:lnTo>
                    <a:pt x="2144" y="534"/>
                  </a:lnTo>
                  <a:lnTo>
                    <a:pt x="2145" y="551"/>
                  </a:lnTo>
                  <a:lnTo>
                    <a:pt x="2146" y="570"/>
                  </a:lnTo>
                  <a:lnTo>
                    <a:pt x="2148" y="601"/>
                  </a:lnTo>
                  <a:lnTo>
                    <a:pt x="2150" y="637"/>
                  </a:lnTo>
                  <a:lnTo>
                    <a:pt x="2150" y="664"/>
                  </a:lnTo>
                  <a:lnTo>
                    <a:pt x="2147" y="693"/>
                  </a:lnTo>
                  <a:lnTo>
                    <a:pt x="2145" y="724"/>
                  </a:lnTo>
                  <a:lnTo>
                    <a:pt x="2142" y="758"/>
                  </a:lnTo>
                  <a:lnTo>
                    <a:pt x="2136" y="792"/>
                  </a:lnTo>
                  <a:lnTo>
                    <a:pt x="2127" y="828"/>
                  </a:lnTo>
                  <a:lnTo>
                    <a:pt x="2118" y="865"/>
                  </a:lnTo>
                  <a:lnTo>
                    <a:pt x="2108" y="903"/>
                  </a:lnTo>
                  <a:lnTo>
                    <a:pt x="2093" y="940"/>
                  </a:lnTo>
                  <a:lnTo>
                    <a:pt x="2067" y="1000"/>
                  </a:lnTo>
                  <a:lnTo>
                    <a:pt x="2052" y="1028"/>
                  </a:lnTo>
                  <a:lnTo>
                    <a:pt x="2035" y="1057"/>
                  </a:lnTo>
                  <a:lnTo>
                    <a:pt x="2012" y="1094"/>
                  </a:lnTo>
                  <a:lnTo>
                    <a:pt x="1984" y="1130"/>
                  </a:lnTo>
                  <a:lnTo>
                    <a:pt x="1956" y="1166"/>
                  </a:lnTo>
                  <a:lnTo>
                    <a:pt x="1933" y="1192"/>
                  </a:lnTo>
                  <a:lnTo>
                    <a:pt x="1910" y="1215"/>
                  </a:lnTo>
                  <a:lnTo>
                    <a:pt x="1885" y="1238"/>
                  </a:lnTo>
                  <a:lnTo>
                    <a:pt x="1862" y="1262"/>
                  </a:lnTo>
                  <a:lnTo>
                    <a:pt x="1827" y="1289"/>
                  </a:lnTo>
                  <a:lnTo>
                    <a:pt x="1792" y="1317"/>
                  </a:lnTo>
                  <a:lnTo>
                    <a:pt x="1757" y="1341"/>
                  </a:lnTo>
                  <a:lnTo>
                    <a:pt x="1704" y="1375"/>
                  </a:lnTo>
                  <a:lnTo>
                    <a:pt x="1652" y="1405"/>
                  </a:lnTo>
                  <a:lnTo>
                    <a:pt x="1619" y="1422"/>
                  </a:lnTo>
                  <a:lnTo>
                    <a:pt x="1585" y="1439"/>
                  </a:lnTo>
                  <a:lnTo>
                    <a:pt x="1553" y="1453"/>
                  </a:lnTo>
                  <a:lnTo>
                    <a:pt x="1507" y="1472"/>
                  </a:lnTo>
                  <a:lnTo>
                    <a:pt x="1466" y="1488"/>
                  </a:lnTo>
                  <a:lnTo>
                    <a:pt x="1429" y="1502"/>
                  </a:lnTo>
                  <a:lnTo>
                    <a:pt x="1450" y="1556"/>
                  </a:lnTo>
                  <a:lnTo>
                    <a:pt x="1469" y="1615"/>
                  </a:lnTo>
                  <a:lnTo>
                    <a:pt x="1477" y="1647"/>
                  </a:lnTo>
                  <a:lnTo>
                    <a:pt x="1484" y="1679"/>
                  </a:lnTo>
                  <a:lnTo>
                    <a:pt x="1489" y="1713"/>
                  </a:lnTo>
                  <a:lnTo>
                    <a:pt x="1492" y="1748"/>
                  </a:lnTo>
                  <a:lnTo>
                    <a:pt x="1457" y="1739"/>
                  </a:lnTo>
                  <a:lnTo>
                    <a:pt x="1426" y="1727"/>
                  </a:lnTo>
                  <a:lnTo>
                    <a:pt x="1396" y="1714"/>
                  </a:lnTo>
                  <a:lnTo>
                    <a:pt x="1366" y="1700"/>
                  </a:lnTo>
                  <a:lnTo>
                    <a:pt x="1330" y="1680"/>
                  </a:lnTo>
                  <a:lnTo>
                    <a:pt x="1294" y="1659"/>
                  </a:lnTo>
                  <a:lnTo>
                    <a:pt x="1260" y="1636"/>
                  </a:lnTo>
                  <a:lnTo>
                    <a:pt x="1213" y="1600"/>
                  </a:lnTo>
                  <a:lnTo>
                    <a:pt x="1168" y="1561"/>
                  </a:lnTo>
                  <a:lnTo>
                    <a:pt x="1125" y="1520"/>
                  </a:lnTo>
                  <a:lnTo>
                    <a:pt x="1086" y="1478"/>
                  </a:lnTo>
                  <a:lnTo>
                    <a:pt x="1071" y="1457"/>
                  </a:lnTo>
                  <a:lnTo>
                    <a:pt x="1060" y="1436"/>
                  </a:lnTo>
                  <a:lnTo>
                    <a:pt x="1054" y="1413"/>
                  </a:lnTo>
                  <a:lnTo>
                    <a:pt x="1052" y="1390"/>
                  </a:lnTo>
                  <a:lnTo>
                    <a:pt x="1053" y="1367"/>
                  </a:lnTo>
                  <a:lnTo>
                    <a:pt x="1059" y="1344"/>
                  </a:lnTo>
                  <a:lnTo>
                    <a:pt x="1068" y="1321"/>
                  </a:lnTo>
                  <a:lnTo>
                    <a:pt x="1074" y="1311"/>
                  </a:lnTo>
                  <a:lnTo>
                    <a:pt x="1108" y="1253"/>
                  </a:lnTo>
                  <a:lnTo>
                    <a:pt x="1147" y="1198"/>
                  </a:lnTo>
                  <a:lnTo>
                    <a:pt x="1189" y="1143"/>
                  </a:lnTo>
                  <a:lnTo>
                    <a:pt x="1235" y="1092"/>
                  </a:lnTo>
                  <a:lnTo>
                    <a:pt x="1267" y="1060"/>
                  </a:lnTo>
                  <a:lnTo>
                    <a:pt x="1303" y="1028"/>
                  </a:lnTo>
                  <a:lnTo>
                    <a:pt x="1341" y="998"/>
                  </a:lnTo>
                  <a:lnTo>
                    <a:pt x="1371" y="977"/>
                  </a:lnTo>
                  <a:lnTo>
                    <a:pt x="1402" y="957"/>
                  </a:lnTo>
                  <a:lnTo>
                    <a:pt x="1437" y="938"/>
                  </a:lnTo>
                  <a:lnTo>
                    <a:pt x="1474" y="921"/>
                  </a:lnTo>
                  <a:lnTo>
                    <a:pt x="1476" y="962"/>
                  </a:lnTo>
                  <a:lnTo>
                    <a:pt x="1476" y="1001"/>
                  </a:lnTo>
                  <a:lnTo>
                    <a:pt x="1469" y="1076"/>
                  </a:lnTo>
                  <a:lnTo>
                    <a:pt x="1459" y="1124"/>
                  </a:lnTo>
                  <a:lnTo>
                    <a:pt x="1449" y="1170"/>
                  </a:lnTo>
                  <a:lnTo>
                    <a:pt x="1436" y="1214"/>
                  </a:lnTo>
                  <a:lnTo>
                    <a:pt x="1433" y="1221"/>
                  </a:lnTo>
                  <a:lnTo>
                    <a:pt x="1431" y="1229"/>
                  </a:lnTo>
                  <a:lnTo>
                    <a:pt x="1454" y="1224"/>
                  </a:lnTo>
                  <a:lnTo>
                    <a:pt x="1480" y="1220"/>
                  </a:lnTo>
                  <a:lnTo>
                    <a:pt x="1507" y="1214"/>
                  </a:lnTo>
                  <a:lnTo>
                    <a:pt x="1537" y="1207"/>
                  </a:lnTo>
                  <a:lnTo>
                    <a:pt x="1568" y="1199"/>
                  </a:lnTo>
                  <a:lnTo>
                    <a:pt x="1616" y="1184"/>
                  </a:lnTo>
                  <a:lnTo>
                    <a:pt x="1664" y="1167"/>
                  </a:lnTo>
                  <a:lnTo>
                    <a:pt x="1697" y="1153"/>
                  </a:lnTo>
                  <a:lnTo>
                    <a:pt x="1730" y="1137"/>
                  </a:lnTo>
                  <a:lnTo>
                    <a:pt x="1764" y="1121"/>
                  </a:lnTo>
                  <a:lnTo>
                    <a:pt x="1787" y="1106"/>
                  </a:lnTo>
                  <a:lnTo>
                    <a:pt x="1811" y="1092"/>
                  </a:lnTo>
                  <a:lnTo>
                    <a:pt x="1835" y="1077"/>
                  </a:lnTo>
                  <a:lnTo>
                    <a:pt x="1857" y="1060"/>
                  </a:lnTo>
                  <a:lnTo>
                    <a:pt x="1887" y="1036"/>
                  </a:lnTo>
                  <a:lnTo>
                    <a:pt x="1916" y="1011"/>
                  </a:lnTo>
                  <a:lnTo>
                    <a:pt x="1941" y="984"/>
                  </a:lnTo>
                  <a:lnTo>
                    <a:pt x="1962" y="964"/>
                  </a:lnTo>
                  <a:lnTo>
                    <a:pt x="1980" y="943"/>
                  </a:lnTo>
                  <a:lnTo>
                    <a:pt x="2013" y="898"/>
                  </a:lnTo>
                  <a:lnTo>
                    <a:pt x="2033" y="868"/>
                  </a:lnTo>
                  <a:lnTo>
                    <a:pt x="2050" y="836"/>
                  </a:lnTo>
                  <a:lnTo>
                    <a:pt x="2065" y="805"/>
                  </a:lnTo>
                  <a:lnTo>
                    <a:pt x="2080" y="775"/>
                  </a:lnTo>
                  <a:lnTo>
                    <a:pt x="2092" y="744"/>
                  </a:lnTo>
                  <a:lnTo>
                    <a:pt x="2100" y="714"/>
                  </a:lnTo>
                  <a:lnTo>
                    <a:pt x="2109" y="687"/>
                  </a:lnTo>
                  <a:lnTo>
                    <a:pt x="2118" y="660"/>
                  </a:lnTo>
                  <a:lnTo>
                    <a:pt x="2123" y="634"/>
                  </a:lnTo>
                  <a:lnTo>
                    <a:pt x="2128" y="599"/>
                  </a:lnTo>
                  <a:lnTo>
                    <a:pt x="2133" y="570"/>
                  </a:lnTo>
                  <a:lnTo>
                    <a:pt x="2136" y="551"/>
                  </a:lnTo>
                  <a:lnTo>
                    <a:pt x="2139" y="534"/>
                  </a:lnTo>
                  <a:lnTo>
                    <a:pt x="2141" y="523"/>
                  </a:lnTo>
                  <a:lnTo>
                    <a:pt x="2142" y="516"/>
                  </a:lnTo>
                  <a:lnTo>
                    <a:pt x="2143" y="513"/>
                  </a:lnTo>
                  <a:close/>
                  <a:moveTo>
                    <a:pt x="1536" y="0"/>
                  </a:moveTo>
                  <a:lnTo>
                    <a:pt x="1569" y="11"/>
                  </a:lnTo>
                  <a:lnTo>
                    <a:pt x="1600" y="23"/>
                  </a:lnTo>
                  <a:lnTo>
                    <a:pt x="1630" y="38"/>
                  </a:lnTo>
                  <a:lnTo>
                    <a:pt x="1659" y="52"/>
                  </a:lnTo>
                  <a:lnTo>
                    <a:pt x="1695" y="73"/>
                  </a:lnTo>
                  <a:lnTo>
                    <a:pt x="1730" y="95"/>
                  </a:lnTo>
                  <a:lnTo>
                    <a:pt x="1763" y="119"/>
                  </a:lnTo>
                  <a:lnTo>
                    <a:pt x="1810" y="156"/>
                  </a:lnTo>
                  <a:lnTo>
                    <a:pt x="1854" y="196"/>
                  </a:lnTo>
                  <a:lnTo>
                    <a:pt x="1894" y="238"/>
                  </a:lnTo>
                  <a:lnTo>
                    <a:pt x="1933" y="283"/>
                  </a:lnTo>
                  <a:lnTo>
                    <a:pt x="1948" y="303"/>
                  </a:lnTo>
                  <a:lnTo>
                    <a:pt x="1957" y="325"/>
                  </a:lnTo>
                  <a:lnTo>
                    <a:pt x="1963" y="348"/>
                  </a:lnTo>
                  <a:lnTo>
                    <a:pt x="1965" y="371"/>
                  </a:lnTo>
                  <a:lnTo>
                    <a:pt x="1963" y="395"/>
                  </a:lnTo>
                  <a:lnTo>
                    <a:pt x="1957" y="418"/>
                  </a:lnTo>
                  <a:lnTo>
                    <a:pt x="1947" y="439"/>
                  </a:lnTo>
                  <a:lnTo>
                    <a:pt x="1940" y="449"/>
                  </a:lnTo>
                  <a:lnTo>
                    <a:pt x="1904" y="506"/>
                  </a:lnTo>
                  <a:lnTo>
                    <a:pt x="1864" y="561"/>
                  </a:lnTo>
                  <a:lnTo>
                    <a:pt x="1821" y="614"/>
                  </a:lnTo>
                  <a:lnTo>
                    <a:pt x="1773" y="664"/>
                  </a:lnTo>
                  <a:lnTo>
                    <a:pt x="1739" y="696"/>
                  </a:lnTo>
                  <a:lnTo>
                    <a:pt x="1702" y="726"/>
                  </a:lnTo>
                  <a:lnTo>
                    <a:pt x="1664" y="755"/>
                  </a:lnTo>
                  <a:lnTo>
                    <a:pt x="1601" y="794"/>
                  </a:lnTo>
                  <a:lnTo>
                    <a:pt x="1566" y="812"/>
                  </a:lnTo>
                  <a:lnTo>
                    <a:pt x="1528" y="828"/>
                  </a:lnTo>
                  <a:lnTo>
                    <a:pt x="1528" y="788"/>
                  </a:lnTo>
                  <a:lnTo>
                    <a:pt x="1529" y="747"/>
                  </a:lnTo>
                  <a:lnTo>
                    <a:pt x="1538" y="673"/>
                  </a:lnTo>
                  <a:lnTo>
                    <a:pt x="1548" y="626"/>
                  </a:lnTo>
                  <a:lnTo>
                    <a:pt x="1560" y="581"/>
                  </a:lnTo>
                  <a:lnTo>
                    <a:pt x="1576" y="535"/>
                  </a:lnTo>
                  <a:lnTo>
                    <a:pt x="1578" y="529"/>
                  </a:lnTo>
                  <a:lnTo>
                    <a:pt x="1581" y="522"/>
                  </a:lnTo>
                  <a:lnTo>
                    <a:pt x="1557" y="525"/>
                  </a:lnTo>
                  <a:lnTo>
                    <a:pt x="1532" y="528"/>
                  </a:lnTo>
                  <a:lnTo>
                    <a:pt x="1503" y="534"/>
                  </a:lnTo>
                  <a:lnTo>
                    <a:pt x="1474" y="539"/>
                  </a:lnTo>
                  <a:lnTo>
                    <a:pt x="1443" y="548"/>
                  </a:lnTo>
                  <a:lnTo>
                    <a:pt x="1395" y="560"/>
                  </a:lnTo>
                  <a:lnTo>
                    <a:pt x="1346" y="577"/>
                  </a:lnTo>
                  <a:lnTo>
                    <a:pt x="1312" y="590"/>
                  </a:lnTo>
                  <a:lnTo>
                    <a:pt x="1279" y="604"/>
                  </a:lnTo>
                  <a:lnTo>
                    <a:pt x="1245" y="619"/>
                  </a:lnTo>
                  <a:lnTo>
                    <a:pt x="1221" y="633"/>
                  </a:lnTo>
                  <a:lnTo>
                    <a:pt x="1197" y="646"/>
                  </a:lnTo>
                  <a:lnTo>
                    <a:pt x="1172" y="661"/>
                  </a:lnTo>
                  <a:lnTo>
                    <a:pt x="1150" y="677"/>
                  </a:lnTo>
                  <a:lnTo>
                    <a:pt x="1119" y="700"/>
                  </a:lnTo>
                  <a:lnTo>
                    <a:pt x="1090" y="724"/>
                  </a:lnTo>
                  <a:lnTo>
                    <a:pt x="1062" y="751"/>
                  </a:lnTo>
                  <a:lnTo>
                    <a:pt x="1042" y="770"/>
                  </a:lnTo>
                  <a:lnTo>
                    <a:pt x="1022" y="791"/>
                  </a:lnTo>
                  <a:lnTo>
                    <a:pt x="990" y="835"/>
                  </a:lnTo>
                  <a:lnTo>
                    <a:pt x="973" y="857"/>
                  </a:lnTo>
                  <a:lnTo>
                    <a:pt x="959" y="879"/>
                  </a:lnTo>
                  <a:lnTo>
                    <a:pt x="947" y="903"/>
                  </a:lnTo>
                  <a:lnTo>
                    <a:pt x="934" y="926"/>
                  </a:lnTo>
                  <a:lnTo>
                    <a:pt x="918" y="956"/>
                  </a:lnTo>
                  <a:lnTo>
                    <a:pt x="906" y="985"/>
                  </a:lnTo>
                  <a:lnTo>
                    <a:pt x="896" y="1014"/>
                  </a:lnTo>
                  <a:lnTo>
                    <a:pt x="886" y="1043"/>
                  </a:lnTo>
                  <a:lnTo>
                    <a:pt x="877" y="1070"/>
                  </a:lnTo>
                  <a:lnTo>
                    <a:pt x="871" y="1095"/>
                  </a:lnTo>
                  <a:lnTo>
                    <a:pt x="864" y="1130"/>
                  </a:lnTo>
                  <a:lnTo>
                    <a:pt x="859" y="1159"/>
                  </a:lnTo>
                  <a:lnTo>
                    <a:pt x="855" y="1178"/>
                  </a:lnTo>
                  <a:lnTo>
                    <a:pt x="852" y="1195"/>
                  </a:lnTo>
                  <a:lnTo>
                    <a:pt x="850" y="1206"/>
                  </a:lnTo>
                  <a:lnTo>
                    <a:pt x="849" y="1213"/>
                  </a:lnTo>
                  <a:lnTo>
                    <a:pt x="848" y="1215"/>
                  </a:lnTo>
                  <a:lnTo>
                    <a:pt x="848" y="1211"/>
                  </a:lnTo>
                  <a:lnTo>
                    <a:pt x="848" y="1201"/>
                  </a:lnTo>
                  <a:lnTo>
                    <a:pt x="848" y="1182"/>
                  </a:lnTo>
                  <a:lnTo>
                    <a:pt x="847" y="1158"/>
                  </a:lnTo>
                  <a:lnTo>
                    <a:pt x="846" y="1128"/>
                  </a:lnTo>
                  <a:lnTo>
                    <a:pt x="845" y="1091"/>
                  </a:lnTo>
                  <a:lnTo>
                    <a:pt x="846" y="1064"/>
                  </a:lnTo>
                  <a:lnTo>
                    <a:pt x="849" y="1035"/>
                  </a:lnTo>
                  <a:lnTo>
                    <a:pt x="853" y="1004"/>
                  </a:lnTo>
                  <a:lnTo>
                    <a:pt x="857" y="971"/>
                  </a:lnTo>
                  <a:lnTo>
                    <a:pt x="863" y="937"/>
                  </a:lnTo>
                  <a:lnTo>
                    <a:pt x="872" y="902"/>
                  </a:lnTo>
                  <a:lnTo>
                    <a:pt x="879" y="874"/>
                  </a:lnTo>
                  <a:lnTo>
                    <a:pt x="887" y="846"/>
                  </a:lnTo>
                  <a:lnTo>
                    <a:pt x="898" y="818"/>
                  </a:lnTo>
                  <a:lnTo>
                    <a:pt x="911" y="790"/>
                  </a:lnTo>
                  <a:lnTo>
                    <a:pt x="938" y="731"/>
                  </a:lnTo>
                  <a:lnTo>
                    <a:pt x="954" y="703"/>
                  </a:lnTo>
                  <a:lnTo>
                    <a:pt x="971" y="675"/>
                  </a:lnTo>
                  <a:lnTo>
                    <a:pt x="997" y="638"/>
                  </a:lnTo>
                  <a:lnTo>
                    <a:pt x="1024" y="603"/>
                  </a:lnTo>
                  <a:lnTo>
                    <a:pt x="1054" y="569"/>
                  </a:lnTo>
                  <a:lnTo>
                    <a:pt x="1076" y="543"/>
                  </a:lnTo>
                  <a:lnTo>
                    <a:pt x="1101" y="521"/>
                  </a:lnTo>
                  <a:lnTo>
                    <a:pt x="1126" y="498"/>
                  </a:lnTo>
                  <a:lnTo>
                    <a:pt x="1151" y="475"/>
                  </a:lnTo>
                  <a:lnTo>
                    <a:pt x="1187" y="449"/>
                  </a:lnTo>
                  <a:lnTo>
                    <a:pt x="1221" y="423"/>
                  </a:lnTo>
                  <a:lnTo>
                    <a:pt x="1258" y="399"/>
                  </a:lnTo>
                  <a:lnTo>
                    <a:pt x="1312" y="366"/>
                  </a:lnTo>
                  <a:lnTo>
                    <a:pt x="1364" y="338"/>
                  </a:lnTo>
                  <a:lnTo>
                    <a:pt x="1399" y="322"/>
                  </a:lnTo>
                  <a:lnTo>
                    <a:pt x="1433" y="306"/>
                  </a:lnTo>
                  <a:lnTo>
                    <a:pt x="1464" y="293"/>
                  </a:lnTo>
                  <a:lnTo>
                    <a:pt x="1500" y="280"/>
                  </a:lnTo>
                  <a:lnTo>
                    <a:pt x="1533" y="267"/>
                  </a:lnTo>
                  <a:lnTo>
                    <a:pt x="1564" y="257"/>
                  </a:lnTo>
                  <a:lnTo>
                    <a:pt x="1591" y="249"/>
                  </a:lnTo>
                  <a:lnTo>
                    <a:pt x="1577" y="212"/>
                  </a:lnTo>
                  <a:lnTo>
                    <a:pt x="1565" y="174"/>
                  </a:lnTo>
                  <a:lnTo>
                    <a:pt x="1554" y="133"/>
                  </a:lnTo>
                  <a:lnTo>
                    <a:pt x="1547" y="101"/>
                  </a:lnTo>
                  <a:lnTo>
                    <a:pt x="1542" y="70"/>
                  </a:lnTo>
                  <a:lnTo>
                    <a:pt x="1537" y="36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463529" y="5381143"/>
              <a:ext cx="12033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Payment method 3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376382" y="3094540"/>
            <a:ext cx="3439236" cy="982639"/>
            <a:chOff x="4376382" y="3094540"/>
            <a:chExt cx="3439236" cy="982639"/>
          </a:xfrm>
        </p:grpSpPr>
        <p:sp>
          <p:nvSpPr>
            <p:cNvPr id="51" name="Rectangle 50"/>
            <p:cNvSpPr/>
            <p:nvPr/>
          </p:nvSpPr>
          <p:spPr>
            <a:xfrm>
              <a:off x="4376382" y="3094540"/>
              <a:ext cx="3439236" cy="98263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21"/>
            <p:cNvSpPr>
              <a:spLocks noEditPoints="1"/>
            </p:cNvSpPr>
            <p:nvPr/>
          </p:nvSpPr>
          <p:spPr bwMode="auto">
            <a:xfrm>
              <a:off x="4645830" y="3456478"/>
              <a:ext cx="752475" cy="258763"/>
            </a:xfrm>
            <a:custGeom>
              <a:avLst/>
              <a:gdLst>
                <a:gd name="T0" fmla="*/ 2020 w 3315"/>
                <a:gd name="T1" fmla="*/ 864 h 1138"/>
                <a:gd name="T2" fmla="*/ 1659 w 3315"/>
                <a:gd name="T3" fmla="*/ 870 h 1138"/>
                <a:gd name="T4" fmla="*/ 857 w 3315"/>
                <a:gd name="T5" fmla="*/ 781 h 1138"/>
                <a:gd name="T6" fmla="*/ 2318 w 3315"/>
                <a:gd name="T7" fmla="*/ 781 h 1138"/>
                <a:gd name="T8" fmla="*/ 2083 w 3315"/>
                <a:gd name="T9" fmla="*/ 978 h 1138"/>
                <a:gd name="T10" fmla="*/ 2117 w 3315"/>
                <a:gd name="T11" fmla="*/ 903 h 1138"/>
                <a:gd name="T12" fmla="*/ 2135 w 3315"/>
                <a:gd name="T13" fmla="*/ 721 h 1138"/>
                <a:gd name="T14" fmla="*/ 2935 w 3315"/>
                <a:gd name="T15" fmla="*/ 782 h 1138"/>
                <a:gd name="T16" fmla="*/ 3099 w 3315"/>
                <a:gd name="T17" fmla="*/ 928 h 1138"/>
                <a:gd name="T18" fmla="*/ 2942 w 3315"/>
                <a:gd name="T19" fmla="*/ 996 h 1138"/>
                <a:gd name="T20" fmla="*/ 3244 w 3315"/>
                <a:gd name="T21" fmla="*/ 904 h 1138"/>
                <a:gd name="T22" fmla="*/ 3025 w 3315"/>
                <a:gd name="T23" fmla="*/ 826 h 1138"/>
                <a:gd name="T24" fmla="*/ 2627 w 3315"/>
                <a:gd name="T25" fmla="*/ 717 h 1138"/>
                <a:gd name="T26" fmla="*/ 2639 w 3315"/>
                <a:gd name="T27" fmla="*/ 918 h 1138"/>
                <a:gd name="T28" fmla="*/ 2793 w 3315"/>
                <a:gd name="T29" fmla="*/ 980 h 1138"/>
                <a:gd name="T30" fmla="*/ 2884 w 3315"/>
                <a:gd name="T31" fmla="*/ 1005 h 1138"/>
                <a:gd name="T32" fmla="*/ 2702 w 3315"/>
                <a:gd name="T33" fmla="*/ 847 h 1138"/>
                <a:gd name="T34" fmla="*/ 2873 w 3315"/>
                <a:gd name="T35" fmla="*/ 703 h 1138"/>
                <a:gd name="T36" fmla="*/ 1725 w 3315"/>
                <a:gd name="T37" fmla="*/ 933 h 1138"/>
                <a:gd name="T38" fmla="*/ 1689 w 3315"/>
                <a:gd name="T39" fmla="*/ 709 h 1138"/>
                <a:gd name="T40" fmla="*/ 1303 w 3315"/>
                <a:gd name="T41" fmla="*/ 662 h 1138"/>
                <a:gd name="T42" fmla="*/ 2027 w 3315"/>
                <a:gd name="T43" fmla="*/ 642 h 1138"/>
                <a:gd name="T44" fmla="*/ 2542 w 3315"/>
                <a:gd name="T45" fmla="*/ 644 h 1138"/>
                <a:gd name="T46" fmla="*/ 2930 w 3315"/>
                <a:gd name="T47" fmla="*/ 683 h 1138"/>
                <a:gd name="T48" fmla="*/ 3289 w 3315"/>
                <a:gd name="T49" fmla="*/ 813 h 1138"/>
                <a:gd name="T50" fmla="*/ 3239 w 3315"/>
                <a:gd name="T51" fmla="*/ 1107 h 1138"/>
                <a:gd name="T52" fmla="*/ 2752 w 3315"/>
                <a:gd name="T53" fmla="*/ 1138 h 1138"/>
                <a:gd name="T54" fmla="*/ 2037 w 3315"/>
                <a:gd name="T55" fmla="*/ 1112 h 1138"/>
                <a:gd name="T56" fmla="*/ 1912 w 3315"/>
                <a:gd name="T57" fmla="*/ 1138 h 1138"/>
                <a:gd name="T58" fmla="*/ 1577 w 3315"/>
                <a:gd name="T59" fmla="*/ 1076 h 1138"/>
                <a:gd name="T60" fmla="*/ 1120 w 3315"/>
                <a:gd name="T61" fmla="*/ 1138 h 1138"/>
                <a:gd name="T62" fmla="*/ 769 w 3315"/>
                <a:gd name="T63" fmla="*/ 642 h 1138"/>
                <a:gd name="T64" fmla="*/ 2151 w 3315"/>
                <a:gd name="T65" fmla="*/ 293 h 1138"/>
                <a:gd name="T66" fmla="*/ 1684 w 3315"/>
                <a:gd name="T67" fmla="*/ 214 h 1138"/>
                <a:gd name="T68" fmla="*/ 1443 w 3315"/>
                <a:gd name="T69" fmla="*/ 62 h 1138"/>
                <a:gd name="T70" fmla="*/ 1706 w 3315"/>
                <a:gd name="T71" fmla="*/ 434 h 1138"/>
                <a:gd name="T72" fmla="*/ 1786 w 3315"/>
                <a:gd name="T73" fmla="*/ 217 h 1138"/>
                <a:gd name="T74" fmla="*/ 1443 w 3315"/>
                <a:gd name="T75" fmla="*/ 62 h 1138"/>
                <a:gd name="T76" fmla="*/ 1991 w 3315"/>
                <a:gd name="T77" fmla="*/ 311 h 1138"/>
                <a:gd name="T78" fmla="*/ 2517 w 3315"/>
                <a:gd name="T79" fmla="*/ 435 h 1138"/>
                <a:gd name="T80" fmla="*/ 2161 w 3315"/>
                <a:gd name="T81" fmla="*/ 355 h 1138"/>
                <a:gd name="T82" fmla="*/ 2130 w 3315"/>
                <a:gd name="T83" fmla="*/ 147 h 1138"/>
                <a:gd name="T84" fmla="*/ 1381 w 3315"/>
                <a:gd name="T85" fmla="*/ 357 h 1138"/>
                <a:gd name="T86" fmla="*/ 376 w 3315"/>
                <a:gd name="T87" fmla="*/ 351 h 1138"/>
                <a:gd name="T88" fmla="*/ 503 w 3315"/>
                <a:gd name="T89" fmla="*/ 414 h 1138"/>
                <a:gd name="T90" fmla="*/ 472 w 3315"/>
                <a:gd name="T91" fmla="*/ 9 h 1138"/>
                <a:gd name="T92" fmla="*/ 1019 w 3315"/>
                <a:gd name="T93" fmla="*/ 0 h 1138"/>
                <a:gd name="T94" fmla="*/ 1706 w 3315"/>
                <a:gd name="T95" fmla="*/ 2 h 1138"/>
                <a:gd name="T96" fmla="*/ 1987 w 3315"/>
                <a:gd name="T97" fmla="*/ 21 h 1138"/>
                <a:gd name="T98" fmla="*/ 2314 w 3315"/>
                <a:gd name="T99" fmla="*/ 2 h 1138"/>
                <a:gd name="T100" fmla="*/ 2610 w 3315"/>
                <a:gd name="T101" fmla="*/ 0 h 1138"/>
                <a:gd name="T102" fmla="*/ 3012 w 3315"/>
                <a:gd name="T103" fmla="*/ 3 h 1138"/>
                <a:gd name="T104" fmla="*/ 2824 w 3315"/>
                <a:gd name="T105" fmla="*/ 479 h 1138"/>
                <a:gd name="T106" fmla="*/ 2443 w 3315"/>
                <a:gd name="T107" fmla="*/ 413 h 1138"/>
                <a:gd name="T108" fmla="*/ 2001 w 3315"/>
                <a:gd name="T109" fmla="*/ 446 h 1138"/>
                <a:gd name="T110" fmla="*/ 1657 w 3315"/>
                <a:gd name="T111" fmla="*/ 471 h 1138"/>
                <a:gd name="T112" fmla="*/ 1551 w 3315"/>
                <a:gd name="T113" fmla="*/ 492 h 1138"/>
                <a:gd name="T114" fmla="*/ 928 w 3315"/>
                <a:gd name="T115" fmla="*/ 497 h 1138"/>
                <a:gd name="T116" fmla="*/ 703 w 3315"/>
                <a:gd name="T117" fmla="*/ 493 h 1138"/>
                <a:gd name="T118" fmla="*/ 364 w 3315"/>
                <a:gd name="T119" fmla="*/ 474 h 1138"/>
                <a:gd name="T120" fmla="*/ 3 w 3315"/>
                <a:gd name="T121" fmla="*/ 454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15" h="1138">
                  <a:moveTo>
                    <a:pt x="1912" y="781"/>
                  </a:moveTo>
                  <a:lnTo>
                    <a:pt x="2021" y="781"/>
                  </a:lnTo>
                  <a:lnTo>
                    <a:pt x="2037" y="781"/>
                  </a:lnTo>
                  <a:lnTo>
                    <a:pt x="2051" y="783"/>
                  </a:lnTo>
                  <a:lnTo>
                    <a:pt x="2063" y="787"/>
                  </a:lnTo>
                  <a:lnTo>
                    <a:pt x="2073" y="795"/>
                  </a:lnTo>
                  <a:lnTo>
                    <a:pt x="2080" y="806"/>
                  </a:lnTo>
                  <a:lnTo>
                    <a:pt x="2082" y="821"/>
                  </a:lnTo>
                  <a:lnTo>
                    <a:pt x="2080" y="836"/>
                  </a:lnTo>
                  <a:lnTo>
                    <a:pt x="2073" y="847"/>
                  </a:lnTo>
                  <a:lnTo>
                    <a:pt x="2064" y="857"/>
                  </a:lnTo>
                  <a:lnTo>
                    <a:pt x="2051" y="862"/>
                  </a:lnTo>
                  <a:lnTo>
                    <a:pt x="2037" y="864"/>
                  </a:lnTo>
                  <a:lnTo>
                    <a:pt x="2020" y="864"/>
                  </a:lnTo>
                  <a:lnTo>
                    <a:pt x="1912" y="864"/>
                  </a:lnTo>
                  <a:lnTo>
                    <a:pt x="1912" y="781"/>
                  </a:lnTo>
                  <a:close/>
                  <a:moveTo>
                    <a:pt x="1515" y="781"/>
                  </a:moveTo>
                  <a:lnTo>
                    <a:pt x="1631" y="781"/>
                  </a:lnTo>
                  <a:lnTo>
                    <a:pt x="1646" y="782"/>
                  </a:lnTo>
                  <a:lnTo>
                    <a:pt x="1659" y="785"/>
                  </a:lnTo>
                  <a:lnTo>
                    <a:pt x="1671" y="791"/>
                  </a:lnTo>
                  <a:lnTo>
                    <a:pt x="1679" y="800"/>
                  </a:lnTo>
                  <a:lnTo>
                    <a:pt x="1684" y="812"/>
                  </a:lnTo>
                  <a:lnTo>
                    <a:pt x="1686" y="826"/>
                  </a:lnTo>
                  <a:lnTo>
                    <a:pt x="1684" y="841"/>
                  </a:lnTo>
                  <a:lnTo>
                    <a:pt x="1679" y="854"/>
                  </a:lnTo>
                  <a:lnTo>
                    <a:pt x="1671" y="863"/>
                  </a:lnTo>
                  <a:lnTo>
                    <a:pt x="1659" y="870"/>
                  </a:lnTo>
                  <a:lnTo>
                    <a:pt x="1646" y="874"/>
                  </a:lnTo>
                  <a:lnTo>
                    <a:pt x="1630" y="875"/>
                  </a:lnTo>
                  <a:lnTo>
                    <a:pt x="1515" y="875"/>
                  </a:lnTo>
                  <a:lnTo>
                    <a:pt x="1515" y="781"/>
                  </a:lnTo>
                  <a:close/>
                  <a:moveTo>
                    <a:pt x="857" y="781"/>
                  </a:moveTo>
                  <a:lnTo>
                    <a:pt x="1080" y="781"/>
                  </a:lnTo>
                  <a:lnTo>
                    <a:pt x="1177" y="889"/>
                  </a:lnTo>
                  <a:lnTo>
                    <a:pt x="1076" y="998"/>
                  </a:lnTo>
                  <a:lnTo>
                    <a:pt x="857" y="998"/>
                  </a:lnTo>
                  <a:lnTo>
                    <a:pt x="857" y="924"/>
                  </a:lnTo>
                  <a:lnTo>
                    <a:pt x="1052" y="924"/>
                  </a:lnTo>
                  <a:lnTo>
                    <a:pt x="1052" y="848"/>
                  </a:lnTo>
                  <a:lnTo>
                    <a:pt x="857" y="848"/>
                  </a:lnTo>
                  <a:lnTo>
                    <a:pt x="857" y="781"/>
                  </a:lnTo>
                  <a:close/>
                  <a:moveTo>
                    <a:pt x="1427" y="744"/>
                  </a:moveTo>
                  <a:lnTo>
                    <a:pt x="1427" y="1042"/>
                  </a:lnTo>
                  <a:lnTo>
                    <a:pt x="1291" y="891"/>
                  </a:lnTo>
                  <a:lnTo>
                    <a:pt x="1427" y="744"/>
                  </a:lnTo>
                  <a:close/>
                  <a:moveTo>
                    <a:pt x="2230" y="704"/>
                  </a:moveTo>
                  <a:lnTo>
                    <a:pt x="2230" y="1076"/>
                  </a:lnTo>
                  <a:lnTo>
                    <a:pt x="2525" y="1076"/>
                  </a:lnTo>
                  <a:lnTo>
                    <a:pt x="2525" y="999"/>
                  </a:lnTo>
                  <a:lnTo>
                    <a:pt x="2318" y="998"/>
                  </a:lnTo>
                  <a:lnTo>
                    <a:pt x="2318" y="924"/>
                  </a:lnTo>
                  <a:lnTo>
                    <a:pt x="2520" y="924"/>
                  </a:lnTo>
                  <a:lnTo>
                    <a:pt x="2520" y="848"/>
                  </a:lnTo>
                  <a:lnTo>
                    <a:pt x="2318" y="848"/>
                  </a:lnTo>
                  <a:lnTo>
                    <a:pt x="2318" y="781"/>
                  </a:lnTo>
                  <a:lnTo>
                    <a:pt x="2525" y="781"/>
                  </a:lnTo>
                  <a:lnTo>
                    <a:pt x="2525" y="704"/>
                  </a:lnTo>
                  <a:lnTo>
                    <a:pt x="2230" y="704"/>
                  </a:lnTo>
                  <a:close/>
                  <a:moveTo>
                    <a:pt x="1823" y="704"/>
                  </a:moveTo>
                  <a:lnTo>
                    <a:pt x="1823" y="1076"/>
                  </a:lnTo>
                  <a:lnTo>
                    <a:pt x="1912" y="1076"/>
                  </a:lnTo>
                  <a:lnTo>
                    <a:pt x="1912" y="941"/>
                  </a:lnTo>
                  <a:lnTo>
                    <a:pt x="2007" y="941"/>
                  </a:lnTo>
                  <a:lnTo>
                    <a:pt x="2028" y="941"/>
                  </a:lnTo>
                  <a:lnTo>
                    <a:pt x="2047" y="944"/>
                  </a:lnTo>
                  <a:lnTo>
                    <a:pt x="2061" y="948"/>
                  </a:lnTo>
                  <a:lnTo>
                    <a:pt x="2071" y="956"/>
                  </a:lnTo>
                  <a:lnTo>
                    <a:pt x="2079" y="966"/>
                  </a:lnTo>
                  <a:lnTo>
                    <a:pt x="2083" y="978"/>
                  </a:lnTo>
                  <a:lnTo>
                    <a:pt x="2085" y="991"/>
                  </a:lnTo>
                  <a:lnTo>
                    <a:pt x="2086" y="1004"/>
                  </a:lnTo>
                  <a:lnTo>
                    <a:pt x="2086" y="1018"/>
                  </a:lnTo>
                  <a:lnTo>
                    <a:pt x="2086" y="1029"/>
                  </a:lnTo>
                  <a:lnTo>
                    <a:pt x="2086" y="1076"/>
                  </a:lnTo>
                  <a:lnTo>
                    <a:pt x="2176" y="1076"/>
                  </a:lnTo>
                  <a:lnTo>
                    <a:pt x="2176" y="1002"/>
                  </a:lnTo>
                  <a:lnTo>
                    <a:pt x="2175" y="981"/>
                  </a:lnTo>
                  <a:lnTo>
                    <a:pt x="2173" y="962"/>
                  </a:lnTo>
                  <a:lnTo>
                    <a:pt x="2168" y="948"/>
                  </a:lnTo>
                  <a:lnTo>
                    <a:pt x="2160" y="935"/>
                  </a:lnTo>
                  <a:lnTo>
                    <a:pt x="2150" y="923"/>
                  </a:lnTo>
                  <a:lnTo>
                    <a:pt x="2136" y="912"/>
                  </a:lnTo>
                  <a:lnTo>
                    <a:pt x="2117" y="903"/>
                  </a:lnTo>
                  <a:lnTo>
                    <a:pt x="2127" y="899"/>
                  </a:lnTo>
                  <a:lnTo>
                    <a:pt x="2137" y="892"/>
                  </a:lnTo>
                  <a:lnTo>
                    <a:pt x="2147" y="883"/>
                  </a:lnTo>
                  <a:lnTo>
                    <a:pt x="2157" y="872"/>
                  </a:lnTo>
                  <a:lnTo>
                    <a:pt x="2167" y="859"/>
                  </a:lnTo>
                  <a:lnTo>
                    <a:pt x="2174" y="843"/>
                  </a:lnTo>
                  <a:lnTo>
                    <a:pt x="2179" y="825"/>
                  </a:lnTo>
                  <a:lnTo>
                    <a:pt x="2180" y="803"/>
                  </a:lnTo>
                  <a:lnTo>
                    <a:pt x="2179" y="784"/>
                  </a:lnTo>
                  <a:lnTo>
                    <a:pt x="2175" y="767"/>
                  </a:lnTo>
                  <a:lnTo>
                    <a:pt x="2168" y="753"/>
                  </a:lnTo>
                  <a:lnTo>
                    <a:pt x="2158" y="741"/>
                  </a:lnTo>
                  <a:lnTo>
                    <a:pt x="2147" y="730"/>
                  </a:lnTo>
                  <a:lnTo>
                    <a:pt x="2135" y="721"/>
                  </a:lnTo>
                  <a:lnTo>
                    <a:pt x="2111" y="712"/>
                  </a:lnTo>
                  <a:lnTo>
                    <a:pt x="2087" y="707"/>
                  </a:lnTo>
                  <a:lnTo>
                    <a:pt x="2059" y="704"/>
                  </a:lnTo>
                  <a:lnTo>
                    <a:pt x="2027" y="704"/>
                  </a:lnTo>
                  <a:lnTo>
                    <a:pt x="1823" y="704"/>
                  </a:lnTo>
                  <a:close/>
                  <a:moveTo>
                    <a:pt x="3058" y="703"/>
                  </a:moveTo>
                  <a:lnTo>
                    <a:pt x="3031" y="705"/>
                  </a:lnTo>
                  <a:lnTo>
                    <a:pt x="3009" y="710"/>
                  </a:lnTo>
                  <a:lnTo>
                    <a:pt x="2990" y="717"/>
                  </a:lnTo>
                  <a:lnTo>
                    <a:pt x="2973" y="726"/>
                  </a:lnTo>
                  <a:lnTo>
                    <a:pt x="2960" y="739"/>
                  </a:lnTo>
                  <a:lnTo>
                    <a:pt x="2949" y="752"/>
                  </a:lnTo>
                  <a:lnTo>
                    <a:pt x="2940" y="766"/>
                  </a:lnTo>
                  <a:lnTo>
                    <a:pt x="2935" y="782"/>
                  </a:lnTo>
                  <a:lnTo>
                    <a:pt x="2932" y="798"/>
                  </a:lnTo>
                  <a:lnTo>
                    <a:pt x="2931" y="815"/>
                  </a:lnTo>
                  <a:lnTo>
                    <a:pt x="2932" y="839"/>
                  </a:lnTo>
                  <a:lnTo>
                    <a:pt x="2937" y="860"/>
                  </a:lnTo>
                  <a:lnTo>
                    <a:pt x="2946" y="877"/>
                  </a:lnTo>
                  <a:lnTo>
                    <a:pt x="2957" y="892"/>
                  </a:lnTo>
                  <a:lnTo>
                    <a:pt x="2970" y="903"/>
                  </a:lnTo>
                  <a:lnTo>
                    <a:pt x="2985" y="911"/>
                  </a:lnTo>
                  <a:lnTo>
                    <a:pt x="3002" y="918"/>
                  </a:lnTo>
                  <a:lnTo>
                    <a:pt x="3020" y="922"/>
                  </a:lnTo>
                  <a:lnTo>
                    <a:pt x="3039" y="925"/>
                  </a:lnTo>
                  <a:lnTo>
                    <a:pt x="3059" y="927"/>
                  </a:lnTo>
                  <a:lnTo>
                    <a:pt x="3079" y="928"/>
                  </a:lnTo>
                  <a:lnTo>
                    <a:pt x="3099" y="928"/>
                  </a:lnTo>
                  <a:lnTo>
                    <a:pt x="3118" y="930"/>
                  </a:lnTo>
                  <a:lnTo>
                    <a:pt x="3132" y="931"/>
                  </a:lnTo>
                  <a:lnTo>
                    <a:pt x="3142" y="933"/>
                  </a:lnTo>
                  <a:lnTo>
                    <a:pt x="3150" y="938"/>
                  </a:lnTo>
                  <a:lnTo>
                    <a:pt x="3155" y="944"/>
                  </a:lnTo>
                  <a:lnTo>
                    <a:pt x="3159" y="952"/>
                  </a:lnTo>
                  <a:lnTo>
                    <a:pt x="3160" y="962"/>
                  </a:lnTo>
                  <a:lnTo>
                    <a:pt x="3159" y="972"/>
                  </a:lnTo>
                  <a:lnTo>
                    <a:pt x="3155" y="980"/>
                  </a:lnTo>
                  <a:lnTo>
                    <a:pt x="3150" y="987"/>
                  </a:lnTo>
                  <a:lnTo>
                    <a:pt x="3141" y="992"/>
                  </a:lnTo>
                  <a:lnTo>
                    <a:pt x="3129" y="995"/>
                  </a:lnTo>
                  <a:lnTo>
                    <a:pt x="3113" y="996"/>
                  </a:lnTo>
                  <a:lnTo>
                    <a:pt x="2942" y="996"/>
                  </a:lnTo>
                  <a:lnTo>
                    <a:pt x="2942" y="1076"/>
                  </a:lnTo>
                  <a:lnTo>
                    <a:pt x="3114" y="1076"/>
                  </a:lnTo>
                  <a:lnTo>
                    <a:pt x="3143" y="1074"/>
                  </a:lnTo>
                  <a:lnTo>
                    <a:pt x="3168" y="1070"/>
                  </a:lnTo>
                  <a:lnTo>
                    <a:pt x="3190" y="1064"/>
                  </a:lnTo>
                  <a:lnTo>
                    <a:pt x="3209" y="1054"/>
                  </a:lnTo>
                  <a:lnTo>
                    <a:pt x="3225" y="1040"/>
                  </a:lnTo>
                  <a:lnTo>
                    <a:pt x="3237" y="1025"/>
                  </a:lnTo>
                  <a:lnTo>
                    <a:pt x="3246" y="1005"/>
                  </a:lnTo>
                  <a:lnTo>
                    <a:pt x="3252" y="984"/>
                  </a:lnTo>
                  <a:lnTo>
                    <a:pt x="3253" y="958"/>
                  </a:lnTo>
                  <a:lnTo>
                    <a:pt x="3252" y="937"/>
                  </a:lnTo>
                  <a:lnTo>
                    <a:pt x="3249" y="919"/>
                  </a:lnTo>
                  <a:lnTo>
                    <a:pt x="3244" y="904"/>
                  </a:lnTo>
                  <a:lnTo>
                    <a:pt x="3237" y="891"/>
                  </a:lnTo>
                  <a:lnTo>
                    <a:pt x="3228" y="879"/>
                  </a:lnTo>
                  <a:lnTo>
                    <a:pt x="3213" y="869"/>
                  </a:lnTo>
                  <a:lnTo>
                    <a:pt x="3197" y="861"/>
                  </a:lnTo>
                  <a:lnTo>
                    <a:pt x="3177" y="855"/>
                  </a:lnTo>
                  <a:lnTo>
                    <a:pt x="3153" y="852"/>
                  </a:lnTo>
                  <a:lnTo>
                    <a:pt x="3126" y="849"/>
                  </a:lnTo>
                  <a:lnTo>
                    <a:pt x="3077" y="848"/>
                  </a:lnTo>
                  <a:lnTo>
                    <a:pt x="3064" y="847"/>
                  </a:lnTo>
                  <a:lnTo>
                    <a:pt x="3053" y="846"/>
                  </a:lnTo>
                  <a:lnTo>
                    <a:pt x="3044" y="844"/>
                  </a:lnTo>
                  <a:lnTo>
                    <a:pt x="3036" y="840"/>
                  </a:lnTo>
                  <a:lnTo>
                    <a:pt x="3029" y="834"/>
                  </a:lnTo>
                  <a:lnTo>
                    <a:pt x="3025" y="826"/>
                  </a:lnTo>
                  <a:lnTo>
                    <a:pt x="3024" y="817"/>
                  </a:lnTo>
                  <a:lnTo>
                    <a:pt x="3025" y="805"/>
                  </a:lnTo>
                  <a:lnTo>
                    <a:pt x="3029" y="796"/>
                  </a:lnTo>
                  <a:lnTo>
                    <a:pt x="3038" y="789"/>
                  </a:lnTo>
                  <a:lnTo>
                    <a:pt x="3047" y="785"/>
                  </a:lnTo>
                  <a:lnTo>
                    <a:pt x="3059" y="783"/>
                  </a:lnTo>
                  <a:lnTo>
                    <a:pt x="3073" y="783"/>
                  </a:lnTo>
                  <a:lnTo>
                    <a:pt x="3236" y="783"/>
                  </a:lnTo>
                  <a:lnTo>
                    <a:pt x="3236" y="703"/>
                  </a:lnTo>
                  <a:lnTo>
                    <a:pt x="3058" y="703"/>
                  </a:lnTo>
                  <a:close/>
                  <a:moveTo>
                    <a:pt x="2695" y="703"/>
                  </a:moveTo>
                  <a:lnTo>
                    <a:pt x="2670" y="705"/>
                  </a:lnTo>
                  <a:lnTo>
                    <a:pt x="2646" y="710"/>
                  </a:lnTo>
                  <a:lnTo>
                    <a:pt x="2627" y="717"/>
                  </a:lnTo>
                  <a:lnTo>
                    <a:pt x="2610" y="726"/>
                  </a:lnTo>
                  <a:lnTo>
                    <a:pt x="2597" y="739"/>
                  </a:lnTo>
                  <a:lnTo>
                    <a:pt x="2587" y="752"/>
                  </a:lnTo>
                  <a:lnTo>
                    <a:pt x="2579" y="766"/>
                  </a:lnTo>
                  <a:lnTo>
                    <a:pt x="2572" y="782"/>
                  </a:lnTo>
                  <a:lnTo>
                    <a:pt x="2569" y="798"/>
                  </a:lnTo>
                  <a:lnTo>
                    <a:pt x="2568" y="815"/>
                  </a:lnTo>
                  <a:lnTo>
                    <a:pt x="2570" y="839"/>
                  </a:lnTo>
                  <a:lnTo>
                    <a:pt x="2575" y="860"/>
                  </a:lnTo>
                  <a:lnTo>
                    <a:pt x="2584" y="877"/>
                  </a:lnTo>
                  <a:lnTo>
                    <a:pt x="2594" y="892"/>
                  </a:lnTo>
                  <a:lnTo>
                    <a:pt x="2607" y="903"/>
                  </a:lnTo>
                  <a:lnTo>
                    <a:pt x="2623" y="911"/>
                  </a:lnTo>
                  <a:lnTo>
                    <a:pt x="2639" y="918"/>
                  </a:lnTo>
                  <a:lnTo>
                    <a:pt x="2657" y="922"/>
                  </a:lnTo>
                  <a:lnTo>
                    <a:pt x="2677" y="925"/>
                  </a:lnTo>
                  <a:lnTo>
                    <a:pt x="2696" y="927"/>
                  </a:lnTo>
                  <a:lnTo>
                    <a:pt x="2716" y="928"/>
                  </a:lnTo>
                  <a:lnTo>
                    <a:pt x="2736" y="928"/>
                  </a:lnTo>
                  <a:lnTo>
                    <a:pt x="2755" y="930"/>
                  </a:lnTo>
                  <a:lnTo>
                    <a:pt x="2769" y="931"/>
                  </a:lnTo>
                  <a:lnTo>
                    <a:pt x="2779" y="933"/>
                  </a:lnTo>
                  <a:lnTo>
                    <a:pt x="2787" y="938"/>
                  </a:lnTo>
                  <a:lnTo>
                    <a:pt x="2792" y="944"/>
                  </a:lnTo>
                  <a:lnTo>
                    <a:pt x="2796" y="952"/>
                  </a:lnTo>
                  <a:lnTo>
                    <a:pt x="2797" y="962"/>
                  </a:lnTo>
                  <a:lnTo>
                    <a:pt x="2796" y="972"/>
                  </a:lnTo>
                  <a:lnTo>
                    <a:pt x="2793" y="980"/>
                  </a:lnTo>
                  <a:lnTo>
                    <a:pt x="2787" y="987"/>
                  </a:lnTo>
                  <a:lnTo>
                    <a:pt x="2778" y="992"/>
                  </a:lnTo>
                  <a:lnTo>
                    <a:pt x="2767" y="995"/>
                  </a:lnTo>
                  <a:lnTo>
                    <a:pt x="2751" y="996"/>
                  </a:lnTo>
                  <a:lnTo>
                    <a:pt x="2580" y="996"/>
                  </a:lnTo>
                  <a:lnTo>
                    <a:pt x="2580" y="1076"/>
                  </a:lnTo>
                  <a:lnTo>
                    <a:pt x="2752" y="1076"/>
                  </a:lnTo>
                  <a:lnTo>
                    <a:pt x="2780" y="1074"/>
                  </a:lnTo>
                  <a:lnTo>
                    <a:pt x="2806" y="1070"/>
                  </a:lnTo>
                  <a:lnTo>
                    <a:pt x="2828" y="1064"/>
                  </a:lnTo>
                  <a:lnTo>
                    <a:pt x="2846" y="1054"/>
                  </a:lnTo>
                  <a:lnTo>
                    <a:pt x="2863" y="1040"/>
                  </a:lnTo>
                  <a:lnTo>
                    <a:pt x="2875" y="1025"/>
                  </a:lnTo>
                  <a:lnTo>
                    <a:pt x="2884" y="1005"/>
                  </a:lnTo>
                  <a:lnTo>
                    <a:pt x="2889" y="984"/>
                  </a:lnTo>
                  <a:lnTo>
                    <a:pt x="2891" y="958"/>
                  </a:lnTo>
                  <a:lnTo>
                    <a:pt x="2890" y="937"/>
                  </a:lnTo>
                  <a:lnTo>
                    <a:pt x="2886" y="919"/>
                  </a:lnTo>
                  <a:lnTo>
                    <a:pt x="2881" y="904"/>
                  </a:lnTo>
                  <a:lnTo>
                    <a:pt x="2874" y="891"/>
                  </a:lnTo>
                  <a:lnTo>
                    <a:pt x="2865" y="879"/>
                  </a:lnTo>
                  <a:lnTo>
                    <a:pt x="2851" y="869"/>
                  </a:lnTo>
                  <a:lnTo>
                    <a:pt x="2834" y="861"/>
                  </a:lnTo>
                  <a:lnTo>
                    <a:pt x="2814" y="855"/>
                  </a:lnTo>
                  <a:lnTo>
                    <a:pt x="2790" y="852"/>
                  </a:lnTo>
                  <a:lnTo>
                    <a:pt x="2763" y="849"/>
                  </a:lnTo>
                  <a:lnTo>
                    <a:pt x="2716" y="848"/>
                  </a:lnTo>
                  <a:lnTo>
                    <a:pt x="2702" y="847"/>
                  </a:lnTo>
                  <a:lnTo>
                    <a:pt x="2691" y="846"/>
                  </a:lnTo>
                  <a:lnTo>
                    <a:pt x="2681" y="844"/>
                  </a:lnTo>
                  <a:lnTo>
                    <a:pt x="2673" y="840"/>
                  </a:lnTo>
                  <a:lnTo>
                    <a:pt x="2666" y="834"/>
                  </a:lnTo>
                  <a:lnTo>
                    <a:pt x="2662" y="826"/>
                  </a:lnTo>
                  <a:lnTo>
                    <a:pt x="2661" y="817"/>
                  </a:lnTo>
                  <a:lnTo>
                    <a:pt x="2662" y="805"/>
                  </a:lnTo>
                  <a:lnTo>
                    <a:pt x="2666" y="796"/>
                  </a:lnTo>
                  <a:lnTo>
                    <a:pt x="2675" y="789"/>
                  </a:lnTo>
                  <a:lnTo>
                    <a:pt x="2684" y="785"/>
                  </a:lnTo>
                  <a:lnTo>
                    <a:pt x="2696" y="783"/>
                  </a:lnTo>
                  <a:lnTo>
                    <a:pt x="2710" y="783"/>
                  </a:lnTo>
                  <a:lnTo>
                    <a:pt x="2873" y="783"/>
                  </a:lnTo>
                  <a:lnTo>
                    <a:pt x="2873" y="703"/>
                  </a:lnTo>
                  <a:lnTo>
                    <a:pt x="2695" y="703"/>
                  </a:lnTo>
                  <a:close/>
                  <a:moveTo>
                    <a:pt x="769" y="703"/>
                  </a:moveTo>
                  <a:lnTo>
                    <a:pt x="769" y="1076"/>
                  </a:lnTo>
                  <a:lnTo>
                    <a:pt x="1120" y="1076"/>
                  </a:lnTo>
                  <a:lnTo>
                    <a:pt x="1234" y="953"/>
                  </a:lnTo>
                  <a:lnTo>
                    <a:pt x="1342" y="1076"/>
                  </a:lnTo>
                  <a:lnTo>
                    <a:pt x="1515" y="1076"/>
                  </a:lnTo>
                  <a:lnTo>
                    <a:pt x="1515" y="951"/>
                  </a:lnTo>
                  <a:lnTo>
                    <a:pt x="1627" y="951"/>
                  </a:lnTo>
                  <a:lnTo>
                    <a:pt x="1647" y="951"/>
                  </a:lnTo>
                  <a:lnTo>
                    <a:pt x="1669" y="949"/>
                  </a:lnTo>
                  <a:lnTo>
                    <a:pt x="1688" y="945"/>
                  </a:lnTo>
                  <a:lnTo>
                    <a:pt x="1707" y="940"/>
                  </a:lnTo>
                  <a:lnTo>
                    <a:pt x="1725" y="933"/>
                  </a:lnTo>
                  <a:lnTo>
                    <a:pt x="1740" y="922"/>
                  </a:lnTo>
                  <a:lnTo>
                    <a:pt x="1754" y="909"/>
                  </a:lnTo>
                  <a:lnTo>
                    <a:pt x="1766" y="894"/>
                  </a:lnTo>
                  <a:lnTo>
                    <a:pt x="1774" y="875"/>
                  </a:lnTo>
                  <a:lnTo>
                    <a:pt x="1779" y="853"/>
                  </a:lnTo>
                  <a:lnTo>
                    <a:pt x="1781" y="826"/>
                  </a:lnTo>
                  <a:lnTo>
                    <a:pt x="1779" y="800"/>
                  </a:lnTo>
                  <a:lnTo>
                    <a:pt x="1774" y="778"/>
                  </a:lnTo>
                  <a:lnTo>
                    <a:pt x="1765" y="759"/>
                  </a:lnTo>
                  <a:lnTo>
                    <a:pt x="1753" y="744"/>
                  </a:lnTo>
                  <a:lnTo>
                    <a:pt x="1740" y="731"/>
                  </a:lnTo>
                  <a:lnTo>
                    <a:pt x="1725" y="721"/>
                  </a:lnTo>
                  <a:lnTo>
                    <a:pt x="1707" y="714"/>
                  </a:lnTo>
                  <a:lnTo>
                    <a:pt x="1689" y="709"/>
                  </a:lnTo>
                  <a:lnTo>
                    <a:pt x="1670" y="706"/>
                  </a:lnTo>
                  <a:lnTo>
                    <a:pt x="1650" y="704"/>
                  </a:lnTo>
                  <a:lnTo>
                    <a:pt x="1631" y="703"/>
                  </a:lnTo>
                  <a:lnTo>
                    <a:pt x="1348" y="703"/>
                  </a:lnTo>
                  <a:lnTo>
                    <a:pt x="1235" y="825"/>
                  </a:lnTo>
                  <a:lnTo>
                    <a:pt x="1126" y="703"/>
                  </a:lnTo>
                  <a:lnTo>
                    <a:pt x="769" y="703"/>
                  </a:lnTo>
                  <a:close/>
                  <a:moveTo>
                    <a:pt x="769" y="642"/>
                  </a:moveTo>
                  <a:lnTo>
                    <a:pt x="1126" y="642"/>
                  </a:lnTo>
                  <a:lnTo>
                    <a:pt x="1142" y="644"/>
                  </a:lnTo>
                  <a:lnTo>
                    <a:pt x="1158" y="651"/>
                  </a:lnTo>
                  <a:lnTo>
                    <a:pt x="1171" y="662"/>
                  </a:lnTo>
                  <a:lnTo>
                    <a:pt x="1235" y="735"/>
                  </a:lnTo>
                  <a:lnTo>
                    <a:pt x="1303" y="662"/>
                  </a:lnTo>
                  <a:lnTo>
                    <a:pt x="1316" y="650"/>
                  </a:lnTo>
                  <a:lnTo>
                    <a:pt x="1331" y="644"/>
                  </a:lnTo>
                  <a:lnTo>
                    <a:pt x="1348" y="642"/>
                  </a:lnTo>
                  <a:lnTo>
                    <a:pt x="1631" y="642"/>
                  </a:lnTo>
                  <a:lnTo>
                    <a:pt x="1667" y="643"/>
                  </a:lnTo>
                  <a:lnTo>
                    <a:pt x="1697" y="648"/>
                  </a:lnTo>
                  <a:lnTo>
                    <a:pt x="1725" y="656"/>
                  </a:lnTo>
                  <a:lnTo>
                    <a:pt x="1748" y="665"/>
                  </a:lnTo>
                  <a:lnTo>
                    <a:pt x="1769" y="676"/>
                  </a:lnTo>
                  <a:lnTo>
                    <a:pt x="1778" y="663"/>
                  </a:lnTo>
                  <a:lnTo>
                    <a:pt x="1790" y="651"/>
                  </a:lnTo>
                  <a:lnTo>
                    <a:pt x="1806" y="644"/>
                  </a:lnTo>
                  <a:lnTo>
                    <a:pt x="1823" y="642"/>
                  </a:lnTo>
                  <a:lnTo>
                    <a:pt x="2027" y="642"/>
                  </a:lnTo>
                  <a:lnTo>
                    <a:pt x="2056" y="642"/>
                  </a:lnTo>
                  <a:lnTo>
                    <a:pt x="2084" y="644"/>
                  </a:lnTo>
                  <a:lnTo>
                    <a:pt x="2110" y="648"/>
                  </a:lnTo>
                  <a:lnTo>
                    <a:pt x="2137" y="656"/>
                  </a:lnTo>
                  <a:lnTo>
                    <a:pt x="2163" y="667"/>
                  </a:lnTo>
                  <a:lnTo>
                    <a:pt x="2168" y="670"/>
                  </a:lnTo>
                  <a:lnTo>
                    <a:pt x="2172" y="673"/>
                  </a:lnTo>
                  <a:lnTo>
                    <a:pt x="2175" y="676"/>
                  </a:lnTo>
                  <a:lnTo>
                    <a:pt x="2185" y="662"/>
                  </a:lnTo>
                  <a:lnTo>
                    <a:pt x="2197" y="651"/>
                  </a:lnTo>
                  <a:lnTo>
                    <a:pt x="2213" y="644"/>
                  </a:lnTo>
                  <a:lnTo>
                    <a:pt x="2230" y="642"/>
                  </a:lnTo>
                  <a:lnTo>
                    <a:pt x="2525" y="642"/>
                  </a:lnTo>
                  <a:lnTo>
                    <a:pt x="2542" y="644"/>
                  </a:lnTo>
                  <a:lnTo>
                    <a:pt x="2556" y="650"/>
                  </a:lnTo>
                  <a:lnTo>
                    <a:pt x="2568" y="661"/>
                  </a:lnTo>
                  <a:lnTo>
                    <a:pt x="2579" y="674"/>
                  </a:lnTo>
                  <a:lnTo>
                    <a:pt x="2597" y="663"/>
                  </a:lnTo>
                  <a:lnTo>
                    <a:pt x="2617" y="655"/>
                  </a:lnTo>
                  <a:lnTo>
                    <a:pt x="2641" y="647"/>
                  </a:lnTo>
                  <a:lnTo>
                    <a:pt x="2666" y="643"/>
                  </a:lnTo>
                  <a:lnTo>
                    <a:pt x="2695" y="642"/>
                  </a:lnTo>
                  <a:lnTo>
                    <a:pt x="2873" y="642"/>
                  </a:lnTo>
                  <a:lnTo>
                    <a:pt x="2888" y="644"/>
                  </a:lnTo>
                  <a:lnTo>
                    <a:pt x="2903" y="649"/>
                  </a:lnTo>
                  <a:lnTo>
                    <a:pt x="2914" y="659"/>
                  </a:lnTo>
                  <a:lnTo>
                    <a:pt x="2924" y="670"/>
                  </a:lnTo>
                  <a:lnTo>
                    <a:pt x="2930" y="683"/>
                  </a:lnTo>
                  <a:lnTo>
                    <a:pt x="2950" y="669"/>
                  </a:lnTo>
                  <a:lnTo>
                    <a:pt x="2972" y="658"/>
                  </a:lnTo>
                  <a:lnTo>
                    <a:pt x="2998" y="649"/>
                  </a:lnTo>
                  <a:lnTo>
                    <a:pt x="3026" y="643"/>
                  </a:lnTo>
                  <a:lnTo>
                    <a:pt x="3058" y="642"/>
                  </a:lnTo>
                  <a:lnTo>
                    <a:pt x="3236" y="642"/>
                  </a:lnTo>
                  <a:lnTo>
                    <a:pt x="3255" y="645"/>
                  </a:lnTo>
                  <a:lnTo>
                    <a:pt x="3272" y="654"/>
                  </a:lnTo>
                  <a:lnTo>
                    <a:pt x="3285" y="667"/>
                  </a:lnTo>
                  <a:lnTo>
                    <a:pt x="3294" y="684"/>
                  </a:lnTo>
                  <a:lnTo>
                    <a:pt x="3297" y="704"/>
                  </a:lnTo>
                  <a:lnTo>
                    <a:pt x="3297" y="783"/>
                  </a:lnTo>
                  <a:lnTo>
                    <a:pt x="3295" y="798"/>
                  </a:lnTo>
                  <a:lnTo>
                    <a:pt x="3289" y="813"/>
                  </a:lnTo>
                  <a:lnTo>
                    <a:pt x="3280" y="825"/>
                  </a:lnTo>
                  <a:lnTo>
                    <a:pt x="3269" y="834"/>
                  </a:lnTo>
                  <a:lnTo>
                    <a:pt x="3271" y="836"/>
                  </a:lnTo>
                  <a:lnTo>
                    <a:pt x="3287" y="857"/>
                  </a:lnTo>
                  <a:lnTo>
                    <a:pt x="3299" y="878"/>
                  </a:lnTo>
                  <a:lnTo>
                    <a:pt x="3309" y="902"/>
                  </a:lnTo>
                  <a:lnTo>
                    <a:pt x="3314" y="928"/>
                  </a:lnTo>
                  <a:lnTo>
                    <a:pt x="3315" y="958"/>
                  </a:lnTo>
                  <a:lnTo>
                    <a:pt x="3313" y="991"/>
                  </a:lnTo>
                  <a:lnTo>
                    <a:pt x="3307" y="1020"/>
                  </a:lnTo>
                  <a:lnTo>
                    <a:pt x="3295" y="1046"/>
                  </a:lnTo>
                  <a:lnTo>
                    <a:pt x="3281" y="1070"/>
                  </a:lnTo>
                  <a:lnTo>
                    <a:pt x="3262" y="1090"/>
                  </a:lnTo>
                  <a:lnTo>
                    <a:pt x="3239" y="1107"/>
                  </a:lnTo>
                  <a:lnTo>
                    <a:pt x="3213" y="1120"/>
                  </a:lnTo>
                  <a:lnTo>
                    <a:pt x="3184" y="1130"/>
                  </a:lnTo>
                  <a:lnTo>
                    <a:pt x="3151" y="1136"/>
                  </a:lnTo>
                  <a:lnTo>
                    <a:pt x="3114" y="1138"/>
                  </a:lnTo>
                  <a:lnTo>
                    <a:pt x="2942" y="1138"/>
                  </a:lnTo>
                  <a:lnTo>
                    <a:pt x="2923" y="1135"/>
                  </a:lnTo>
                  <a:lnTo>
                    <a:pt x="2908" y="1128"/>
                  </a:lnTo>
                  <a:lnTo>
                    <a:pt x="2894" y="1115"/>
                  </a:lnTo>
                  <a:lnTo>
                    <a:pt x="2885" y="1101"/>
                  </a:lnTo>
                  <a:lnTo>
                    <a:pt x="2864" y="1113"/>
                  </a:lnTo>
                  <a:lnTo>
                    <a:pt x="2839" y="1123"/>
                  </a:lnTo>
                  <a:lnTo>
                    <a:pt x="2813" y="1132"/>
                  </a:lnTo>
                  <a:lnTo>
                    <a:pt x="2784" y="1136"/>
                  </a:lnTo>
                  <a:lnTo>
                    <a:pt x="2752" y="1138"/>
                  </a:lnTo>
                  <a:lnTo>
                    <a:pt x="2579" y="1138"/>
                  </a:lnTo>
                  <a:lnTo>
                    <a:pt x="2565" y="1136"/>
                  </a:lnTo>
                  <a:lnTo>
                    <a:pt x="2552" y="1131"/>
                  </a:lnTo>
                  <a:lnTo>
                    <a:pt x="2540" y="1136"/>
                  </a:lnTo>
                  <a:lnTo>
                    <a:pt x="2525" y="1138"/>
                  </a:lnTo>
                  <a:lnTo>
                    <a:pt x="2230" y="1138"/>
                  </a:lnTo>
                  <a:lnTo>
                    <a:pt x="2216" y="1136"/>
                  </a:lnTo>
                  <a:lnTo>
                    <a:pt x="2202" y="1131"/>
                  </a:lnTo>
                  <a:lnTo>
                    <a:pt x="2189" y="1136"/>
                  </a:lnTo>
                  <a:lnTo>
                    <a:pt x="2176" y="1138"/>
                  </a:lnTo>
                  <a:lnTo>
                    <a:pt x="2086" y="1138"/>
                  </a:lnTo>
                  <a:lnTo>
                    <a:pt x="2066" y="1135"/>
                  </a:lnTo>
                  <a:lnTo>
                    <a:pt x="2050" y="1125"/>
                  </a:lnTo>
                  <a:lnTo>
                    <a:pt x="2037" y="1112"/>
                  </a:lnTo>
                  <a:lnTo>
                    <a:pt x="2028" y="1096"/>
                  </a:lnTo>
                  <a:lnTo>
                    <a:pt x="2025" y="1076"/>
                  </a:lnTo>
                  <a:lnTo>
                    <a:pt x="2025" y="1022"/>
                  </a:lnTo>
                  <a:lnTo>
                    <a:pt x="2024" y="1013"/>
                  </a:lnTo>
                  <a:lnTo>
                    <a:pt x="2024" y="1002"/>
                  </a:lnTo>
                  <a:lnTo>
                    <a:pt x="2017" y="1001"/>
                  </a:lnTo>
                  <a:lnTo>
                    <a:pt x="2007" y="1001"/>
                  </a:lnTo>
                  <a:lnTo>
                    <a:pt x="1973" y="1001"/>
                  </a:lnTo>
                  <a:lnTo>
                    <a:pt x="1973" y="1076"/>
                  </a:lnTo>
                  <a:lnTo>
                    <a:pt x="1970" y="1096"/>
                  </a:lnTo>
                  <a:lnTo>
                    <a:pt x="1961" y="1112"/>
                  </a:lnTo>
                  <a:lnTo>
                    <a:pt x="1948" y="1125"/>
                  </a:lnTo>
                  <a:lnTo>
                    <a:pt x="1931" y="1135"/>
                  </a:lnTo>
                  <a:lnTo>
                    <a:pt x="1912" y="1138"/>
                  </a:lnTo>
                  <a:lnTo>
                    <a:pt x="1823" y="1138"/>
                  </a:lnTo>
                  <a:lnTo>
                    <a:pt x="1804" y="1135"/>
                  </a:lnTo>
                  <a:lnTo>
                    <a:pt x="1786" y="1125"/>
                  </a:lnTo>
                  <a:lnTo>
                    <a:pt x="1773" y="1112"/>
                  </a:lnTo>
                  <a:lnTo>
                    <a:pt x="1765" y="1096"/>
                  </a:lnTo>
                  <a:lnTo>
                    <a:pt x="1762" y="1076"/>
                  </a:lnTo>
                  <a:lnTo>
                    <a:pt x="1762" y="982"/>
                  </a:lnTo>
                  <a:lnTo>
                    <a:pt x="1741" y="992"/>
                  </a:lnTo>
                  <a:lnTo>
                    <a:pt x="1718" y="1000"/>
                  </a:lnTo>
                  <a:lnTo>
                    <a:pt x="1691" y="1007"/>
                  </a:lnTo>
                  <a:lnTo>
                    <a:pt x="1660" y="1012"/>
                  </a:lnTo>
                  <a:lnTo>
                    <a:pt x="1627" y="1013"/>
                  </a:lnTo>
                  <a:lnTo>
                    <a:pt x="1577" y="1013"/>
                  </a:lnTo>
                  <a:lnTo>
                    <a:pt x="1577" y="1076"/>
                  </a:lnTo>
                  <a:lnTo>
                    <a:pt x="1574" y="1096"/>
                  </a:lnTo>
                  <a:lnTo>
                    <a:pt x="1565" y="1112"/>
                  </a:lnTo>
                  <a:lnTo>
                    <a:pt x="1552" y="1125"/>
                  </a:lnTo>
                  <a:lnTo>
                    <a:pt x="1535" y="1135"/>
                  </a:lnTo>
                  <a:lnTo>
                    <a:pt x="1515" y="1138"/>
                  </a:lnTo>
                  <a:lnTo>
                    <a:pt x="1342" y="1138"/>
                  </a:lnTo>
                  <a:lnTo>
                    <a:pt x="1326" y="1135"/>
                  </a:lnTo>
                  <a:lnTo>
                    <a:pt x="1311" y="1129"/>
                  </a:lnTo>
                  <a:lnTo>
                    <a:pt x="1297" y="1117"/>
                  </a:lnTo>
                  <a:lnTo>
                    <a:pt x="1233" y="1044"/>
                  </a:lnTo>
                  <a:lnTo>
                    <a:pt x="1166" y="1118"/>
                  </a:lnTo>
                  <a:lnTo>
                    <a:pt x="1152" y="1129"/>
                  </a:lnTo>
                  <a:lnTo>
                    <a:pt x="1137" y="1136"/>
                  </a:lnTo>
                  <a:lnTo>
                    <a:pt x="1120" y="1138"/>
                  </a:lnTo>
                  <a:lnTo>
                    <a:pt x="769" y="1138"/>
                  </a:lnTo>
                  <a:lnTo>
                    <a:pt x="753" y="1136"/>
                  </a:lnTo>
                  <a:lnTo>
                    <a:pt x="737" y="1130"/>
                  </a:lnTo>
                  <a:lnTo>
                    <a:pt x="725" y="1119"/>
                  </a:lnTo>
                  <a:lnTo>
                    <a:pt x="716" y="1107"/>
                  </a:lnTo>
                  <a:lnTo>
                    <a:pt x="710" y="1093"/>
                  </a:lnTo>
                  <a:lnTo>
                    <a:pt x="706" y="1076"/>
                  </a:lnTo>
                  <a:lnTo>
                    <a:pt x="706" y="704"/>
                  </a:lnTo>
                  <a:lnTo>
                    <a:pt x="710" y="687"/>
                  </a:lnTo>
                  <a:lnTo>
                    <a:pt x="716" y="672"/>
                  </a:lnTo>
                  <a:lnTo>
                    <a:pt x="725" y="660"/>
                  </a:lnTo>
                  <a:lnTo>
                    <a:pt x="737" y="650"/>
                  </a:lnTo>
                  <a:lnTo>
                    <a:pt x="753" y="644"/>
                  </a:lnTo>
                  <a:lnTo>
                    <a:pt x="769" y="642"/>
                  </a:lnTo>
                  <a:close/>
                  <a:moveTo>
                    <a:pt x="2170" y="203"/>
                  </a:moveTo>
                  <a:lnTo>
                    <a:pt x="2157" y="203"/>
                  </a:lnTo>
                  <a:lnTo>
                    <a:pt x="2150" y="204"/>
                  </a:lnTo>
                  <a:lnTo>
                    <a:pt x="2146" y="206"/>
                  </a:lnTo>
                  <a:lnTo>
                    <a:pt x="2144" y="208"/>
                  </a:lnTo>
                  <a:lnTo>
                    <a:pt x="2143" y="211"/>
                  </a:lnTo>
                  <a:lnTo>
                    <a:pt x="2140" y="218"/>
                  </a:lnTo>
                  <a:lnTo>
                    <a:pt x="2138" y="231"/>
                  </a:lnTo>
                  <a:lnTo>
                    <a:pt x="2137" y="248"/>
                  </a:lnTo>
                  <a:lnTo>
                    <a:pt x="2138" y="265"/>
                  </a:lnTo>
                  <a:lnTo>
                    <a:pt x="2140" y="277"/>
                  </a:lnTo>
                  <a:lnTo>
                    <a:pt x="2142" y="286"/>
                  </a:lnTo>
                  <a:lnTo>
                    <a:pt x="2144" y="291"/>
                  </a:lnTo>
                  <a:lnTo>
                    <a:pt x="2151" y="293"/>
                  </a:lnTo>
                  <a:lnTo>
                    <a:pt x="2161" y="293"/>
                  </a:lnTo>
                  <a:lnTo>
                    <a:pt x="2200" y="203"/>
                  </a:lnTo>
                  <a:lnTo>
                    <a:pt x="2170" y="203"/>
                  </a:lnTo>
                  <a:close/>
                  <a:moveTo>
                    <a:pt x="1532" y="139"/>
                  </a:moveTo>
                  <a:lnTo>
                    <a:pt x="1641" y="139"/>
                  </a:lnTo>
                  <a:lnTo>
                    <a:pt x="1656" y="139"/>
                  </a:lnTo>
                  <a:lnTo>
                    <a:pt x="1671" y="142"/>
                  </a:lnTo>
                  <a:lnTo>
                    <a:pt x="1683" y="146"/>
                  </a:lnTo>
                  <a:lnTo>
                    <a:pt x="1693" y="154"/>
                  </a:lnTo>
                  <a:lnTo>
                    <a:pt x="1699" y="165"/>
                  </a:lnTo>
                  <a:lnTo>
                    <a:pt x="1702" y="180"/>
                  </a:lnTo>
                  <a:lnTo>
                    <a:pt x="1699" y="194"/>
                  </a:lnTo>
                  <a:lnTo>
                    <a:pt x="1693" y="206"/>
                  </a:lnTo>
                  <a:lnTo>
                    <a:pt x="1684" y="214"/>
                  </a:lnTo>
                  <a:lnTo>
                    <a:pt x="1671" y="220"/>
                  </a:lnTo>
                  <a:lnTo>
                    <a:pt x="1656" y="222"/>
                  </a:lnTo>
                  <a:lnTo>
                    <a:pt x="1640" y="223"/>
                  </a:lnTo>
                  <a:lnTo>
                    <a:pt x="1532" y="223"/>
                  </a:lnTo>
                  <a:lnTo>
                    <a:pt x="1532" y="139"/>
                  </a:lnTo>
                  <a:close/>
                  <a:moveTo>
                    <a:pt x="2391" y="125"/>
                  </a:moveTo>
                  <a:lnTo>
                    <a:pt x="2453" y="274"/>
                  </a:lnTo>
                  <a:lnTo>
                    <a:pt x="2330" y="274"/>
                  </a:lnTo>
                  <a:lnTo>
                    <a:pt x="2391" y="125"/>
                  </a:lnTo>
                  <a:close/>
                  <a:moveTo>
                    <a:pt x="284" y="125"/>
                  </a:moveTo>
                  <a:lnTo>
                    <a:pt x="345" y="274"/>
                  </a:lnTo>
                  <a:lnTo>
                    <a:pt x="224" y="274"/>
                  </a:lnTo>
                  <a:lnTo>
                    <a:pt x="284" y="125"/>
                  </a:lnTo>
                  <a:close/>
                  <a:moveTo>
                    <a:pt x="1443" y="62"/>
                  </a:moveTo>
                  <a:lnTo>
                    <a:pt x="1443" y="435"/>
                  </a:lnTo>
                  <a:lnTo>
                    <a:pt x="1532" y="435"/>
                  </a:lnTo>
                  <a:lnTo>
                    <a:pt x="1532" y="299"/>
                  </a:lnTo>
                  <a:lnTo>
                    <a:pt x="1627" y="299"/>
                  </a:lnTo>
                  <a:lnTo>
                    <a:pt x="1649" y="300"/>
                  </a:lnTo>
                  <a:lnTo>
                    <a:pt x="1667" y="302"/>
                  </a:lnTo>
                  <a:lnTo>
                    <a:pt x="1681" y="307"/>
                  </a:lnTo>
                  <a:lnTo>
                    <a:pt x="1692" y="315"/>
                  </a:lnTo>
                  <a:lnTo>
                    <a:pt x="1699" y="327"/>
                  </a:lnTo>
                  <a:lnTo>
                    <a:pt x="1703" y="342"/>
                  </a:lnTo>
                  <a:lnTo>
                    <a:pt x="1705" y="357"/>
                  </a:lnTo>
                  <a:lnTo>
                    <a:pt x="1705" y="373"/>
                  </a:lnTo>
                  <a:lnTo>
                    <a:pt x="1705" y="388"/>
                  </a:lnTo>
                  <a:lnTo>
                    <a:pt x="1706" y="434"/>
                  </a:lnTo>
                  <a:lnTo>
                    <a:pt x="1795" y="434"/>
                  </a:lnTo>
                  <a:lnTo>
                    <a:pt x="1795" y="361"/>
                  </a:lnTo>
                  <a:lnTo>
                    <a:pt x="1795" y="340"/>
                  </a:lnTo>
                  <a:lnTo>
                    <a:pt x="1793" y="322"/>
                  </a:lnTo>
                  <a:lnTo>
                    <a:pt x="1788" y="307"/>
                  </a:lnTo>
                  <a:lnTo>
                    <a:pt x="1781" y="293"/>
                  </a:lnTo>
                  <a:lnTo>
                    <a:pt x="1771" y="282"/>
                  </a:lnTo>
                  <a:lnTo>
                    <a:pt x="1756" y="271"/>
                  </a:lnTo>
                  <a:lnTo>
                    <a:pt x="1737" y="262"/>
                  </a:lnTo>
                  <a:lnTo>
                    <a:pt x="1746" y="257"/>
                  </a:lnTo>
                  <a:lnTo>
                    <a:pt x="1757" y="250"/>
                  </a:lnTo>
                  <a:lnTo>
                    <a:pt x="1767" y="242"/>
                  </a:lnTo>
                  <a:lnTo>
                    <a:pt x="1777" y="231"/>
                  </a:lnTo>
                  <a:lnTo>
                    <a:pt x="1786" y="217"/>
                  </a:lnTo>
                  <a:lnTo>
                    <a:pt x="1793" y="202"/>
                  </a:lnTo>
                  <a:lnTo>
                    <a:pt x="1797" y="184"/>
                  </a:lnTo>
                  <a:lnTo>
                    <a:pt x="1799" y="162"/>
                  </a:lnTo>
                  <a:lnTo>
                    <a:pt x="1798" y="143"/>
                  </a:lnTo>
                  <a:lnTo>
                    <a:pt x="1794" y="126"/>
                  </a:lnTo>
                  <a:lnTo>
                    <a:pt x="1787" y="112"/>
                  </a:lnTo>
                  <a:lnTo>
                    <a:pt x="1779" y="99"/>
                  </a:lnTo>
                  <a:lnTo>
                    <a:pt x="1768" y="88"/>
                  </a:lnTo>
                  <a:lnTo>
                    <a:pt x="1754" y="80"/>
                  </a:lnTo>
                  <a:lnTo>
                    <a:pt x="1732" y="70"/>
                  </a:lnTo>
                  <a:lnTo>
                    <a:pt x="1707" y="65"/>
                  </a:lnTo>
                  <a:lnTo>
                    <a:pt x="1679" y="63"/>
                  </a:lnTo>
                  <a:lnTo>
                    <a:pt x="1647" y="62"/>
                  </a:lnTo>
                  <a:lnTo>
                    <a:pt x="1443" y="62"/>
                  </a:lnTo>
                  <a:close/>
                  <a:moveTo>
                    <a:pt x="2168" y="62"/>
                  </a:moveTo>
                  <a:lnTo>
                    <a:pt x="2133" y="64"/>
                  </a:lnTo>
                  <a:lnTo>
                    <a:pt x="2102" y="69"/>
                  </a:lnTo>
                  <a:lnTo>
                    <a:pt x="2074" y="77"/>
                  </a:lnTo>
                  <a:lnTo>
                    <a:pt x="2052" y="89"/>
                  </a:lnTo>
                  <a:lnTo>
                    <a:pt x="2033" y="105"/>
                  </a:lnTo>
                  <a:lnTo>
                    <a:pt x="2016" y="126"/>
                  </a:lnTo>
                  <a:lnTo>
                    <a:pt x="2004" y="149"/>
                  </a:lnTo>
                  <a:lnTo>
                    <a:pt x="1995" y="172"/>
                  </a:lnTo>
                  <a:lnTo>
                    <a:pt x="1989" y="198"/>
                  </a:lnTo>
                  <a:lnTo>
                    <a:pt x="1986" y="224"/>
                  </a:lnTo>
                  <a:lnTo>
                    <a:pt x="1986" y="251"/>
                  </a:lnTo>
                  <a:lnTo>
                    <a:pt x="1987" y="283"/>
                  </a:lnTo>
                  <a:lnTo>
                    <a:pt x="1991" y="311"/>
                  </a:lnTo>
                  <a:lnTo>
                    <a:pt x="1997" y="335"/>
                  </a:lnTo>
                  <a:lnTo>
                    <a:pt x="2006" y="357"/>
                  </a:lnTo>
                  <a:lnTo>
                    <a:pt x="2018" y="376"/>
                  </a:lnTo>
                  <a:lnTo>
                    <a:pt x="2033" y="393"/>
                  </a:lnTo>
                  <a:lnTo>
                    <a:pt x="2050" y="407"/>
                  </a:lnTo>
                  <a:lnTo>
                    <a:pt x="2070" y="418"/>
                  </a:lnTo>
                  <a:lnTo>
                    <a:pt x="2092" y="426"/>
                  </a:lnTo>
                  <a:lnTo>
                    <a:pt x="2115" y="431"/>
                  </a:lnTo>
                  <a:lnTo>
                    <a:pt x="2139" y="434"/>
                  </a:lnTo>
                  <a:lnTo>
                    <a:pt x="2161" y="435"/>
                  </a:lnTo>
                  <a:lnTo>
                    <a:pt x="2266" y="435"/>
                  </a:lnTo>
                  <a:lnTo>
                    <a:pt x="2298" y="351"/>
                  </a:lnTo>
                  <a:lnTo>
                    <a:pt x="2483" y="351"/>
                  </a:lnTo>
                  <a:lnTo>
                    <a:pt x="2517" y="435"/>
                  </a:lnTo>
                  <a:lnTo>
                    <a:pt x="2698" y="435"/>
                  </a:lnTo>
                  <a:lnTo>
                    <a:pt x="2698" y="155"/>
                  </a:lnTo>
                  <a:lnTo>
                    <a:pt x="2867" y="435"/>
                  </a:lnTo>
                  <a:lnTo>
                    <a:pt x="2993" y="435"/>
                  </a:lnTo>
                  <a:lnTo>
                    <a:pt x="2993" y="62"/>
                  </a:lnTo>
                  <a:lnTo>
                    <a:pt x="2902" y="62"/>
                  </a:lnTo>
                  <a:lnTo>
                    <a:pt x="2902" y="321"/>
                  </a:lnTo>
                  <a:lnTo>
                    <a:pt x="2745" y="62"/>
                  </a:lnTo>
                  <a:lnTo>
                    <a:pt x="2610" y="62"/>
                  </a:lnTo>
                  <a:lnTo>
                    <a:pt x="2610" y="414"/>
                  </a:lnTo>
                  <a:lnTo>
                    <a:pt x="2460" y="62"/>
                  </a:lnTo>
                  <a:lnTo>
                    <a:pt x="2327" y="62"/>
                  </a:lnTo>
                  <a:lnTo>
                    <a:pt x="2201" y="355"/>
                  </a:lnTo>
                  <a:lnTo>
                    <a:pt x="2161" y="355"/>
                  </a:lnTo>
                  <a:lnTo>
                    <a:pt x="2144" y="354"/>
                  </a:lnTo>
                  <a:lnTo>
                    <a:pt x="2128" y="351"/>
                  </a:lnTo>
                  <a:lnTo>
                    <a:pt x="2112" y="345"/>
                  </a:lnTo>
                  <a:lnTo>
                    <a:pt x="2100" y="335"/>
                  </a:lnTo>
                  <a:lnTo>
                    <a:pt x="2089" y="319"/>
                  </a:lnTo>
                  <a:lnTo>
                    <a:pt x="2082" y="300"/>
                  </a:lnTo>
                  <a:lnTo>
                    <a:pt x="2078" y="276"/>
                  </a:lnTo>
                  <a:lnTo>
                    <a:pt x="2076" y="248"/>
                  </a:lnTo>
                  <a:lnTo>
                    <a:pt x="2078" y="221"/>
                  </a:lnTo>
                  <a:lnTo>
                    <a:pt x="2083" y="197"/>
                  </a:lnTo>
                  <a:lnTo>
                    <a:pt x="2091" y="178"/>
                  </a:lnTo>
                  <a:lnTo>
                    <a:pt x="2101" y="164"/>
                  </a:lnTo>
                  <a:lnTo>
                    <a:pt x="2114" y="153"/>
                  </a:lnTo>
                  <a:lnTo>
                    <a:pt x="2130" y="147"/>
                  </a:lnTo>
                  <a:lnTo>
                    <a:pt x="2147" y="143"/>
                  </a:lnTo>
                  <a:lnTo>
                    <a:pt x="2170" y="142"/>
                  </a:lnTo>
                  <a:lnTo>
                    <a:pt x="2253" y="142"/>
                  </a:lnTo>
                  <a:lnTo>
                    <a:pt x="2253" y="62"/>
                  </a:lnTo>
                  <a:lnTo>
                    <a:pt x="2168" y="62"/>
                  </a:lnTo>
                  <a:close/>
                  <a:moveTo>
                    <a:pt x="1852" y="62"/>
                  </a:moveTo>
                  <a:lnTo>
                    <a:pt x="1852" y="435"/>
                  </a:lnTo>
                  <a:lnTo>
                    <a:pt x="1942" y="435"/>
                  </a:lnTo>
                  <a:lnTo>
                    <a:pt x="1942" y="62"/>
                  </a:lnTo>
                  <a:lnTo>
                    <a:pt x="1852" y="62"/>
                  </a:lnTo>
                  <a:close/>
                  <a:moveTo>
                    <a:pt x="1085" y="62"/>
                  </a:moveTo>
                  <a:lnTo>
                    <a:pt x="1085" y="435"/>
                  </a:lnTo>
                  <a:lnTo>
                    <a:pt x="1381" y="435"/>
                  </a:lnTo>
                  <a:lnTo>
                    <a:pt x="1381" y="357"/>
                  </a:lnTo>
                  <a:lnTo>
                    <a:pt x="1174" y="357"/>
                  </a:lnTo>
                  <a:lnTo>
                    <a:pt x="1174" y="283"/>
                  </a:lnTo>
                  <a:lnTo>
                    <a:pt x="1376" y="283"/>
                  </a:lnTo>
                  <a:lnTo>
                    <a:pt x="1376" y="206"/>
                  </a:lnTo>
                  <a:lnTo>
                    <a:pt x="1174" y="206"/>
                  </a:lnTo>
                  <a:lnTo>
                    <a:pt x="1174" y="139"/>
                  </a:lnTo>
                  <a:lnTo>
                    <a:pt x="1381" y="139"/>
                  </a:lnTo>
                  <a:lnTo>
                    <a:pt x="1381" y="62"/>
                  </a:lnTo>
                  <a:lnTo>
                    <a:pt x="1085" y="62"/>
                  </a:lnTo>
                  <a:close/>
                  <a:moveTo>
                    <a:pt x="220" y="62"/>
                  </a:moveTo>
                  <a:lnTo>
                    <a:pt x="61" y="435"/>
                  </a:lnTo>
                  <a:lnTo>
                    <a:pt x="157" y="435"/>
                  </a:lnTo>
                  <a:lnTo>
                    <a:pt x="192" y="351"/>
                  </a:lnTo>
                  <a:lnTo>
                    <a:pt x="376" y="351"/>
                  </a:lnTo>
                  <a:lnTo>
                    <a:pt x="411" y="435"/>
                  </a:lnTo>
                  <a:lnTo>
                    <a:pt x="592" y="435"/>
                  </a:lnTo>
                  <a:lnTo>
                    <a:pt x="592" y="143"/>
                  </a:lnTo>
                  <a:lnTo>
                    <a:pt x="721" y="435"/>
                  </a:lnTo>
                  <a:lnTo>
                    <a:pt x="799" y="435"/>
                  </a:lnTo>
                  <a:lnTo>
                    <a:pt x="927" y="143"/>
                  </a:lnTo>
                  <a:lnTo>
                    <a:pt x="927" y="435"/>
                  </a:lnTo>
                  <a:lnTo>
                    <a:pt x="1019" y="435"/>
                  </a:lnTo>
                  <a:lnTo>
                    <a:pt x="1019" y="62"/>
                  </a:lnTo>
                  <a:lnTo>
                    <a:pt x="871" y="62"/>
                  </a:lnTo>
                  <a:lnTo>
                    <a:pt x="764" y="315"/>
                  </a:lnTo>
                  <a:lnTo>
                    <a:pt x="648" y="62"/>
                  </a:lnTo>
                  <a:lnTo>
                    <a:pt x="503" y="62"/>
                  </a:lnTo>
                  <a:lnTo>
                    <a:pt x="503" y="414"/>
                  </a:lnTo>
                  <a:lnTo>
                    <a:pt x="352" y="62"/>
                  </a:lnTo>
                  <a:lnTo>
                    <a:pt x="220" y="62"/>
                  </a:lnTo>
                  <a:close/>
                  <a:moveTo>
                    <a:pt x="221" y="0"/>
                  </a:moveTo>
                  <a:lnTo>
                    <a:pt x="352" y="0"/>
                  </a:lnTo>
                  <a:lnTo>
                    <a:pt x="370" y="3"/>
                  </a:lnTo>
                  <a:lnTo>
                    <a:pt x="385" y="10"/>
                  </a:lnTo>
                  <a:lnTo>
                    <a:pt x="399" y="23"/>
                  </a:lnTo>
                  <a:lnTo>
                    <a:pt x="409" y="38"/>
                  </a:lnTo>
                  <a:lnTo>
                    <a:pt x="442" y="116"/>
                  </a:lnTo>
                  <a:lnTo>
                    <a:pt x="442" y="62"/>
                  </a:lnTo>
                  <a:lnTo>
                    <a:pt x="444" y="46"/>
                  </a:lnTo>
                  <a:lnTo>
                    <a:pt x="450" y="31"/>
                  </a:lnTo>
                  <a:lnTo>
                    <a:pt x="460" y="18"/>
                  </a:lnTo>
                  <a:lnTo>
                    <a:pt x="472" y="9"/>
                  </a:lnTo>
                  <a:lnTo>
                    <a:pt x="487" y="2"/>
                  </a:lnTo>
                  <a:lnTo>
                    <a:pt x="503" y="0"/>
                  </a:lnTo>
                  <a:lnTo>
                    <a:pt x="648" y="0"/>
                  </a:lnTo>
                  <a:lnTo>
                    <a:pt x="666" y="3"/>
                  </a:lnTo>
                  <a:lnTo>
                    <a:pt x="681" y="10"/>
                  </a:lnTo>
                  <a:lnTo>
                    <a:pt x="694" y="21"/>
                  </a:lnTo>
                  <a:lnTo>
                    <a:pt x="703" y="36"/>
                  </a:lnTo>
                  <a:lnTo>
                    <a:pt x="762" y="163"/>
                  </a:lnTo>
                  <a:lnTo>
                    <a:pt x="815" y="38"/>
                  </a:lnTo>
                  <a:lnTo>
                    <a:pt x="824" y="23"/>
                  </a:lnTo>
                  <a:lnTo>
                    <a:pt x="837" y="10"/>
                  </a:lnTo>
                  <a:lnTo>
                    <a:pt x="853" y="3"/>
                  </a:lnTo>
                  <a:lnTo>
                    <a:pt x="871" y="0"/>
                  </a:lnTo>
                  <a:lnTo>
                    <a:pt x="1019" y="0"/>
                  </a:lnTo>
                  <a:lnTo>
                    <a:pt x="1031" y="2"/>
                  </a:lnTo>
                  <a:lnTo>
                    <a:pt x="1042" y="6"/>
                  </a:lnTo>
                  <a:lnTo>
                    <a:pt x="1052" y="11"/>
                  </a:lnTo>
                  <a:lnTo>
                    <a:pt x="1062" y="6"/>
                  </a:lnTo>
                  <a:lnTo>
                    <a:pt x="1074" y="2"/>
                  </a:lnTo>
                  <a:lnTo>
                    <a:pt x="1085" y="0"/>
                  </a:lnTo>
                  <a:lnTo>
                    <a:pt x="1381" y="0"/>
                  </a:lnTo>
                  <a:lnTo>
                    <a:pt x="1398" y="3"/>
                  </a:lnTo>
                  <a:lnTo>
                    <a:pt x="1412" y="10"/>
                  </a:lnTo>
                  <a:lnTo>
                    <a:pt x="1426" y="3"/>
                  </a:lnTo>
                  <a:lnTo>
                    <a:pt x="1443" y="0"/>
                  </a:lnTo>
                  <a:lnTo>
                    <a:pt x="1647" y="0"/>
                  </a:lnTo>
                  <a:lnTo>
                    <a:pt x="1678" y="1"/>
                  </a:lnTo>
                  <a:lnTo>
                    <a:pt x="1706" y="2"/>
                  </a:lnTo>
                  <a:lnTo>
                    <a:pt x="1734" y="7"/>
                  </a:lnTo>
                  <a:lnTo>
                    <a:pt x="1760" y="14"/>
                  </a:lnTo>
                  <a:lnTo>
                    <a:pt x="1785" y="27"/>
                  </a:lnTo>
                  <a:lnTo>
                    <a:pt x="1789" y="29"/>
                  </a:lnTo>
                  <a:lnTo>
                    <a:pt x="1793" y="32"/>
                  </a:lnTo>
                  <a:lnTo>
                    <a:pt x="1796" y="35"/>
                  </a:lnTo>
                  <a:lnTo>
                    <a:pt x="1806" y="20"/>
                  </a:lnTo>
                  <a:lnTo>
                    <a:pt x="1819" y="10"/>
                  </a:lnTo>
                  <a:lnTo>
                    <a:pt x="1834" y="3"/>
                  </a:lnTo>
                  <a:lnTo>
                    <a:pt x="1852" y="0"/>
                  </a:lnTo>
                  <a:lnTo>
                    <a:pt x="1942" y="0"/>
                  </a:lnTo>
                  <a:lnTo>
                    <a:pt x="1959" y="3"/>
                  </a:lnTo>
                  <a:lnTo>
                    <a:pt x="1974" y="10"/>
                  </a:lnTo>
                  <a:lnTo>
                    <a:pt x="1987" y="21"/>
                  </a:lnTo>
                  <a:lnTo>
                    <a:pt x="1996" y="36"/>
                  </a:lnTo>
                  <a:lnTo>
                    <a:pt x="2001" y="52"/>
                  </a:lnTo>
                  <a:lnTo>
                    <a:pt x="2022" y="37"/>
                  </a:lnTo>
                  <a:lnTo>
                    <a:pt x="2046" y="24"/>
                  </a:lnTo>
                  <a:lnTo>
                    <a:pt x="2072" y="13"/>
                  </a:lnTo>
                  <a:lnTo>
                    <a:pt x="2101" y="6"/>
                  </a:lnTo>
                  <a:lnTo>
                    <a:pt x="2133" y="2"/>
                  </a:lnTo>
                  <a:lnTo>
                    <a:pt x="2168" y="0"/>
                  </a:lnTo>
                  <a:lnTo>
                    <a:pt x="2253" y="0"/>
                  </a:lnTo>
                  <a:lnTo>
                    <a:pt x="2267" y="2"/>
                  </a:lnTo>
                  <a:lnTo>
                    <a:pt x="2279" y="6"/>
                  </a:lnTo>
                  <a:lnTo>
                    <a:pt x="2290" y="12"/>
                  </a:lnTo>
                  <a:lnTo>
                    <a:pt x="2301" y="6"/>
                  </a:lnTo>
                  <a:lnTo>
                    <a:pt x="2314" y="2"/>
                  </a:lnTo>
                  <a:lnTo>
                    <a:pt x="2327" y="0"/>
                  </a:lnTo>
                  <a:lnTo>
                    <a:pt x="2460" y="0"/>
                  </a:lnTo>
                  <a:lnTo>
                    <a:pt x="2478" y="3"/>
                  </a:lnTo>
                  <a:lnTo>
                    <a:pt x="2494" y="10"/>
                  </a:lnTo>
                  <a:lnTo>
                    <a:pt x="2507" y="23"/>
                  </a:lnTo>
                  <a:lnTo>
                    <a:pt x="2516" y="38"/>
                  </a:lnTo>
                  <a:lnTo>
                    <a:pt x="2549" y="114"/>
                  </a:lnTo>
                  <a:lnTo>
                    <a:pt x="2549" y="62"/>
                  </a:lnTo>
                  <a:lnTo>
                    <a:pt x="2551" y="46"/>
                  </a:lnTo>
                  <a:lnTo>
                    <a:pt x="2557" y="31"/>
                  </a:lnTo>
                  <a:lnTo>
                    <a:pt x="2567" y="18"/>
                  </a:lnTo>
                  <a:lnTo>
                    <a:pt x="2580" y="9"/>
                  </a:lnTo>
                  <a:lnTo>
                    <a:pt x="2594" y="2"/>
                  </a:lnTo>
                  <a:lnTo>
                    <a:pt x="2610" y="0"/>
                  </a:lnTo>
                  <a:lnTo>
                    <a:pt x="2745" y="0"/>
                  </a:lnTo>
                  <a:lnTo>
                    <a:pt x="2762" y="2"/>
                  </a:lnTo>
                  <a:lnTo>
                    <a:pt x="2776" y="8"/>
                  </a:lnTo>
                  <a:lnTo>
                    <a:pt x="2788" y="17"/>
                  </a:lnTo>
                  <a:lnTo>
                    <a:pt x="2798" y="30"/>
                  </a:lnTo>
                  <a:lnTo>
                    <a:pt x="2840" y="100"/>
                  </a:lnTo>
                  <a:lnTo>
                    <a:pt x="2840" y="62"/>
                  </a:lnTo>
                  <a:lnTo>
                    <a:pt x="2843" y="42"/>
                  </a:lnTo>
                  <a:lnTo>
                    <a:pt x="2852" y="26"/>
                  </a:lnTo>
                  <a:lnTo>
                    <a:pt x="2865" y="12"/>
                  </a:lnTo>
                  <a:lnTo>
                    <a:pt x="2882" y="3"/>
                  </a:lnTo>
                  <a:lnTo>
                    <a:pt x="2902" y="0"/>
                  </a:lnTo>
                  <a:lnTo>
                    <a:pt x="2993" y="0"/>
                  </a:lnTo>
                  <a:lnTo>
                    <a:pt x="3012" y="3"/>
                  </a:lnTo>
                  <a:lnTo>
                    <a:pt x="3028" y="12"/>
                  </a:lnTo>
                  <a:lnTo>
                    <a:pt x="3042" y="26"/>
                  </a:lnTo>
                  <a:lnTo>
                    <a:pt x="3051" y="42"/>
                  </a:lnTo>
                  <a:lnTo>
                    <a:pt x="3054" y="62"/>
                  </a:lnTo>
                  <a:lnTo>
                    <a:pt x="3054" y="435"/>
                  </a:lnTo>
                  <a:lnTo>
                    <a:pt x="3051" y="454"/>
                  </a:lnTo>
                  <a:lnTo>
                    <a:pt x="3042" y="471"/>
                  </a:lnTo>
                  <a:lnTo>
                    <a:pt x="3028" y="484"/>
                  </a:lnTo>
                  <a:lnTo>
                    <a:pt x="3012" y="492"/>
                  </a:lnTo>
                  <a:lnTo>
                    <a:pt x="2993" y="497"/>
                  </a:lnTo>
                  <a:lnTo>
                    <a:pt x="2867" y="497"/>
                  </a:lnTo>
                  <a:lnTo>
                    <a:pt x="2851" y="494"/>
                  </a:lnTo>
                  <a:lnTo>
                    <a:pt x="2836" y="488"/>
                  </a:lnTo>
                  <a:lnTo>
                    <a:pt x="2824" y="479"/>
                  </a:lnTo>
                  <a:lnTo>
                    <a:pt x="2814" y="466"/>
                  </a:lnTo>
                  <a:lnTo>
                    <a:pt x="2760" y="375"/>
                  </a:lnTo>
                  <a:lnTo>
                    <a:pt x="2760" y="435"/>
                  </a:lnTo>
                  <a:lnTo>
                    <a:pt x="2756" y="454"/>
                  </a:lnTo>
                  <a:lnTo>
                    <a:pt x="2748" y="471"/>
                  </a:lnTo>
                  <a:lnTo>
                    <a:pt x="2735" y="484"/>
                  </a:lnTo>
                  <a:lnTo>
                    <a:pt x="2718" y="492"/>
                  </a:lnTo>
                  <a:lnTo>
                    <a:pt x="2698" y="497"/>
                  </a:lnTo>
                  <a:lnTo>
                    <a:pt x="2517" y="497"/>
                  </a:lnTo>
                  <a:lnTo>
                    <a:pt x="2500" y="493"/>
                  </a:lnTo>
                  <a:lnTo>
                    <a:pt x="2483" y="485"/>
                  </a:lnTo>
                  <a:lnTo>
                    <a:pt x="2470" y="474"/>
                  </a:lnTo>
                  <a:lnTo>
                    <a:pt x="2461" y="458"/>
                  </a:lnTo>
                  <a:lnTo>
                    <a:pt x="2443" y="413"/>
                  </a:lnTo>
                  <a:lnTo>
                    <a:pt x="2340" y="413"/>
                  </a:lnTo>
                  <a:lnTo>
                    <a:pt x="2322" y="458"/>
                  </a:lnTo>
                  <a:lnTo>
                    <a:pt x="2313" y="473"/>
                  </a:lnTo>
                  <a:lnTo>
                    <a:pt x="2299" y="485"/>
                  </a:lnTo>
                  <a:lnTo>
                    <a:pt x="2283" y="493"/>
                  </a:lnTo>
                  <a:lnTo>
                    <a:pt x="2266" y="497"/>
                  </a:lnTo>
                  <a:lnTo>
                    <a:pt x="2161" y="497"/>
                  </a:lnTo>
                  <a:lnTo>
                    <a:pt x="2143" y="496"/>
                  </a:lnTo>
                  <a:lnTo>
                    <a:pt x="2122" y="493"/>
                  </a:lnTo>
                  <a:lnTo>
                    <a:pt x="2097" y="490"/>
                  </a:lnTo>
                  <a:lnTo>
                    <a:pt x="2072" y="484"/>
                  </a:lnTo>
                  <a:lnTo>
                    <a:pt x="2048" y="475"/>
                  </a:lnTo>
                  <a:lnTo>
                    <a:pt x="2023" y="463"/>
                  </a:lnTo>
                  <a:lnTo>
                    <a:pt x="2001" y="446"/>
                  </a:lnTo>
                  <a:lnTo>
                    <a:pt x="1995" y="463"/>
                  </a:lnTo>
                  <a:lnTo>
                    <a:pt x="1986" y="476"/>
                  </a:lnTo>
                  <a:lnTo>
                    <a:pt x="1973" y="486"/>
                  </a:lnTo>
                  <a:lnTo>
                    <a:pt x="1959" y="493"/>
                  </a:lnTo>
                  <a:lnTo>
                    <a:pt x="1942" y="497"/>
                  </a:lnTo>
                  <a:lnTo>
                    <a:pt x="1852" y="497"/>
                  </a:lnTo>
                  <a:lnTo>
                    <a:pt x="1836" y="494"/>
                  </a:lnTo>
                  <a:lnTo>
                    <a:pt x="1823" y="488"/>
                  </a:lnTo>
                  <a:lnTo>
                    <a:pt x="1811" y="494"/>
                  </a:lnTo>
                  <a:lnTo>
                    <a:pt x="1795" y="497"/>
                  </a:lnTo>
                  <a:lnTo>
                    <a:pt x="1706" y="497"/>
                  </a:lnTo>
                  <a:lnTo>
                    <a:pt x="1686" y="493"/>
                  </a:lnTo>
                  <a:lnTo>
                    <a:pt x="1670" y="484"/>
                  </a:lnTo>
                  <a:lnTo>
                    <a:pt x="1657" y="471"/>
                  </a:lnTo>
                  <a:lnTo>
                    <a:pt x="1648" y="454"/>
                  </a:lnTo>
                  <a:lnTo>
                    <a:pt x="1645" y="435"/>
                  </a:lnTo>
                  <a:lnTo>
                    <a:pt x="1644" y="388"/>
                  </a:lnTo>
                  <a:lnTo>
                    <a:pt x="1645" y="380"/>
                  </a:lnTo>
                  <a:lnTo>
                    <a:pt x="1645" y="371"/>
                  </a:lnTo>
                  <a:lnTo>
                    <a:pt x="1644" y="361"/>
                  </a:lnTo>
                  <a:lnTo>
                    <a:pt x="1637" y="361"/>
                  </a:lnTo>
                  <a:lnTo>
                    <a:pt x="1628" y="361"/>
                  </a:lnTo>
                  <a:lnTo>
                    <a:pt x="1593" y="361"/>
                  </a:lnTo>
                  <a:lnTo>
                    <a:pt x="1593" y="435"/>
                  </a:lnTo>
                  <a:lnTo>
                    <a:pt x="1590" y="454"/>
                  </a:lnTo>
                  <a:lnTo>
                    <a:pt x="1582" y="471"/>
                  </a:lnTo>
                  <a:lnTo>
                    <a:pt x="1568" y="484"/>
                  </a:lnTo>
                  <a:lnTo>
                    <a:pt x="1551" y="492"/>
                  </a:lnTo>
                  <a:lnTo>
                    <a:pt x="1532" y="497"/>
                  </a:lnTo>
                  <a:lnTo>
                    <a:pt x="1443" y="497"/>
                  </a:lnTo>
                  <a:lnTo>
                    <a:pt x="1426" y="493"/>
                  </a:lnTo>
                  <a:lnTo>
                    <a:pt x="1412" y="486"/>
                  </a:lnTo>
                  <a:lnTo>
                    <a:pt x="1398" y="493"/>
                  </a:lnTo>
                  <a:lnTo>
                    <a:pt x="1381" y="497"/>
                  </a:lnTo>
                  <a:lnTo>
                    <a:pt x="1085" y="497"/>
                  </a:lnTo>
                  <a:lnTo>
                    <a:pt x="1074" y="494"/>
                  </a:lnTo>
                  <a:lnTo>
                    <a:pt x="1062" y="490"/>
                  </a:lnTo>
                  <a:lnTo>
                    <a:pt x="1052" y="485"/>
                  </a:lnTo>
                  <a:lnTo>
                    <a:pt x="1042" y="490"/>
                  </a:lnTo>
                  <a:lnTo>
                    <a:pt x="1031" y="494"/>
                  </a:lnTo>
                  <a:lnTo>
                    <a:pt x="1019" y="497"/>
                  </a:lnTo>
                  <a:lnTo>
                    <a:pt x="928" y="497"/>
                  </a:lnTo>
                  <a:lnTo>
                    <a:pt x="912" y="493"/>
                  </a:lnTo>
                  <a:lnTo>
                    <a:pt x="897" y="487"/>
                  </a:lnTo>
                  <a:lnTo>
                    <a:pt x="884" y="478"/>
                  </a:lnTo>
                  <a:lnTo>
                    <a:pt x="875" y="466"/>
                  </a:lnTo>
                  <a:lnTo>
                    <a:pt x="869" y="451"/>
                  </a:lnTo>
                  <a:lnTo>
                    <a:pt x="867" y="435"/>
                  </a:lnTo>
                  <a:lnTo>
                    <a:pt x="867" y="433"/>
                  </a:lnTo>
                  <a:lnTo>
                    <a:pt x="855" y="460"/>
                  </a:lnTo>
                  <a:lnTo>
                    <a:pt x="846" y="475"/>
                  </a:lnTo>
                  <a:lnTo>
                    <a:pt x="832" y="486"/>
                  </a:lnTo>
                  <a:lnTo>
                    <a:pt x="816" y="493"/>
                  </a:lnTo>
                  <a:lnTo>
                    <a:pt x="799" y="497"/>
                  </a:lnTo>
                  <a:lnTo>
                    <a:pt x="721" y="497"/>
                  </a:lnTo>
                  <a:lnTo>
                    <a:pt x="703" y="493"/>
                  </a:lnTo>
                  <a:lnTo>
                    <a:pt x="687" y="486"/>
                  </a:lnTo>
                  <a:lnTo>
                    <a:pt x="674" y="475"/>
                  </a:lnTo>
                  <a:lnTo>
                    <a:pt x="665" y="460"/>
                  </a:lnTo>
                  <a:lnTo>
                    <a:pt x="653" y="433"/>
                  </a:lnTo>
                  <a:lnTo>
                    <a:pt x="653" y="435"/>
                  </a:lnTo>
                  <a:lnTo>
                    <a:pt x="650" y="454"/>
                  </a:lnTo>
                  <a:lnTo>
                    <a:pt x="641" y="471"/>
                  </a:lnTo>
                  <a:lnTo>
                    <a:pt x="628" y="484"/>
                  </a:lnTo>
                  <a:lnTo>
                    <a:pt x="611" y="492"/>
                  </a:lnTo>
                  <a:lnTo>
                    <a:pt x="592" y="497"/>
                  </a:lnTo>
                  <a:lnTo>
                    <a:pt x="411" y="497"/>
                  </a:lnTo>
                  <a:lnTo>
                    <a:pt x="393" y="493"/>
                  </a:lnTo>
                  <a:lnTo>
                    <a:pt x="377" y="485"/>
                  </a:lnTo>
                  <a:lnTo>
                    <a:pt x="364" y="474"/>
                  </a:lnTo>
                  <a:lnTo>
                    <a:pt x="355" y="458"/>
                  </a:lnTo>
                  <a:lnTo>
                    <a:pt x="336" y="413"/>
                  </a:lnTo>
                  <a:lnTo>
                    <a:pt x="233" y="413"/>
                  </a:lnTo>
                  <a:lnTo>
                    <a:pt x="215" y="458"/>
                  </a:lnTo>
                  <a:lnTo>
                    <a:pt x="204" y="474"/>
                  </a:lnTo>
                  <a:lnTo>
                    <a:pt x="192" y="485"/>
                  </a:lnTo>
                  <a:lnTo>
                    <a:pt x="176" y="493"/>
                  </a:lnTo>
                  <a:lnTo>
                    <a:pt x="157" y="497"/>
                  </a:lnTo>
                  <a:lnTo>
                    <a:pt x="61" y="497"/>
                  </a:lnTo>
                  <a:lnTo>
                    <a:pt x="46" y="494"/>
                  </a:lnTo>
                  <a:lnTo>
                    <a:pt x="32" y="488"/>
                  </a:lnTo>
                  <a:lnTo>
                    <a:pt x="19" y="480"/>
                  </a:lnTo>
                  <a:lnTo>
                    <a:pt x="10" y="469"/>
                  </a:lnTo>
                  <a:lnTo>
                    <a:pt x="3" y="454"/>
                  </a:lnTo>
                  <a:lnTo>
                    <a:pt x="0" y="440"/>
                  </a:lnTo>
                  <a:lnTo>
                    <a:pt x="1" y="425"/>
                  </a:lnTo>
                  <a:lnTo>
                    <a:pt x="5" y="410"/>
                  </a:lnTo>
                  <a:lnTo>
                    <a:pt x="164" y="38"/>
                  </a:lnTo>
                  <a:lnTo>
                    <a:pt x="174" y="23"/>
                  </a:lnTo>
                  <a:lnTo>
                    <a:pt x="186" y="10"/>
                  </a:lnTo>
                  <a:lnTo>
                    <a:pt x="202" y="3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276571" y="3262694"/>
              <a:ext cx="12033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Payment method 4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384833" y="4155516"/>
            <a:ext cx="3439236" cy="982639"/>
            <a:chOff x="4384833" y="4155516"/>
            <a:chExt cx="3439236" cy="982639"/>
          </a:xfrm>
        </p:grpSpPr>
        <p:sp>
          <p:nvSpPr>
            <p:cNvPr id="52" name="Rectangle 51"/>
            <p:cNvSpPr/>
            <p:nvPr/>
          </p:nvSpPr>
          <p:spPr>
            <a:xfrm>
              <a:off x="4384833" y="4155516"/>
              <a:ext cx="3439236" cy="9826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26"/>
            <p:cNvSpPr>
              <a:spLocks noEditPoints="1"/>
            </p:cNvSpPr>
            <p:nvPr/>
          </p:nvSpPr>
          <p:spPr bwMode="auto">
            <a:xfrm>
              <a:off x="4687105" y="4435698"/>
              <a:ext cx="711200" cy="422275"/>
            </a:xfrm>
            <a:custGeom>
              <a:avLst/>
              <a:gdLst>
                <a:gd name="T0" fmla="*/ 3461 w 3585"/>
                <a:gd name="T1" fmla="*/ 1671 h 2124"/>
                <a:gd name="T2" fmla="*/ 3483 w 3585"/>
                <a:gd name="T3" fmla="*/ 1653 h 2124"/>
                <a:gd name="T4" fmla="*/ 3500 w 3585"/>
                <a:gd name="T5" fmla="*/ 1625 h 2124"/>
                <a:gd name="T6" fmla="*/ 3455 w 3585"/>
                <a:gd name="T7" fmla="*/ 1678 h 2124"/>
                <a:gd name="T8" fmla="*/ 1983 w 3585"/>
                <a:gd name="T9" fmla="*/ 1624 h 2124"/>
                <a:gd name="T10" fmla="*/ 3454 w 3585"/>
                <a:gd name="T11" fmla="*/ 1299 h 2124"/>
                <a:gd name="T12" fmla="*/ 3468 w 3585"/>
                <a:gd name="T13" fmla="*/ 1305 h 2124"/>
                <a:gd name="T14" fmla="*/ 3467 w 3585"/>
                <a:gd name="T15" fmla="*/ 1272 h 2124"/>
                <a:gd name="T16" fmla="*/ 3457 w 3585"/>
                <a:gd name="T17" fmla="*/ 1329 h 2124"/>
                <a:gd name="T18" fmla="*/ 3463 w 3585"/>
                <a:gd name="T19" fmla="*/ 1266 h 2124"/>
                <a:gd name="T20" fmla="*/ 3463 w 3585"/>
                <a:gd name="T21" fmla="*/ 1334 h 2124"/>
                <a:gd name="T22" fmla="*/ 3463 w 3585"/>
                <a:gd name="T23" fmla="*/ 1266 h 2124"/>
                <a:gd name="T24" fmla="*/ 2579 w 3585"/>
                <a:gd name="T25" fmla="*/ 1234 h 2124"/>
                <a:gd name="T26" fmla="*/ 841 w 3585"/>
                <a:gd name="T27" fmla="*/ 1139 h 2124"/>
                <a:gd name="T28" fmla="*/ 716 w 3585"/>
                <a:gd name="T29" fmla="*/ 1193 h 2124"/>
                <a:gd name="T30" fmla="*/ 3293 w 3585"/>
                <a:gd name="T31" fmla="*/ 1132 h 2124"/>
                <a:gd name="T32" fmla="*/ 3178 w 3585"/>
                <a:gd name="T33" fmla="*/ 1026 h 2124"/>
                <a:gd name="T34" fmla="*/ 1608 w 3585"/>
                <a:gd name="T35" fmla="*/ 1051 h 2124"/>
                <a:gd name="T36" fmla="*/ 2966 w 3585"/>
                <a:gd name="T37" fmla="*/ 959 h 2124"/>
                <a:gd name="T38" fmla="*/ 3035 w 3585"/>
                <a:gd name="T39" fmla="*/ 1023 h 2124"/>
                <a:gd name="T40" fmla="*/ 2010 w 3585"/>
                <a:gd name="T41" fmla="*/ 957 h 2124"/>
                <a:gd name="T42" fmla="*/ 2060 w 3585"/>
                <a:gd name="T43" fmla="*/ 1020 h 2124"/>
                <a:gd name="T44" fmla="*/ 1027 w 3585"/>
                <a:gd name="T45" fmla="*/ 938 h 2124"/>
                <a:gd name="T46" fmla="*/ 1137 w 3585"/>
                <a:gd name="T47" fmla="*/ 1194 h 2124"/>
                <a:gd name="T48" fmla="*/ 954 w 3585"/>
                <a:gd name="T49" fmla="*/ 1326 h 2124"/>
                <a:gd name="T50" fmla="*/ 1227 w 3585"/>
                <a:gd name="T51" fmla="*/ 1285 h 2124"/>
                <a:gd name="T52" fmla="*/ 1118 w 3585"/>
                <a:gd name="T53" fmla="*/ 1036 h 2124"/>
                <a:gd name="T54" fmla="*/ 1243 w 3585"/>
                <a:gd name="T55" fmla="*/ 890 h 2124"/>
                <a:gd name="T56" fmla="*/ 2580 w 3585"/>
                <a:gd name="T57" fmla="*/ 990 h 2124"/>
                <a:gd name="T58" fmla="*/ 2667 w 3585"/>
                <a:gd name="T59" fmla="*/ 1052 h 2124"/>
                <a:gd name="T60" fmla="*/ 2495 w 3585"/>
                <a:gd name="T61" fmla="*/ 1317 h 2124"/>
                <a:gd name="T62" fmla="*/ 2705 w 3585"/>
                <a:gd name="T63" fmla="*/ 1332 h 2124"/>
                <a:gd name="T64" fmla="*/ 2691 w 3585"/>
                <a:gd name="T65" fmla="*/ 885 h 2124"/>
                <a:gd name="T66" fmla="*/ 755 w 3585"/>
                <a:gd name="T67" fmla="*/ 988 h 2124"/>
                <a:gd name="T68" fmla="*/ 782 w 3585"/>
                <a:gd name="T69" fmla="*/ 1052 h 2124"/>
                <a:gd name="T70" fmla="*/ 663 w 3585"/>
                <a:gd name="T71" fmla="*/ 1329 h 2124"/>
                <a:gd name="T72" fmla="*/ 965 w 3585"/>
                <a:gd name="T73" fmla="*/ 969 h 2124"/>
                <a:gd name="T74" fmla="*/ 1528 w 3585"/>
                <a:gd name="T75" fmla="*/ 975 h 2124"/>
                <a:gd name="T76" fmla="*/ 1678 w 3585"/>
                <a:gd name="T77" fmla="*/ 1342 h 2124"/>
                <a:gd name="T78" fmla="*/ 1651 w 3585"/>
                <a:gd name="T79" fmla="*/ 1236 h 2124"/>
                <a:gd name="T80" fmla="*/ 1841 w 3585"/>
                <a:gd name="T81" fmla="*/ 1077 h 2124"/>
                <a:gd name="T82" fmla="*/ 1329 w 3585"/>
                <a:gd name="T83" fmla="*/ 858 h 2124"/>
                <a:gd name="T84" fmla="*/ 1282 w 3585"/>
                <a:gd name="T85" fmla="*/ 1305 h 2124"/>
                <a:gd name="T86" fmla="*/ 1391 w 3585"/>
                <a:gd name="T87" fmla="*/ 1219 h 2124"/>
                <a:gd name="T88" fmla="*/ 3273 w 3585"/>
                <a:gd name="T89" fmla="*/ 903 h 2124"/>
                <a:gd name="T90" fmla="*/ 3059 w 3585"/>
                <a:gd name="T91" fmla="*/ 1282 h 2124"/>
                <a:gd name="T92" fmla="*/ 87 w 3585"/>
                <a:gd name="T93" fmla="*/ 1333 h 2124"/>
                <a:gd name="T94" fmla="*/ 2215 w 3585"/>
                <a:gd name="T95" fmla="*/ 831 h 2124"/>
                <a:gd name="T96" fmla="*/ 2269 w 3585"/>
                <a:gd name="T97" fmla="*/ 1340 h 2124"/>
                <a:gd name="T98" fmla="*/ 2330 w 3585"/>
                <a:gd name="T99" fmla="*/ 1232 h 2124"/>
                <a:gd name="T100" fmla="*/ 2341 w 3585"/>
                <a:gd name="T101" fmla="*/ 899 h 2124"/>
                <a:gd name="T102" fmla="*/ 2379 w 3585"/>
                <a:gd name="T103" fmla="*/ 784 h 2124"/>
                <a:gd name="T104" fmla="*/ 1898 w 3585"/>
                <a:gd name="T105" fmla="*/ 385 h 2124"/>
                <a:gd name="T106" fmla="*/ 3476 w 3585"/>
                <a:gd name="T107" fmla="*/ 595 h 2124"/>
                <a:gd name="T108" fmla="*/ 3242 w 3585"/>
                <a:gd name="T109" fmla="*/ 1840 h 2124"/>
                <a:gd name="T110" fmla="*/ 1913 w 3585"/>
                <a:gd name="T111" fmla="*/ 1943 h 2124"/>
                <a:gd name="T112" fmla="*/ 1391 w 3585"/>
                <a:gd name="T113" fmla="*/ 2076 h 2124"/>
                <a:gd name="T114" fmla="*/ 147 w 3585"/>
                <a:gd name="T115" fmla="*/ 1598 h 2124"/>
                <a:gd name="T116" fmla="*/ 340 w 3585"/>
                <a:gd name="T117" fmla="*/ 287 h 2124"/>
                <a:gd name="T118" fmla="*/ 1605 w 3585"/>
                <a:gd name="T119" fmla="*/ 141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85" h="2124">
                  <a:moveTo>
                    <a:pt x="3468" y="1638"/>
                  </a:moveTo>
                  <a:lnTo>
                    <a:pt x="3475" y="1638"/>
                  </a:lnTo>
                  <a:lnTo>
                    <a:pt x="3477" y="1638"/>
                  </a:lnTo>
                  <a:lnTo>
                    <a:pt x="3479" y="1639"/>
                  </a:lnTo>
                  <a:lnTo>
                    <a:pt x="3481" y="1639"/>
                  </a:lnTo>
                  <a:lnTo>
                    <a:pt x="3482" y="1640"/>
                  </a:lnTo>
                  <a:lnTo>
                    <a:pt x="3483" y="1642"/>
                  </a:lnTo>
                  <a:lnTo>
                    <a:pt x="3483" y="1643"/>
                  </a:lnTo>
                  <a:lnTo>
                    <a:pt x="3484" y="1645"/>
                  </a:lnTo>
                  <a:lnTo>
                    <a:pt x="3483" y="1646"/>
                  </a:lnTo>
                  <a:lnTo>
                    <a:pt x="3482" y="1648"/>
                  </a:lnTo>
                  <a:lnTo>
                    <a:pt x="3480" y="1649"/>
                  </a:lnTo>
                  <a:lnTo>
                    <a:pt x="3478" y="1649"/>
                  </a:lnTo>
                  <a:lnTo>
                    <a:pt x="3475" y="1649"/>
                  </a:lnTo>
                  <a:lnTo>
                    <a:pt x="3468" y="1649"/>
                  </a:lnTo>
                  <a:lnTo>
                    <a:pt x="3468" y="1638"/>
                  </a:lnTo>
                  <a:close/>
                  <a:moveTo>
                    <a:pt x="3461" y="1634"/>
                  </a:moveTo>
                  <a:lnTo>
                    <a:pt x="3461" y="1671"/>
                  </a:lnTo>
                  <a:lnTo>
                    <a:pt x="3468" y="1671"/>
                  </a:lnTo>
                  <a:lnTo>
                    <a:pt x="3468" y="1655"/>
                  </a:lnTo>
                  <a:lnTo>
                    <a:pt x="3471" y="1655"/>
                  </a:lnTo>
                  <a:lnTo>
                    <a:pt x="3474" y="1655"/>
                  </a:lnTo>
                  <a:lnTo>
                    <a:pt x="3475" y="1656"/>
                  </a:lnTo>
                  <a:lnTo>
                    <a:pt x="3476" y="1656"/>
                  </a:lnTo>
                  <a:lnTo>
                    <a:pt x="3478" y="1658"/>
                  </a:lnTo>
                  <a:lnTo>
                    <a:pt x="3480" y="1661"/>
                  </a:lnTo>
                  <a:lnTo>
                    <a:pt x="3482" y="1664"/>
                  </a:lnTo>
                  <a:lnTo>
                    <a:pt x="3486" y="1671"/>
                  </a:lnTo>
                  <a:lnTo>
                    <a:pt x="3486" y="1671"/>
                  </a:lnTo>
                  <a:lnTo>
                    <a:pt x="3493" y="1671"/>
                  </a:lnTo>
                  <a:lnTo>
                    <a:pt x="3489" y="1663"/>
                  </a:lnTo>
                  <a:lnTo>
                    <a:pt x="3487" y="1660"/>
                  </a:lnTo>
                  <a:lnTo>
                    <a:pt x="3484" y="1658"/>
                  </a:lnTo>
                  <a:lnTo>
                    <a:pt x="3483" y="1656"/>
                  </a:lnTo>
                  <a:lnTo>
                    <a:pt x="3480" y="1653"/>
                  </a:lnTo>
                  <a:lnTo>
                    <a:pt x="3483" y="1653"/>
                  </a:lnTo>
                  <a:lnTo>
                    <a:pt x="3486" y="1652"/>
                  </a:lnTo>
                  <a:lnTo>
                    <a:pt x="3488" y="1650"/>
                  </a:lnTo>
                  <a:lnTo>
                    <a:pt x="3489" y="1648"/>
                  </a:lnTo>
                  <a:lnTo>
                    <a:pt x="3490" y="1646"/>
                  </a:lnTo>
                  <a:lnTo>
                    <a:pt x="3491" y="1644"/>
                  </a:lnTo>
                  <a:lnTo>
                    <a:pt x="3490" y="1640"/>
                  </a:lnTo>
                  <a:lnTo>
                    <a:pt x="3489" y="1638"/>
                  </a:lnTo>
                  <a:lnTo>
                    <a:pt x="3487" y="1636"/>
                  </a:lnTo>
                  <a:lnTo>
                    <a:pt x="3484" y="1635"/>
                  </a:lnTo>
                  <a:lnTo>
                    <a:pt x="3482" y="1634"/>
                  </a:lnTo>
                  <a:lnTo>
                    <a:pt x="3479" y="1634"/>
                  </a:lnTo>
                  <a:lnTo>
                    <a:pt x="3475" y="1634"/>
                  </a:lnTo>
                  <a:lnTo>
                    <a:pt x="3461" y="1634"/>
                  </a:lnTo>
                  <a:close/>
                  <a:moveTo>
                    <a:pt x="3477" y="1617"/>
                  </a:moveTo>
                  <a:lnTo>
                    <a:pt x="3483" y="1618"/>
                  </a:lnTo>
                  <a:lnTo>
                    <a:pt x="3489" y="1619"/>
                  </a:lnTo>
                  <a:lnTo>
                    <a:pt x="3494" y="1622"/>
                  </a:lnTo>
                  <a:lnTo>
                    <a:pt x="3500" y="1625"/>
                  </a:lnTo>
                  <a:lnTo>
                    <a:pt x="3503" y="1630"/>
                  </a:lnTo>
                  <a:lnTo>
                    <a:pt x="3507" y="1634"/>
                  </a:lnTo>
                  <a:lnTo>
                    <a:pt x="3510" y="1640"/>
                  </a:lnTo>
                  <a:lnTo>
                    <a:pt x="3512" y="1646"/>
                  </a:lnTo>
                  <a:lnTo>
                    <a:pt x="3512" y="1651"/>
                  </a:lnTo>
                  <a:lnTo>
                    <a:pt x="3512" y="1658"/>
                  </a:lnTo>
                  <a:lnTo>
                    <a:pt x="3510" y="1663"/>
                  </a:lnTo>
                  <a:lnTo>
                    <a:pt x="3507" y="1669"/>
                  </a:lnTo>
                  <a:lnTo>
                    <a:pt x="3504" y="1674"/>
                  </a:lnTo>
                  <a:lnTo>
                    <a:pt x="3500" y="1678"/>
                  </a:lnTo>
                  <a:lnTo>
                    <a:pt x="3494" y="1682"/>
                  </a:lnTo>
                  <a:lnTo>
                    <a:pt x="3489" y="1684"/>
                  </a:lnTo>
                  <a:lnTo>
                    <a:pt x="3483" y="1685"/>
                  </a:lnTo>
                  <a:lnTo>
                    <a:pt x="3477" y="1686"/>
                  </a:lnTo>
                  <a:lnTo>
                    <a:pt x="3471" y="1685"/>
                  </a:lnTo>
                  <a:lnTo>
                    <a:pt x="3466" y="1684"/>
                  </a:lnTo>
                  <a:lnTo>
                    <a:pt x="3459" y="1682"/>
                  </a:lnTo>
                  <a:lnTo>
                    <a:pt x="3455" y="1678"/>
                  </a:lnTo>
                  <a:lnTo>
                    <a:pt x="3451" y="1674"/>
                  </a:lnTo>
                  <a:lnTo>
                    <a:pt x="3447" y="1669"/>
                  </a:lnTo>
                  <a:lnTo>
                    <a:pt x="3444" y="1663"/>
                  </a:lnTo>
                  <a:lnTo>
                    <a:pt x="3443" y="1658"/>
                  </a:lnTo>
                  <a:lnTo>
                    <a:pt x="3443" y="1651"/>
                  </a:lnTo>
                  <a:lnTo>
                    <a:pt x="3443" y="1646"/>
                  </a:lnTo>
                  <a:lnTo>
                    <a:pt x="3445" y="1640"/>
                  </a:lnTo>
                  <a:lnTo>
                    <a:pt x="3447" y="1634"/>
                  </a:lnTo>
                  <a:lnTo>
                    <a:pt x="3451" y="1630"/>
                  </a:lnTo>
                  <a:lnTo>
                    <a:pt x="3455" y="1625"/>
                  </a:lnTo>
                  <a:lnTo>
                    <a:pt x="3459" y="1622"/>
                  </a:lnTo>
                  <a:lnTo>
                    <a:pt x="3466" y="1619"/>
                  </a:lnTo>
                  <a:lnTo>
                    <a:pt x="3471" y="1618"/>
                  </a:lnTo>
                  <a:lnTo>
                    <a:pt x="3477" y="1617"/>
                  </a:lnTo>
                  <a:close/>
                  <a:moveTo>
                    <a:pt x="1539" y="1511"/>
                  </a:moveTo>
                  <a:lnTo>
                    <a:pt x="1569" y="1568"/>
                  </a:lnTo>
                  <a:lnTo>
                    <a:pt x="1603" y="1624"/>
                  </a:lnTo>
                  <a:lnTo>
                    <a:pt x="1983" y="1624"/>
                  </a:lnTo>
                  <a:lnTo>
                    <a:pt x="2016" y="1568"/>
                  </a:lnTo>
                  <a:lnTo>
                    <a:pt x="2046" y="1511"/>
                  </a:lnTo>
                  <a:lnTo>
                    <a:pt x="1539" y="1511"/>
                  </a:lnTo>
                  <a:close/>
                  <a:moveTo>
                    <a:pt x="3454" y="1287"/>
                  </a:moveTo>
                  <a:lnTo>
                    <a:pt x="3460" y="1287"/>
                  </a:lnTo>
                  <a:lnTo>
                    <a:pt x="3463" y="1287"/>
                  </a:lnTo>
                  <a:lnTo>
                    <a:pt x="3465" y="1288"/>
                  </a:lnTo>
                  <a:lnTo>
                    <a:pt x="3466" y="1288"/>
                  </a:lnTo>
                  <a:lnTo>
                    <a:pt x="3468" y="1289"/>
                  </a:lnTo>
                  <a:lnTo>
                    <a:pt x="3468" y="1290"/>
                  </a:lnTo>
                  <a:lnTo>
                    <a:pt x="3469" y="1291"/>
                  </a:lnTo>
                  <a:lnTo>
                    <a:pt x="3469" y="1293"/>
                  </a:lnTo>
                  <a:lnTo>
                    <a:pt x="3469" y="1295"/>
                  </a:lnTo>
                  <a:lnTo>
                    <a:pt x="3468" y="1296"/>
                  </a:lnTo>
                  <a:lnTo>
                    <a:pt x="3466" y="1298"/>
                  </a:lnTo>
                  <a:lnTo>
                    <a:pt x="3464" y="1298"/>
                  </a:lnTo>
                  <a:lnTo>
                    <a:pt x="3460" y="1299"/>
                  </a:lnTo>
                  <a:lnTo>
                    <a:pt x="3454" y="1299"/>
                  </a:lnTo>
                  <a:lnTo>
                    <a:pt x="3454" y="1287"/>
                  </a:lnTo>
                  <a:close/>
                  <a:moveTo>
                    <a:pt x="3447" y="1282"/>
                  </a:moveTo>
                  <a:lnTo>
                    <a:pt x="3447" y="1319"/>
                  </a:lnTo>
                  <a:lnTo>
                    <a:pt x="3454" y="1319"/>
                  </a:lnTo>
                  <a:lnTo>
                    <a:pt x="3454" y="1303"/>
                  </a:lnTo>
                  <a:lnTo>
                    <a:pt x="3457" y="1303"/>
                  </a:lnTo>
                  <a:lnTo>
                    <a:pt x="3459" y="1303"/>
                  </a:lnTo>
                  <a:lnTo>
                    <a:pt x="3460" y="1304"/>
                  </a:lnTo>
                  <a:lnTo>
                    <a:pt x="3461" y="1305"/>
                  </a:lnTo>
                  <a:lnTo>
                    <a:pt x="3464" y="1306"/>
                  </a:lnTo>
                  <a:lnTo>
                    <a:pt x="3466" y="1309"/>
                  </a:lnTo>
                  <a:lnTo>
                    <a:pt x="3468" y="1313"/>
                  </a:lnTo>
                  <a:lnTo>
                    <a:pt x="3471" y="1319"/>
                  </a:lnTo>
                  <a:lnTo>
                    <a:pt x="3479" y="1319"/>
                  </a:lnTo>
                  <a:lnTo>
                    <a:pt x="3474" y="1312"/>
                  </a:lnTo>
                  <a:lnTo>
                    <a:pt x="3471" y="1308"/>
                  </a:lnTo>
                  <a:lnTo>
                    <a:pt x="3470" y="1306"/>
                  </a:lnTo>
                  <a:lnTo>
                    <a:pt x="3468" y="1305"/>
                  </a:lnTo>
                  <a:lnTo>
                    <a:pt x="3467" y="1303"/>
                  </a:lnTo>
                  <a:lnTo>
                    <a:pt x="3465" y="1302"/>
                  </a:lnTo>
                  <a:lnTo>
                    <a:pt x="3468" y="1302"/>
                  </a:lnTo>
                  <a:lnTo>
                    <a:pt x="3471" y="1301"/>
                  </a:lnTo>
                  <a:lnTo>
                    <a:pt x="3474" y="1300"/>
                  </a:lnTo>
                  <a:lnTo>
                    <a:pt x="3475" y="1298"/>
                  </a:lnTo>
                  <a:lnTo>
                    <a:pt x="3476" y="1294"/>
                  </a:lnTo>
                  <a:lnTo>
                    <a:pt x="3476" y="1292"/>
                  </a:lnTo>
                  <a:lnTo>
                    <a:pt x="3476" y="1289"/>
                  </a:lnTo>
                  <a:lnTo>
                    <a:pt x="3475" y="1287"/>
                  </a:lnTo>
                  <a:lnTo>
                    <a:pt x="3472" y="1285"/>
                  </a:lnTo>
                  <a:lnTo>
                    <a:pt x="3469" y="1283"/>
                  </a:lnTo>
                  <a:lnTo>
                    <a:pt x="3467" y="1282"/>
                  </a:lnTo>
                  <a:lnTo>
                    <a:pt x="3464" y="1282"/>
                  </a:lnTo>
                  <a:lnTo>
                    <a:pt x="3460" y="1282"/>
                  </a:lnTo>
                  <a:lnTo>
                    <a:pt x="3447" y="1282"/>
                  </a:lnTo>
                  <a:close/>
                  <a:moveTo>
                    <a:pt x="3463" y="1272"/>
                  </a:moveTo>
                  <a:lnTo>
                    <a:pt x="3467" y="1272"/>
                  </a:lnTo>
                  <a:lnTo>
                    <a:pt x="3471" y="1274"/>
                  </a:lnTo>
                  <a:lnTo>
                    <a:pt x="3477" y="1275"/>
                  </a:lnTo>
                  <a:lnTo>
                    <a:pt x="3481" y="1278"/>
                  </a:lnTo>
                  <a:lnTo>
                    <a:pt x="3484" y="1281"/>
                  </a:lnTo>
                  <a:lnTo>
                    <a:pt x="3488" y="1286"/>
                  </a:lnTo>
                  <a:lnTo>
                    <a:pt x="3490" y="1291"/>
                  </a:lnTo>
                  <a:lnTo>
                    <a:pt x="3491" y="1295"/>
                  </a:lnTo>
                  <a:lnTo>
                    <a:pt x="3491" y="1301"/>
                  </a:lnTo>
                  <a:lnTo>
                    <a:pt x="3491" y="1305"/>
                  </a:lnTo>
                  <a:lnTo>
                    <a:pt x="3490" y="1309"/>
                  </a:lnTo>
                  <a:lnTo>
                    <a:pt x="3488" y="1315"/>
                  </a:lnTo>
                  <a:lnTo>
                    <a:pt x="3484" y="1318"/>
                  </a:lnTo>
                  <a:lnTo>
                    <a:pt x="3481" y="1322"/>
                  </a:lnTo>
                  <a:lnTo>
                    <a:pt x="3477" y="1325"/>
                  </a:lnTo>
                  <a:lnTo>
                    <a:pt x="3472" y="1327"/>
                  </a:lnTo>
                  <a:lnTo>
                    <a:pt x="3467" y="1329"/>
                  </a:lnTo>
                  <a:lnTo>
                    <a:pt x="3463" y="1329"/>
                  </a:lnTo>
                  <a:lnTo>
                    <a:pt x="3457" y="1329"/>
                  </a:lnTo>
                  <a:lnTo>
                    <a:pt x="3453" y="1327"/>
                  </a:lnTo>
                  <a:lnTo>
                    <a:pt x="3448" y="1325"/>
                  </a:lnTo>
                  <a:lnTo>
                    <a:pt x="3444" y="1322"/>
                  </a:lnTo>
                  <a:lnTo>
                    <a:pt x="3441" y="1318"/>
                  </a:lnTo>
                  <a:lnTo>
                    <a:pt x="3437" y="1315"/>
                  </a:lnTo>
                  <a:lnTo>
                    <a:pt x="3435" y="1309"/>
                  </a:lnTo>
                  <a:lnTo>
                    <a:pt x="3434" y="1305"/>
                  </a:lnTo>
                  <a:lnTo>
                    <a:pt x="3433" y="1301"/>
                  </a:lnTo>
                  <a:lnTo>
                    <a:pt x="3434" y="1295"/>
                  </a:lnTo>
                  <a:lnTo>
                    <a:pt x="3435" y="1291"/>
                  </a:lnTo>
                  <a:lnTo>
                    <a:pt x="3437" y="1286"/>
                  </a:lnTo>
                  <a:lnTo>
                    <a:pt x="3441" y="1281"/>
                  </a:lnTo>
                  <a:lnTo>
                    <a:pt x="3444" y="1278"/>
                  </a:lnTo>
                  <a:lnTo>
                    <a:pt x="3448" y="1275"/>
                  </a:lnTo>
                  <a:lnTo>
                    <a:pt x="3453" y="1274"/>
                  </a:lnTo>
                  <a:lnTo>
                    <a:pt x="3458" y="1272"/>
                  </a:lnTo>
                  <a:lnTo>
                    <a:pt x="3463" y="1272"/>
                  </a:lnTo>
                  <a:close/>
                  <a:moveTo>
                    <a:pt x="3463" y="1266"/>
                  </a:moveTo>
                  <a:lnTo>
                    <a:pt x="3457" y="1266"/>
                  </a:lnTo>
                  <a:lnTo>
                    <a:pt x="3451" y="1268"/>
                  </a:lnTo>
                  <a:lnTo>
                    <a:pt x="3445" y="1271"/>
                  </a:lnTo>
                  <a:lnTo>
                    <a:pt x="3441" y="1274"/>
                  </a:lnTo>
                  <a:lnTo>
                    <a:pt x="3436" y="1278"/>
                  </a:lnTo>
                  <a:lnTo>
                    <a:pt x="3432" y="1283"/>
                  </a:lnTo>
                  <a:lnTo>
                    <a:pt x="3430" y="1289"/>
                  </a:lnTo>
                  <a:lnTo>
                    <a:pt x="3429" y="1294"/>
                  </a:lnTo>
                  <a:lnTo>
                    <a:pt x="3428" y="1301"/>
                  </a:lnTo>
                  <a:lnTo>
                    <a:pt x="3429" y="1306"/>
                  </a:lnTo>
                  <a:lnTo>
                    <a:pt x="3430" y="1312"/>
                  </a:lnTo>
                  <a:lnTo>
                    <a:pt x="3432" y="1317"/>
                  </a:lnTo>
                  <a:lnTo>
                    <a:pt x="3435" y="1322"/>
                  </a:lnTo>
                  <a:lnTo>
                    <a:pt x="3440" y="1327"/>
                  </a:lnTo>
                  <a:lnTo>
                    <a:pt x="3445" y="1330"/>
                  </a:lnTo>
                  <a:lnTo>
                    <a:pt x="3451" y="1332"/>
                  </a:lnTo>
                  <a:lnTo>
                    <a:pt x="3457" y="1334"/>
                  </a:lnTo>
                  <a:lnTo>
                    <a:pt x="3463" y="1334"/>
                  </a:lnTo>
                  <a:lnTo>
                    <a:pt x="3468" y="1334"/>
                  </a:lnTo>
                  <a:lnTo>
                    <a:pt x="3475" y="1332"/>
                  </a:lnTo>
                  <a:lnTo>
                    <a:pt x="3480" y="1330"/>
                  </a:lnTo>
                  <a:lnTo>
                    <a:pt x="3484" y="1327"/>
                  </a:lnTo>
                  <a:lnTo>
                    <a:pt x="3489" y="1322"/>
                  </a:lnTo>
                  <a:lnTo>
                    <a:pt x="3492" y="1317"/>
                  </a:lnTo>
                  <a:lnTo>
                    <a:pt x="3495" y="1312"/>
                  </a:lnTo>
                  <a:lnTo>
                    <a:pt x="3496" y="1306"/>
                  </a:lnTo>
                  <a:lnTo>
                    <a:pt x="3498" y="1301"/>
                  </a:lnTo>
                  <a:lnTo>
                    <a:pt x="3496" y="1294"/>
                  </a:lnTo>
                  <a:lnTo>
                    <a:pt x="3495" y="1289"/>
                  </a:lnTo>
                  <a:lnTo>
                    <a:pt x="3492" y="1283"/>
                  </a:lnTo>
                  <a:lnTo>
                    <a:pt x="3489" y="1278"/>
                  </a:lnTo>
                  <a:lnTo>
                    <a:pt x="3484" y="1274"/>
                  </a:lnTo>
                  <a:lnTo>
                    <a:pt x="3479" y="1271"/>
                  </a:lnTo>
                  <a:lnTo>
                    <a:pt x="3474" y="1268"/>
                  </a:lnTo>
                  <a:lnTo>
                    <a:pt x="3468" y="1266"/>
                  </a:lnTo>
                  <a:lnTo>
                    <a:pt x="3463" y="1266"/>
                  </a:lnTo>
                  <a:close/>
                  <a:moveTo>
                    <a:pt x="2668" y="1135"/>
                  </a:moveTo>
                  <a:lnTo>
                    <a:pt x="2679" y="1135"/>
                  </a:lnTo>
                  <a:lnTo>
                    <a:pt x="2686" y="1136"/>
                  </a:lnTo>
                  <a:lnTo>
                    <a:pt x="2690" y="1137"/>
                  </a:lnTo>
                  <a:lnTo>
                    <a:pt x="2692" y="1139"/>
                  </a:lnTo>
                  <a:lnTo>
                    <a:pt x="2693" y="1146"/>
                  </a:lnTo>
                  <a:lnTo>
                    <a:pt x="2692" y="1157"/>
                  </a:lnTo>
                  <a:lnTo>
                    <a:pt x="2689" y="1170"/>
                  </a:lnTo>
                  <a:lnTo>
                    <a:pt x="2684" y="1184"/>
                  </a:lnTo>
                  <a:lnTo>
                    <a:pt x="2679" y="1199"/>
                  </a:lnTo>
                  <a:lnTo>
                    <a:pt x="2670" y="1213"/>
                  </a:lnTo>
                  <a:lnTo>
                    <a:pt x="2660" y="1226"/>
                  </a:lnTo>
                  <a:lnTo>
                    <a:pt x="2647" y="1237"/>
                  </a:lnTo>
                  <a:lnTo>
                    <a:pt x="2631" y="1243"/>
                  </a:lnTo>
                  <a:lnTo>
                    <a:pt x="2611" y="1246"/>
                  </a:lnTo>
                  <a:lnTo>
                    <a:pt x="2598" y="1245"/>
                  </a:lnTo>
                  <a:lnTo>
                    <a:pt x="2587" y="1240"/>
                  </a:lnTo>
                  <a:lnTo>
                    <a:pt x="2579" y="1234"/>
                  </a:lnTo>
                  <a:lnTo>
                    <a:pt x="2574" y="1227"/>
                  </a:lnTo>
                  <a:lnTo>
                    <a:pt x="2569" y="1219"/>
                  </a:lnTo>
                  <a:lnTo>
                    <a:pt x="2567" y="1211"/>
                  </a:lnTo>
                  <a:lnTo>
                    <a:pt x="2567" y="1203"/>
                  </a:lnTo>
                  <a:lnTo>
                    <a:pt x="2567" y="1193"/>
                  </a:lnTo>
                  <a:lnTo>
                    <a:pt x="2570" y="1183"/>
                  </a:lnTo>
                  <a:lnTo>
                    <a:pt x="2575" y="1172"/>
                  </a:lnTo>
                  <a:lnTo>
                    <a:pt x="2581" y="1162"/>
                  </a:lnTo>
                  <a:lnTo>
                    <a:pt x="2591" y="1154"/>
                  </a:lnTo>
                  <a:lnTo>
                    <a:pt x="2604" y="1146"/>
                  </a:lnTo>
                  <a:lnTo>
                    <a:pt x="2621" y="1141"/>
                  </a:lnTo>
                  <a:lnTo>
                    <a:pt x="2641" y="1136"/>
                  </a:lnTo>
                  <a:lnTo>
                    <a:pt x="2668" y="1135"/>
                  </a:lnTo>
                  <a:close/>
                  <a:moveTo>
                    <a:pt x="816" y="1135"/>
                  </a:moveTo>
                  <a:lnTo>
                    <a:pt x="828" y="1135"/>
                  </a:lnTo>
                  <a:lnTo>
                    <a:pt x="834" y="1136"/>
                  </a:lnTo>
                  <a:lnTo>
                    <a:pt x="839" y="1137"/>
                  </a:lnTo>
                  <a:lnTo>
                    <a:pt x="841" y="1139"/>
                  </a:lnTo>
                  <a:lnTo>
                    <a:pt x="841" y="1146"/>
                  </a:lnTo>
                  <a:lnTo>
                    <a:pt x="840" y="1157"/>
                  </a:lnTo>
                  <a:lnTo>
                    <a:pt x="837" y="1170"/>
                  </a:lnTo>
                  <a:lnTo>
                    <a:pt x="833" y="1184"/>
                  </a:lnTo>
                  <a:lnTo>
                    <a:pt x="827" y="1199"/>
                  </a:lnTo>
                  <a:lnTo>
                    <a:pt x="819" y="1213"/>
                  </a:lnTo>
                  <a:lnTo>
                    <a:pt x="808" y="1226"/>
                  </a:lnTo>
                  <a:lnTo>
                    <a:pt x="795" y="1237"/>
                  </a:lnTo>
                  <a:lnTo>
                    <a:pt x="778" y="1243"/>
                  </a:lnTo>
                  <a:lnTo>
                    <a:pt x="760" y="1246"/>
                  </a:lnTo>
                  <a:lnTo>
                    <a:pt x="747" y="1245"/>
                  </a:lnTo>
                  <a:lnTo>
                    <a:pt x="736" y="1240"/>
                  </a:lnTo>
                  <a:lnTo>
                    <a:pt x="727" y="1234"/>
                  </a:lnTo>
                  <a:lnTo>
                    <a:pt x="722" y="1227"/>
                  </a:lnTo>
                  <a:lnTo>
                    <a:pt x="718" y="1219"/>
                  </a:lnTo>
                  <a:lnTo>
                    <a:pt x="716" y="1211"/>
                  </a:lnTo>
                  <a:lnTo>
                    <a:pt x="715" y="1203"/>
                  </a:lnTo>
                  <a:lnTo>
                    <a:pt x="716" y="1193"/>
                  </a:lnTo>
                  <a:lnTo>
                    <a:pt x="718" y="1183"/>
                  </a:lnTo>
                  <a:lnTo>
                    <a:pt x="723" y="1172"/>
                  </a:lnTo>
                  <a:lnTo>
                    <a:pt x="729" y="1162"/>
                  </a:lnTo>
                  <a:lnTo>
                    <a:pt x="739" y="1154"/>
                  </a:lnTo>
                  <a:lnTo>
                    <a:pt x="752" y="1146"/>
                  </a:lnTo>
                  <a:lnTo>
                    <a:pt x="770" y="1141"/>
                  </a:lnTo>
                  <a:lnTo>
                    <a:pt x="790" y="1136"/>
                  </a:lnTo>
                  <a:lnTo>
                    <a:pt x="816" y="1135"/>
                  </a:lnTo>
                  <a:close/>
                  <a:moveTo>
                    <a:pt x="3235" y="997"/>
                  </a:moveTo>
                  <a:lnTo>
                    <a:pt x="3252" y="998"/>
                  </a:lnTo>
                  <a:lnTo>
                    <a:pt x="3266" y="1003"/>
                  </a:lnTo>
                  <a:lnTo>
                    <a:pt x="3277" y="1013"/>
                  </a:lnTo>
                  <a:lnTo>
                    <a:pt x="3285" y="1026"/>
                  </a:lnTo>
                  <a:lnTo>
                    <a:pt x="3292" y="1042"/>
                  </a:lnTo>
                  <a:lnTo>
                    <a:pt x="3296" y="1064"/>
                  </a:lnTo>
                  <a:lnTo>
                    <a:pt x="3297" y="1090"/>
                  </a:lnTo>
                  <a:lnTo>
                    <a:pt x="3296" y="1110"/>
                  </a:lnTo>
                  <a:lnTo>
                    <a:pt x="3293" y="1132"/>
                  </a:lnTo>
                  <a:lnTo>
                    <a:pt x="3288" y="1153"/>
                  </a:lnTo>
                  <a:lnTo>
                    <a:pt x="3279" y="1173"/>
                  </a:lnTo>
                  <a:lnTo>
                    <a:pt x="3269" y="1190"/>
                  </a:lnTo>
                  <a:lnTo>
                    <a:pt x="3257" y="1207"/>
                  </a:lnTo>
                  <a:lnTo>
                    <a:pt x="3242" y="1219"/>
                  </a:lnTo>
                  <a:lnTo>
                    <a:pt x="3225" y="1227"/>
                  </a:lnTo>
                  <a:lnTo>
                    <a:pt x="3206" y="1229"/>
                  </a:lnTo>
                  <a:lnTo>
                    <a:pt x="3189" y="1227"/>
                  </a:lnTo>
                  <a:lnTo>
                    <a:pt x="3176" y="1222"/>
                  </a:lnTo>
                  <a:lnTo>
                    <a:pt x="3164" y="1212"/>
                  </a:lnTo>
                  <a:lnTo>
                    <a:pt x="3156" y="1199"/>
                  </a:lnTo>
                  <a:lnTo>
                    <a:pt x="3150" y="1183"/>
                  </a:lnTo>
                  <a:lnTo>
                    <a:pt x="3147" y="1163"/>
                  </a:lnTo>
                  <a:lnTo>
                    <a:pt x="3146" y="1142"/>
                  </a:lnTo>
                  <a:lnTo>
                    <a:pt x="3148" y="1106"/>
                  </a:lnTo>
                  <a:lnTo>
                    <a:pt x="3154" y="1075"/>
                  </a:lnTo>
                  <a:lnTo>
                    <a:pt x="3165" y="1048"/>
                  </a:lnTo>
                  <a:lnTo>
                    <a:pt x="3178" y="1026"/>
                  </a:lnTo>
                  <a:lnTo>
                    <a:pt x="3196" y="1010"/>
                  </a:lnTo>
                  <a:lnTo>
                    <a:pt x="3214" y="1000"/>
                  </a:lnTo>
                  <a:lnTo>
                    <a:pt x="3235" y="997"/>
                  </a:lnTo>
                  <a:close/>
                  <a:moveTo>
                    <a:pt x="1680" y="984"/>
                  </a:moveTo>
                  <a:lnTo>
                    <a:pt x="1697" y="986"/>
                  </a:lnTo>
                  <a:lnTo>
                    <a:pt x="1709" y="990"/>
                  </a:lnTo>
                  <a:lnTo>
                    <a:pt x="1719" y="997"/>
                  </a:lnTo>
                  <a:lnTo>
                    <a:pt x="1725" y="1005"/>
                  </a:lnTo>
                  <a:lnTo>
                    <a:pt x="1730" y="1015"/>
                  </a:lnTo>
                  <a:lnTo>
                    <a:pt x="1733" y="1026"/>
                  </a:lnTo>
                  <a:lnTo>
                    <a:pt x="1734" y="1036"/>
                  </a:lnTo>
                  <a:lnTo>
                    <a:pt x="1734" y="1044"/>
                  </a:lnTo>
                  <a:lnTo>
                    <a:pt x="1734" y="1053"/>
                  </a:lnTo>
                  <a:lnTo>
                    <a:pt x="1734" y="1058"/>
                  </a:lnTo>
                  <a:lnTo>
                    <a:pt x="1734" y="1062"/>
                  </a:lnTo>
                  <a:lnTo>
                    <a:pt x="1607" y="1062"/>
                  </a:lnTo>
                  <a:lnTo>
                    <a:pt x="1607" y="1057"/>
                  </a:lnTo>
                  <a:lnTo>
                    <a:pt x="1608" y="1051"/>
                  </a:lnTo>
                  <a:lnTo>
                    <a:pt x="1610" y="1041"/>
                  </a:lnTo>
                  <a:lnTo>
                    <a:pt x="1615" y="1031"/>
                  </a:lnTo>
                  <a:lnTo>
                    <a:pt x="1620" y="1020"/>
                  </a:lnTo>
                  <a:lnTo>
                    <a:pt x="1628" y="1009"/>
                  </a:lnTo>
                  <a:lnTo>
                    <a:pt x="1638" y="999"/>
                  </a:lnTo>
                  <a:lnTo>
                    <a:pt x="1649" y="991"/>
                  </a:lnTo>
                  <a:lnTo>
                    <a:pt x="1664" y="986"/>
                  </a:lnTo>
                  <a:lnTo>
                    <a:pt x="1680" y="984"/>
                  </a:lnTo>
                  <a:close/>
                  <a:moveTo>
                    <a:pt x="3056" y="890"/>
                  </a:moveTo>
                  <a:lnTo>
                    <a:pt x="3039" y="892"/>
                  </a:lnTo>
                  <a:lnTo>
                    <a:pt x="3024" y="898"/>
                  </a:lnTo>
                  <a:lnTo>
                    <a:pt x="3010" y="908"/>
                  </a:lnTo>
                  <a:lnTo>
                    <a:pt x="2998" y="919"/>
                  </a:lnTo>
                  <a:lnTo>
                    <a:pt x="2987" y="930"/>
                  </a:lnTo>
                  <a:lnTo>
                    <a:pt x="2978" y="941"/>
                  </a:lnTo>
                  <a:lnTo>
                    <a:pt x="2972" y="950"/>
                  </a:lnTo>
                  <a:lnTo>
                    <a:pt x="2968" y="957"/>
                  </a:lnTo>
                  <a:lnTo>
                    <a:pt x="2966" y="959"/>
                  </a:lnTo>
                  <a:lnTo>
                    <a:pt x="2977" y="895"/>
                  </a:lnTo>
                  <a:lnTo>
                    <a:pt x="2870" y="895"/>
                  </a:lnTo>
                  <a:lnTo>
                    <a:pt x="2799" y="1333"/>
                  </a:lnTo>
                  <a:lnTo>
                    <a:pt x="2916" y="1333"/>
                  </a:lnTo>
                  <a:lnTo>
                    <a:pt x="2924" y="1294"/>
                  </a:lnTo>
                  <a:lnTo>
                    <a:pt x="2929" y="1256"/>
                  </a:lnTo>
                  <a:lnTo>
                    <a:pt x="2936" y="1220"/>
                  </a:lnTo>
                  <a:lnTo>
                    <a:pt x="2941" y="1185"/>
                  </a:lnTo>
                  <a:lnTo>
                    <a:pt x="2947" y="1154"/>
                  </a:lnTo>
                  <a:lnTo>
                    <a:pt x="2952" y="1123"/>
                  </a:lnTo>
                  <a:lnTo>
                    <a:pt x="2959" y="1097"/>
                  </a:lnTo>
                  <a:lnTo>
                    <a:pt x="2966" y="1075"/>
                  </a:lnTo>
                  <a:lnTo>
                    <a:pt x="2974" y="1055"/>
                  </a:lnTo>
                  <a:lnTo>
                    <a:pt x="2983" y="1039"/>
                  </a:lnTo>
                  <a:lnTo>
                    <a:pt x="2994" y="1028"/>
                  </a:lnTo>
                  <a:lnTo>
                    <a:pt x="3006" y="1021"/>
                  </a:lnTo>
                  <a:lnTo>
                    <a:pt x="3020" y="1020"/>
                  </a:lnTo>
                  <a:lnTo>
                    <a:pt x="3035" y="1023"/>
                  </a:lnTo>
                  <a:lnTo>
                    <a:pt x="3043" y="989"/>
                  </a:lnTo>
                  <a:lnTo>
                    <a:pt x="3049" y="963"/>
                  </a:lnTo>
                  <a:lnTo>
                    <a:pt x="3056" y="942"/>
                  </a:lnTo>
                  <a:lnTo>
                    <a:pt x="3064" y="923"/>
                  </a:lnTo>
                  <a:lnTo>
                    <a:pt x="3070" y="907"/>
                  </a:lnTo>
                  <a:lnTo>
                    <a:pt x="3078" y="891"/>
                  </a:lnTo>
                  <a:lnTo>
                    <a:pt x="3076" y="891"/>
                  </a:lnTo>
                  <a:lnTo>
                    <a:pt x="3068" y="890"/>
                  </a:lnTo>
                  <a:lnTo>
                    <a:pt x="3056" y="890"/>
                  </a:lnTo>
                  <a:close/>
                  <a:moveTo>
                    <a:pt x="2097" y="890"/>
                  </a:moveTo>
                  <a:lnTo>
                    <a:pt x="2081" y="892"/>
                  </a:lnTo>
                  <a:lnTo>
                    <a:pt x="2065" y="898"/>
                  </a:lnTo>
                  <a:lnTo>
                    <a:pt x="2051" y="908"/>
                  </a:lnTo>
                  <a:lnTo>
                    <a:pt x="2038" y="919"/>
                  </a:lnTo>
                  <a:lnTo>
                    <a:pt x="2028" y="930"/>
                  </a:lnTo>
                  <a:lnTo>
                    <a:pt x="2019" y="941"/>
                  </a:lnTo>
                  <a:lnTo>
                    <a:pt x="2013" y="950"/>
                  </a:lnTo>
                  <a:lnTo>
                    <a:pt x="2010" y="957"/>
                  </a:lnTo>
                  <a:lnTo>
                    <a:pt x="2007" y="959"/>
                  </a:lnTo>
                  <a:lnTo>
                    <a:pt x="2018" y="895"/>
                  </a:lnTo>
                  <a:lnTo>
                    <a:pt x="1911" y="895"/>
                  </a:lnTo>
                  <a:lnTo>
                    <a:pt x="1840" y="1333"/>
                  </a:lnTo>
                  <a:lnTo>
                    <a:pt x="1957" y="1333"/>
                  </a:lnTo>
                  <a:lnTo>
                    <a:pt x="1965" y="1294"/>
                  </a:lnTo>
                  <a:lnTo>
                    <a:pt x="1970" y="1256"/>
                  </a:lnTo>
                  <a:lnTo>
                    <a:pt x="1977" y="1220"/>
                  </a:lnTo>
                  <a:lnTo>
                    <a:pt x="1982" y="1185"/>
                  </a:lnTo>
                  <a:lnTo>
                    <a:pt x="1988" y="1154"/>
                  </a:lnTo>
                  <a:lnTo>
                    <a:pt x="1993" y="1123"/>
                  </a:lnTo>
                  <a:lnTo>
                    <a:pt x="2000" y="1097"/>
                  </a:lnTo>
                  <a:lnTo>
                    <a:pt x="2006" y="1075"/>
                  </a:lnTo>
                  <a:lnTo>
                    <a:pt x="2015" y="1055"/>
                  </a:lnTo>
                  <a:lnTo>
                    <a:pt x="2024" y="1039"/>
                  </a:lnTo>
                  <a:lnTo>
                    <a:pt x="2035" y="1028"/>
                  </a:lnTo>
                  <a:lnTo>
                    <a:pt x="2047" y="1021"/>
                  </a:lnTo>
                  <a:lnTo>
                    <a:pt x="2060" y="1020"/>
                  </a:lnTo>
                  <a:lnTo>
                    <a:pt x="2076" y="1023"/>
                  </a:lnTo>
                  <a:lnTo>
                    <a:pt x="2083" y="989"/>
                  </a:lnTo>
                  <a:lnTo>
                    <a:pt x="2090" y="963"/>
                  </a:lnTo>
                  <a:lnTo>
                    <a:pt x="2097" y="942"/>
                  </a:lnTo>
                  <a:lnTo>
                    <a:pt x="2104" y="923"/>
                  </a:lnTo>
                  <a:lnTo>
                    <a:pt x="2111" y="907"/>
                  </a:lnTo>
                  <a:lnTo>
                    <a:pt x="2119" y="891"/>
                  </a:lnTo>
                  <a:lnTo>
                    <a:pt x="2117" y="891"/>
                  </a:lnTo>
                  <a:lnTo>
                    <a:pt x="2109" y="890"/>
                  </a:lnTo>
                  <a:lnTo>
                    <a:pt x="2097" y="890"/>
                  </a:lnTo>
                  <a:close/>
                  <a:moveTo>
                    <a:pt x="1167" y="885"/>
                  </a:moveTo>
                  <a:lnTo>
                    <a:pt x="1144" y="886"/>
                  </a:lnTo>
                  <a:lnTo>
                    <a:pt x="1121" y="889"/>
                  </a:lnTo>
                  <a:lnTo>
                    <a:pt x="1099" y="894"/>
                  </a:lnTo>
                  <a:lnTo>
                    <a:pt x="1078" y="901"/>
                  </a:lnTo>
                  <a:lnTo>
                    <a:pt x="1058" y="910"/>
                  </a:lnTo>
                  <a:lnTo>
                    <a:pt x="1041" y="923"/>
                  </a:lnTo>
                  <a:lnTo>
                    <a:pt x="1027" y="938"/>
                  </a:lnTo>
                  <a:lnTo>
                    <a:pt x="1014" y="957"/>
                  </a:lnTo>
                  <a:lnTo>
                    <a:pt x="1005" y="978"/>
                  </a:lnTo>
                  <a:lnTo>
                    <a:pt x="998" y="1003"/>
                  </a:lnTo>
                  <a:lnTo>
                    <a:pt x="996" y="1033"/>
                  </a:lnTo>
                  <a:lnTo>
                    <a:pt x="998" y="1057"/>
                  </a:lnTo>
                  <a:lnTo>
                    <a:pt x="1004" y="1078"/>
                  </a:lnTo>
                  <a:lnTo>
                    <a:pt x="1011" y="1095"/>
                  </a:lnTo>
                  <a:lnTo>
                    <a:pt x="1021" y="1110"/>
                  </a:lnTo>
                  <a:lnTo>
                    <a:pt x="1033" y="1122"/>
                  </a:lnTo>
                  <a:lnTo>
                    <a:pt x="1046" y="1133"/>
                  </a:lnTo>
                  <a:lnTo>
                    <a:pt x="1061" y="1142"/>
                  </a:lnTo>
                  <a:lnTo>
                    <a:pt x="1075" y="1150"/>
                  </a:lnTo>
                  <a:lnTo>
                    <a:pt x="1089" y="1157"/>
                  </a:lnTo>
                  <a:lnTo>
                    <a:pt x="1102" y="1163"/>
                  </a:lnTo>
                  <a:lnTo>
                    <a:pt x="1114" y="1171"/>
                  </a:lnTo>
                  <a:lnTo>
                    <a:pt x="1124" y="1177"/>
                  </a:lnTo>
                  <a:lnTo>
                    <a:pt x="1132" y="1185"/>
                  </a:lnTo>
                  <a:lnTo>
                    <a:pt x="1137" y="1194"/>
                  </a:lnTo>
                  <a:lnTo>
                    <a:pt x="1139" y="1203"/>
                  </a:lnTo>
                  <a:lnTo>
                    <a:pt x="1137" y="1216"/>
                  </a:lnTo>
                  <a:lnTo>
                    <a:pt x="1133" y="1225"/>
                  </a:lnTo>
                  <a:lnTo>
                    <a:pt x="1125" y="1233"/>
                  </a:lnTo>
                  <a:lnTo>
                    <a:pt x="1115" y="1237"/>
                  </a:lnTo>
                  <a:lnTo>
                    <a:pt x="1104" y="1240"/>
                  </a:lnTo>
                  <a:lnTo>
                    <a:pt x="1092" y="1242"/>
                  </a:lnTo>
                  <a:lnTo>
                    <a:pt x="1080" y="1242"/>
                  </a:lnTo>
                  <a:lnTo>
                    <a:pt x="1068" y="1243"/>
                  </a:lnTo>
                  <a:lnTo>
                    <a:pt x="1046" y="1242"/>
                  </a:lnTo>
                  <a:lnTo>
                    <a:pt x="1026" y="1239"/>
                  </a:lnTo>
                  <a:lnTo>
                    <a:pt x="1006" y="1236"/>
                  </a:lnTo>
                  <a:lnTo>
                    <a:pt x="991" y="1233"/>
                  </a:lnTo>
                  <a:lnTo>
                    <a:pt x="977" y="1229"/>
                  </a:lnTo>
                  <a:lnTo>
                    <a:pt x="970" y="1226"/>
                  </a:lnTo>
                  <a:lnTo>
                    <a:pt x="967" y="1226"/>
                  </a:lnTo>
                  <a:lnTo>
                    <a:pt x="952" y="1325"/>
                  </a:lnTo>
                  <a:lnTo>
                    <a:pt x="954" y="1326"/>
                  </a:lnTo>
                  <a:lnTo>
                    <a:pt x="960" y="1327"/>
                  </a:lnTo>
                  <a:lnTo>
                    <a:pt x="969" y="1329"/>
                  </a:lnTo>
                  <a:lnTo>
                    <a:pt x="981" y="1332"/>
                  </a:lnTo>
                  <a:lnTo>
                    <a:pt x="998" y="1334"/>
                  </a:lnTo>
                  <a:lnTo>
                    <a:pt x="1020" y="1336"/>
                  </a:lnTo>
                  <a:lnTo>
                    <a:pt x="1047" y="1338"/>
                  </a:lnTo>
                  <a:lnTo>
                    <a:pt x="1080" y="1339"/>
                  </a:lnTo>
                  <a:lnTo>
                    <a:pt x="1087" y="1339"/>
                  </a:lnTo>
                  <a:lnTo>
                    <a:pt x="1096" y="1339"/>
                  </a:lnTo>
                  <a:lnTo>
                    <a:pt x="1108" y="1338"/>
                  </a:lnTo>
                  <a:lnTo>
                    <a:pt x="1122" y="1336"/>
                  </a:lnTo>
                  <a:lnTo>
                    <a:pt x="1136" y="1334"/>
                  </a:lnTo>
                  <a:lnTo>
                    <a:pt x="1152" y="1331"/>
                  </a:lnTo>
                  <a:lnTo>
                    <a:pt x="1168" y="1326"/>
                  </a:lnTo>
                  <a:lnTo>
                    <a:pt x="1184" y="1319"/>
                  </a:lnTo>
                  <a:lnTo>
                    <a:pt x="1199" y="1311"/>
                  </a:lnTo>
                  <a:lnTo>
                    <a:pt x="1214" y="1299"/>
                  </a:lnTo>
                  <a:lnTo>
                    <a:pt x="1227" y="1285"/>
                  </a:lnTo>
                  <a:lnTo>
                    <a:pt x="1237" y="1267"/>
                  </a:lnTo>
                  <a:lnTo>
                    <a:pt x="1245" y="1247"/>
                  </a:lnTo>
                  <a:lnTo>
                    <a:pt x="1251" y="1223"/>
                  </a:lnTo>
                  <a:lnTo>
                    <a:pt x="1253" y="1195"/>
                  </a:lnTo>
                  <a:lnTo>
                    <a:pt x="1251" y="1169"/>
                  </a:lnTo>
                  <a:lnTo>
                    <a:pt x="1246" y="1147"/>
                  </a:lnTo>
                  <a:lnTo>
                    <a:pt x="1239" y="1129"/>
                  </a:lnTo>
                  <a:lnTo>
                    <a:pt x="1229" y="1114"/>
                  </a:lnTo>
                  <a:lnTo>
                    <a:pt x="1217" y="1101"/>
                  </a:lnTo>
                  <a:lnTo>
                    <a:pt x="1205" y="1091"/>
                  </a:lnTo>
                  <a:lnTo>
                    <a:pt x="1192" y="1082"/>
                  </a:lnTo>
                  <a:lnTo>
                    <a:pt x="1178" y="1076"/>
                  </a:lnTo>
                  <a:lnTo>
                    <a:pt x="1164" y="1069"/>
                  </a:lnTo>
                  <a:lnTo>
                    <a:pt x="1152" y="1064"/>
                  </a:lnTo>
                  <a:lnTo>
                    <a:pt x="1140" y="1057"/>
                  </a:lnTo>
                  <a:lnTo>
                    <a:pt x="1131" y="1052"/>
                  </a:lnTo>
                  <a:lnTo>
                    <a:pt x="1123" y="1044"/>
                  </a:lnTo>
                  <a:lnTo>
                    <a:pt x="1118" y="1036"/>
                  </a:lnTo>
                  <a:lnTo>
                    <a:pt x="1116" y="1026"/>
                  </a:lnTo>
                  <a:lnTo>
                    <a:pt x="1118" y="1013"/>
                  </a:lnTo>
                  <a:lnTo>
                    <a:pt x="1124" y="1003"/>
                  </a:lnTo>
                  <a:lnTo>
                    <a:pt x="1133" y="997"/>
                  </a:lnTo>
                  <a:lnTo>
                    <a:pt x="1145" y="992"/>
                  </a:lnTo>
                  <a:lnTo>
                    <a:pt x="1161" y="989"/>
                  </a:lnTo>
                  <a:lnTo>
                    <a:pt x="1180" y="989"/>
                  </a:lnTo>
                  <a:lnTo>
                    <a:pt x="1188" y="989"/>
                  </a:lnTo>
                  <a:lnTo>
                    <a:pt x="1202" y="990"/>
                  </a:lnTo>
                  <a:lnTo>
                    <a:pt x="1217" y="990"/>
                  </a:lnTo>
                  <a:lnTo>
                    <a:pt x="1232" y="991"/>
                  </a:lnTo>
                  <a:lnTo>
                    <a:pt x="1245" y="992"/>
                  </a:lnTo>
                  <a:lnTo>
                    <a:pt x="1254" y="994"/>
                  </a:lnTo>
                  <a:lnTo>
                    <a:pt x="1257" y="994"/>
                  </a:lnTo>
                  <a:lnTo>
                    <a:pt x="1272" y="894"/>
                  </a:lnTo>
                  <a:lnTo>
                    <a:pt x="1268" y="893"/>
                  </a:lnTo>
                  <a:lnTo>
                    <a:pt x="1258" y="892"/>
                  </a:lnTo>
                  <a:lnTo>
                    <a:pt x="1243" y="890"/>
                  </a:lnTo>
                  <a:lnTo>
                    <a:pt x="1222" y="888"/>
                  </a:lnTo>
                  <a:lnTo>
                    <a:pt x="1197" y="885"/>
                  </a:lnTo>
                  <a:lnTo>
                    <a:pt x="1167" y="885"/>
                  </a:lnTo>
                  <a:close/>
                  <a:moveTo>
                    <a:pt x="2668" y="884"/>
                  </a:moveTo>
                  <a:lnTo>
                    <a:pt x="2639" y="885"/>
                  </a:lnTo>
                  <a:lnTo>
                    <a:pt x="2613" y="889"/>
                  </a:lnTo>
                  <a:lnTo>
                    <a:pt x="2590" y="892"/>
                  </a:lnTo>
                  <a:lnTo>
                    <a:pt x="2569" y="897"/>
                  </a:lnTo>
                  <a:lnTo>
                    <a:pt x="2553" y="902"/>
                  </a:lnTo>
                  <a:lnTo>
                    <a:pt x="2540" y="905"/>
                  </a:lnTo>
                  <a:lnTo>
                    <a:pt x="2532" y="908"/>
                  </a:lnTo>
                  <a:lnTo>
                    <a:pt x="2529" y="909"/>
                  </a:lnTo>
                  <a:lnTo>
                    <a:pt x="2512" y="1007"/>
                  </a:lnTo>
                  <a:lnTo>
                    <a:pt x="2516" y="1005"/>
                  </a:lnTo>
                  <a:lnTo>
                    <a:pt x="2525" y="1003"/>
                  </a:lnTo>
                  <a:lnTo>
                    <a:pt x="2539" y="999"/>
                  </a:lnTo>
                  <a:lnTo>
                    <a:pt x="2557" y="995"/>
                  </a:lnTo>
                  <a:lnTo>
                    <a:pt x="2580" y="990"/>
                  </a:lnTo>
                  <a:lnTo>
                    <a:pt x="2607" y="988"/>
                  </a:lnTo>
                  <a:lnTo>
                    <a:pt x="2637" y="987"/>
                  </a:lnTo>
                  <a:lnTo>
                    <a:pt x="2655" y="987"/>
                  </a:lnTo>
                  <a:lnTo>
                    <a:pt x="2671" y="988"/>
                  </a:lnTo>
                  <a:lnTo>
                    <a:pt x="2684" y="991"/>
                  </a:lnTo>
                  <a:lnTo>
                    <a:pt x="2695" y="996"/>
                  </a:lnTo>
                  <a:lnTo>
                    <a:pt x="2704" y="1003"/>
                  </a:lnTo>
                  <a:lnTo>
                    <a:pt x="2709" y="1013"/>
                  </a:lnTo>
                  <a:lnTo>
                    <a:pt x="2711" y="1026"/>
                  </a:lnTo>
                  <a:lnTo>
                    <a:pt x="2710" y="1039"/>
                  </a:lnTo>
                  <a:lnTo>
                    <a:pt x="2709" y="1048"/>
                  </a:lnTo>
                  <a:lnTo>
                    <a:pt x="2708" y="1053"/>
                  </a:lnTo>
                  <a:lnTo>
                    <a:pt x="2707" y="1054"/>
                  </a:lnTo>
                  <a:lnTo>
                    <a:pt x="2705" y="1054"/>
                  </a:lnTo>
                  <a:lnTo>
                    <a:pt x="2698" y="1053"/>
                  </a:lnTo>
                  <a:lnTo>
                    <a:pt x="2689" y="1053"/>
                  </a:lnTo>
                  <a:lnTo>
                    <a:pt x="2678" y="1052"/>
                  </a:lnTo>
                  <a:lnTo>
                    <a:pt x="2667" y="1052"/>
                  </a:lnTo>
                  <a:lnTo>
                    <a:pt x="2658" y="1051"/>
                  </a:lnTo>
                  <a:lnTo>
                    <a:pt x="2633" y="1052"/>
                  </a:lnTo>
                  <a:lnTo>
                    <a:pt x="2609" y="1055"/>
                  </a:lnTo>
                  <a:lnTo>
                    <a:pt x="2585" y="1060"/>
                  </a:lnTo>
                  <a:lnTo>
                    <a:pt x="2562" y="1067"/>
                  </a:lnTo>
                  <a:lnTo>
                    <a:pt x="2540" y="1076"/>
                  </a:lnTo>
                  <a:lnTo>
                    <a:pt x="2520" y="1088"/>
                  </a:lnTo>
                  <a:lnTo>
                    <a:pt x="2502" y="1103"/>
                  </a:lnTo>
                  <a:lnTo>
                    <a:pt x="2486" y="1119"/>
                  </a:lnTo>
                  <a:lnTo>
                    <a:pt x="2473" y="1140"/>
                  </a:lnTo>
                  <a:lnTo>
                    <a:pt x="2463" y="1162"/>
                  </a:lnTo>
                  <a:lnTo>
                    <a:pt x="2458" y="1189"/>
                  </a:lnTo>
                  <a:lnTo>
                    <a:pt x="2456" y="1219"/>
                  </a:lnTo>
                  <a:lnTo>
                    <a:pt x="2458" y="1247"/>
                  </a:lnTo>
                  <a:lnTo>
                    <a:pt x="2463" y="1269"/>
                  </a:lnTo>
                  <a:lnTo>
                    <a:pt x="2471" y="1289"/>
                  </a:lnTo>
                  <a:lnTo>
                    <a:pt x="2482" y="1305"/>
                  </a:lnTo>
                  <a:lnTo>
                    <a:pt x="2495" y="1317"/>
                  </a:lnTo>
                  <a:lnTo>
                    <a:pt x="2509" y="1327"/>
                  </a:lnTo>
                  <a:lnTo>
                    <a:pt x="2523" y="1333"/>
                  </a:lnTo>
                  <a:lnTo>
                    <a:pt x="2538" y="1338"/>
                  </a:lnTo>
                  <a:lnTo>
                    <a:pt x="2553" y="1340"/>
                  </a:lnTo>
                  <a:lnTo>
                    <a:pt x="2566" y="1341"/>
                  </a:lnTo>
                  <a:lnTo>
                    <a:pt x="2591" y="1339"/>
                  </a:lnTo>
                  <a:lnTo>
                    <a:pt x="2613" y="1334"/>
                  </a:lnTo>
                  <a:lnTo>
                    <a:pt x="2632" y="1327"/>
                  </a:lnTo>
                  <a:lnTo>
                    <a:pt x="2647" y="1319"/>
                  </a:lnTo>
                  <a:lnTo>
                    <a:pt x="2660" y="1311"/>
                  </a:lnTo>
                  <a:lnTo>
                    <a:pt x="2670" y="1302"/>
                  </a:lnTo>
                  <a:lnTo>
                    <a:pt x="2676" y="1295"/>
                  </a:lnTo>
                  <a:lnTo>
                    <a:pt x="2681" y="1291"/>
                  </a:lnTo>
                  <a:lnTo>
                    <a:pt x="2683" y="1289"/>
                  </a:lnTo>
                  <a:lnTo>
                    <a:pt x="2680" y="1332"/>
                  </a:lnTo>
                  <a:lnTo>
                    <a:pt x="2683" y="1332"/>
                  </a:lnTo>
                  <a:lnTo>
                    <a:pt x="2692" y="1332"/>
                  </a:lnTo>
                  <a:lnTo>
                    <a:pt x="2705" y="1332"/>
                  </a:lnTo>
                  <a:lnTo>
                    <a:pt x="2721" y="1332"/>
                  </a:lnTo>
                  <a:lnTo>
                    <a:pt x="2738" y="1332"/>
                  </a:lnTo>
                  <a:lnTo>
                    <a:pt x="2754" y="1332"/>
                  </a:lnTo>
                  <a:lnTo>
                    <a:pt x="2767" y="1332"/>
                  </a:lnTo>
                  <a:lnTo>
                    <a:pt x="2776" y="1332"/>
                  </a:lnTo>
                  <a:lnTo>
                    <a:pt x="2779" y="1332"/>
                  </a:lnTo>
                  <a:lnTo>
                    <a:pt x="2824" y="1021"/>
                  </a:lnTo>
                  <a:lnTo>
                    <a:pt x="2823" y="992"/>
                  </a:lnTo>
                  <a:lnTo>
                    <a:pt x="2818" y="969"/>
                  </a:lnTo>
                  <a:lnTo>
                    <a:pt x="2809" y="948"/>
                  </a:lnTo>
                  <a:lnTo>
                    <a:pt x="2797" y="932"/>
                  </a:lnTo>
                  <a:lnTo>
                    <a:pt x="2784" y="918"/>
                  </a:lnTo>
                  <a:lnTo>
                    <a:pt x="2769" y="907"/>
                  </a:lnTo>
                  <a:lnTo>
                    <a:pt x="2753" y="899"/>
                  </a:lnTo>
                  <a:lnTo>
                    <a:pt x="2738" y="893"/>
                  </a:lnTo>
                  <a:lnTo>
                    <a:pt x="2721" y="890"/>
                  </a:lnTo>
                  <a:lnTo>
                    <a:pt x="2706" y="886"/>
                  </a:lnTo>
                  <a:lnTo>
                    <a:pt x="2691" y="885"/>
                  </a:lnTo>
                  <a:lnTo>
                    <a:pt x="2679" y="884"/>
                  </a:lnTo>
                  <a:lnTo>
                    <a:pt x="2668" y="884"/>
                  </a:lnTo>
                  <a:close/>
                  <a:moveTo>
                    <a:pt x="816" y="884"/>
                  </a:moveTo>
                  <a:lnTo>
                    <a:pt x="787" y="885"/>
                  </a:lnTo>
                  <a:lnTo>
                    <a:pt x="761" y="889"/>
                  </a:lnTo>
                  <a:lnTo>
                    <a:pt x="738" y="892"/>
                  </a:lnTo>
                  <a:lnTo>
                    <a:pt x="717" y="897"/>
                  </a:lnTo>
                  <a:lnTo>
                    <a:pt x="701" y="902"/>
                  </a:lnTo>
                  <a:lnTo>
                    <a:pt x="689" y="905"/>
                  </a:lnTo>
                  <a:lnTo>
                    <a:pt x="681" y="908"/>
                  </a:lnTo>
                  <a:lnTo>
                    <a:pt x="678" y="909"/>
                  </a:lnTo>
                  <a:lnTo>
                    <a:pt x="661" y="1007"/>
                  </a:lnTo>
                  <a:lnTo>
                    <a:pt x="665" y="1005"/>
                  </a:lnTo>
                  <a:lnTo>
                    <a:pt x="672" y="1003"/>
                  </a:lnTo>
                  <a:lnTo>
                    <a:pt x="687" y="999"/>
                  </a:lnTo>
                  <a:lnTo>
                    <a:pt x="705" y="995"/>
                  </a:lnTo>
                  <a:lnTo>
                    <a:pt x="728" y="990"/>
                  </a:lnTo>
                  <a:lnTo>
                    <a:pt x="755" y="988"/>
                  </a:lnTo>
                  <a:lnTo>
                    <a:pt x="786" y="987"/>
                  </a:lnTo>
                  <a:lnTo>
                    <a:pt x="804" y="987"/>
                  </a:lnTo>
                  <a:lnTo>
                    <a:pt x="819" y="988"/>
                  </a:lnTo>
                  <a:lnTo>
                    <a:pt x="832" y="991"/>
                  </a:lnTo>
                  <a:lnTo>
                    <a:pt x="844" y="996"/>
                  </a:lnTo>
                  <a:lnTo>
                    <a:pt x="852" y="1003"/>
                  </a:lnTo>
                  <a:lnTo>
                    <a:pt x="857" y="1013"/>
                  </a:lnTo>
                  <a:lnTo>
                    <a:pt x="859" y="1026"/>
                  </a:lnTo>
                  <a:lnTo>
                    <a:pt x="858" y="1039"/>
                  </a:lnTo>
                  <a:lnTo>
                    <a:pt x="857" y="1048"/>
                  </a:lnTo>
                  <a:lnTo>
                    <a:pt x="856" y="1053"/>
                  </a:lnTo>
                  <a:lnTo>
                    <a:pt x="855" y="1054"/>
                  </a:lnTo>
                  <a:lnTo>
                    <a:pt x="852" y="1054"/>
                  </a:lnTo>
                  <a:lnTo>
                    <a:pt x="843" y="1053"/>
                  </a:lnTo>
                  <a:lnTo>
                    <a:pt x="831" y="1052"/>
                  </a:lnTo>
                  <a:lnTo>
                    <a:pt x="818" y="1052"/>
                  </a:lnTo>
                  <a:lnTo>
                    <a:pt x="807" y="1051"/>
                  </a:lnTo>
                  <a:lnTo>
                    <a:pt x="782" y="1052"/>
                  </a:lnTo>
                  <a:lnTo>
                    <a:pt x="758" y="1055"/>
                  </a:lnTo>
                  <a:lnTo>
                    <a:pt x="734" y="1060"/>
                  </a:lnTo>
                  <a:lnTo>
                    <a:pt x="710" y="1067"/>
                  </a:lnTo>
                  <a:lnTo>
                    <a:pt x="688" y="1076"/>
                  </a:lnTo>
                  <a:lnTo>
                    <a:pt x="668" y="1088"/>
                  </a:lnTo>
                  <a:lnTo>
                    <a:pt x="651" y="1103"/>
                  </a:lnTo>
                  <a:lnTo>
                    <a:pt x="634" y="1119"/>
                  </a:lnTo>
                  <a:lnTo>
                    <a:pt x="622" y="1140"/>
                  </a:lnTo>
                  <a:lnTo>
                    <a:pt x="612" y="1162"/>
                  </a:lnTo>
                  <a:lnTo>
                    <a:pt x="606" y="1189"/>
                  </a:lnTo>
                  <a:lnTo>
                    <a:pt x="604" y="1219"/>
                  </a:lnTo>
                  <a:lnTo>
                    <a:pt x="606" y="1243"/>
                  </a:lnTo>
                  <a:lnTo>
                    <a:pt x="610" y="1266"/>
                  </a:lnTo>
                  <a:lnTo>
                    <a:pt x="617" y="1283"/>
                  </a:lnTo>
                  <a:lnTo>
                    <a:pt x="626" y="1300"/>
                  </a:lnTo>
                  <a:lnTo>
                    <a:pt x="637" y="1312"/>
                  </a:lnTo>
                  <a:lnTo>
                    <a:pt x="649" y="1321"/>
                  </a:lnTo>
                  <a:lnTo>
                    <a:pt x="663" y="1329"/>
                  </a:lnTo>
                  <a:lnTo>
                    <a:pt x="676" y="1334"/>
                  </a:lnTo>
                  <a:lnTo>
                    <a:pt x="689" y="1338"/>
                  </a:lnTo>
                  <a:lnTo>
                    <a:pt x="702" y="1340"/>
                  </a:lnTo>
                  <a:lnTo>
                    <a:pt x="714" y="1341"/>
                  </a:lnTo>
                  <a:lnTo>
                    <a:pt x="739" y="1339"/>
                  </a:lnTo>
                  <a:lnTo>
                    <a:pt x="761" y="1334"/>
                  </a:lnTo>
                  <a:lnTo>
                    <a:pt x="780" y="1327"/>
                  </a:lnTo>
                  <a:lnTo>
                    <a:pt x="796" y="1319"/>
                  </a:lnTo>
                  <a:lnTo>
                    <a:pt x="808" y="1311"/>
                  </a:lnTo>
                  <a:lnTo>
                    <a:pt x="818" y="1302"/>
                  </a:lnTo>
                  <a:lnTo>
                    <a:pt x="825" y="1295"/>
                  </a:lnTo>
                  <a:lnTo>
                    <a:pt x="830" y="1291"/>
                  </a:lnTo>
                  <a:lnTo>
                    <a:pt x="832" y="1289"/>
                  </a:lnTo>
                  <a:lnTo>
                    <a:pt x="828" y="1332"/>
                  </a:lnTo>
                  <a:lnTo>
                    <a:pt x="928" y="1332"/>
                  </a:lnTo>
                  <a:lnTo>
                    <a:pt x="973" y="1021"/>
                  </a:lnTo>
                  <a:lnTo>
                    <a:pt x="971" y="992"/>
                  </a:lnTo>
                  <a:lnTo>
                    <a:pt x="965" y="969"/>
                  </a:lnTo>
                  <a:lnTo>
                    <a:pt x="957" y="948"/>
                  </a:lnTo>
                  <a:lnTo>
                    <a:pt x="946" y="932"/>
                  </a:lnTo>
                  <a:lnTo>
                    <a:pt x="933" y="918"/>
                  </a:lnTo>
                  <a:lnTo>
                    <a:pt x="917" y="907"/>
                  </a:lnTo>
                  <a:lnTo>
                    <a:pt x="902" y="899"/>
                  </a:lnTo>
                  <a:lnTo>
                    <a:pt x="886" y="893"/>
                  </a:lnTo>
                  <a:lnTo>
                    <a:pt x="869" y="890"/>
                  </a:lnTo>
                  <a:lnTo>
                    <a:pt x="854" y="886"/>
                  </a:lnTo>
                  <a:lnTo>
                    <a:pt x="840" y="885"/>
                  </a:lnTo>
                  <a:lnTo>
                    <a:pt x="827" y="884"/>
                  </a:lnTo>
                  <a:lnTo>
                    <a:pt x="816" y="884"/>
                  </a:lnTo>
                  <a:close/>
                  <a:moveTo>
                    <a:pt x="1680" y="883"/>
                  </a:moveTo>
                  <a:lnTo>
                    <a:pt x="1650" y="885"/>
                  </a:lnTo>
                  <a:lnTo>
                    <a:pt x="1621" y="894"/>
                  </a:lnTo>
                  <a:lnTo>
                    <a:pt x="1594" y="908"/>
                  </a:lnTo>
                  <a:lnTo>
                    <a:pt x="1570" y="926"/>
                  </a:lnTo>
                  <a:lnTo>
                    <a:pt x="1547" y="948"/>
                  </a:lnTo>
                  <a:lnTo>
                    <a:pt x="1528" y="975"/>
                  </a:lnTo>
                  <a:lnTo>
                    <a:pt x="1512" y="1004"/>
                  </a:lnTo>
                  <a:lnTo>
                    <a:pt x="1498" y="1036"/>
                  </a:lnTo>
                  <a:lnTo>
                    <a:pt x="1489" y="1070"/>
                  </a:lnTo>
                  <a:lnTo>
                    <a:pt x="1483" y="1106"/>
                  </a:lnTo>
                  <a:lnTo>
                    <a:pt x="1480" y="1144"/>
                  </a:lnTo>
                  <a:lnTo>
                    <a:pt x="1483" y="1179"/>
                  </a:lnTo>
                  <a:lnTo>
                    <a:pt x="1488" y="1209"/>
                  </a:lnTo>
                  <a:lnTo>
                    <a:pt x="1496" y="1236"/>
                  </a:lnTo>
                  <a:lnTo>
                    <a:pt x="1508" y="1259"/>
                  </a:lnTo>
                  <a:lnTo>
                    <a:pt x="1521" y="1278"/>
                  </a:lnTo>
                  <a:lnTo>
                    <a:pt x="1536" y="1295"/>
                  </a:lnTo>
                  <a:lnTo>
                    <a:pt x="1554" y="1308"/>
                  </a:lnTo>
                  <a:lnTo>
                    <a:pt x="1573" y="1319"/>
                  </a:lnTo>
                  <a:lnTo>
                    <a:pt x="1593" y="1328"/>
                  </a:lnTo>
                  <a:lnTo>
                    <a:pt x="1614" y="1334"/>
                  </a:lnTo>
                  <a:lnTo>
                    <a:pt x="1636" y="1339"/>
                  </a:lnTo>
                  <a:lnTo>
                    <a:pt x="1656" y="1341"/>
                  </a:lnTo>
                  <a:lnTo>
                    <a:pt x="1678" y="1342"/>
                  </a:lnTo>
                  <a:lnTo>
                    <a:pt x="1711" y="1341"/>
                  </a:lnTo>
                  <a:lnTo>
                    <a:pt x="1738" y="1338"/>
                  </a:lnTo>
                  <a:lnTo>
                    <a:pt x="1760" y="1334"/>
                  </a:lnTo>
                  <a:lnTo>
                    <a:pt x="1778" y="1330"/>
                  </a:lnTo>
                  <a:lnTo>
                    <a:pt x="1790" y="1327"/>
                  </a:lnTo>
                  <a:lnTo>
                    <a:pt x="1796" y="1324"/>
                  </a:lnTo>
                  <a:lnTo>
                    <a:pt x="1799" y="1322"/>
                  </a:lnTo>
                  <a:lnTo>
                    <a:pt x="1819" y="1214"/>
                  </a:lnTo>
                  <a:lnTo>
                    <a:pt x="1816" y="1215"/>
                  </a:lnTo>
                  <a:lnTo>
                    <a:pt x="1808" y="1219"/>
                  </a:lnTo>
                  <a:lnTo>
                    <a:pt x="1795" y="1223"/>
                  </a:lnTo>
                  <a:lnTo>
                    <a:pt x="1780" y="1227"/>
                  </a:lnTo>
                  <a:lnTo>
                    <a:pt x="1761" y="1233"/>
                  </a:lnTo>
                  <a:lnTo>
                    <a:pt x="1741" y="1237"/>
                  </a:lnTo>
                  <a:lnTo>
                    <a:pt x="1719" y="1240"/>
                  </a:lnTo>
                  <a:lnTo>
                    <a:pt x="1698" y="1241"/>
                  </a:lnTo>
                  <a:lnTo>
                    <a:pt x="1672" y="1240"/>
                  </a:lnTo>
                  <a:lnTo>
                    <a:pt x="1651" y="1236"/>
                  </a:lnTo>
                  <a:lnTo>
                    <a:pt x="1633" y="1229"/>
                  </a:lnTo>
                  <a:lnTo>
                    <a:pt x="1620" y="1221"/>
                  </a:lnTo>
                  <a:lnTo>
                    <a:pt x="1610" y="1212"/>
                  </a:lnTo>
                  <a:lnTo>
                    <a:pt x="1604" y="1201"/>
                  </a:lnTo>
                  <a:lnTo>
                    <a:pt x="1598" y="1192"/>
                  </a:lnTo>
                  <a:lnTo>
                    <a:pt x="1596" y="1181"/>
                  </a:lnTo>
                  <a:lnTo>
                    <a:pt x="1595" y="1172"/>
                  </a:lnTo>
                  <a:lnTo>
                    <a:pt x="1595" y="1163"/>
                  </a:lnTo>
                  <a:lnTo>
                    <a:pt x="1595" y="1157"/>
                  </a:lnTo>
                  <a:lnTo>
                    <a:pt x="1596" y="1153"/>
                  </a:lnTo>
                  <a:lnTo>
                    <a:pt x="1596" y="1152"/>
                  </a:lnTo>
                  <a:lnTo>
                    <a:pt x="1828" y="1152"/>
                  </a:lnTo>
                  <a:lnTo>
                    <a:pt x="1829" y="1148"/>
                  </a:lnTo>
                  <a:lnTo>
                    <a:pt x="1830" y="1140"/>
                  </a:lnTo>
                  <a:lnTo>
                    <a:pt x="1834" y="1127"/>
                  </a:lnTo>
                  <a:lnTo>
                    <a:pt x="1836" y="1110"/>
                  </a:lnTo>
                  <a:lnTo>
                    <a:pt x="1839" y="1094"/>
                  </a:lnTo>
                  <a:lnTo>
                    <a:pt x="1841" y="1077"/>
                  </a:lnTo>
                  <a:lnTo>
                    <a:pt x="1842" y="1061"/>
                  </a:lnTo>
                  <a:lnTo>
                    <a:pt x="1843" y="1048"/>
                  </a:lnTo>
                  <a:lnTo>
                    <a:pt x="1842" y="1029"/>
                  </a:lnTo>
                  <a:lnTo>
                    <a:pt x="1840" y="1010"/>
                  </a:lnTo>
                  <a:lnTo>
                    <a:pt x="1836" y="990"/>
                  </a:lnTo>
                  <a:lnTo>
                    <a:pt x="1829" y="972"/>
                  </a:lnTo>
                  <a:lnTo>
                    <a:pt x="1820" y="955"/>
                  </a:lnTo>
                  <a:lnTo>
                    <a:pt x="1809" y="937"/>
                  </a:lnTo>
                  <a:lnTo>
                    <a:pt x="1795" y="922"/>
                  </a:lnTo>
                  <a:lnTo>
                    <a:pt x="1779" y="909"/>
                  </a:lnTo>
                  <a:lnTo>
                    <a:pt x="1759" y="898"/>
                  </a:lnTo>
                  <a:lnTo>
                    <a:pt x="1736" y="890"/>
                  </a:lnTo>
                  <a:lnTo>
                    <a:pt x="1710" y="884"/>
                  </a:lnTo>
                  <a:lnTo>
                    <a:pt x="1680" y="883"/>
                  </a:lnTo>
                  <a:close/>
                  <a:moveTo>
                    <a:pt x="1335" y="829"/>
                  </a:moveTo>
                  <a:lnTo>
                    <a:pt x="1334" y="833"/>
                  </a:lnTo>
                  <a:lnTo>
                    <a:pt x="1333" y="843"/>
                  </a:lnTo>
                  <a:lnTo>
                    <a:pt x="1329" y="858"/>
                  </a:lnTo>
                  <a:lnTo>
                    <a:pt x="1326" y="878"/>
                  </a:lnTo>
                  <a:lnTo>
                    <a:pt x="1322" y="902"/>
                  </a:lnTo>
                  <a:lnTo>
                    <a:pt x="1316" y="929"/>
                  </a:lnTo>
                  <a:lnTo>
                    <a:pt x="1312" y="958"/>
                  </a:lnTo>
                  <a:lnTo>
                    <a:pt x="1307" y="989"/>
                  </a:lnTo>
                  <a:lnTo>
                    <a:pt x="1301" y="1022"/>
                  </a:lnTo>
                  <a:lnTo>
                    <a:pt x="1295" y="1054"/>
                  </a:lnTo>
                  <a:lnTo>
                    <a:pt x="1290" y="1087"/>
                  </a:lnTo>
                  <a:lnTo>
                    <a:pt x="1285" y="1118"/>
                  </a:lnTo>
                  <a:lnTo>
                    <a:pt x="1280" y="1148"/>
                  </a:lnTo>
                  <a:lnTo>
                    <a:pt x="1276" y="1175"/>
                  </a:lnTo>
                  <a:lnTo>
                    <a:pt x="1273" y="1199"/>
                  </a:lnTo>
                  <a:lnTo>
                    <a:pt x="1270" y="1220"/>
                  </a:lnTo>
                  <a:lnTo>
                    <a:pt x="1268" y="1236"/>
                  </a:lnTo>
                  <a:lnTo>
                    <a:pt x="1267" y="1246"/>
                  </a:lnTo>
                  <a:lnTo>
                    <a:pt x="1269" y="1269"/>
                  </a:lnTo>
                  <a:lnTo>
                    <a:pt x="1275" y="1289"/>
                  </a:lnTo>
                  <a:lnTo>
                    <a:pt x="1282" y="1305"/>
                  </a:lnTo>
                  <a:lnTo>
                    <a:pt x="1293" y="1319"/>
                  </a:lnTo>
                  <a:lnTo>
                    <a:pt x="1307" y="1329"/>
                  </a:lnTo>
                  <a:lnTo>
                    <a:pt x="1322" y="1336"/>
                  </a:lnTo>
                  <a:lnTo>
                    <a:pt x="1339" y="1341"/>
                  </a:lnTo>
                  <a:lnTo>
                    <a:pt x="1359" y="1342"/>
                  </a:lnTo>
                  <a:lnTo>
                    <a:pt x="1383" y="1341"/>
                  </a:lnTo>
                  <a:lnTo>
                    <a:pt x="1404" y="1338"/>
                  </a:lnTo>
                  <a:lnTo>
                    <a:pt x="1421" y="1333"/>
                  </a:lnTo>
                  <a:lnTo>
                    <a:pt x="1436" y="1330"/>
                  </a:lnTo>
                  <a:lnTo>
                    <a:pt x="1444" y="1327"/>
                  </a:lnTo>
                  <a:lnTo>
                    <a:pt x="1459" y="1230"/>
                  </a:lnTo>
                  <a:lnTo>
                    <a:pt x="1450" y="1232"/>
                  </a:lnTo>
                  <a:lnTo>
                    <a:pt x="1440" y="1234"/>
                  </a:lnTo>
                  <a:lnTo>
                    <a:pt x="1429" y="1234"/>
                  </a:lnTo>
                  <a:lnTo>
                    <a:pt x="1415" y="1233"/>
                  </a:lnTo>
                  <a:lnTo>
                    <a:pt x="1403" y="1229"/>
                  </a:lnTo>
                  <a:lnTo>
                    <a:pt x="1395" y="1225"/>
                  </a:lnTo>
                  <a:lnTo>
                    <a:pt x="1391" y="1219"/>
                  </a:lnTo>
                  <a:lnTo>
                    <a:pt x="1387" y="1212"/>
                  </a:lnTo>
                  <a:lnTo>
                    <a:pt x="1387" y="1205"/>
                  </a:lnTo>
                  <a:lnTo>
                    <a:pt x="1387" y="1198"/>
                  </a:lnTo>
                  <a:lnTo>
                    <a:pt x="1420" y="1002"/>
                  </a:lnTo>
                  <a:lnTo>
                    <a:pt x="1480" y="1002"/>
                  </a:lnTo>
                  <a:lnTo>
                    <a:pt x="1495" y="895"/>
                  </a:lnTo>
                  <a:lnTo>
                    <a:pt x="1438" y="895"/>
                  </a:lnTo>
                  <a:lnTo>
                    <a:pt x="1450" y="829"/>
                  </a:lnTo>
                  <a:lnTo>
                    <a:pt x="1335" y="829"/>
                  </a:lnTo>
                  <a:close/>
                  <a:moveTo>
                    <a:pt x="3465" y="795"/>
                  </a:moveTo>
                  <a:lnTo>
                    <a:pt x="3350" y="795"/>
                  </a:lnTo>
                  <a:lnTo>
                    <a:pt x="3326" y="946"/>
                  </a:lnTo>
                  <a:lnTo>
                    <a:pt x="3324" y="944"/>
                  </a:lnTo>
                  <a:lnTo>
                    <a:pt x="3319" y="938"/>
                  </a:lnTo>
                  <a:lnTo>
                    <a:pt x="3312" y="931"/>
                  </a:lnTo>
                  <a:lnTo>
                    <a:pt x="3302" y="922"/>
                  </a:lnTo>
                  <a:lnTo>
                    <a:pt x="3289" y="912"/>
                  </a:lnTo>
                  <a:lnTo>
                    <a:pt x="3273" y="903"/>
                  </a:lnTo>
                  <a:lnTo>
                    <a:pt x="3257" y="895"/>
                  </a:lnTo>
                  <a:lnTo>
                    <a:pt x="3237" y="890"/>
                  </a:lnTo>
                  <a:lnTo>
                    <a:pt x="3215" y="888"/>
                  </a:lnTo>
                  <a:lnTo>
                    <a:pt x="3185" y="891"/>
                  </a:lnTo>
                  <a:lnTo>
                    <a:pt x="3155" y="902"/>
                  </a:lnTo>
                  <a:lnTo>
                    <a:pt x="3128" y="918"/>
                  </a:lnTo>
                  <a:lnTo>
                    <a:pt x="3103" y="941"/>
                  </a:lnTo>
                  <a:lnTo>
                    <a:pt x="3080" y="968"/>
                  </a:lnTo>
                  <a:lnTo>
                    <a:pt x="3061" y="999"/>
                  </a:lnTo>
                  <a:lnTo>
                    <a:pt x="3045" y="1035"/>
                  </a:lnTo>
                  <a:lnTo>
                    <a:pt x="3034" y="1073"/>
                  </a:lnTo>
                  <a:lnTo>
                    <a:pt x="3026" y="1114"/>
                  </a:lnTo>
                  <a:lnTo>
                    <a:pt x="3024" y="1156"/>
                  </a:lnTo>
                  <a:lnTo>
                    <a:pt x="3025" y="1184"/>
                  </a:lnTo>
                  <a:lnTo>
                    <a:pt x="3030" y="1211"/>
                  </a:lnTo>
                  <a:lnTo>
                    <a:pt x="3036" y="1236"/>
                  </a:lnTo>
                  <a:lnTo>
                    <a:pt x="3046" y="1261"/>
                  </a:lnTo>
                  <a:lnTo>
                    <a:pt x="3059" y="1282"/>
                  </a:lnTo>
                  <a:lnTo>
                    <a:pt x="3074" y="1302"/>
                  </a:lnTo>
                  <a:lnTo>
                    <a:pt x="3093" y="1317"/>
                  </a:lnTo>
                  <a:lnTo>
                    <a:pt x="3114" y="1329"/>
                  </a:lnTo>
                  <a:lnTo>
                    <a:pt x="3138" y="1336"/>
                  </a:lnTo>
                  <a:lnTo>
                    <a:pt x="3165" y="1340"/>
                  </a:lnTo>
                  <a:lnTo>
                    <a:pt x="3189" y="1338"/>
                  </a:lnTo>
                  <a:lnTo>
                    <a:pt x="3210" y="1332"/>
                  </a:lnTo>
                  <a:lnTo>
                    <a:pt x="3229" y="1325"/>
                  </a:lnTo>
                  <a:lnTo>
                    <a:pt x="3244" y="1316"/>
                  </a:lnTo>
                  <a:lnTo>
                    <a:pt x="3256" y="1307"/>
                  </a:lnTo>
                  <a:lnTo>
                    <a:pt x="3265" y="1300"/>
                  </a:lnTo>
                  <a:lnTo>
                    <a:pt x="3270" y="1294"/>
                  </a:lnTo>
                  <a:lnTo>
                    <a:pt x="3271" y="1292"/>
                  </a:lnTo>
                  <a:lnTo>
                    <a:pt x="3267" y="1332"/>
                  </a:lnTo>
                  <a:lnTo>
                    <a:pt x="3377" y="1332"/>
                  </a:lnTo>
                  <a:lnTo>
                    <a:pt x="3465" y="795"/>
                  </a:lnTo>
                  <a:close/>
                  <a:moveTo>
                    <a:pt x="179" y="795"/>
                  </a:moveTo>
                  <a:lnTo>
                    <a:pt x="87" y="1333"/>
                  </a:lnTo>
                  <a:lnTo>
                    <a:pt x="198" y="1333"/>
                  </a:lnTo>
                  <a:lnTo>
                    <a:pt x="268" y="926"/>
                  </a:lnTo>
                  <a:lnTo>
                    <a:pt x="278" y="1333"/>
                  </a:lnTo>
                  <a:lnTo>
                    <a:pt x="356" y="1333"/>
                  </a:lnTo>
                  <a:lnTo>
                    <a:pt x="503" y="926"/>
                  </a:lnTo>
                  <a:lnTo>
                    <a:pt x="438" y="1333"/>
                  </a:lnTo>
                  <a:lnTo>
                    <a:pt x="554" y="1333"/>
                  </a:lnTo>
                  <a:lnTo>
                    <a:pt x="645" y="795"/>
                  </a:lnTo>
                  <a:lnTo>
                    <a:pt x="464" y="795"/>
                  </a:lnTo>
                  <a:lnTo>
                    <a:pt x="352" y="1124"/>
                  </a:lnTo>
                  <a:lnTo>
                    <a:pt x="345" y="795"/>
                  </a:lnTo>
                  <a:lnTo>
                    <a:pt x="179" y="795"/>
                  </a:lnTo>
                  <a:close/>
                  <a:moveTo>
                    <a:pt x="2358" y="783"/>
                  </a:moveTo>
                  <a:lnTo>
                    <a:pt x="2329" y="784"/>
                  </a:lnTo>
                  <a:lnTo>
                    <a:pt x="2298" y="790"/>
                  </a:lnTo>
                  <a:lnTo>
                    <a:pt x="2270" y="800"/>
                  </a:lnTo>
                  <a:lnTo>
                    <a:pt x="2241" y="814"/>
                  </a:lnTo>
                  <a:lnTo>
                    <a:pt x="2215" y="831"/>
                  </a:lnTo>
                  <a:lnTo>
                    <a:pt x="2191" y="853"/>
                  </a:lnTo>
                  <a:lnTo>
                    <a:pt x="2168" y="879"/>
                  </a:lnTo>
                  <a:lnTo>
                    <a:pt x="2148" y="908"/>
                  </a:lnTo>
                  <a:lnTo>
                    <a:pt x="2132" y="941"/>
                  </a:lnTo>
                  <a:lnTo>
                    <a:pt x="2118" y="977"/>
                  </a:lnTo>
                  <a:lnTo>
                    <a:pt x="2108" y="1017"/>
                  </a:lnTo>
                  <a:lnTo>
                    <a:pt x="2101" y="1061"/>
                  </a:lnTo>
                  <a:lnTo>
                    <a:pt x="2099" y="1108"/>
                  </a:lnTo>
                  <a:lnTo>
                    <a:pt x="2100" y="1145"/>
                  </a:lnTo>
                  <a:lnTo>
                    <a:pt x="2106" y="1180"/>
                  </a:lnTo>
                  <a:lnTo>
                    <a:pt x="2115" y="1212"/>
                  </a:lnTo>
                  <a:lnTo>
                    <a:pt x="2127" y="1241"/>
                  </a:lnTo>
                  <a:lnTo>
                    <a:pt x="2142" y="1266"/>
                  </a:lnTo>
                  <a:lnTo>
                    <a:pt x="2160" y="1289"/>
                  </a:lnTo>
                  <a:lnTo>
                    <a:pt x="2182" y="1307"/>
                  </a:lnTo>
                  <a:lnTo>
                    <a:pt x="2207" y="1322"/>
                  </a:lnTo>
                  <a:lnTo>
                    <a:pt x="2237" y="1333"/>
                  </a:lnTo>
                  <a:lnTo>
                    <a:pt x="2269" y="1340"/>
                  </a:lnTo>
                  <a:lnTo>
                    <a:pt x="2304" y="1342"/>
                  </a:lnTo>
                  <a:lnTo>
                    <a:pt x="2320" y="1342"/>
                  </a:lnTo>
                  <a:lnTo>
                    <a:pt x="2336" y="1340"/>
                  </a:lnTo>
                  <a:lnTo>
                    <a:pt x="2353" y="1338"/>
                  </a:lnTo>
                  <a:lnTo>
                    <a:pt x="2368" y="1334"/>
                  </a:lnTo>
                  <a:lnTo>
                    <a:pt x="2382" y="1331"/>
                  </a:lnTo>
                  <a:lnTo>
                    <a:pt x="2394" y="1329"/>
                  </a:lnTo>
                  <a:lnTo>
                    <a:pt x="2402" y="1328"/>
                  </a:lnTo>
                  <a:lnTo>
                    <a:pt x="2404" y="1327"/>
                  </a:lnTo>
                  <a:lnTo>
                    <a:pt x="2425" y="1203"/>
                  </a:lnTo>
                  <a:lnTo>
                    <a:pt x="2422" y="1205"/>
                  </a:lnTo>
                  <a:lnTo>
                    <a:pt x="2415" y="1208"/>
                  </a:lnTo>
                  <a:lnTo>
                    <a:pt x="2405" y="1212"/>
                  </a:lnTo>
                  <a:lnTo>
                    <a:pt x="2392" y="1218"/>
                  </a:lnTo>
                  <a:lnTo>
                    <a:pt x="2377" y="1223"/>
                  </a:lnTo>
                  <a:lnTo>
                    <a:pt x="2362" y="1227"/>
                  </a:lnTo>
                  <a:lnTo>
                    <a:pt x="2345" y="1230"/>
                  </a:lnTo>
                  <a:lnTo>
                    <a:pt x="2330" y="1232"/>
                  </a:lnTo>
                  <a:lnTo>
                    <a:pt x="2305" y="1229"/>
                  </a:lnTo>
                  <a:lnTo>
                    <a:pt x="2283" y="1223"/>
                  </a:lnTo>
                  <a:lnTo>
                    <a:pt x="2264" y="1213"/>
                  </a:lnTo>
                  <a:lnTo>
                    <a:pt x="2249" y="1200"/>
                  </a:lnTo>
                  <a:lnTo>
                    <a:pt x="2237" y="1184"/>
                  </a:lnTo>
                  <a:lnTo>
                    <a:pt x="2228" y="1167"/>
                  </a:lnTo>
                  <a:lnTo>
                    <a:pt x="2222" y="1147"/>
                  </a:lnTo>
                  <a:lnTo>
                    <a:pt x="2218" y="1126"/>
                  </a:lnTo>
                  <a:lnTo>
                    <a:pt x="2216" y="1104"/>
                  </a:lnTo>
                  <a:lnTo>
                    <a:pt x="2218" y="1066"/>
                  </a:lnTo>
                  <a:lnTo>
                    <a:pt x="2225" y="1031"/>
                  </a:lnTo>
                  <a:lnTo>
                    <a:pt x="2234" y="1001"/>
                  </a:lnTo>
                  <a:lnTo>
                    <a:pt x="2246" y="974"/>
                  </a:lnTo>
                  <a:lnTo>
                    <a:pt x="2261" y="950"/>
                  </a:lnTo>
                  <a:lnTo>
                    <a:pt x="2279" y="932"/>
                  </a:lnTo>
                  <a:lnTo>
                    <a:pt x="2298" y="917"/>
                  </a:lnTo>
                  <a:lnTo>
                    <a:pt x="2319" y="906"/>
                  </a:lnTo>
                  <a:lnTo>
                    <a:pt x="2341" y="899"/>
                  </a:lnTo>
                  <a:lnTo>
                    <a:pt x="2364" y="897"/>
                  </a:lnTo>
                  <a:lnTo>
                    <a:pt x="2386" y="898"/>
                  </a:lnTo>
                  <a:lnTo>
                    <a:pt x="2405" y="903"/>
                  </a:lnTo>
                  <a:lnTo>
                    <a:pt x="2423" y="908"/>
                  </a:lnTo>
                  <a:lnTo>
                    <a:pt x="2438" y="914"/>
                  </a:lnTo>
                  <a:lnTo>
                    <a:pt x="2451" y="920"/>
                  </a:lnTo>
                  <a:lnTo>
                    <a:pt x="2461" y="924"/>
                  </a:lnTo>
                  <a:lnTo>
                    <a:pt x="2467" y="929"/>
                  </a:lnTo>
                  <a:lnTo>
                    <a:pt x="2469" y="930"/>
                  </a:lnTo>
                  <a:lnTo>
                    <a:pt x="2487" y="810"/>
                  </a:lnTo>
                  <a:lnTo>
                    <a:pt x="2485" y="810"/>
                  </a:lnTo>
                  <a:lnTo>
                    <a:pt x="2477" y="806"/>
                  </a:lnTo>
                  <a:lnTo>
                    <a:pt x="2468" y="803"/>
                  </a:lnTo>
                  <a:lnTo>
                    <a:pt x="2453" y="799"/>
                  </a:lnTo>
                  <a:lnTo>
                    <a:pt x="2437" y="793"/>
                  </a:lnTo>
                  <a:lnTo>
                    <a:pt x="2418" y="789"/>
                  </a:lnTo>
                  <a:lnTo>
                    <a:pt x="2399" y="786"/>
                  </a:lnTo>
                  <a:lnTo>
                    <a:pt x="2379" y="784"/>
                  </a:lnTo>
                  <a:lnTo>
                    <a:pt x="2358" y="783"/>
                  </a:lnTo>
                  <a:close/>
                  <a:moveTo>
                    <a:pt x="1555" y="610"/>
                  </a:moveTo>
                  <a:lnTo>
                    <a:pt x="1539" y="638"/>
                  </a:lnTo>
                  <a:lnTo>
                    <a:pt x="1527" y="663"/>
                  </a:lnTo>
                  <a:lnTo>
                    <a:pt x="1516" y="684"/>
                  </a:lnTo>
                  <a:lnTo>
                    <a:pt x="1508" y="703"/>
                  </a:lnTo>
                  <a:lnTo>
                    <a:pt x="1501" y="716"/>
                  </a:lnTo>
                  <a:lnTo>
                    <a:pt x="1497" y="723"/>
                  </a:lnTo>
                  <a:lnTo>
                    <a:pt x="2089" y="723"/>
                  </a:lnTo>
                  <a:lnTo>
                    <a:pt x="2069" y="666"/>
                  </a:lnTo>
                  <a:lnTo>
                    <a:pt x="2043" y="610"/>
                  </a:lnTo>
                  <a:lnTo>
                    <a:pt x="1555" y="610"/>
                  </a:lnTo>
                  <a:close/>
                  <a:moveTo>
                    <a:pt x="1695" y="385"/>
                  </a:moveTo>
                  <a:lnTo>
                    <a:pt x="1654" y="441"/>
                  </a:lnTo>
                  <a:lnTo>
                    <a:pt x="1618" y="498"/>
                  </a:lnTo>
                  <a:lnTo>
                    <a:pt x="1982" y="498"/>
                  </a:lnTo>
                  <a:lnTo>
                    <a:pt x="1942" y="440"/>
                  </a:lnTo>
                  <a:lnTo>
                    <a:pt x="1898" y="385"/>
                  </a:lnTo>
                  <a:lnTo>
                    <a:pt x="1695" y="385"/>
                  </a:lnTo>
                  <a:close/>
                  <a:moveTo>
                    <a:pt x="2511" y="0"/>
                  </a:moveTo>
                  <a:lnTo>
                    <a:pt x="2511" y="0"/>
                  </a:lnTo>
                  <a:lnTo>
                    <a:pt x="2596" y="4"/>
                  </a:lnTo>
                  <a:lnTo>
                    <a:pt x="2678" y="13"/>
                  </a:lnTo>
                  <a:lnTo>
                    <a:pt x="2757" y="29"/>
                  </a:lnTo>
                  <a:lnTo>
                    <a:pt x="2835" y="50"/>
                  </a:lnTo>
                  <a:lnTo>
                    <a:pt x="2910" y="76"/>
                  </a:lnTo>
                  <a:lnTo>
                    <a:pt x="2984" y="109"/>
                  </a:lnTo>
                  <a:lnTo>
                    <a:pt x="3054" y="145"/>
                  </a:lnTo>
                  <a:lnTo>
                    <a:pt x="3119" y="188"/>
                  </a:lnTo>
                  <a:lnTo>
                    <a:pt x="3183" y="234"/>
                  </a:lnTo>
                  <a:lnTo>
                    <a:pt x="3242" y="285"/>
                  </a:lnTo>
                  <a:lnTo>
                    <a:pt x="3297" y="339"/>
                  </a:lnTo>
                  <a:lnTo>
                    <a:pt x="3349" y="399"/>
                  </a:lnTo>
                  <a:lnTo>
                    <a:pt x="3396" y="460"/>
                  </a:lnTo>
                  <a:lnTo>
                    <a:pt x="3439" y="526"/>
                  </a:lnTo>
                  <a:lnTo>
                    <a:pt x="3476" y="595"/>
                  </a:lnTo>
                  <a:lnTo>
                    <a:pt x="3507" y="667"/>
                  </a:lnTo>
                  <a:lnTo>
                    <a:pt x="3535" y="742"/>
                  </a:lnTo>
                  <a:lnTo>
                    <a:pt x="3557" y="818"/>
                  </a:lnTo>
                  <a:lnTo>
                    <a:pt x="3572" y="897"/>
                  </a:lnTo>
                  <a:lnTo>
                    <a:pt x="3582" y="978"/>
                  </a:lnTo>
                  <a:lnTo>
                    <a:pt x="3585" y="1062"/>
                  </a:lnTo>
                  <a:lnTo>
                    <a:pt x="3585" y="1062"/>
                  </a:lnTo>
                  <a:lnTo>
                    <a:pt x="3582" y="1145"/>
                  </a:lnTo>
                  <a:lnTo>
                    <a:pt x="3572" y="1226"/>
                  </a:lnTo>
                  <a:lnTo>
                    <a:pt x="3557" y="1305"/>
                  </a:lnTo>
                  <a:lnTo>
                    <a:pt x="3535" y="1383"/>
                  </a:lnTo>
                  <a:lnTo>
                    <a:pt x="3507" y="1458"/>
                  </a:lnTo>
                  <a:lnTo>
                    <a:pt x="3476" y="1529"/>
                  </a:lnTo>
                  <a:lnTo>
                    <a:pt x="3439" y="1598"/>
                  </a:lnTo>
                  <a:lnTo>
                    <a:pt x="3396" y="1664"/>
                  </a:lnTo>
                  <a:lnTo>
                    <a:pt x="3349" y="1726"/>
                  </a:lnTo>
                  <a:lnTo>
                    <a:pt x="3297" y="1785"/>
                  </a:lnTo>
                  <a:lnTo>
                    <a:pt x="3242" y="1840"/>
                  </a:lnTo>
                  <a:lnTo>
                    <a:pt x="3183" y="1890"/>
                  </a:lnTo>
                  <a:lnTo>
                    <a:pt x="3120" y="1937"/>
                  </a:lnTo>
                  <a:lnTo>
                    <a:pt x="3054" y="1979"/>
                  </a:lnTo>
                  <a:lnTo>
                    <a:pt x="2984" y="2016"/>
                  </a:lnTo>
                  <a:lnTo>
                    <a:pt x="2912" y="2048"/>
                  </a:lnTo>
                  <a:lnTo>
                    <a:pt x="2836" y="2074"/>
                  </a:lnTo>
                  <a:lnTo>
                    <a:pt x="2758" y="2096"/>
                  </a:lnTo>
                  <a:lnTo>
                    <a:pt x="2678" y="2111"/>
                  </a:lnTo>
                  <a:lnTo>
                    <a:pt x="2596" y="2121"/>
                  </a:lnTo>
                  <a:lnTo>
                    <a:pt x="2511" y="2124"/>
                  </a:lnTo>
                  <a:lnTo>
                    <a:pt x="2429" y="2121"/>
                  </a:lnTo>
                  <a:lnTo>
                    <a:pt x="2348" y="2112"/>
                  </a:lnTo>
                  <a:lnTo>
                    <a:pt x="2270" y="2097"/>
                  </a:lnTo>
                  <a:lnTo>
                    <a:pt x="2193" y="2076"/>
                  </a:lnTo>
                  <a:lnTo>
                    <a:pt x="2120" y="2050"/>
                  </a:lnTo>
                  <a:lnTo>
                    <a:pt x="2048" y="2020"/>
                  </a:lnTo>
                  <a:lnTo>
                    <a:pt x="1979" y="1984"/>
                  </a:lnTo>
                  <a:lnTo>
                    <a:pt x="1913" y="1943"/>
                  </a:lnTo>
                  <a:lnTo>
                    <a:pt x="1851" y="1899"/>
                  </a:lnTo>
                  <a:lnTo>
                    <a:pt x="1792" y="1849"/>
                  </a:lnTo>
                  <a:lnTo>
                    <a:pt x="1793" y="1848"/>
                  </a:lnTo>
                  <a:lnTo>
                    <a:pt x="1794" y="1847"/>
                  </a:lnTo>
                  <a:lnTo>
                    <a:pt x="1795" y="1847"/>
                  </a:lnTo>
                  <a:lnTo>
                    <a:pt x="1834" y="1811"/>
                  </a:lnTo>
                  <a:lnTo>
                    <a:pt x="1870" y="1774"/>
                  </a:lnTo>
                  <a:lnTo>
                    <a:pt x="1903" y="1734"/>
                  </a:lnTo>
                  <a:lnTo>
                    <a:pt x="1683" y="1734"/>
                  </a:lnTo>
                  <a:lnTo>
                    <a:pt x="1717" y="1774"/>
                  </a:lnTo>
                  <a:lnTo>
                    <a:pt x="1754" y="1812"/>
                  </a:lnTo>
                  <a:lnTo>
                    <a:pt x="1792" y="1849"/>
                  </a:lnTo>
                  <a:lnTo>
                    <a:pt x="1733" y="1899"/>
                  </a:lnTo>
                  <a:lnTo>
                    <a:pt x="1671" y="1943"/>
                  </a:lnTo>
                  <a:lnTo>
                    <a:pt x="1605" y="1984"/>
                  </a:lnTo>
                  <a:lnTo>
                    <a:pt x="1536" y="2020"/>
                  </a:lnTo>
                  <a:lnTo>
                    <a:pt x="1465" y="2050"/>
                  </a:lnTo>
                  <a:lnTo>
                    <a:pt x="1391" y="2076"/>
                  </a:lnTo>
                  <a:lnTo>
                    <a:pt x="1314" y="2097"/>
                  </a:lnTo>
                  <a:lnTo>
                    <a:pt x="1235" y="2112"/>
                  </a:lnTo>
                  <a:lnTo>
                    <a:pt x="1156" y="2121"/>
                  </a:lnTo>
                  <a:lnTo>
                    <a:pt x="1073" y="2124"/>
                  </a:lnTo>
                  <a:lnTo>
                    <a:pt x="989" y="2121"/>
                  </a:lnTo>
                  <a:lnTo>
                    <a:pt x="907" y="2111"/>
                  </a:lnTo>
                  <a:lnTo>
                    <a:pt x="827" y="2096"/>
                  </a:lnTo>
                  <a:lnTo>
                    <a:pt x="749" y="2074"/>
                  </a:lnTo>
                  <a:lnTo>
                    <a:pt x="673" y="2048"/>
                  </a:lnTo>
                  <a:lnTo>
                    <a:pt x="601" y="2016"/>
                  </a:lnTo>
                  <a:lnTo>
                    <a:pt x="531" y="1979"/>
                  </a:lnTo>
                  <a:lnTo>
                    <a:pt x="465" y="1937"/>
                  </a:lnTo>
                  <a:lnTo>
                    <a:pt x="402" y="1890"/>
                  </a:lnTo>
                  <a:lnTo>
                    <a:pt x="342" y="1840"/>
                  </a:lnTo>
                  <a:lnTo>
                    <a:pt x="288" y="1784"/>
                  </a:lnTo>
                  <a:lnTo>
                    <a:pt x="236" y="1726"/>
                  </a:lnTo>
                  <a:lnTo>
                    <a:pt x="189" y="1663"/>
                  </a:lnTo>
                  <a:lnTo>
                    <a:pt x="147" y="1598"/>
                  </a:lnTo>
                  <a:lnTo>
                    <a:pt x="109" y="1529"/>
                  </a:lnTo>
                  <a:lnTo>
                    <a:pt x="77" y="1457"/>
                  </a:lnTo>
                  <a:lnTo>
                    <a:pt x="50" y="1383"/>
                  </a:lnTo>
                  <a:lnTo>
                    <a:pt x="28" y="1305"/>
                  </a:lnTo>
                  <a:lnTo>
                    <a:pt x="13" y="1226"/>
                  </a:lnTo>
                  <a:lnTo>
                    <a:pt x="3" y="1145"/>
                  </a:lnTo>
                  <a:lnTo>
                    <a:pt x="0" y="1062"/>
                  </a:lnTo>
                  <a:lnTo>
                    <a:pt x="3" y="980"/>
                  </a:lnTo>
                  <a:lnTo>
                    <a:pt x="13" y="898"/>
                  </a:lnTo>
                  <a:lnTo>
                    <a:pt x="28" y="819"/>
                  </a:lnTo>
                  <a:lnTo>
                    <a:pt x="49" y="743"/>
                  </a:lnTo>
                  <a:lnTo>
                    <a:pt x="77" y="669"/>
                  </a:lnTo>
                  <a:lnTo>
                    <a:pt x="108" y="598"/>
                  </a:lnTo>
                  <a:lnTo>
                    <a:pt x="145" y="528"/>
                  </a:lnTo>
                  <a:lnTo>
                    <a:pt x="187" y="462"/>
                  </a:lnTo>
                  <a:lnTo>
                    <a:pt x="234" y="401"/>
                  </a:lnTo>
                  <a:lnTo>
                    <a:pt x="285" y="342"/>
                  </a:lnTo>
                  <a:lnTo>
                    <a:pt x="340" y="287"/>
                  </a:lnTo>
                  <a:lnTo>
                    <a:pt x="399" y="236"/>
                  </a:lnTo>
                  <a:lnTo>
                    <a:pt x="461" y="190"/>
                  </a:lnTo>
                  <a:lnTo>
                    <a:pt x="528" y="148"/>
                  </a:lnTo>
                  <a:lnTo>
                    <a:pt x="597" y="111"/>
                  </a:lnTo>
                  <a:lnTo>
                    <a:pt x="669" y="78"/>
                  </a:lnTo>
                  <a:lnTo>
                    <a:pt x="745" y="51"/>
                  </a:lnTo>
                  <a:lnTo>
                    <a:pt x="821" y="30"/>
                  </a:lnTo>
                  <a:lnTo>
                    <a:pt x="901" y="15"/>
                  </a:lnTo>
                  <a:lnTo>
                    <a:pt x="983" y="5"/>
                  </a:lnTo>
                  <a:lnTo>
                    <a:pt x="1066" y="0"/>
                  </a:lnTo>
                  <a:lnTo>
                    <a:pt x="1073" y="0"/>
                  </a:lnTo>
                  <a:lnTo>
                    <a:pt x="1156" y="4"/>
                  </a:lnTo>
                  <a:lnTo>
                    <a:pt x="1235" y="13"/>
                  </a:lnTo>
                  <a:lnTo>
                    <a:pt x="1314" y="28"/>
                  </a:lnTo>
                  <a:lnTo>
                    <a:pt x="1391" y="48"/>
                  </a:lnTo>
                  <a:lnTo>
                    <a:pt x="1465" y="74"/>
                  </a:lnTo>
                  <a:lnTo>
                    <a:pt x="1536" y="105"/>
                  </a:lnTo>
                  <a:lnTo>
                    <a:pt x="1605" y="141"/>
                  </a:lnTo>
                  <a:lnTo>
                    <a:pt x="1671" y="181"/>
                  </a:lnTo>
                  <a:lnTo>
                    <a:pt x="1733" y="227"/>
                  </a:lnTo>
                  <a:lnTo>
                    <a:pt x="1792" y="275"/>
                  </a:lnTo>
                  <a:lnTo>
                    <a:pt x="1851" y="227"/>
                  </a:lnTo>
                  <a:lnTo>
                    <a:pt x="1913" y="181"/>
                  </a:lnTo>
                  <a:lnTo>
                    <a:pt x="1979" y="141"/>
                  </a:lnTo>
                  <a:lnTo>
                    <a:pt x="2048" y="104"/>
                  </a:lnTo>
                  <a:lnTo>
                    <a:pt x="2119" y="74"/>
                  </a:lnTo>
                  <a:lnTo>
                    <a:pt x="2193" y="48"/>
                  </a:lnTo>
                  <a:lnTo>
                    <a:pt x="2270" y="28"/>
                  </a:lnTo>
                  <a:lnTo>
                    <a:pt x="2348" y="12"/>
                  </a:lnTo>
                  <a:lnTo>
                    <a:pt x="2429" y="4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276571" y="4323670"/>
              <a:ext cx="12033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Payment method 5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376382" y="5212990"/>
            <a:ext cx="3439236" cy="982639"/>
            <a:chOff x="4376382" y="5212990"/>
            <a:chExt cx="3439236" cy="982639"/>
          </a:xfrm>
        </p:grpSpPr>
        <p:sp>
          <p:nvSpPr>
            <p:cNvPr id="53" name="Rectangle 52"/>
            <p:cNvSpPr/>
            <p:nvPr/>
          </p:nvSpPr>
          <p:spPr>
            <a:xfrm>
              <a:off x="4376382" y="5212990"/>
              <a:ext cx="3439236" cy="98263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31"/>
            <p:cNvSpPr>
              <a:spLocks noEditPoints="1"/>
            </p:cNvSpPr>
            <p:nvPr/>
          </p:nvSpPr>
          <p:spPr bwMode="auto">
            <a:xfrm>
              <a:off x="4660202" y="5545559"/>
              <a:ext cx="887413" cy="317500"/>
            </a:xfrm>
            <a:custGeom>
              <a:avLst/>
              <a:gdLst>
                <a:gd name="T0" fmla="*/ 1956 w 3354"/>
                <a:gd name="T1" fmla="*/ 1030 h 1200"/>
                <a:gd name="T2" fmla="*/ 3171 w 3354"/>
                <a:gd name="T3" fmla="*/ 1027 h 1200"/>
                <a:gd name="T4" fmla="*/ 856 w 3354"/>
                <a:gd name="T5" fmla="*/ 1105 h 1200"/>
                <a:gd name="T6" fmla="*/ 1457 w 3354"/>
                <a:gd name="T7" fmla="*/ 1061 h 1200"/>
                <a:gd name="T8" fmla="*/ 1430 w 3354"/>
                <a:gd name="T9" fmla="*/ 1195 h 1200"/>
                <a:gd name="T10" fmla="*/ 2755 w 3354"/>
                <a:gd name="T11" fmla="*/ 1067 h 1200"/>
                <a:gd name="T12" fmla="*/ 2708 w 3354"/>
                <a:gd name="T13" fmla="*/ 1184 h 1200"/>
                <a:gd name="T14" fmla="*/ 3191 w 3354"/>
                <a:gd name="T15" fmla="*/ 1088 h 1200"/>
                <a:gd name="T16" fmla="*/ 3110 w 3354"/>
                <a:gd name="T17" fmla="*/ 1111 h 1200"/>
                <a:gd name="T18" fmla="*/ 3004 w 3354"/>
                <a:gd name="T19" fmla="*/ 1068 h 1200"/>
                <a:gd name="T20" fmla="*/ 2931 w 3354"/>
                <a:gd name="T21" fmla="*/ 1159 h 1200"/>
                <a:gd name="T22" fmla="*/ 1755 w 3354"/>
                <a:gd name="T23" fmla="*/ 1037 h 1200"/>
                <a:gd name="T24" fmla="*/ 1647 w 3354"/>
                <a:gd name="T25" fmla="*/ 1004 h 1200"/>
                <a:gd name="T26" fmla="*/ 1236 w 3354"/>
                <a:gd name="T27" fmla="*/ 1068 h 1200"/>
                <a:gd name="T28" fmla="*/ 1326 w 3354"/>
                <a:gd name="T29" fmla="*/ 1161 h 1200"/>
                <a:gd name="T30" fmla="*/ 545 w 3354"/>
                <a:gd name="T31" fmla="*/ 1135 h 1200"/>
                <a:gd name="T32" fmla="*/ 618 w 3354"/>
                <a:gd name="T33" fmla="*/ 1195 h 1200"/>
                <a:gd name="T34" fmla="*/ 464 w 3354"/>
                <a:gd name="T35" fmla="*/ 1195 h 1200"/>
                <a:gd name="T36" fmla="*/ 1071 w 3354"/>
                <a:gd name="T37" fmla="*/ 1194 h 1200"/>
                <a:gd name="T38" fmla="*/ 1087 w 3354"/>
                <a:gd name="T39" fmla="*/ 1141 h 1200"/>
                <a:gd name="T40" fmla="*/ 1974 w 3354"/>
                <a:gd name="T41" fmla="*/ 1088 h 1200"/>
                <a:gd name="T42" fmla="*/ 1917 w 3354"/>
                <a:gd name="T43" fmla="*/ 1111 h 1200"/>
                <a:gd name="T44" fmla="*/ 2412 w 3354"/>
                <a:gd name="T45" fmla="*/ 1143 h 1200"/>
                <a:gd name="T46" fmla="*/ 2450 w 3354"/>
                <a:gd name="T47" fmla="*/ 1195 h 1200"/>
                <a:gd name="T48" fmla="*/ 2280 w 3354"/>
                <a:gd name="T49" fmla="*/ 985 h 1200"/>
                <a:gd name="T50" fmla="*/ 2170 w 3354"/>
                <a:gd name="T51" fmla="*/ 1151 h 1200"/>
                <a:gd name="T52" fmla="*/ 2109 w 3354"/>
                <a:gd name="T53" fmla="*/ 988 h 1200"/>
                <a:gd name="T54" fmla="*/ 2549 w 3354"/>
                <a:gd name="T55" fmla="*/ 1035 h 1200"/>
                <a:gd name="T56" fmla="*/ 2518 w 3354"/>
                <a:gd name="T57" fmla="*/ 1184 h 1200"/>
                <a:gd name="T58" fmla="*/ 2571 w 3354"/>
                <a:gd name="T59" fmla="*/ 1166 h 1200"/>
                <a:gd name="T60" fmla="*/ 2537 w 3354"/>
                <a:gd name="T61" fmla="*/ 992 h 1200"/>
                <a:gd name="T62" fmla="*/ 739 w 3354"/>
                <a:gd name="T63" fmla="*/ 1179 h 1200"/>
                <a:gd name="T64" fmla="*/ 2151 w 3354"/>
                <a:gd name="T65" fmla="*/ 614 h 1200"/>
                <a:gd name="T66" fmla="*/ 910 w 3354"/>
                <a:gd name="T67" fmla="*/ 411 h 1200"/>
                <a:gd name="T68" fmla="*/ 1197 w 3354"/>
                <a:gd name="T69" fmla="*/ 714 h 1200"/>
                <a:gd name="T70" fmla="*/ 2615 w 3354"/>
                <a:gd name="T71" fmla="*/ 411 h 1200"/>
                <a:gd name="T72" fmla="*/ 2564 w 3354"/>
                <a:gd name="T73" fmla="*/ 740 h 1200"/>
                <a:gd name="T74" fmla="*/ 1914 w 3354"/>
                <a:gd name="T75" fmla="*/ 413 h 1200"/>
                <a:gd name="T76" fmla="*/ 1489 w 3354"/>
                <a:gd name="T77" fmla="*/ 411 h 1200"/>
                <a:gd name="T78" fmla="*/ 1442 w 3354"/>
                <a:gd name="T79" fmla="*/ 745 h 1200"/>
                <a:gd name="T80" fmla="*/ 2356 w 3354"/>
                <a:gd name="T81" fmla="*/ 619 h 1200"/>
                <a:gd name="T82" fmla="*/ 2015 w 3354"/>
                <a:gd name="T83" fmla="*/ 552 h 1200"/>
                <a:gd name="T84" fmla="*/ 2226 w 3354"/>
                <a:gd name="T85" fmla="*/ 99 h 1200"/>
                <a:gd name="T86" fmla="*/ 3327 w 3354"/>
                <a:gd name="T87" fmla="*/ 40 h 1200"/>
                <a:gd name="T88" fmla="*/ 3330 w 3354"/>
                <a:gd name="T89" fmla="*/ 73 h 1200"/>
                <a:gd name="T90" fmla="*/ 2874 w 3354"/>
                <a:gd name="T91" fmla="*/ 739 h 1200"/>
                <a:gd name="T92" fmla="*/ 1942 w 3354"/>
                <a:gd name="T93" fmla="*/ 8 h 1200"/>
                <a:gd name="T94" fmla="*/ 1691 w 3354"/>
                <a:gd name="T95" fmla="*/ 343 h 1200"/>
                <a:gd name="T96" fmla="*/ 2355 w 3354"/>
                <a:gd name="T97" fmla="*/ 82 h 1200"/>
                <a:gd name="T98" fmla="*/ 2365 w 3354"/>
                <a:gd name="T99" fmla="*/ 343 h 1200"/>
                <a:gd name="T100" fmla="*/ 307 w 3354"/>
                <a:gd name="T101" fmla="*/ 8 h 1200"/>
                <a:gd name="T102" fmla="*/ 215 w 3354"/>
                <a:gd name="T103" fmla="*/ 344 h 1200"/>
                <a:gd name="T104" fmla="*/ 2615 w 3354"/>
                <a:gd name="T105" fmla="*/ 9 h 1200"/>
                <a:gd name="T106" fmla="*/ 2564 w 3354"/>
                <a:gd name="T107" fmla="*/ 147 h 1200"/>
                <a:gd name="T108" fmla="*/ 827 w 3354"/>
                <a:gd name="T109" fmla="*/ 10 h 1200"/>
                <a:gd name="T110" fmla="*/ 574 w 3354"/>
                <a:gd name="T111" fmla="*/ 9 h 1200"/>
                <a:gd name="T112" fmla="*/ 3269 w 3354"/>
                <a:gd name="T113" fmla="*/ 36 h 1200"/>
                <a:gd name="T114" fmla="*/ 1108 w 3354"/>
                <a:gd name="T115" fmla="*/ 102 h 1200"/>
                <a:gd name="T116" fmla="*/ 1164 w 3354"/>
                <a:gd name="T117" fmla="*/ 146 h 1200"/>
                <a:gd name="T118" fmla="*/ 947 w 3354"/>
                <a:gd name="T119" fmla="*/ 319 h 1200"/>
                <a:gd name="T120" fmla="*/ 1106 w 3354"/>
                <a:gd name="T121" fmla="*/ 242 h 1200"/>
                <a:gd name="T122" fmla="*/ 1079 w 3354"/>
                <a:gd name="T123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54" h="1200">
                  <a:moveTo>
                    <a:pt x="2135" y="1029"/>
                  </a:moveTo>
                  <a:lnTo>
                    <a:pt x="2119" y="1072"/>
                  </a:lnTo>
                  <a:lnTo>
                    <a:pt x="2105" y="1114"/>
                  </a:lnTo>
                  <a:lnTo>
                    <a:pt x="2162" y="1114"/>
                  </a:lnTo>
                  <a:lnTo>
                    <a:pt x="2148" y="1072"/>
                  </a:lnTo>
                  <a:lnTo>
                    <a:pt x="2135" y="1029"/>
                  </a:lnTo>
                  <a:close/>
                  <a:moveTo>
                    <a:pt x="1917" y="1021"/>
                  </a:moveTo>
                  <a:lnTo>
                    <a:pt x="1891" y="1021"/>
                  </a:lnTo>
                  <a:lnTo>
                    <a:pt x="1891" y="1072"/>
                  </a:lnTo>
                  <a:lnTo>
                    <a:pt x="1892" y="1073"/>
                  </a:lnTo>
                  <a:lnTo>
                    <a:pt x="1893" y="1075"/>
                  </a:lnTo>
                  <a:lnTo>
                    <a:pt x="1894" y="1076"/>
                  </a:lnTo>
                  <a:lnTo>
                    <a:pt x="1896" y="1076"/>
                  </a:lnTo>
                  <a:lnTo>
                    <a:pt x="1917" y="1076"/>
                  </a:lnTo>
                  <a:lnTo>
                    <a:pt x="1939" y="1076"/>
                  </a:lnTo>
                  <a:lnTo>
                    <a:pt x="1947" y="1073"/>
                  </a:lnTo>
                  <a:lnTo>
                    <a:pt x="1955" y="1066"/>
                  </a:lnTo>
                  <a:lnTo>
                    <a:pt x="1959" y="1058"/>
                  </a:lnTo>
                  <a:lnTo>
                    <a:pt x="1961" y="1049"/>
                  </a:lnTo>
                  <a:lnTo>
                    <a:pt x="1960" y="1038"/>
                  </a:lnTo>
                  <a:lnTo>
                    <a:pt x="1956" y="1030"/>
                  </a:lnTo>
                  <a:lnTo>
                    <a:pt x="1950" y="1024"/>
                  </a:lnTo>
                  <a:lnTo>
                    <a:pt x="1942" y="1021"/>
                  </a:lnTo>
                  <a:lnTo>
                    <a:pt x="1917" y="1021"/>
                  </a:lnTo>
                  <a:close/>
                  <a:moveTo>
                    <a:pt x="3115" y="1020"/>
                  </a:moveTo>
                  <a:lnTo>
                    <a:pt x="3112" y="1020"/>
                  </a:lnTo>
                  <a:lnTo>
                    <a:pt x="3110" y="1021"/>
                  </a:lnTo>
                  <a:lnTo>
                    <a:pt x="3109" y="1022"/>
                  </a:lnTo>
                  <a:lnTo>
                    <a:pt x="3109" y="1025"/>
                  </a:lnTo>
                  <a:lnTo>
                    <a:pt x="3109" y="1071"/>
                  </a:lnTo>
                  <a:lnTo>
                    <a:pt x="3109" y="1073"/>
                  </a:lnTo>
                  <a:lnTo>
                    <a:pt x="3110" y="1075"/>
                  </a:lnTo>
                  <a:lnTo>
                    <a:pt x="3112" y="1076"/>
                  </a:lnTo>
                  <a:lnTo>
                    <a:pt x="3114" y="1077"/>
                  </a:lnTo>
                  <a:lnTo>
                    <a:pt x="3135" y="1076"/>
                  </a:lnTo>
                  <a:lnTo>
                    <a:pt x="3155" y="1076"/>
                  </a:lnTo>
                  <a:lnTo>
                    <a:pt x="3164" y="1073"/>
                  </a:lnTo>
                  <a:lnTo>
                    <a:pt x="3171" y="1066"/>
                  </a:lnTo>
                  <a:lnTo>
                    <a:pt x="3176" y="1057"/>
                  </a:lnTo>
                  <a:lnTo>
                    <a:pt x="3177" y="1046"/>
                  </a:lnTo>
                  <a:lnTo>
                    <a:pt x="3175" y="1035"/>
                  </a:lnTo>
                  <a:lnTo>
                    <a:pt x="3171" y="1027"/>
                  </a:lnTo>
                  <a:lnTo>
                    <a:pt x="3163" y="1022"/>
                  </a:lnTo>
                  <a:lnTo>
                    <a:pt x="3154" y="1020"/>
                  </a:lnTo>
                  <a:lnTo>
                    <a:pt x="3115" y="1020"/>
                  </a:lnTo>
                  <a:close/>
                  <a:moveTo>
                    <a:pt x="806" y="1015"/>
                  </a:moveTo>
                  <a:lnTo>
                    <a:pt x="791" y="1017"/>
                  </a:lnTo>
                  <a:lnTo>
                    <a:pt x="777" y="1022"/>
                  </a:lnTo>
                  <a:lnTo>
                    <a:pt x="767" y="1032"/>
                  </a:lnTo>
                  <a:lnTo>
                    <a:pt x="759" y="1047"/>
                  </a:lnTo>
                  <a:lnTo>
                    <a:pt x="752" y="1075"/>
                  </a:lnTo>
                  <a:lnTo>
                    <a:pt x="752" y="1105"/>
                  </a:lnTo>
                  <a:lnTo>
                    <a:pt x="759" y="1134"/>
                  </a:lnTo>
                  <a:lnTo>
                    <a:pt x="765" y="1147"/>
                  </a:lnTo>
                  <a:lnTo>
                    <a:pt x="775" y="1158"/>
                  </a:lnTo>
                  <a:lnTo>
                    <a:pt x="788" y="1164"/>
                  </a:lnTo>
                  <a:lnTo>
                    <a:pt x="802" y="1166"/>
                  </a:lnTo>
                  <a:lnTo>
                    <a:pt x="818" y="1165"/>
                  </a:lnTo>
                  <a:lnTo>
                    <a:pt x="830" y="1160"/>
                  </a:lnTo>
                  <a:lnTo>
                    <a:pt x="840" y="1149"/>
                  </a:lnTo>
                  <a:lnTo>
                    <a:pt x="849" y="1135"/>
                  </a:lnTo>
                  <a:lnTo>
                    <a:pt x="854" y="1120"/>
                  </a:lnTo>
                  <a:lnTo>
                    <a:pt x="856" y="1105"/>
                  </a:lnTo>
                  <a:lnTo>
                    <a:pt x="856" y="1088"/>
                  </a:lnTo>
                  <a:lnTo>
                    <a:pt x="857" y="1088"/>
                  </a:lnTo>
                  <a:lnTo>
                    <a:pt x="858" y="1088"/>
                  </a:lnTo>
                  <a:lnTo>
                    <a:pt x="855" y="1067"/>
                  </a:lnTo>
                  <a:lnTo>
                    <a:pt x="850" y="1048"/>
                  </a:lnTo>
                  <a:lnTo>
                    <a:pt x="843" y="1033"/>
                  </a:lnTo>
                  <a:lnTo>
                    <a:pt x="833" y="1023"/>
                  </a:lnTo>
                  <a:lnTo>
                    <a:pt x="821" y="1017"/>
                  </a:lnTo>
                  <a:lnTo>
                    <a:pt x="806" y="1015"/>
                  </a:lnTo>
                  <a:close/>
                  <a:moveTo>
                    <a:pt x="1353" y="987"/>
                  </a:moveTo>
                  <a:lnTo>
                    <a:pt x="1378" y="987"/>
                  </a:lnTo>
                  <a:lnTo>
                    <a:pt x="1402" y="987"/>
                  </a:lnTo>
                  <a:lnTo>
                    <a:pt x="1404" y="988"/>
                  </a:lnTo>
                  <a:lnTo>
                    <a:pt x="1405" y="989"/>
                  </a:lnTo>
                  <a:lnTo>
                    <a:pt x="1407" y="990"/>
                  </a:lnTo>
                  <a:lnTo>
                    <a:pt x="1408" y="992"/>
                  </a:lnTo>
                  <a:lnTo>
                    <a:pt x="1446" y="1075"/>
                  </a:lnTo>
                  <a:lnTo>
                    <a:pt x="1447" y="1076"/>
                  </a:lnTo>
                  <a:lnTo>
                    <a:pt x="1448" y="1078"/>
                  </a:lnTo>
                  <a:lnTo>
                    <a:pt x="1449" y="1080"/>
                  </a:lnTo>
                  <a:lnTo>
                    <a:pt x="1457" y="1061"/>
                  </a:lnTo>
                  <a:lnTo>
                    <a:pt x="1465" y="1043"/>
                  </a:lnTo>
                  <a:lnTo>
                    <a:pt x="1489" y="993"/>
                  </a:lnTo>
                  <a:lnTo>
                    <a:pt x="1490" y="990"/>
                  </a:lnTo>
                  <a:lnTo>
                    <a:pt x="1492" y="988"/>
                  </a:lnTo>
                  <a:lnTo>
                    <a:pt x="1494" y="987"/>
                  </a:lnTo>
                  <a:lnTo>
                    <a:pt x="1498" y="987"/>
                  </a:lnTo>
                  <a:lnTo>
                    <a:pt x="1517" y="987"/>
                  </a:lnTo>
                  <a:lnTo>
                    <a:pt x="1538" y="987"/>
                  </a:lnTo>
                  <a:lnTo>
                    <a:pt x="1530" y="1004"/>
                  </a:lnTo>
                  <a:lnTo>
                    <a:pt x="1521" y="1020"/>
                  </a:lnTo>
                  <a:lnTo>
                    <a:pt x="1472" y="1114"/>
                  </a:lnTo>
                  <a:lnTo>
                    <a:pt x="1470" y="1117"/>
                  </a:lnTo>
                  <a:lnTo>
                    <a:pt x="1469" y="1120"/>
                  </a:lnTo>
                  <a:lnTo>
                    <a:pt x="1469" y="1124"/>
                  </a:lnTo>
                  <a:lnTo>
                    <a:pt x="1469" y="1187"/>
                  </a:lnTo>
                  <a:lnTo>
                    <a:pt x="1469" y="1190"/>
                  </a:lnTo>
                  <a:lnTo>
                    <a:pt x="1467" y="1193"/>
                  </a:lnTo>
                  <a:lnTo>
                    <a:pt x="1466" y="1194"/>
                  </a:lnTo>
                  <a:lnTo>
                    <a:pt x="1463" y="1195"/>
                  </a:lnTo>
                  <a:lnTo>
                    <a:pt x="1460" y="1195"/>
                  </a:lnTo>
                  <a:lnTo>
                    <a:pt x="1430" y="1195"/>
                  </a:lnTo>
                  <a:lnTo>
                    <a:pt x="1427" y="1195"/>
                  </a:lnTo>
                  <a:lnTo>
                    <a:pt x="1425" y="1194"/>
                  </a:lnTo>
                  <a:lnTo>
                    <a:pt x="1424" y="1193"/>
                  </a:lnTo>
                  <a:lnTo>
                    <a:pt x="1423" y="1191"/>
                  </a:lnTo>
                  <a:lnTo>
                    <a:pt x="1423" y="1188"/>
                  </a:lnTo>
                  <a:lnTo>
                    <a:pt x="1423" y="1125"/>
                  </a:lnTo>
                  <a:lnTo>
                    <a:pt x="1423" y="1120"/>
                  </a:lnTo>
                  <a:lnTo>
                    <a:pt x="1421" y="1115"/>
                  </a:lnTo>
                  <a:lnTo>
                    <a:pt x="1419" y="1111"/>
                  </a:lnTo>
                  <a:lnTo>
                    <a:pt x="1357" y="994"/>
                  </a:lnTo>
                  <a:lnTo>
                    <a:pt x="1356" y="992"/>
                  </a:lnTo>
                  <a:lnTo>
                    <a:pt x="1355" y="990"/>
                  </a:lnTo>
                  <a:lnTo>
                    <a:pt x="1353" y="987"/>
                  </a:lnTo>
                  <a:close/>
                  <a:moveTo>
                    <a:pt x="2715" y="986"/>
                  </a:moveTo>
                  <a:lnTo>
                    <a:pt x="2837" y="986"/>
                  </a:lnTo>
                  <a:lnTo>
                    <a:pt x="2840" y="986"/>
                  </a:lnTo>
                  <a:lnTo>
                    <a:pt x="2843" y="987"/>
                  </a:lnTo>
                  <a:lnTo>
                    <a:pt x="2843" y="1020"/>
                  </a:lnTo>
                  <a:lnTo>
                    <a:pt x="2754" y="1020"/>
                  </a:lnTo>
                  <a:lnTo>
                    <a:pt x="2754" y="1066"/>
                  </a:lnTo>
                  <a:lnTo>
                    <a:pt x="2755" y="1067"/>
                  </a:lnTo>
                  <a:lnTo>
                    <a:pt x="2757" y="1068"/>
                  </a:lnTo>
                  <a:lnTo>
                    <a:pt x="2760" y="1070"/>
                  </a:lnTo>
                  <a:lnTo>
                    <a:pt x="2762" y="1071"/>
                  </a:lnTo>
                  <a:lnTo>
                    <a:pt x="2828" y="1071"/>
                  </a:lnTo>
                  <a:lnTo>
                    <a:pt x="2832" y="1071"/>
                  </a:lnTo>
                  <a:lnTo>
                    <a:pt x="2834" y="1071"/>
                  </a:lnTo>
                  <a:lnTo>
                    <a:pt x="2837" y="1072"/>
                  </a:lnTo>
                  <a:lnTo>
                    <a:pt x="2838" y="1074"/>
                  </a:lnTo>
                  <a:lnTo>
                    <a:pt x="2838" y="1076"/>
                  </a:lnTo>
                  <a:lnTo>
                    <a:pt x="2838" y="1080"/>
                  </a:lnTo>
                  <a:lnTo>
                    <a:pt x="2838" y="1106"/>
                  </a:lnTo>
                  <a:lnTo>
                    <a:pt x="2754" y="1106"/>
                  </a:lnTo>
                  <a:lnTo>
                    <a:pt x="2754" y="1195"/>
                  </a:lnTo>
                  <a:lnTo>
                    <a:pt x="2733" y="1195"/>
                  </a:lnTo>
                  <a:lnTo>
                    <a:pt x="2712" y="1194"/>
                  </a:lnTo>
                  <a:lnTo>
                    <a:pt x="2711" y="1194"/>
                  </a:lnTo>
                  <a:lnTo>
                    <a:pt x="2709" y="1192"/>
                  </a:lnTo>
                  <a:lnTo>
                    <a:pt x="2709" y="1190"/>
                  </a:lnTo>
                  <a:lnTo>
                    <a:pt x="2708" y="1189"/>
                  </a:lnTo>
                  <a:lnTo>
                    <a:pt x="2708" y="1187"/>
                  </a:lnTo>
                  <a:lnTo>
                    <a:pt x="2708" y="1184"/>
                  </a:lnTo>
                  <a:lnTo>
                    <a:pt x="2708" y="994"/>
                  </a:lnTo>
                  <a:lnTo>
                    <a:pt x="2708" y="992"/>
                  </a:lnTo>
                  <a:lnTo>
                    <a:pt x="2709" y="990"/>
                  </a:lnTo>
                  <a:lnTo>
                    <a:pt x="2709" y="988"/>
                  </a:lnTo>
                  <a:lnTo>
                    <a:pt x="2711" y="987"/>
                  </a:lnTo>
                  <a:lnTo>
                    <a:pt x="2713" y="986"/>
                  </a:lnTo>
                  <a:lnTo>
                    <a:pt x="2715" y="986"/>
                  </a:lnTo>
                  <a:close/>
                  <a:moveTo>
                    <a:pt x="3074" y="986"/>
                  </a:moveTo>
                  <a:lnTo>
                    <a:pt x="3154" y="986"/>
                  </a:lnTo>
                  <a:lnTo>
                    <a:pt x="3171" y="987"/>
                  </a:lnTo>
                  <a:lnTo>
                    <a:pt x="3188" y="990"/>
                  </a:lnTo>
                  <a:lnTo>
                    <a:pt x="3203" y="997"/>
                  </a:lnTo>
                  <a:lnTo>
                    <a:pt x="3215" y="1008"/>
                  </a:lnTo>
                  <a:lnTo>
                    <a:pt x="3222" y="1022"/>
                  </a:lnTo>
                  <a:lnTo>
                    <a:pt x="3225" y="1039"/>
                  </a:lnTo>
                  <a:lnTo>
                    <a:pt x="3224" y="1051"/>
                  </a:lnTo>
                  <a:lnTo>
                    <a:pt x="3221" y="1061"/>
                  </a:lnTo>
                  <a:lnTo>
                    <a:pt x="3216" y="1072"/>
                  </a:lnTo>
                  <a:lnTo>
                    <a:pt x="3207" y="1080"/>
                  </a:lnTo>
                  <a:lnTo>
                    <a:pt x="3194" y="1087"/>
                  </a:lnTo>
                  <a:lnTo>
                    <a:pt x="3191" y="1088"/>
                  </a:lnTo>
                  <a:lnTo>
                    <a:pt x="3189" y="1089"/>
                  </a:lnTo>
                  <a:lnTo>
                    <a:pt x="3186" y="1091"/>
                  </a:lnTo>
                  <a:lnTo>
                    <a:pt x="3198" y="1094"/>
                  </a:lnTo>
                  <a:lnTo>
                    <a:pt x="3208" y="1102"/>
                  </a:lnTo>
                  <a:lnTo>
                    <a:pt x="3213" y="1111"/>
                  </a:lnTo>
                  <a:lnTo>
                    <a:pt x="3217" y="1122"/>
                  </a:lnTo>
                  <a:lnTo>
                    <a:pt x="3221" y="1149"/>
                  </a:lnTo>
                  <a:lnTo>
                    <a:pt x="3225" y="1171"/>
                  </a:lnTo>
                  <a:lnTo>
                    <a:pt x="3229" y="1195"/>
                  </a:lnTo>
                  <a:lnTo>
                    <a:pt x="3208" y="1195"/>
                  </a:lnTo>
                  <a:lnTo>
                    <a:pt x="3185" y="1195"/>
                  </a:lnTo>
                  <a:lnTo>
                    <a:pt x="3184" y="1194"/>
                  </a:lnTo>
                  <a:lnTo>
                    <a:pt x="3183" y="1193"/>
                  </a:lnTo>
                  <a:lnTo>
                    <a:pt x="3182" y="1191"/>
                  </a:lnTo>
                  <a:lnTo>
                    <a:pt x="3182" y="1189"/>
                  </a:lnTo>
                  <a:lnTo>
                    <a:pt x="3172" y="1131"/>
                  </a:lnTo>
                  <a:lnTo>
                    <a:pt x="3170" y="1121"/>
                  </a:lnTo>
                  <a:lnTo>
                    <a:pt x="3166" y="1115"/>
                  </a:lnTo>
                  <a:lnTo>
                    <a:pt x="3159" y="1112"/>
                  </a:lnTo>
                  <a:lnTo>
                    <a:pt x="3150" y="1111"/>
                  </a:lnTo>
                  <a:lnTo>
                    <a:pt x="3110" y="1111"/>
                  </a:lnTo>
                  <a:lnTo>
                    <a:pt x="3110" y="1194"/>
                  </a:lnTo>
                  <a:lnTo>
                    <a:pt x="3065" y="1194"/>
                  </a:lnTo>
                  <a:lnTo>
                    <a:pt x="3065" y="986"/>
                  </a:lnTo>
                  <a:lnTo>
                    <a:pt x="3069" y="986"/>
                  </a:lnTo>
                  <a:lnTo>
                    <a:pt x="3074" y="986"/>
                  </a:lnTo>
                  <a:close/>
                  <a:moveTo>
                    <a:pt x="2890" y="986"/>
                  </a:moveTo>
                  <a:lnTo>
                    <a:pt x="3012" y="986"/>
                  </a:lnTo>
                  <a:lnTo>
                    <a:pt x="3016" y="986"/>
                  </a:lnTo>
                  <a:lnTo>
                    <a:pt x="3019" y="987"/>
                  </a:lnTo>
                  <a:lnTo>
                    <a:pt x="3020" y="988"/>
                  </a:lnTo>
                  <a:lnTo>
                    <a:pt x="3021" y="991"/>
                  </a:lnTo>
                  <a:lnTo>
                    <a:pt x="3021" y="994"/>
                  </a:lnTo>
                  <a:lnTo>
                    <a:pt x="3021" y="1006"/>
                  </a:lnTo>
                  <a:lnTo>
                    <a:pt x="3021" y="1020"/>
                  </a:lnTo>
                  <a:lnTo>
                    <a:pt x="2927" y="1020"/>
                  </a:lnTo>
                  <a:lnTo>
                    <a:pt x="2928" y="1065"/>
                  </a:lnTo>
                  <a:lnTo>
                    <a:pt x="2928" y="1066"/>
                  </a:lnTo>
                  <a:lnTo>
                    <a:pt x="2930" y="1067"/>
                  </a:lnTo>
                  <a:lnTo>
                    <a:pt x="2933" y="1068"/>
                  </a:lnTo>
                  <a:lnTo>
                    <a:pt x="2935" y="1068"/>
                  </a:lnTo>
                  <a:lnTo>
                    <a:pt x="3004" y="1068"/>
                  </a:lnTo>
                  <a:lnTo>
                    <a:pt x="3009" y="1068"/>
                  </a:lnTo>
                  <a:lnTo>
                    <a:pt x="3012" y="1068"/>
                  </a:lnTo>
                  <a:lnTo>
                    <a:pt x="3014" y="1070"/>
                  </a:lnTo>
                  <a:lnTo>
                    <a:pt x="3015" y="1072"/>
                  </a:lnTo>
                  <a:lnTo>
                    <a:pt x="3015" y="1075"/>
                  </a:lnTo>
                  <a:lnTo>
                    <a:pt x="3015" y="1079"/>
                  </a:lnTo>
                  <a:lnTo>
                    <a:pt x="3015" y="1104"/>
                  </a:lnTo>
                  <a:lnTo>
                    <a:pt x="3009" y="1104"/>
                  </a:lnTo>
                  <a:lnTo>
                    <a:pt x="3003" y="1104"/>
                  </a:lnTo>
                  <a:lnTo>
                    <a:pt x="2938" y="1104"/>
                  </a:lnTo>
                  <a:lnTo>
                    <a:pt x="2933" y="1104"/>
                  </a:lnTo>
                  <a:lnTo>
                    <a:pt x="2930" y="1105"/>
                  </a:lnTo>
                  <a:lnTo>
                    <a:pt x="2928" y="1106"/>
                  </a:lnTo>
                  <a:lnTo>
                    <a:pt x="2927" y="1108"/>
                  </a:lnTo>
                  <a:lnTo>
                    <a:pt x="2927" y="1111"/>
                  </a:lnTo>
                  <a:lnTo>
                    <a:pt x="2927" y="1116"/>
                  </a:lnTo>
                  <a:lnTo>
                    <a:pt x="2927" y="1151"/>
                  </a:lnTo>
                  <a:lnTo>
                    <a:pt x="2927" y="1154"/>
                  </a:lnTo>
                  <a:lnTo>
                    <a:pt x="2928" y="1156"/>
                  </a:lnTo>
                  <a:lnTo>
                    <a:pt x="2929" y="1158"/>
                  </a:lnTo>
                  <a:lnTo>
                    <a:pt x="2931" y="1159"/>
                  </a:lnTo>
                  <a:lnTo>
                    <a:pt x="2934" y="1159"/>
                  </a:lnTo>
                  <a:lnTo>
                    <a:pt x="3015" y="1159"/>
                  </a:lnTo>
                  <a:lnTo>
                    <a:pt x="3024" y="1159"/>
                  </a:lnTo>
                  <a:lnTo>
                    <a:pt x="3024" y="1194"/>
                  </a:lnTo>
                  <a:lnTo>
                    <a:pt x="2881" y="1194"/>
                  </a:lnTo>
                  <a:lnTo>
                    <a:pt x="2881" y="986"/>
                  </a:lnTo>
                  <a:lnTo>
                    <a:pt x="2886" y="986"/>
                  </a:lnTo>
                  <a:lnTo>
                    <a:pt x="2890" y="986"/>
                  </a:lnTo>
                  <a:close/>
                  <a:moveTo>
                    <a:pt x="1655" y="986"/>
                  </a:moveTo>
                  <a:lnTo>
                    <a:pt x="1815" y="986"/>
                  </a:lnTo>
                  <a:lnTo>
                    <a:pt x="1815" y="1021"/>
                  </a:lnTo>
                  <a:lnTo>
                    <a:pt x="1770" y="1021"/>
                  </a:lnTo>
                  <a:lnTo>
                    <a:pt x="1765" y="1021"/>
                  </a:lnTo>
                  <a:lnTo>
                    <a:pt x="1761" y="1022"/>
                  </a:lnTo>
                  <a:lnTo>
                    <a:pt x="1758" y="1022"/>
                  </a:lnTo>
                  <a:lnTo>
                    <a:pt x="1756" y="1022"/>
                  </a:lnTo>
                  <a:lnTo>
                    <a:pt x="1755" y="1023"/>
                  </a:lnTo>
                  <a:lnTo>
                    <a:pt x="1755" y="1025"/>
                  </a:lnTo>
                  <a:lnTo>
                    <a:pt x="1754" y="1028"/>
                  </a:lnTo>
                  <a:lnTo>
                    <a:pt x="1755" y="1032"/>
                  </a:lnTo>
                  <a:lnTo>
                    <a:pt x="1755" y="1037"/>
                  </a:lnTo>
                  <a:lnTo>
                    <a:pt x="1755" y="1195"/>
                  </a:lnTo>
                  <a:lnTo>
                    <a:pt x="1712" y="1195"/>
                  </a:lnTo>
                  <a:lnTo>
                    <a:pt x="1711" y="1194"/>
                  </a:lnTo>
                  <a:lnTo>
                    <a:pt x="1709" y="1192"/>
                  </a:lnTo>
                  <a:lnTo>
                    <a:pt x="1708" y="1190"/>
                  </a:lnTo>
                  <a:lnTo>
                    <a:pt x="1708" y="1188"/>
                  </a:lnTo>
                  <a:lnTo>
                    <a:pt x="1708" y="1184"/>
                  </a:lnTo>
                  <a:lnTo>
                    <a:pt x="1708" y="1181"/>
                  </a:lnTo>
                  <a:lnTo>
                    <a:pt x="1708" y="1029"/>
                  </a:lnTo>
                  <a:lnTo>
                    <a:pt x="1708" y="1026"/>
                  </a:lnTo>
                  <a:lnTo>
                    <a:pt x="1707" y="1024"/>
                  </a:lnTo>
                  <a:lnTo>
                    <a:pt x="1706" y="1022"/>
                  </a:lnTo>
                  <a:lnTo>
                    <a:pt x="1703" y="1021"/>
                  </a:lnTo>
                  <a:lnTo>
                    <a:pt x="1700" y="1021"/>
                  </a:lnTo>
                  <a:lnTo>
                    <a:pt x="1654" y="1022"/>
                  </a:lnTo>
                  <a:lnTo>
                    <a:pt x="1651" y="1022"/>
                  </a:lnTo>
                  <a:lnTo>
                    <a:pt x="1649" y="1021"/>
                  </a:lnTo>
                  <a:lnTo>
                    <a:pt x="1647" y="1019"/>
                  </a:lnTo>
                  <a:lnTo>
                    <a:pt x="1647" y="1017"/>
                  </a:lnTo>
                  <a:lnTo>
                    <a:pt x="1646" y="1014"/>
                  </a:lnTo>
                  <a:lnTo>
                    <a:pt x="1647" y="1004"/>
                  </a:lnTo>
                  <a:lnTo>
                    <a:pt x="1646" y="994"/>
                  </a:lnTo>
                  <a:lnTo>
                    <a:pt x="1647" y="991"/>
                  </a:lnTo>
                  <a:lnTo>
                    <a:pt x="1648" y="988"/>
                  </a:lnTo>
                  <a:lnTo>
                    <a:pt x="1649" y="987"/>
                  </a:lnTo>
                  <a:lnTo>
                    <a:pt x="1652" y="986"/>
                  </a:lnTo>
                  <a:lnTo>
                    <a:pt x="1655" y="986"/>
                  </a:lnTo>
                  <a:close/>
                  <a:moveTo>
                    <a:pt x="1193" y="986"/>
                  </a:moveTo>
                  <a:lnTo>
                    <a:pt x="1314" y="986"/>
                  </a:lnTo>
                  <a:lnTo>
                    <a:pt x="1317" y="986"/>
                  </a:lnTo>
                  <a:lnTo>
                    <a:pt x="1320" y="987"/>
                  </a:lnTo>
                  <a:lnTo>
                    <a:pt x="1322" y="988"/>
                  </a:lnTo>
                  <a:lnTo>
                    <a:pt x="1323" y="991"/>
                  </a:lnTo>
                  <a:lnTo>
                    <a:pt x="1323" y="995"/>
                  </a:lnTo>
                  <a:lnTo>
                    <a:pt x="1323" y="1020"/>
                  </a:lnTo>
                  <a:lnTo>
                    <a:pt x="1229" y="1020"/>
                  </a:lnTo>
                  <a:lnTo>
                    <a:pt x="1229" y="1043"/>
                  </a:lnTo>
                  <a:lnTo>
                    <a:pt x="1229" y="1064"/>
                  </a:lnTo>
                  <a:lnTo>
                    <a:pt x="1230" y="1065"/>
                  </a:lnTo>
                  <a:lnTo>
                    <a:pt x="1232" y="1067"/>
                  </a:lnTo>
                  <a:lnTo>
                    <a:pt x="1234" y="1068"/>
                  </a:lnTo>
                  <a:lnTo>
                    <a:pt x="1236" y="1068"/>
                  </a:lnTo>
                  <a:lnTo>
                    <a:pt x="1307" y="1068"/>
                  </a:lnTo>
                  <a:lnTo>
                    <a:pt x="1310" y="1068"/>
                  </a:lnTo>
                  <a:lnTo>
                    <a:pt x="1313" y="1068"/>
                  </a:lnTo>
                  <a:lnTo>
                    <a:pt x="1317" y="1070"/>
                  </a:lnTo>
                  <a:lnTo>
                    <a:pt x="1317" y="1104"/>
                  </a:lnTo>
                  <a:lnTo>
                    <a:pt x="1311" y="1104"/>
                  </a:lnTo>
                  <a:lnTo>
                    <a:pt x="1306" y="1104"/>
                  </a:lnTo>
                  <a:lnTo>
                    <a:pt x="1236" y="1104"/>
                  </a:lnTo>
                  <a:lnTo>
                    <a:pt x="1233" y="1105"/>
                  </a:lnTo>
                  <a:lnTo>
                    <a:pt x="1231" y="1105"/>
                  </a:lnTo>
                  <a:lnTo>
                    <a:pt x="1230" y="1107"/>
                  </a:lnTo>
                  <a:lnTo>
                    <a:pt x="1229" y="1109"/>
                  </a:lnTo>
                  <a:lnTo>
                    <a:pt x="1229" y="1112"/>
                  </a:lnTo>
                  <a:lnTo>
                    <a:pt x="1229" y="1159"/>
                  </a:lnTo>
                  <a:lnTo>
                    <a:pt x="1232" y="1159"/>
                  </a:lnTo>
                  <a:lnTo>
                    <a:pt x="1235" y="1159"/>
                  </a:lnTo>
                  <a:lnTo>
                    <a:pt x="1238" y="1159"/>
                  </a:lnTo>
                  <a:lnTo>
                    <a:pt x="1319" y="1159"/>
                  </a:lnTo>
                  <a:lnTo>
                    <a:pt x="1322" y="1159"/>
                  </a:lnTo>
                  <a:lnTo>
                    <a:pt x="1324" y="1160"/>
                  </a:lnTo>
                  <a:lnTo>
                    <a:pt x="1326" y="1161"/>
                  </a:lnTo>
                  <a:lnTo>
                    <a:pt x="1327" y="1163"/>
                  </a:lnTo>
                  <a:lnTo>
                    <a:pt x="1327" y="1166"/>
                  </a:lnTo>
                  <a:lnTo>
                    <a:pt x="1327" y="1194"/>
                  </a:lnTo>
                  <a:lnTo>
                    <a:pt x="1184" y="1194"/>
                  </a:lnTo>
                  <a:lnTo>
                    <a:pt x="1184" y="994"/>
                  </a:lnTo>
                  <a:lnTo>
                    <a:pt x="1184" y="991"/>
                  </a:lnTo>
                  <a:lnTo>
                    <a:pt x="1185" y="988"/>
                  </a:lnTo>
                  <a:lnTo>
                    <a:pt x="1186" y="987"/>
                  </a:lnTo>
                  <a:lnTo>
                    <a:pt x="1189" y="986"/>
                  </a:lnTo>
                  <a:lnTo>
                    <a:pt x="1193" y="986"/>
                  </a:lnTo>
                  <a:close/>
                  <a:moveTo>
                    <a:pt x="428" y="986"/>
                  </a:moveTo>
                  <a:lnTo>
                    <a:pt x="493" y="986"/>
                  </a:lnTo>
                  <a:lnTo>
                    <a:pt x="496" y="986"/>
                  </a:lnTo>
                  <a:lnTo>
                    <a:pt x="498" y="986"/>
                  </a:lnTo>
                  <a:lnTo>
                    <a:pt x="501" y="988"/>
                  </a:lnTo>
                  <a:lnTo>
                    <a:pt x="502" y="990"/>
                  </a:lnTo>
                  <a:lnTo>
                    <a:pt x="503" y="993"/>
                  </a:lnTo>
                  <a:lnTo>
                    <a:pt x="543" y="1131"/>
                  </a:lnTo>
                  <a:lnTo>
                    <a:pt x="543" y="1132"/>
                  </a:lnTo>
                  <a:lnTo>
                    <a:pt x="544" y="1133"/>
                  </a:lnTo>
                  <a:lnTo>
                    <a:pt x="545" y="1135"/>
                  </a:lnTo>
                  <a:lnTo>
                    <a:pt x="567" y="1065"/>
                  </a:lnTo>
                  <a:lnTo>
                    <a:pt x="588" y="996"/>
                  </a:lnTo>
                  <a:lnTo>
                    <a:pt x="589" y="993"/>
                  </a:lnTo>
                  <a:lnTo>
                    <a:pt x="591" y="990"/>
                  </a:lnTo>
                  <a:lnTo>
                    <a:pt x="593" y="988"/>
                  </a:lnTo>
                  <a:lnTo>
                    <a:pt x="595" y="987"/>
                  </a:lnTo>
                  <a:lnTo>
                    <a:pt x="598" y="986"/>
                  </a:lnTo>
                  <a:lnTo>
                    <a:pt x="602" y="986"/>
                  </a:lnTo>
                  <a:lnTo>
                    <a:pt x="656" y="986"/>
                  </a:lnTo>
                  <a:lnTo>
                    <a:pt x="658" y="986"/>
                  </a:lnTo>
                  <a:lnTo>
                    <a:pt x="660" y="987"/>
                  </a:lnTo>
                  <a:lnTo>
                    <a:pt x="662" y="988"/>
                  </a:lnTo>
                  <a:lnTo>
                    <a:pt x="663" y="990"/>
                  </a:lnTo>
                  <a:lnTo>
                    <a:pt x="663" y="993"/>
                  </a:lnTo>
                  <a:lnTo>
                    <a:pt x="663" y="1188"/>
                  </a:lnTo>
                  <a:lnTo>
                    <a:pt x="663" y="1191"/>
                  </a:lnTo>
                  <a:lnTo>
                    <a:pt x="662" y="1193"/>
                  </a:lnTo>
                  <a:lnTo>
                    <a:pt x="661" y="1194"/>
                  </a:lnTo>
                  <a:lnTo>
                    <a:pt x="659" y="1195"/>
                  </a:lnTo>
                  <a:lnTo>
                    <a:pt x="656" y="1195"/>
                  </a:lnTo>
                  <a:lnTo>
                    <a:pt x="618" y="1195"/>
                  </a:lnTo>
                  <a:lnTo>
                    <a:pt x="618" y="1022"/>
                  </a:lnTo>
                  <a:lnTo>
                    <a:pt x="617" y="1022"/>
                  </a:lnTo>
                  <a:lnTo>
                    <a:pt x="603" y="1064"/>
                  </a:lnTo>
                  <a:lnTo>
                    <a:pt x="563" y="1190"/>
                  </a:lnTo>
                  <a:lnTo>
                    <a:pt x="562" y="1192"/>
                  </a:lnTo>
                  <a:lnTo>
                    <a:pt x="560" y="1194"/>
                  </a:lnTo>
                  <a:lnTo>
                    <a:pt x="557" y="1195"/>
                  </a:lnTo>
                  <a:lnTo>
                    <a:pt x="532" y="1195"/>
                  </a:lnTo>
                  <a:lnTo>
                    <a:pt x="529" y="1195"/>
                  </a:lnTo>
                  <a:lnTo>
                    <a:pt x="526" y="1194"/>
                  </a:lnTo>
                  <a:lnTo>
                    <a:pt x="524" y="1193"/>
                  </a:lnTo>
                  <a:lnTo>
                    <a:pt x="523" y="1191"/>
                  </a:lnTo>
                  <a:lnTo>
                    <a:pt x="522" y="1188"/>
                  </a:lnTo>
                  <a:lnTo>
                    <a:pt x="494" y="1097"/>
                  </a:lnTo>
                  <a:lnTo>
                    <a:pt x="483" y="1061"/>
                  </a:lnTo>
                  <a:lnTo>
                    <a:pt x="471" y="1025"/>
                  </a:lnTo>
                  <a:lnTo>
                    <a:pt x="471" y="1185"/>
                  </a:lnTo>
                  <a:lnTo>
                    <a:pt x="471" y="1190"/>
                  </a:lnTo>
                  <a:lnTo>
                    <a:pt x="469" y="1192"/>
                  </a:lnTo>
                  <a:lnTo>
                    <a:pt x="467" y="1194"/>
                  </a:lnTo>
                  <a:lnTo>
                    <a:pt x="464" y="1195"/>
                  </a:lnTo>
                  <a:lnTo>
                    <a:pt x="461" y="1195"/>
                  </a:lnTo>
                  <a:lnTo>
                    <a:pt x="445" y="1195"/>
                  </a:lnTo>
                  <a:lnTo>
                    <a:pt x="428" y="1195"/>
                  </a:lnTo>
                  <a:lnTo>
                    <a:pt x="428" y="986"/>
                  </a:lnTo>
                  <a:close/>
                  <a:moveTo>
                    <a:pt x="1095" y="986"/>
                  </a:moveTo>
                  <a:lnTo>
                    <a:pt x="1099" y="986"/>
                  </a:lnTo>
                  <a:lnTo>
                    <a:pt x="1123" y="986"/>
                  </a:lnTo>
                  <a:lnTo>
                    <a:pt x="1128" y="986"/>
                  </a:lnTo>
                  <a:lnTo>
                    <a:pt x="1130" y="987"/>
                  </a:lnTo>
                  <a:lnTo>
                    <a:pt x="1132" y="988"/>
                  </a:lnTo>
                  <a:lnTo>
                    <a:pt x="1133" y="991"/>
                  </a:lnTo>
                  <a:lnTo>
                    <a:pt x="1133" y="994"/>
                  </a:lnTo>
                  <a:lnTo>
                    <a:pt x="1133" y="1188"/>
                  </a:lnTo>
                  <a:lnTo>
                    <a:pt x="1132" y="1191"/>
                  </a:lnTo>
                  <a:lnTo>
                    <a:pt x="1132" y="1193"/>
                  </a:lnTo>
                  <a:lnTo>
                    <a:pt x="1130" y="1194"/>
                  </a:lnTo>
                  <a:lnTo>
                    <a:pt x="1128" y="1195"/>
                  </a:lnTo>
                  <a:lnTo>
                    <a:pt x="1125" y="1195"/>
                  </a:lnTo>
                  <a:lnTo>
                    <a:pt x="1077" y="1195"/>
                  </a:lnTo>
                  <a:lnTo>
                    <a:pt x="1074" y="1195"/>
                  </a:lnTo>
                  <a:lnTo>
                    <a:pt x="1071" y="1194"/>
                  </a:lnTo>
                  <a:lnTo>
                    <a:pt x="1070" y="1192"/>
                  </a:lnTo>
                  <a:lnTo>
                    <a:pt x="1067" y="1189"/>
                  </a:lnTo>
                  <a:lnTo>
                    <a:pt x="995" y="1032"/>
                  </a:lnTo>
                  <a:lnTo>
                    <a:pt x="994" y="1030"/>
                  </a:lnTo>
                  <a:lnTo>
                    <a:pt x="993" y="1028"/>
                  </a:lnTo>
                  <a:lnTo>
                    <a:pt x="991" y="1025"/>
                  </a:lnTo>
                  <a:lnTo>
                    <a:pt x="991" y="1183"/>
                  </a:lnTo>
                  <a:lnTo>
                    <a:pt x="991" y="1189"/>
                  </a:lnTo>
                  <a:lnTo>
                    <a:pt x="991" y="1192"/>
                  </a:lnTo>
                  <a:lnTo>
                    <a:pt x="990" y="1194"/>
                  </a:lnTo>
                  <a:lnTo>
                    <a:pt x="988" y="1195"/>
                  </a:lnTo>
                  <a:lnTo>
                    <a:pt x="985" y="1195"/>
                  </a:lnTo>
                  <a:lnTo>
                    <a:pt x="979" y="1195"/>
                  </a:lnTo>
                  <a:lnTo>
                    <a:pt x="948" y="1195"/>
                  </a:lnTo>
                  <a:lnTo>
                    <a:pt x="948" y="986"/>
                  </a:lnTo>
                  <a:lnTo>
                    <a:pt x="1005" y="986"/>
                  </a:lnTo>
                  <a:lnTo>
                    <a:pt x="1009" y="986"/>
                  </a:lnTo>
                  <a:lnTo>
                    <a:pt x="1013" y="987"/>
                  </a:lnTo>
                  <a:lnTo>
                    <a:pt x="1015" y="989"/>
                  </a:lnTo>
                  <a:lnTo>
                    <a:pt x="1017" y="992"/>
                  </a:lnTo>
                  <a:lnTo>
                    <a:pt x="1087" y="1141"/>
                  </a:lnTo>
                  <a:lnTo>
                    <a:pt x="1088" y="1143"/>
                  </a:lnTo>
                  <a:lnTo>
                    <a:pt x="1089" y="1144"/>
                  </a:lnTo>
                  <a:lnTo>
                    <a:pt x="1089" y="994"/>
                  </a:lnTo>
                  <a:lnTo>
                    <a:pt x="1090" y="991"/>
                  </a:lnTo>
                  <a:lnTo>
                    <a:pt x="1090" y="989"/>
                  </a:lnTo>
                  <a:lnTo>
                    <a:pt x="1091" y="987"/>
                  </a:lnTo>
                  <a:lnTo>
                    <a:pt x="1093" y="986"/>
                  </a:lnTo>
                  <a:lnTo>
                    <a:pt x="1095" y="986"/>
                  </a:lnTo>
                  <a:close/>
                  <a:moveTo>
                    <a:pt x="1897" y="985"/>
                  </a:moveTo>
                  <a:lnTo>
                    <a:pt x="1938" y="986"/>
                  </a:lnTo>
                  <a:lnTo>
                    <a:pt x="1958" y="988"/>
                  </a:lnTo>
                  <a:lnTo>
                    <a:pt x="1976" y="992"/>
                  </a:lnTo>
                  <a:lnTo>
                    <a:pt x="1990" y="999"/>
                  </a:lnTo>
                  <a:lnTo>
                    <a:pt x="2000" y="1010"/>
                  </a:lnTo>
                  <a:lnTo>
                    <a:pt x="2006" y="1024"/>
                  </a:lnTo>
                  <a:lnTo>
                    <a:pt x="2008" y="1041"/>
                  </a:lnTo>
                  <a:lnTo>
                    <a:pt x="2006" y="1055"/>
                  </a:lnTo>
                  <a:lnTo>
                    <a:pt x="2000" y="1068"/>
                  </a:lnTo>
                  <a:lnTo>
                    <a:pt x="1991" y="1079"/>
                  </a:lnTo>
                  <a:lnTo>
                    <a:pt x="1977" y="1087"/>
                  </a:lnTo>
                  <a:lnTo>
                    <a:pt x="1974" y="1088"/>
                  </a:lnTo>
                  <a:lnTo>
                    <a:pt x="1972" y="1089"/>
                  </a:lnTo>
                  <a:lnTo>
                    <a:pt x="1968" y="1090"/>
                  </a:lnTo>
                  <a:lnTo>
                    <a:pt x="1979" y="1093"/>
                  </a:lnTo>
                  <a:lnTo>
                    <a:pt x="1988" y="1099"/>
                  </a:lnTo>
                  <a:lnTo>
                    <a:pt x="1993" y="1105"/>
                  </a:lnTo>
                  <a:lnTo>
                    <a:pt x="1997" y="1113"/>
                  </a:lnTo>
                  <a:lnTo>
                    <a:pt x="2000" y="1122"/>
                  </a:lnTo>
                  <a:lnTo>
                    <a:pt x="2001" y="1132"/>
                  </a:lnTo>
                  <a:lnTo>
                    <a:pt x="2008" y="1178"/>
                  </a:lnTo>
                  <a:lnTo>
                    <a:pt x="2010" y="1183"/>
                  </a:lnTo>
                  <a:lnTo>
                    <a:pt x="2012" y="1189"/>
                  </a:lnTo>
                  <a:lnTo>
                    <a:pt x="2014" y="1194"/>
                  </a:lnTo>
                  <a:lnTo>
                    <a:pt x="1965" y="1194"/>
                  </a:lnTo>
                  <a:lnTo>
                    <a:pt x="1957" y="1140"/>
                  </a:lnTo>
                  <a:lnTo>
                    <a:pt x="1954" y="1123"/>
                  </a:lnTo>
                  <a:lnTo>
                    <a:pt x="1953" y="1119"/>
                  </a:lnTo>
                  <a:lnTo>
                    <a:pt x="1950" y="1116"/>
                  </a:lnTo>
                  <a:lnTo>
                    <a:pt x="1947" y="1113"/>
                  </a:lnTo>
                  <a:lnTo>
                    <a:pt x="1944" y="1112"/>
                  </a:lnTo>
                  <a:lnTo>
                    <a:pt x="1940" y="1111"/>
                  </a:lnTo>
                  <a:lnTo>
                    <a:pt x="1917" y="1111"/>
                  </a:lnTo>
                  <a:lnTo>
                    <a:pt x="1893" y="1111"/>
                  </a:lnTo>
                  <a:lnTo>
                    <a:pt x="1893" y="1194"/>
                  </a:lnTo>
                  <a:lnTo>
                    <a:pt x="1847" y="1194"/>
                  </a:lnTo>
                  <a:lnTo>
                    <a:pt x="1847" y="1190"/>
                  </a:lnTo>
                  <a:lnTo>
                    <a:pt x="1847" y="1185"/>
                  </a:lnTo>
                  <a:lnTo>
                    <a:pt x="1847" y="994"/>
                  </a:lnTo>
                  <a:lnTo>
                    <a:pt x="1847" y="991"/>
                  </a:lnTo>
                  <a:lnTo>
                    <a:pt x="1848" y="988"/>
                  </a:lnTo>
                  <a:lnTo>
                    <a:pt x="1849" y="987"/>
                  </a:lnTo>
                  <a:lnTo>
                    <a:pt x="1851" y="986"/>
                  </a:lnTo>
                  <a:lnTo>
                    <a:pt x="1855" y="986"/>
                  </a:lnTo>
                  <a:lnTo>
                    <a:pt x="1897" y="985"/>
                  </a:lnTo>
                  <a:close/>
                  <a:moveTo>
                    <a:pt x="2280" y="985"/>
                  </a:moveTo>
                  <a:lnTo>
                    <a:pt x="2330" y="985"/>
                  </a:lnTo>
                  <a:lnTo>
                    <a:pt x="2333" y="986"/>
                  </a:lnTo>
                  <a:lnTo>
                    <a:pt x="2336" y="987"/>
                  </a:lnTo>
                  <a:lnTo>
                    <a:pt x="2338" y="989"/>
                  </a:lnTo>
                  <a:lnTo>
                    <a:pt x="2340" y="992"/>
                  </a:lnTo>
                  <a:lnTo>
                    <a:pt x="2411" y="1140"/>
                  </a:lnTo>
                  <a:lnTo>
                    <a:pt x="2411" y="1141"/>
                  </a:lnTo>
                  <a:lnTo>
                    <a:pt x="2412" y="1143"/>
                  </a:lnTo>
                  <a:lnTo>
                    <a:pt x="2414" y="1145"/>
                  </a:lnTo>
                  <a:lnTo>
                    <a:pt x="2414" y="1143"/>
                  </a:lnTo>
                  <a:lnTo>
                    <a:pt x="2414" y="1141"/>
                  </a:lnTo>
                  <a:lnTo>
                    <a:pt x="2414" y="1139"/>
                  </a:lnTo>
                  <a:lnTo>
                    <a:pt x="2414" y="994"/>
                  </a:lnTo>
                  <a:lnTo>
                    <a:pt x="2414" y="990"/>
                  </a:lnTo>
                  <a:lnTo>
                    <a:pt x="2415" y="988"/>
                  </a:lnTo>
                  <a:lnTo>
                    <a:pt x="2417" y="986"/>
                  </a:lnTo>
                  <a:lnTo>
                    <a:pt x="2419" y="986"/>
                  </a:lnTo>
                  <a:lnTo>
                    <a:pt x="2422" y="985"/>
                  </a:lnTo>
                  <a:lnTo>
                    <a:pt x="2450" y="986"/>
                  </a:lnTo>
                  <a:lnTo>
                    <a:pt x="2453" y="986"/>
                  </a:lnTo>
                  <a:lnTo>
                    <a:pt x="2454" y="987"/>
                  </a:lnTo>
                  <a:lnTo>
                    <a:pt x="2455" y="988"/>
                  </a:lnTo>
                  <a:lnTo>
                    <a:pt x="2456" y="990"/>
                  </a:lnTo>
                  <a:lnTo>
                    <a:pt x="2456" y="992"/>
                  </a:lnTo>
                  <a:lnTo>
                    <a:pt x="2456" y="1189"/>
                  </a:lnTo>
                  <a:lnTo>
                    <a:pt x="2456" y="1192"/>
                  </a:lnTo>
                  <a:lnTo>
                    <a:pt x="2455" y="1194"/>
                  </a:lnTo>
                  <a:lnTo>
                    <a:pt x="2453" y="1195"/>
                  </a:lnTo>
                  <a:lnTo>
                    <a:pt x="2450" y="1195"/>
                  </a:lnTo>
                  <a:lnTo>
                    <a:pt x="2400" y="1195"/>
                  </a:lnTo>
                  <a:lnTo>
                    <a:pt x="2397" y="1194"/>
                  </a:lnTo>
                  <a:lnTo>
                    <a:pt x="2394" y="1192"/>
                  </a:lnTo>
                  <a:lnTo>
                    <a:pt x="2392" y="1189"/>
                  </a:lnTo>
                  <a:lnTo>
                    <a:pt x="2335" y="1066"/>
                  </a:lnTo>
                  <a:lnTo>
                    <a:pt x="2316" y="1027"/>
                  </a:lnTo>
                  <a:lnTo>
                    <a:pt x="2315" y="1027"/>
                  </a:lnTo>
                  <a:lnTo>
                    <a:pt x="2315" y="1184"/>
                  </a:lnTo>
                  <a:lnTo>
                    <a:pt x="2315" y="1189"/>
                  </a:lnTo>
                  <a:lnTo>
                    <a:pt x="2314" y="1192"/>
                  </a:lnTo>
                  <a:lnTo>
                    <a:pt x="2313" y="1194"/>
                  </a:lnTo>
                  <a:lnTo>
                    <a:pt x="2312" y="1194"/>
                  </a:lnTo>
                  <a:lnTo>
                    <a:pt x="2309" y="1195"/>
                  </a:lnTo>
                  <a:lnTo>
                    <a:pt x="2305" y="1195"/>
                  </a:lnTo>
                  <a:lnTo>
                    <a:pt x="2272" y="1195"/>
                  </a:lnTo>
                  <a:lnTo>
                    <a:pt x="2272" y="994"/>
                  </a:lnTo>
                  <a:lnTo>
                    <a:pt x="2272" y="991"/>
                  </a:lnTo>
                  <a:lnTo>
                    <a:pt x="2273" y="988"/>
                  </a:lnTo>
                  <a:lnTo>
                    <a:pt x="2275" y="987"/>
                  </a:lnTo>
                  <a:lnTo>
                    <a:pt x="2277" y="986"/>
                  </a:lnTo>
                  <a:lnTo>
                    <a:pt x="2280" y="985"/>
                  </a:lnTo>
                  <a:close/>
                  <a:moveTo>
                    <a:pt x="2118" y="985"/>
                  </a:moveTo>
                  <a:lnTo>
                    <a:pt x="2155" y="986"/>
                  </a:lnTo>
                  <a:lnTo>
                    <a:pt x="2159" y="986"/>
                  </a:lnTo>
                  <a:lnTo>
                    <a:pt x="2162" y="987"/>
                  </a:lnTo>
                  <a:lnTo>
                    <a:pt x="2164" y="989"/>
                  </a:lnTo>
                  <a:lnTo>
                    <a:pt x="2165" y="992"/>
                  </a:lnTo>
                  <a:lnTo>
                    <a:pt x="2211" y="1124"/>
                  </a:lnTo>
                  <a:lnTo>
                    <a:pt x="2232" y="1188"/>
                  </a:lnTo>
                  <a:lnTo>
                    <a:pt x="2233" y="1190"/>
                  </a:lnTo>
                  <a:lnTo>
                    <a:pt x="2233" y="1192"/>
                  </a:lnTo>
                  <a:lnTo>
                    <a:pt x="2234" y="1195"/>
                  </a:lnTo>
                  <a:lnTo>
                    <a:pt x="2215" y="1195"/>
                  </a:lnTo>
                  <a:lnTo>
                    <a:pt x="2205" y="1195"/>
                  </a:lnTo>
                  <a:lnTo>
                    <a:pt x="2197" y="1195"/>
                  </a:lnTo>
                  <a:lnTo>
                    <a:pt x="2190" y="1193"/>
                  </a:lnTo>
                  <a:lnTo>
                    <a:pt x="2186" y="1187"/>
                  </a:lnTo>
                  <a:lnTo>
                    <a:pt x="2184" y="1178"/>
                  </a:lnTo>
                  <a:lnTo>
                    <a:pt x="2181" y="1170"/>
                  </a:lnTo>
                  <a:lnTo>
                    <a:pt x="2177" y="1160"/>
                  </a:lnTo>
                  <a:lnTo>
                    <a:pt x="2174" y="1154"/>
                  </a:lnTo>
                  <a:lnTo>
                    <a:pt x="2170" y="1151"/>
                  </a:lnTo>
                  <a:lnTo>
                    <a:pt x="2164" y="1150"/>
                  </a:lnTo>
                  <a:lnTo>
                    <a:pt x="2154" y="1149"/>
                  </a:lnTo>
                  <a:lnTo>
                    <a:pt x="2100" y="1149"/>
                  </a:lnTo>
                  <a:lnTo>
                    <a:pt x="2097" y="1149"/>
                  </a:lnTo>
                  <a:lnTo>
                    <a:pt x="2094" y="1150"/>
                  </a:lnTo>
                  <a:lnTo>
                    <a:pt x="2092" y="1152"/>
                  </a:lnTo>
                  <a:lnTo>
                    <a:pt x="2091" y="1153"/>
                  </a:lnTo>
                  <a:lnTo>
                    <a:pt x="2090" y="1156"/>
                  </a:lnTo>
                  <a:lnTo>
                    <a:pt x="2080" y="1188"/>
                  </a:lnTo>
                  <a:lnTo>
                    <a:pt x="2079" y="1191"/>
                  </a:lnTo>
                  <a:lnTo>
                    <a:pt x="2077" y="1193"/>
                  </a:lnTo>
                  <a:lnTo>
                    <a:pt x="2076" y="1194"/>
                  </a:lnTo>
                  <a:lnTo>
                    <a:pt x="2074" y="1195"/>
                  </a:lnTo>
                  <a:lnTo>
                    <a:pt x="2071" y="1195"/>
                  </a:lnTo>
                  <a:lnTo>
                    <a:pt x="2053" y="1195"/>
                  </a:lnTo>
                  <a:lnTo>
                    <a:pt x="2033" y="1195"/>
                  </a:lnTo>
                  <a:lnTo>
                    <a:pt x="2044" y="1168"/>
                  </a:lnTo>
                  <a:lnTo>
                    <a:pt x="2052" y="1142"/>
                  </a:lnTo>
                  <a:lnTo>
                    <a:pt x="2105" y="994"/>
                  </a:lnTo>
                  <a:lnTo>
                    <a:pt x="2107" y="991"/>
                  </a:lnTo>
                  <a:lnTo>
                    <a:pt x="2109" y="988"/>
                  </a:lnTo>
                  <a:lnTo>
                    <a:pt x="2111" y="987"/>
                  </a:lnTo>
                  <a:lnTo>
                    <a:pt x="2114" y="986"/>
                  </a:lnTo>
                  <a:lnTo>
                    <a:pt x="2118" y="985"/>
                  </a:lnTo>
                  <a:close/>
                  <a:moveTo>
                    <a:pt x="2576" y="983"/>
                  </a:moveTo>
                  <a:lnTo>
                    <a:pt x="2597" y="983"/>
                  </a:lnTo>
                  <a:lnTo>
                    <a:pt x="2619" y="987"/>
                  </a:lnTo>
                  <a:lnTo>
                    <a:pt x="2633" y="994"/>
                  </a:lnTo>
                  <a:lnTo>
                    <a:pt x="2645" y="1003"/>
                  </a:lnTo>
                  <a:lnTo>
                    <a:pt x="2653" y="1016"/>
                  </a:lnTo>
                  <a:lnTo>
                    <a:pt x="2658" y="1030"/>
                  </a:lnTo>
                  <a:lnTo>
                    <a:pt x="2659" y="1046"/>
                  </a:lnTo>
                  <a:lnTo>
                    <a:pt x="2619" y="1046"/>
                  </a:lnTo>
                  <a:lnTo>
                    <a:pt x="2615" y="1037"/>
                  </a:lnTo>
                  <a:lnTo>
                    <a:pt x="2611" y="1030"/>
                  </a:lnTo>
                  <a:lnTo>
                    <a:pt x="2606" y="1023"/>
                  </a:lnTo>
                  <a:lnTo>
                    <a:pt x="2597" y="1017"/>
                  </a:lnTo>
                  <a:lnTo>
                    <a:pt x="2586" y="1015"/>
                  </a:lnTo>
                  <a:lnTo>
                    <a:pt x="2573" y="1016"/>
                  </a:lnTo>
                  <a:lnTo>
                    <a:pt x="2563" y="1020"/>
                  </a:lnTo>
                  <a:lnTo>
                    <a:pt x="2555" y="1027"/>
                  </a:lnTo>
                  <a:lnTo>
                    <a:pt x="2549" y="1035"/>
                  </a:lnTo>
                  <a:lnTo>
                    <a:pt x="2549" y="1045"/>
                  </a:lnTo>
                  <a:lnTo>
                    <a:pt x="2553" y="1053"/>
                  </a:lnTo>
                  <a:lnTo>
                    <a:pt x="2560" y="1060"/>
                  </a:lnTo>
                  <a:lnTo>
                    <a:pt x="2569" y="1065"/>
                  </a:lnTo>
                  <a:lnTo>
                    <a:pt x="2592" y="1072"/>
                  </a:lnTo>
                  <a:lnTo>
                    <a:pt x="2615" y="1078"/>
                  </a:lnTo>
                  <a:lnTo>
                    <a:pt x="2632" y="1084"/>
                  </a:lnTo>
                  <a:lnTo>
                    <a:pt x="2648" y="1093"/>
                  </a:lnTo>
                  <a:lnTo>
                    <a:pt x="2657" y="1103"/>
                  </a:lnTo>
                  <a:lnTo>
                    <a:pt x="2663" y="1114"/>
                  </a:lnTo>
                  <a:lnTo>
                    <a:pt x="2666" y="1128"/>
                  </a:lnTo>
                  <a:lnTo>
                    <a:pt x="2666" y="1141"/>
                  </a:lnTo>
                  <a:lnTo>
                    <a:pt x="2661" y="1154"/>
                  </a:lnTo>
                  <a:lnTo>
                    <a:pt x="2654" y="1167"/>
                  </a:lnTo>
                  <a:lnTo>
                    <a:pt x="2642" y="1180"/>
                  </a:lnTo>
                  <a:lnTo>
                    <a:pt x="2626" y="1190"/>
                  </a:lnTo>
                  <a:lnTo>
                    <a:pt x="2609" y="1196"/>
                  </a:lnTo>
                  <a:lnTo>
                    <a:pt x="2583" y="1200"/>
                  </a:lnTo>
                  <a:lnTo>
                    <a:pt x="2558" y="1199"/>
                  </a:lnTo>
                  <a:lnTo>
                    <a:pt x="2534" y="1192"/>
                  </a:lnTo>
                  <a:lnTo>
                    <a:pt x="2518" y="1184"/>
                  </a:lnTo>
                  <a:lnTo>
                    <a:pt x="2508" y="1173"/>
                  </a:lnTo>
                  <a:lnTo>
                    <a:pt x="2501" y="1159"/>
                  </a:lnTo>
                  <a:lnTo>
                    <a:pt x="2497" y="1142"/>
                  </a:lnTo>
                  <a:lnTo>
                    <a:pt x="2497" y="1137"/>
                  </a:lnTo>
                  <a:lnTo>
                    <a:pt x="2497" y="1133"/>
                  </a:lnTo>
                  <a:lnTo>
                    <a:pt x="2497" y="1131"/>
                  </a:lnTo>
                  <a:lnTo>
                    <a:pt x="2498" y="1129"/>
                  </a:lnTo>
                  <a:lnTo>
                    <a:pt x="2500" y="1128"/>
                  </a:lnTo>
                  <a:lnTo>
                    <a:pt x="2502" y="1126"/>
                  </a:lnTo>
                  <a:lnTo>
                    <a:pt x="2506" y="1126"/>
                  </a:lnTo>
                  <a:lnTo>
                    <a:pt x="2511" y="1126"/>
                  </a:lnTo>
                  <a:lnTo>
                    <a:pt x="2537" y="1128"/>
                  </a:lnTo>
                  <a:lnTo>
                    <a:pt x="2538" y="1128"/>
                  </a:lnTo>
                  <a:lnTo>
                    <a:pt x="2540" y="1129"/>
                  </a:lnTo>
                  <a:lnTo>
                    <a:pt x="2542" y="1130"/>
                  </a:lnTo>
                  <a:lnTo>
                    <a:pt x="2542" y="1131"/>
                  </a:lnTo>
                  <a:lnTo>
                    <a:pt x="2543" y="1143"/>
                  </a:lnTo>
                  <a:lnTo>
                    <a:pt x="2547" y="1152"/>
                  </a:lnTo>
                  <a:lnTo>
                    <a:pt x="2554" y="1160"/>
                  </a:lnTo>
                  <a:lnTo>
                    <a:pt x="2562" y="1164"/>
                  </a:lnTo>
                  <a:lnTo>
                    <a:pt x="2571" y="1166"/>
                  </a:lnTo>
                  <a:lnTo>
                    <a:pt x="2582" y="1166"/>
                  </a:lnTo>
                  <a:lnTo>
                    <a:pt x="2592" y="1165"/>
                  </a:lnTo>
                  <a:lnTo>
                    <a:pt x="2600" y="1162"/>
                  </a:lnTo>
                  <a:lnTo>
                    <a:pt x="2609" y="1158"/>
                  </a:lnTo>
                  <a:lnTo>
                    <a:pt x="2616" y="1149"/>
                  </a:lnTo>
                  <a:lnTo>
                    <a:pt x="2618" y="1140"/>
                  </a:lnTo>
                  <a:lnTo>
                    <a:pt x="2617" y="1131"/>
                  </a:lnTo>
                  <a:lnTo>
                    <a:pt x="2612" y="1122"/>
                  </a:lnTo>
                  <a:lnTo>
                    <a:pt x="2602" y="1117"/>
                  </a:lnTo>
                  <a:lnTo>
                    <a:pt x="2581" y="1111"/>
                  </a:lnTo>
                  <a:lnTo>
                    <a:pt x="2559" y="1105"/>
                  </a:lnTo>
                  <a:lnTo>
                    <a:pt x="2532" y="1093"/>
                  </a:lnTo>
                  <a:lnTo>
                    <a:pt x="2518" y="1085"/>
                  </a:lnTo>
                  <a:lnTo>
                    <a:pt x="2509" y="1074"/>
                  </a:lnTo>
                  <a:lnTo>
                    <a:pt x="2504" y="1061"/>
                  </a:lnTo>
                  <a:lnTo>
                    <a:pt x="2502" y="1048"/>
                  </a:lnTo>
                  <a:lnTo>
                    <a:pt x="2504" y="1034"/>
                  </a:lnTo>
                  <a:lnTo>
                    <a:pt x="2507" y="1022"/>
                  </a:lnTo>
                  <a:lnTo>
                    <a:pt x="2513" y="1010"/>
                  </a:lnTo>
                  <a:lnTo>
                    <a:pt x="2521" y="1002"/>
                  </a:lnTo>
                  <a:lnTo>
                    <a:pt x="2537" y="992"/>
                  </a:lnTo>
                  <a:lnTo>
                    <a:pt x="2556" y="986"/>
                  </a:lnTo>
                  <a:lnTo>
                    <a:pt x="2576" y="983"/>
                  </a:lnTo>
                  <a:close/>
                  <a:moveTo>
                    <a:pt x="803" y="982"/>
                  </a:moveTo>
                  <a:lnTo>
                    <a:pt x="825" y="983"/>
                  </a:lnTo>
                  <a:lnTo>
                    <a:pt x="848" y="989"/>
                  </a:lnTo>
                  <a:lnTo>
                    <a:pt x="863" y="997"/>
                  </a:lnTo>
                  <a:lnTo>
                    <a:pt x="877" y="1008"/>
                  </a:lnTo>
                  <a:lnTo>
                    <a:pt x="887" y="1022"/>
                  </a:lnTo>
                  <a:lnTo>
                    <a:pt x="895" y="1038"/>
                  </a:lnTo>
                  <a:lnTo>
                    <a:pt x="903" y="1066"/>
                  </a:lnTo>
                  <a:lnTo>
                    <a:pt x="905" y="1094"/>
                  </a:lnTo>
                  <a:lnTo>
                    <a:pt x="901" y="1122"/>
                  </a:lnTo>
                  <a:lnTo>
                    <a:pt x="891" y="1150"/>
                  </a:lnTo>
                  <a:lnTo>
                    <a:pt x="880" y="1168"/>
                  </a:lnTo>
                  <a:lnTo>
                    <a:pt x="866" y="1181"/>
                  </a:lnTo>
                  <a:lnTo>
                    <a:pt x="850" y="1191"/>
                  </a:lnTo>
                  <a:lnTo>
                    <a:pt x="831" y="1197"/>
                  </a:lnTo>
                  <a:lnTo>
                    <a:pt x="805" y="1200"/>
                  </a:lnTo>
                  <a:lnTo>
                    <a:pt x="780" y="1198"/>
                  </a:lnTo>
                  <a:lnTo>
                    <a:pt x="757" y="1190"/>
                  </a:lnTo>
                  <a:lnTo>
                    <a:pt x="739" y="1179"/>
                  </a:lnTo>
                  <a:lnTo>
                    <a:pt x="725" y="1166"/>
                  </a:lnTo>
                  <a:lnTo>
                    <a:pt x="715" y="1149"/>
                  </a:lnTo>
                  <a:lnTo>
                    <a:pt x="709" y="1131"/>
                  </a:lnTo>
                  <a:lnTo>
                    <a:pt x="706" y="1108"/>
                  </a:lnTo>
                  <a:lnTo>
                    <a:pt x="704" y="1086"/>
                  </a:lnTo>
                  <a:lnTo>
                    <a:pt x="707" y="1064"/>
                  </a:lnTo>
                  <a:lnTo>
                    <a:pt x="712" y="1045"/>
                  </a:lnTo>
                  <a:lnTo>
                    <a:pt x="720" y="1025"/>
                  </a:lnTo>
                  <a:lnTo>
                    <a:pt x="732" y="1009"/>
                  </a:lnTo>
                  <a:lnTo>
                    <a:pt x="745" y="998"/>
                  </a:lnTo>
                  <a:lnTo>
                    <a:pt x="762" y="989"/>
                  </a:lnTo>
                  <a:lnTo>
                    <a:pt x="779" y="984"/>
                  </a:lnTo>
                  <a:lnTo>
                    <a:pt x="803" y="982"/>
                  </a:lnTo>
                  <a:close/>
                  <a:moveTo>
                    <a:pt x="2185" y="488"/>
                  </a:moveTo>
                  <a:lnTo>
                    <a:pt x="2173" y="491"/>
                  </a:lnTo>
                  <a:lnTo>
                    <a:pt x="2165" y="496"/>
                  </a:lnTo>
                  <a:lnTo>
                    <a:pt x="2160" y="506"/>
                  </a:lnTo>
                  <a:lnTo>
                    <a:pt x="2156" y="518"/>
                  </a:lnTo>
                  <a:lnTo>
                    <a:pt x="2154" y="530"/>
                  </a:lnTo>
                  <a:lnTo>
                    <a:pt x="2151" y="572"/>
                  </a:lnTo>
                  <a:lnTo>
                    <a:pt x="2151" y="614"/>
                  </a:lnTo>
                  <a:lnTo>
                    <a:pt x="2155" y="634"/>
                  </a:lnTo>
                  <a:lnTo>
                    <a:pt x="2162" y="653"/>
                  </a:lnTo>
                  <a:lnTo>
                    <a:pt x="2166" y="661"/>
                  </a:lnTo>
                  <a:lnTo>
                    <a:pt x="2174" y="666"/>
                  </a:lnTo>
                  <a:lnTo>
                    <a:pt x="2184" y="668"/>
                  </a:lnTo>
                  <a:lnTo>
                    <a:pt x="2195" y="667"/>
                  </a:lnTo>
                  <a:lnTo>
                    <a:pt x="2204" y="663"/>
                  </a:lnTo>
                  <a:lnTo>
                    <a:pt x="2212" y="654"/>
                  </a:lnTo>
                  <a:lnTo>
                    <a:pt x="2216" y="643"/>
                  </a:lnTo>
                  <a:lnTo>
                    <a:pt x="2221" y="610"/>
                  </a:lnTo>
                  <a:lnTo>
                    <a:pt x="2225" y="578"/>
                  </a:lnTo>
                  <a:lnTo>
                    <a:pt x="2222" y="578"/>
                  </a:lnTo>
                  <a:lnTo>
                    <a:pt x="2223" y="566"/>
                  </a:lnTo>
                  <a:lnTo>
                    <a:pt x="2222" y="555"/>
                  </a:lnTo>
                  <a:lnTo>
                    <a:pt x="2221" y="538"/>
                  </a:lnTo>
                  <a:lnTo>
                    <a:pt x="2218" y="521"/>
                  </a:lnTo>
                  <a:lnTo>
                    <a:pt x="2213" y="504"/>
                  </a:lnTo>
                  <a:lnTo>
                    <a:pt x="2205" y="495"/>
                  </a:lnTo>
                  <a:lnTo>
                    <a:pt x="2196" y="490"/>
                  </a:lnTo>
                  <a:lnTo>
                    <a:pt x="2185" y="488"/>
                  </a:lnTo>
                  <a:close/>
                  <a:moveTo>
                    <a:pt x="910" y="411"/>
                  </a:moveTo>
                  <a:lnTo>
                    <a:pt x="1042" y="411"/>
                  </a:lnTo>
                  <a:lnTo>
                    <a:pt x="1042" y="420"/>
                  </a:lnTo>
                  <a:lnTo>
                    <a:pt x="1042" y="628"/>
                  </a:lnTo>
                  <a:lnTo>
                    <a:pt x="1043" y="640"/>
                  </a:lnTo>
                  <a:lnTo>
                    <a:pt x="1046" y="650"/>
                  </a:lnTo>
                  <a:lnTo>
                    <a:pt x="1052" y="658"/>
                  </a:lnTo>
                  <a:lnTo>
                    <a:pt x="1060" y="664"/>
                  </a:lnTo>
                  <a:lnTo>
                    <a:pt x="1071" y="665"/>
                  </a:lnTo>
                  <a:lnTo>
                    <a:pt x="1080" y="663"/>
                  </a:lnTo>
                  <a:lnTo>
                    <a:pt x="1087" y="657"/>
                  </a:lnTo>
                  <a:lnTo>
                    <a:pt x="1091" y="649"/>
                  </a:lnTo>
                  <a:lnTo>
                    <a:pt x="1094" y="637"/>
                  </a:lnTo>
                  <a:lnTo>
                    <a:pt x="1094" y="625"/>
                  </a:lnTo>
                  <a:lnTo>
                    <a:pt x="1095" y="430"/>
                  </a:lnTo>
                  <a:lnTo>
                    <a:pt x="1095" y="411"/>
                  </a:lnTo>
                  <a:lnTo>
                    <a:pt x="1227" y="411"/>
                  </a:lnTo>
                  <a:lnTo>
                    <a:pt x="1227" y="634"/>
                  </a:lnTo>
                  <a:lnTo>
                    <a:pt x="1225" y="657"/>
                  </a:lnTo>
                  <a:lnTo>
                    <a:pt x="1219" y="679"/>
                  </a:lnTo>
                  <a:lnTo>
                    <a:pt x="1209" y="699"/>
                  </a:lnTo>
                  <a:lnTo>
                    <a:pt x="1197" y="714"/>
                  </a:lnTo>
                  <a:lnTo>
                    <a:pt x="1180" y="728"/>
                  </a:lnTo>
                  <a:lnTo>
                    <a:pt x="1160" y="739"/>
                  </a:lnTo>
                  <a:lnTo>
                    <a:pt x="1137" y="746"/>
                  </a:lnTo>
                  <a:lnTo>
                    <a:pt x="1101" y="753"/>
                  </a:lnTo>
                  <a:lnTo>
                    <a:pt x="1064" y="755"/>
                  </a:lnTo>
                  <a:lnTo>
                    <a:pt x="1028" y="752"/>
                  </a:lnTo>
                  <a:lnTo>
                    <a:pt x="992" y="743"/>
                  </a:lnTo>
                  <a:lnTo>
                    <a:pt x="973" y="737"/>
                  </a:lnTo>
                  <a:lnTo>
                    <a:pt x="956" y="728"/>
                  </a:lnTo>
                  <a:lnTo>
                    <a:pt x="941" y="715"/>
                  </a:lnTo>
                  <a:lnTo>
                    <a:pt x="929" y="701"/>
                  </a:lnTo>
                  <a:lnTo>
                    <a:pt x="919" y="682"/>
                  </a:lnTo>
                  <a:lnTo>
                    <a:pt x="913" y="663"/>
                  </a:lnTo>
                  <a:lnTo>
                    <a:pt x="910" y="643"/>
                  </a:lnTo>
                  <a:lnTo>
                    <a:pt x="910" y="414"/>
                  </a:lnTo>
                  <a:lnTo>
                    <a:pt x="910" y="413"/>
                  </a:lnTo>
                  <a:lnTo>
                    <a:pt x="910" y="411"/>
                  </a:lnTo>
                  <a:close/>
                  <a:moveTo>
                    <a:pt x="2464" y="410"/>
                  </a:moveTo>
                  <a:lnTo>
                    <a:pt x="2610" y="410"/>
                  </a:lnTo>
                  <a:lnTo>
                    <a:pt x="2613" y="411"/>
                  </a:lnTo>
                  <a:lnTo>
                    <a:pt x="2615" y="411"/>
                  </a:lnTo>
                  <a:lnTo>
                    <a:pt x="2616" y="413"/>
                  </a:lnTo>
                  <a:lnTo>
                    <a:pt x="2618" y="415"/>
                  </a:lnTo>
                  <a:lnTo>
                    <a:pt x="2619" y="417"/>
                  </a:lnTo>
                  <a:lnTo>
                    <a:pt x="2684" y="607"/>
                  </a:lnTo>
                  <a:lnTo>
                    <a:pt x="2685" y="609"/>
                  </a:lnTo>
                  <a:lnTo>
                    <a:pt x="2686" y="611"/>
                  </a:lnTo>
                  <a:lnTo>
                    <a:pt x="2688" y="612"/>
                  </a:lnTo>
                  <a:lnTo>
                    <a:pt x="2688" y="411"/>
                  </a:lnTo>
                  <a:lnTo>
                    <a:pt x="2795" y="411"/>
                  </a:lnTo>
                  <a:lnTo>
                    <a:pt x="2795" y="745"/>
                  </a:lnTo>
                  <a:lnTo>
                    <a:pt x="2788" y="745"/>
                  </a:lnTo>
                  <a:lnTo>
                    <a:pt x="2645" y="745"/>
                  </a:lnTo>
                  <a:lnTo>
                    <a:pt x="2641" y="745"/>
                  </a:lnTo>
                  <a:lnTo>
                    <a:pt x="2639" y="744"/>
                  </a:lnTo>
                  <a:lnTo>
                    <a:pt x="2637" y="742"/>
                  </a:lnTo>
                  <a:lnTo>
                    <a:pt x="2634" y="738"/>
                  </a:lnTo>
                  <a:lnTo>
                    <a:pt x="2569" y="550"/>
                  </a:lnTo>
                  <a:lnTo>
                    <a:pt x="2567" y="546"/>
                  </a:lnTo>
                  <a:lnTo>
                    <a:pt x="2564" y="542"/>
                  </a:lnTo>
                  <a:lnTo>
                    <a:pt x="2564" y="737"/>
                  </a:lnTo>
                  <a:lnTo>
                    <a:pt x="2564" y="740"/>
                  </a:lnTo>
                  <a:lnTo>
                    <a:pt x="2563" y="743"/>
                  </a:lnTo>
                  <a:lnTo>
                    <a:pt x="2562" y="744"/>
                  </a:lnTo>
                  <a:lnTo>
                    <a:pt x="2560" y="745"/>
                  </a:lnTo>
                  <a:lnTo>
                    <a:pt x="2556" y="745"/>
                  </a:lnTo>
                  <a:lnTo>
                    <a:pt x="2466" y="745"/>
                  </a:lnTo>
                  <a:lnTo>
                    <a:pt x="2462" y="745"/>
                  </a:lnTo>
                  <a:lnTo>
                    <a:pt x="2460" y="744"/>
                  </a:lnTo>
                  <a:lnTo>
                    <a:pt x="2458" y="743"/>
                  </a:lnTo>
                  <a:lnTo>
                    <a:pt x="2457" y="741"/>
                  </a:lnTo>
                  <a:lnTo>
                    <a:pt x="2457" y="738"/>
                  </a:lnTo>
                  <a:lnTo>
                    <a:pt x="2457" y="418"/>
                  </a:lnTo>
                  <a:lnTo>
                    <a:pt x="2457" y="415"/>
                  </a:lnTo>
                  <a:lnTo>
                    <a:pt x="2458" y="413"/>
                  </a:lnTo>
                  <a:lnTo>
                    <a:pt x="2459" y="411"/>
                  </a:lnTo>
                  <a:lnTo>
                    <a:pt x="2462" y="411"/>
                  </a:lnTo>
                  <a:lnTo>
                    <a:pt x="2464" y="410"/>
                  </a:lnTo>
                  <a:close/>
                  <a:moveTo>
                    <a:pt x="1785" y="410"/>
                  </a:moveTo>
                  <a:lnTo>
                    <a:pt x="1908" y="410"/>
                  </a:lnTo>
                  <a:lnTo>
                    <a:pt x="1911" y="411"/>
                  </a:lnTo>
                  <a:lnTo>
                    <a:pt x="1913" y="411"/>
                  </a:lnTo>
                  <a:lnTo>
                    <a:pt x="1914" y="413"/>
                  </a:lnTo>
                  <a:lnTo>
                    <a:pt x="1915" y="415"/>
                  </a:lnTo>
                  <a:lnTo>
                    <a:pt x="1915" y="417"/>
                  </a:lnTo>
                  <a:lnTo>
                    <a:pt x="1915" y="735"/>
                  </a:lnTo>
                  <a:lnTo>
                    <a:pt x="1915" y="739"/>
                  </a:lnTo>
                  <a:lnTo>
                    <a:pt x="1915" y="742"/>
                  </a:lnTo>
                  <a:lnTo>
                    <a:pt x="1914" y="744"/>
                  </a:lnTo>
                  <a:lnTo>
                    <a:pt x="1912" y="745"/>
                  </a:lnTo>
                  <a:lnTo>
                    <a:pt x="1910" y="745"/>
                  </a:lnTo>
                  <a:lnTo>
                    <a:pt x="1905" y="745"/>
                  </a:lnTo>
                  <a:lnTo>
                    <a:pt x="1792" y="745"/>
                  </a:lnTo>
                  <a:lnTo>
                    <a:pt x="1789" y="745"/>
                  </a:lnTo>
                  <a:lnTo>
                    <a:pt x="1787" y="744"/>
                  </a:lnTo>
                  <a:lnTo>
                    <a:pt x="1785" y="743"/>
                  </a:lnTo>
                  <a:lnTo>
                    <a:pt x="1785" y="741"/>
                  </a:lnTo>
                  <a:lnTo>
                    <a:pt x="1784" y="738"/>
                  </a:lnTo>
                  <a:lnTo>
                    <a:pt x="1784" y="418"/>
                  </a:lnTo>
                  <a:lnTo>
                    <a:pt x="1785" y="414"/>
                  </a:lnTo>
                  <a:lnTo>
                    <a:pt x="1785" y="410"/>
                  </a:lnTo>
                  <a:close/>
                  <a:moveTo>
                    <a:pt x="1343" y="410"/>
                  </a:moveTo>
                  <a:lnTo>
                    <a:pt x="1486" y="410"/>
                  </a:lnTo>
                  <a:lnTo>
                    <a:pt x="1489" y="411"/>
                  </a:lnTo>
                  <a:lnTo>
                    <a:pt x="1492" y="412"/>
                  </a:lnTo>
                  <a:lnTo>
                    <a:pt x="1494" y="414"/>
                  </a:lnTo>
                  <a:lnTo>
                    <a:pt x="1497" y="417"/>
                  </a:lnTo>
                  <a:lnTo>
                    <a:pt x="1563" y="607"/>
                  </a:lnTo>
                  <a:lnTo>
                    <a:pt x="1565" y="612"/>
                  </a:lnTo>
                  <a:lnTo>
                    <a:pt x="1566" y="612"/>
                  </a:lnTo>
                  <a:lnTo>
                    <a:pt x="1567" y="612"/>
                  </a:lnTo>
                  <a:lnTo>
                    <a:pt x="1567" y="411"/>
                  </a:lnTo>
                  <a:lnTo>
                    <a:pt x="1673" y="411"/>
                  </a:lnTo>
                  <a:lnTo>
                    <a:pt x="1673" y="745"/>
                  </a:lnTo>
                  <a:lnTo>
                    <a:pt x="1670" y="745"/>
                  </a:lnTo>
                  <a:lnTo>
                    <a:pt x="1665" y="745"/>
                  </a:lnTo>
                  <a:lnTo>
                    <a:pt x="1522" y="745"/>
                  </a:lnTo>
                  <a:lnTo>
                    <a:pt x="1519" y="745"/>
                  </a:lnTo>
                  <a:lnTo>
                    <a:pt x="1516" y="744"/>
                  </a:lnTo>
                  <a:lnTo>
                    <a:pt x="1514" y="742"/>
                  </a:lnTo>
                  <a:lnTo>
                    <a:pt x="1513" y="738"/>
                  </a:lnTo>
                  <a:lnTo>
                    <a:pt x="1448" y="551"/>
                  </a:lnTo>
                  <a:lnTo>
                    <a:pt x="1444" y="541"/>
                  </a:lnTo>
                  <a:lnTo>
                    <a:pt x="1442" y="542"/>
                  </a:lnTo>
                  <a:lnTo>
                    <a:pt x="1442" y="745"/>
                  </a:lnTo>
                  <a:lnTo>
                    <a:pt x="1335" y="745"/>
                  </a:lnTo>
                  <a:lnTo>
                    <a:pt x="1335" y="741"/>
                  </a:lnTo>
                  <a:lnTo>
                    <a:pt x="1335" y="737"/>
                  </a:lnTo>
                  <a:lnTo>
                    <a:pt x="1335" y="419"/>
                  </a:lnTo>
                  <a:lnTo>
                    <a:pt x="1335" y="415"/>
                  </a:lnTo>
                  <a:lnTo>
                    <a:pt x="1336" y="413"/>
                  </a:lnTo>
                  <a:lnTo>
                    <a:pt x="1338" y="411"/>
                  </a:lnTo>
                  <a:lnTo>
                    <a:pt x="1340" y="411"/>
                  </a:lnTo>
                  <a:lnTo>
                    <a:pt x="1343" y="410"/>
                  </a:lnTo>
                  <a:close/>
                  <a:moveTo>
                    <a:pt x="2191" y="402"/>
                  </a:moveTo>
                  <a:lnTo>
                    <a:pt x="2219" y="404"/>
                  </a:lnTo>
                  <a:lnTo>
                    <a:pt x="2246" y="409"/>
                  </a:lnTo>
                  <a:lnTo>
                    <a:pt x="2273" y="419"/>
                  </a:lnTo>
                  <a:lnTo>
                    <a:pt x="2293" y="431"/>
                  </a:lnTo>
                  <a:lnTo>
                    <a:pt x="2312" y="446"/>
                  </a:lnTo>
                  <a:lnTo>
                    <a:pt x="2327" y="464"/>
                  </a:lnTo>
                  <a:lnTo>
                    <a:pt x="2339" y="483"/>
                  </a:lnTo>
                  <a:lnTo>
                    <a:pt x="2348" y="506"/>
                  </a:lnTo>
                  <a:lnTo>
                    <a:pt x="2358" y="544"/>
                  </a:lnTo>
                  <a:lnTo>
                    <a:pt x="2360" y="582"/>
                  </a:lnTo>
                  <a:lnTo>
                    <a:pt x="2356" y="619"/>
                  </a:lnTo>
                  <a:lnTo>
                    <a:pt x="2345" y="657"/>
                  </a:lnTo>
                  <a:lnTo>
                    <a:pt x="2334" y="681"/>
                  </a:lnTo>
                  <a:lnTo>
                    <a:pt x="2319" y="702"/>
                  </a:lnTo>
                  <a:lnTo>
                    <a:pt x="2301" y="720"/>
                  </a:lnTo>
                  <a:lnTo>
                    <a:pt x="2280" y="733"/>
                  </a:lnTo>
                  <a:lnTo>
                    <a:pt x="2257" y="743"/>
                  </a:lnTo>
                  <a:lnTo>
                    <a:pt x="2230" y="750"/>
                  </a:lnTo>
                  <a:lnTo>
                    <a:pt x="2208" y="753"/>
                  </a:lnTo>
                  <a:lnTo>
                    <a:pt x="2187" y="755"/>
                  </a:lnTo>
                  <a:lnTo>
                    <a:pt x="2159" y="753"/>
                  </a:lnTo>
                  <a:lnTo>
                    <a:pt x="2133" y="747"/>
                  </a:lnTo>
                  <a:lnTo>
                    <a:pt x="2107" y="739"/>
                  </a:lnTo>
                  <a:lnTo>
                    <a:pt x="2083" y="727"/>
                  </a:lnTo>
                  <a:lnTo>
                    <a:pt x="2064" y="712"/>
                  </a:lnTo>
                  <a:lnTo>
                    <a:pt x="2050" y="697"/>
                  </a:lnTo>
                  <a:lnTo>
                    <a:pt x="2037" y="678"/>
                  </a:lnTo>
                  <a:lnTo>
                    <a:pt x="2028" y="658"/>
                  </a:lnTo>
                  <a:lnTo>
                    <a:pt x="2021" y="638"/>
                  </a:lnTo>
                  <a:lnTo>
                    <a:pt x="2016" y="609"/>
                  </a:lnTo>
                  <a:lnTo>
                    <a:pt x="2014" y="581"/>
                  </a:lnTo>
                  <a:lnTo>
                    <a:pt x="2015" y="552"/>
                  </a:lnTo>
                  <a:lnTo>
                    <a:pt x="2019" y="527"/>
                  </a:lnTo>
                  <a:lnTo>
                    <a:pt x="2025" y="503"/>
                  </a:lnTo>
                  <a:lnTo>
                    <a:pt x="2035" y="481"/>
                  </a:lnTo>
                  <a:lnTo>
                    <a:pt x="2048" y="461"/>
                  </a:lnTo>
                  <a:lnTo>
                    <a:pt x="2064" y="443"/>
                  </a:lnTo>
                  <a:lnTo>
                    <a:pt x="2085" y="428"/>
                  </a:lnTo>
                  <a:lnTo>
                    <a:pt x="2110" y="415"/>
                  </a:lnTo>
                  <a:lnTo>
                    <a:pt x="2136" y="407"/>
                  </a:lnTo>
                  <a:lnTo>
                    <a:pt x="2163" y="403"/>
                  </a:lnTo>
                  <a:lnTo>
                    <a:pt x="2191" y="402"/>
                  </a:lnTo>
                  <a:close/>
                  <a:moveTo>
                    <a:pt x="2187" y="84"/>
                  </a:moveTo>
                  <a:lnTo>
                    <a:pt x="2173" y="84"/>
                  </a:lnTo>
                  <a:lnTo>
                    <a:pt x="2173" y="148"/>
                  </a:lnTo>
                  <a:lnTo>
                    <a:pt x="2187" y="148"/>
                  </a:lnTo>
                  <a:lnTo>
                    <a:pt x="2199" y="147"/>
                  </a:lnTo>
                  <a:lnTo>
                    <a:pt x="2212" y="143"/>
                  </a:lnTo>
                  <a:lnTo>
                    <a:pt x="2222" y="136"/>
                  </a:lnTo>
                  <a:lnTo>
                    <a:pt x="2227" y="126"/>
                  </a:lnTo>
                  <a:lnTo>
                    <a:pt x="2229" y="115"/>
                  </a:lnTo>
                  <a:lnTo>
                    <a:pt x="2228" y="107"/>
                  </a:lnTo>
                  <a:lnTo>
                    <a:pt x="2226" y="99"/>
                  </a:lnTo>
                  <a:lnTo>
                    <a:pt x="2221" y="93"/>
                  </a:lnTo>
                  <a:lnTo>
                    <a:pt x="2215" y="88"/>
                  </a:lnTo>
                  <a:lnTo>
                    <a:pt x="2200" y="85"/>
                  </a:lnTo>
                  <a:lnTo>
                    <a:pt x="2187" y="84"/>
                  </a:lnTo>
                  <a:close/>
                  <a:moveTo>
                    <a:pt x="3301" y="29"/>
                  </a:moveTo>
                  <a:lnTo>
                    <a:pt x="3301" y="30"/>
                  </a:lnTo>
                  <a:lnTo>
                    <a:pt x="3300" y="30"/>
                  </a:lnTo>
                  <a:lnTo>
                    <a:pt x="3300" y="31"/>
                  </a:lnTo>
                  <a:lnTo>
                    <a:pt x="3299" y="35"/>
                  </a:lnTo>
                  <a:lnTo>
                    <a:pt x="3299" y="39"/>
                  </a:lnTo>
                  <a:lnTo>
                    <a:pt x="3300" y="42"/>
                  </a:lnTo>
                  <a:lnTo>
                    <a:pt x="3301" y="44"/>
                  </a:lnTo>
                  <a:lnTo>
                    <a:pt x="3304" y="45"/>
                  </a:lnTo>
                  <a:lnTo>
                    <a:pt x="3308" y="46"/>
                  </a:lnTo>
                  <a:lnTo>
                    <a:pt x="3313" y="48"/>
                  </a:lnTo>
                  <a:lnTo>
                    <a:pt x="3314" y="48"/>
                  </a:lnTo>
                  <a:lnTo>
                    <a:pt x="3317" y="48"/>
                  </a:lnTo>
                  <a:lnTo>
                    <a:pt x="3321" y="46"/>
                  </a:lnTo>
                  <a:lnTo>
                    <a:pt x="3323" y="45"/>
                  </a:lnTo>
                  <a:lnTo>
                    <a:pt x="3326" y="42"/>
                  </a:lnTo>
                  <a:lnTo>
                    <a:pt x="3327" y="40"/>
                  </a:lnTo>
                  <a:lnTo>
                    <a:pt x="3327" y="38"/>
                  </a:lnTo>
                  <a:lnTo>
                    <a:pt x="3327" y="36"/>
                  </a:lnTo>
                  <a:lnTo>
                    <a:pt x="3326" y="34"/>
                  </a:lnTo>
                  <a:lnTo>
                    <a:pt x="3326" y="32"/>
                  </a:lnTo>
                  <a:lnTo>
                    <a:pt x="3325" y="31"/>
                  </a:lnTo>
                  <a:lnTo>
                    <a:pt x="3301" y="29"/>
                  </a:lnTo>
                  <a:close/>
                  <a:moveTo>
                    <a:pt x="3309" y="26"/>
                  </a:moveTo>
                  <a:lnTo>
                    <a:pt x="3323" y="27"/>
                  </a:lnTo>
                  <a:lnTo>
                    <a:pt x="3326" y="28"/>
                  </a:lnTo>
                  <a:lnTo>
                    <a:pt x="3328" y="30"/>
                  </a:lnTo>
                  <a:lnTo>
                    <a:pt x="3331" y="32"/>
                  </a:lnTo>
                  <a:lnTo>
                    <a:pt x="3332" y="35"/>
                  </a:lnTo>
                  <a:lnTo>
                    <a:pt x="3333" y="38"/>
                  </a:lnTo>
                  <a:lnTo>
                    <a:pt x="3333" y="41"/>
                  </a:lnTo>
                  <a:lnTo>
                    <a:pt x="3331" y="44"/>
                  </a:lnTo>
                  <a:lnTo>
                    <a:pt x="3329" y="48"/>
                  </a:lnTo>
                  <a:lnTo>
                    <a:pt x="3326" y="50"/>
                  </a:lnTo>
                  <a:lnTo>
                    <a:pt x="3322" y="51"/>
                  </a:lnTo>
                  <a:lnTo>
                    <a:pt x="3317" y="52"/>
                  </a:lnTo>
                  <a:lnTo>
                    <a:pt x="3331" y="72"/>
                  </a:lnTo>
                  <a:lnTo>
                    <a:pt x="3330" y="73"/>
                  </a:lnTo>
                  <a:lnTo>
                    <a:pt x="3330" y="74"/>
                  </a:lnTo>
                  <a:lnTo>
                    <a:pt x="3327" y="72"/>
                  </a:lnTo>
                  <a:lnTo>
                    <a:pt x="3324" y="70"/>
                  </a:lnTo>
                  <a:lnTo>
                    <a:pt x="3319" y="65"/>
                  </a:lnTo>
                  <a:lnTo>
                    <a:pt x="3316" y="58"/>
                  </a:lnTo>
                  <a:lnTo>
                    <a:pt x="3312" y="53"/>
                  </a:lnTo>
                  <a:lnTo>
                    <a:pt x="3307" y="51"/>
                  </a:lnTo>
                  <a:lnTo>
                    <a:pt x="3299" y="52"/>
                  </a:lnTo>
                  <a:lnTo>
                    <a:pt x="3299" y="73"/>
                  </a:lnTo>
                  <a:lnTo>
                    <a:pt x="3296" y="73"/>
                  </a:lnTo>
                  <a:lnTo>
                    <a:pt x="3296" y="26"/>
                  </a:lnTo>
                  <a:lnTo>
                    <a:pt x="3309" y="26"/>
                  </a:lnTo>
                  <a:close/>
                  <a:moveTo>
                    <a:pt x="3189" y="11"/>
                  </a:moveTo>
                  <a:lnTo>
                    <a:pt x="3229" y="11"/>
                  </a:lnTo>
                  <a:lnTo>
                    <a:pt x="3229" y="739"/>
                  </a:lnTo>
                  <a:lnTo>
                    <a:pt x="3189" y="739"/>
                  </a:lnTo>
                  <a:lnTo>
                    <a:pt x="3189" y="11"/>
                  </a:lnTo>
                  <a:close/>
                  <a:moveTo>
                    <a:pt x="2874" y="11"/>
                  </a:moveTo>
                  <a:lnTo>
                    <a:pt x="2914" y="11"/>
                  </a:lnTo>
                  <a:lnTo>
                    <a:pt x="2914" y="739"/>
                  </a:lnTo>
                  <a:lnTo>
                    <a:pt x="2874" y="739"/>
                  </a:lnTo>
                  <a:lnTo>
                    <a:pt x="2874" y="11"/>
                  </a:lnTo>
                  <a:close/>
                  <a:moveTo>
                    <a:pt x="3311" y="10"/>
                  </a:moveTo>
                  <a:lnTo>
                    <a:pt x="3296" y="13"/>
                  </a:lnTo>
                  <a:lnTo>
                    <a:pt x="3284" y="22"/>
                  </a:lnTo>
                  <a:lnTo>
                    <a:pt x="3275" y="34"/>
                  </a:lnTo>
                  <a:lnTo>
                    <a:pt x="3273" y="50"/>
                  </a:lnTo>
                  <a:lnTo>
                    <a:pt x="3275" y="65"/>
                  </a:lnTo>
                  <a:lnTo>
                    <a:pt x="3283" y="78"/>
                  </a:lnTo>
                  <a:lnTo>
                    <a:pt x="3296" y="86"/>
                  </a:lnTo>
                  <a:lnTo>
                    <a:pt x="3310" y="89"/>
                  </a:lnTo>
                  <a:lnTo>
                    <a:pt x="3326" y="86"/>
                  </a:lnTo>
                  <a:lnTo>
                    <a:pt x="3337" y="78"/>
                  </a:lnTo>
                  <a:lnTo>
                    <a:pt x="3345" y="65"/>
                  </a:lnTo>
                  <a:lnTo>
                    <a:pt x="3348" y="51"/>
                  </a:lnTo>
                  <a:lnTo>
                    <a:pt x="3346" y="37"/>
                  </a:lnTo>
                  <a:lnTo>
                    <a:pt x="3341" y="27"/>
                  </a:lnTo>
                  <a:lnTo>
                    <a:pt x="3333" y="19"/>
                  </a:lnTo>
                  <a:lnTo>
                    <a:pt x="3324" y="12"/>
                  </a:lnTo>
                  <a:lnTo>
                    <a:pt x="3311" y="10"/>
                  </a:lnTo>
                  <a:close/>
                  <a:moveTo>
                    <a:pt x="1689" y="8"/>
                  </a:moveTo>
                  <a:lnTo>
                    <a:pt x="1942" y="8"/>
                  </a:lnTo>
                  <a:lnTo>
                    <a:pt x="1942" y="95"/>
                  </a:lnTo>
                  <a:lnTo>
                    <a:pt x="1816" y="95"/>
                  </a:lnTo>
                  <a:lnTo>
                    <a:pt x="1816" y="131"/>
                  </a:lnTo>
                  <a:lnTo>
                    <a:pt x="1932" y="131"/>
                  </a:lnTo>
                  <a:lnTo>
                    <a:pt x="1932" y="218"/>
                  </a:lnTo>
                  <a:lnTo>
                    <a:pt x="1816" y="218"/>
                  </a:lnTo>
                  <a:lnTo>
                    <a:pt x="1816" y="257"/>
                  </a:lnTo>
                  <a:lnTo>
                    <a:pt x="1823" y="257"/>
                  </a:lnTo>
                  <a:lnTo>
                    <a:pt x="1939" y="257"/>
                  </a:lnTo>
                  <a:lnTo>
                    <a:pt x="1943" y="257"/>
                  </a:lnTo>
                  <a:lnTo>
                    <a:pt x="1945" y="258"/>
                  </a:lnTo>
                  <a:lnTo>
                    <a:pt x="1946" y="259"/>
                  </a:lnTo>
                  <a:lnTo>
                    <a:pt x="1947" y="261"/>
                  </a:lnTo>
                  <a:lnTo>
                    <a:pt x="1947" y="265"/>
                  </a:lnTo>
                  <a:lnTo>
                    <a:pt x="1947" y="336"/>
                  </a:lnTo>
                  <a:lnTo>
                    <a:pt x="1947" y="340"/>
                  </a:lnTo>
                  <a:lnTo>
                    <a:pt x="1946" y="342"/>
                  </a:lnTo>
                  <a:lnTo>
                    <a:pt x="1944" y="343"/>
                  </a:lnTo>
                  <a:lnTo>
                    <a:pt x="1941" y="344"/>
                  </a:lnTo>
                  <a:lnTo>
                    <a:pt x="1693" y="344"/>
                  </a:lnTo>
                  <a:lnTo>
                    <a:pt x="1691" y="343"/>
                  </a:lnTo>
                  <a:lnTo>
                    <a:pt x="1689" y="343"/>
                  </a:lnTo>
                  <a:lnTo>
                    <a:pt x="1689" y="8"/>
                  </a:lnTo>
                  <a:close/>
                  <a:moveTo>
                    <a:pt x="1304" y="8"/>
                  </a:moveTo>
                  <a:lnTo>
                    <a:pt x="1600" y="8"/>
                  </a:lnTo>
                  <a:lnTo>
                    <a:pt x="1600" y="97"/>
                  </a:lnTo>
                  <a:lnTo>
                    <a:pt x="1518" y="97"/>
                  </a:lnTo>
                  <a:lnTo>
                    <a:pt x="1518" y="343"/>
                  </a:lnTo>
                  <a:lnTo>
                    <a:pt x="1387" y="343"/>
                  </a:lnTo>
                  <a:lnTo>
                    <a:pt x="1387" y="98"/>
                  </a:lnTo>
                  <a:lnTo>
                    <a:pt x="1304" y="98"/>
                  </a:lnTo>
                  <a:lnTo>
                    <a:pt x="1304" y="8"/>
                  </a:lnTo>
                  <a:close/>
                  <a:moveTo>
                    <a:pt x="2044" y="8"/>
                  </a:moveTo>
                  <a:lnTo>
                    <a:pt x="2239" y="8"/>
                  </a:lnTo>
                  <a:lnTo>
                    <a:pt x="2261" y="9"/>
                  </a:lnTo>
                  <a:lnTo>
                    <a:pt x="2285" y="12"/>
                  </a:lnTo>
                  <a:lnTo>
                    <a:pt x="2308" y="19"/>
                  </a:lnTo>
                  <a:lnTo>
                    <a:pt x="2324" y="27"/>
                  </a:lnTo>
                  <a:lnTo>
                    <a:pt x="2336" y="36"/>
                  </a:lnTo>
                  <a:lnTo>
                    <a:pt x="2345" y="50"/>
                  </a:lnTo>
                  <a:lnTo>
                    <a:pt x="2352" y="64"/>
                  </a:lnTo>
                  <a:lnTo>
                    <a:pt x="2355" y="82"/>
                  </a:lnTo>
                  <a:lnTo>
                    <a:pt x="2356" y="97"/>
                  </a:lnTo>
                  <a:lnTo>
                    <a:pt x="2354" y="112"/>
                  </a:lnTo>
                  <a:lnTo>
                    <a:pt x="2349" y="126"/>
                  </a:lnTo>
                  <a:lnTo>
                    <a:pt x="2342" y="141"/>
                  </a:lnTo>
                  <a:lnTo>
                    <a:pt x="2333" y="151"/>
                  </a:lnTo>
                  <a:lnTo>
                    <a:pt x="2322" y="159"/>
                  </a:lnTo>
                  <a:lnTo>
                    <a:pt x="2310" y="166"/>
                  </a:lnTo>
                  <a:lnTo>
                    <a:pt x="2298" y="170"/>
                  </a:lnTo>
                  <a:lnTo>
                    <a:pt x="2296" y="171"/>
                  </a:lnTo>
                  <a:lnTo>
                    <a:pt x="2293" y="172"/>
                  </a:lnTo>
                  <a:lnTo>
                    <a:pt x="2289" y="173"/>
                  </a:lnTo>
                  <a:lnTo>
                    <a:pt x="2296" y="174"/>
                  </a:lnTo>
                  <a:lnTo>
                    <a:pt x="2300" y="175"/>
                  </a:lnTo>
                  <a:lnTo>
                    <a:pt x="2304" y="176"/>
                  </a:lnTo>
                  <a:lnTo>
                    <a:pt x="2319" y="182"/>
                  </a:lnTo>
                  <a:lnTo>
                    <a:pt x="2332" y="191"/>
                  </a:lnTo>
                  <a:lnTo>
                    <a:pt x="2341" y="204"/>
                  </a:lnTo>
                  <a:lnTo>
                    <a:pt x="2346" y="219"/>
                  </a:lnTo>
                  <a:lnTo>
                    <a:pt x="2349" y="242"/>
                  </a:lnTo>
                  <a:lnTo>
                    <a:pt x="2353" y="266"/>
                  </a:lnTo>
                  <a:lnTo>
                    <a:pt x="2365" y="343"/>
                  </a:lnTo>
                  <a:lnTo>
                    <a:pt x="2363" y="343"/>
                  </a:lnTo>
                  <a:lnTo>
                    <a:pt x="2360" y="344"/>
                  </a:lnTo>
                  <a:lnTo>
                    <a:pt x="2245" y="344"/>
                  </a:lnTo>
                  <a:lnTo>
                    <a:pt x="2242" y="343"/>
                  </a:lnTo>
                  <a:lnTo>
                    <a:pt x="2239" y="342"/>
                  </a:lnTo>
                  <a:lnTo>
                    <a:pt x="2238" y="340"/>
                  </a:lnTo>
                  <a:lnTo>
                    <a:pt x="2236" y="336"/>
                  </a:lnTo>
                  <a:lnTo>
                    <a:pt x="2224" y="268"/>
                  </a:lnTo>
                  <a:lnTo>
                    <a:pt x="2220" y="241"/>
                  </a:lnTo>
                  <a:lnTo>
                    <a:pt x="2218" y="236"/>
                  </a:lnTo>
                  <a:lnTo>
                    <a:pt x="2216" y="233"/>
                  </a:lnTo>
                  <a:lnTo>
                    <a:pt x="2213" y="229"/>
                  </a:lnTo>
                  <a:lnTo>
                    <a:pt x="2208" y="227"/>
                  </a:lnTo>
                  <a:lnTo>
                    <a:pt x="2204" y="226"/>
                  </a:lnTo>
                  <a:lnTo>
                    <a:pt x="2189" y="224"/>
                  </a:lnTo>
                  <a:lnTo>
                    <a:pt x="2172" y="223"/>
                  </a:lnTo>
                  <a:lnTo>
                    <a:pt x="2172" y="343"/>
                  </a:lnTo>
                  <a:lnTo>
                    <a:pt x="2044" y="343"/>
                  </a:lnTo>
                  <a:lnTo>
                    <a:pt x="2044" y="8"/>
                  </a:lnTo>
                  <a:close/>
                  <a:moveTo>
                    <a:pt x="187" y="8"/>
                  </a:moveTo>
                  <a:lnTo>
                    <a:pt x="307" y="8"/>
                  </a:lnTo>
                  <a:lnTo>
                    <a:pt x="311" y="8"/>
                  </a:lnTo>
                  <a:lnTo>
                    <a:pt x="313" y="9"/>
                  </a:lnTo>
                  <a:lnTo>
                    <a:pt x="315" y="10"/>
                  </a:lnTo>
                  <a:lnTo>
                    <a:pt x="316" y="12"/>
                  </a:lnTo>
                  <a:lnTo>
                    <a:pt x="316" y="16"/>
                  </a:lnTo>
                  <a:lnTo>
                    <a:pt x="337" y="154"/>
                  </a:lnTo>
                  <a:lnTo>
                    <a:pt x="346" y="218"/>
                  </a:lnTo>
                  <a:lnTo>
                    <a:pt x="349" y="218"/>
                  </a:lnTo>
                  <a:lnTo>
                    <a:pt x="377" y="8"/>
                  </a:lnTo>
                  <a:lnTo>
                    <a:pt x="494" y="8"/>
                  </a:lnTo>
                  <a:lnTo>
                    <a:pt x="488" y="41"/>
                  </a:lnTo>
                  <a:lnTo>
                    <a:pt x="461" y="168"/>
                  </a:lnTo>
                  <a:lnTo>
                    <a:pt x="426" y="328"/>
                  </a:lnTo>
                  <a:lnTo>
                    <a:pt x="424" y="336"/>
                  </a:lnTo>
                  <a:lnTo>
                    <a:pt x="421" y="342"/>
                  </a:lnTo>
                  <a:lnTo>
                    <a:pt x="416" y="343"/>
                  </a:lnTo>
                  <a:lnTo>
                    <a:pt x="407" y="344"/>
                  </a:lnTo>
                  <a:lnTo>
                    <a:pt x="279" y="344"/>
                  </a:lnTo>
                  <a:lnTo>
                    <a:pt x="249" y="127"/>
                  </a:lnTo>
                  <a:lnTo>
                    <a:pt x="246" y="127"/>
                  </a:lnTo>
                  <a:lnTo>
                    <a:pt x="215" y="344"/>
                  </a:lnTo>
                  <a:lnTo>
                    <a:pt x="80" y="344"/>
                  </a:lnTo>
                  <a:lnTo>
                    <a:pt x="77" y="343"/>
                  </a:lnTo>
                  <a:lnTo>
                    <a:pt x="74" y="343"/>
                  </a:lnTo>
                  <a:lnTo>
                    <a:pt x="72" y="341"/>
                  </a:lnTo>
                  <a:lnTo>
                    <a:pt x="70" y="338"/>
                  </a:lnTo>
                  <a:lnTo>
                    <a:pt x="69" y="334"/>
                  </a:lnTo>
                  <a:lnTo>
                    <a:pt x="40" y="20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117" y="8"/>
                  </a:lnTo>
                  <a:lnTo>
                    <a:pt x="145" y="218"/>
                  </a:lnTo>
                  <a:lnTo>
                    <a:pt x="147" y="218"/>
                  </a:lnTo>
                  <a:lnTo>
                    <a:pt x="178" y="8"/>
                  </a:lnTo>
                  <a:lnTo>
                    <a:pt x="182" y="8"/>
                  </a:lnTo>
                  <a:lnTo>
                    <a:pt x="187" y="8"/>
                  </a:lnTo>
                  <a:close/>
                  <a:moveTo>
                    <a:pt x="2467" y="8"/>
                  </a:moveTo>
                  <a:lnTo>
                    <a:pt x="2609" y="8"/>
                  </a:lnTo>
                  <a:lnTo>
                    <a:pt x="2612" y="8"/>
                  </a:lnTo>
                  <a:lnTo>
                    <a:pt x="2615" y="9"/>
                  </a:lnTo>
                  <a:lnTo>
                    <a:pt x="2616" y="10"/>
                  </a:lnTo>
                  <a:lnTo>
                    <a:pt x="2617" y="12"/>
                  </a:lnTo>
                  <a:lnTo>
                    <a:pt x="2619" y="15"/>
                  </a:lnTo>
                  <a:lnTo>
                    <a:pt x="2684" y="204"/>
                  </a:lnTo>
                  <a:lnTo>
                    <a:pt x="2687" y="210"/>
                  </a:lnTo>
                  <a:lnTo>
                    <a:pt x="2688" y="210"/>
                  </a:lnTo>
                  <a:lnTo>
                    <a:pt x="2689" y="210"/>
                  </a:lnTo>
                  <a:lnTo>
                    <a:pt x="2689" y="8"/>
                  </a:lnTo>
                  <a:lnTo>
                    <a:pt x="2795" y="8"/>
                  </a:lnTo>
                  <a:lnTo>
                    <a:pt x="2795" y="343"/>
                  </a:lnTo>
                  <a:lnTo>
                    <a:pt x="2792" y="343"/>
                  </a:lnTo>
                  <a:lnTo>
                    <a:pt x="2790" y="344"/>
                  </a:lnTo>
                  <a:lnTo>
                    <a:pt x="2646" y="344"/>
                  </a:lnTo>
                  <a:lnTo>
                    <a:pt x="2642" y="343"/>
                  </a:lnTo>
                  <a:lnTo>
                    <a:pt x="2639" y="342"/>
                  </a:lnTo>
                  <a:lnTo>
                    <a:pt x="2637" y="340"/>
                  </a:lnTo>
                  <a:lnTo>
                    <a:pt x="2634" y="335"/>
                  </a:lnTo>
                  <a:lnTo>
                    <a:pt x="2572" y="156"/>
                  </a:lnTo>
                  <a:lnTo>
                    <a:pt x="2565" y="140"/>
                  </a:lnTo>
                  <a:lnTo>
                    <a:pt x="2565" y="144"/>
                  </a:lnTo>
                  <a:lnTo>
                    <a:pt x="2564" y="147"/>
                  </a:lnTo>
                  <a:lnTo>
                    <a:pt x="2565" y="335"/>
                  </a:lnTo>
                  <a:lnTo>
                    <a:pt x="2564" y="338"/>
                  </a:lnTo>
                  <a:lnTo>
                    <a:pt x="2564" y="341"/>
                  </a:lnTo>
                  <a:lnTo>
                    <a:pt x="2562" y="343"/>
                  </a:lnTo>
                  <a:lnTo>
                    <a:pt x="2560" y="344"/>
                  </a:lnTo>
                  <a:lnTo>
                    <a:pt x="2556" y="344"/>
                  </a:lnTo>
                  <a:lnTo>
                    <a:pt x="2466" y="344"/>
                  </a:lnTo>
                  <a:lnTo>
                    <a:pt x="2462" y="344"/>
                  </a:lnTo>
                  <a:lnTo>
                    <a:pt x="2458" y="343"/>
                  </a:lnTo>
                  <a:lnTo>
                    <a:pt x="2458" y="338"/>
                  </a:lnTo>
                  <a:lnTo>
                    <a:pt x="2458" y="334"/>
                  </a:lnTo>
                  <a:lnTo>
                    <a:pt x="2458" y="16"/>
                  </a:lnTo>
                  <a:lnTo>
                    <a:pt x="2458" y="13"/>
                  </a:lnTo>
                  <a:lnTo>
                    <a:pt x="2458" y="10"/>
                  </a:lnTo>
                  <a:lnTo>
                    <a:pt x="2460" y="9"/>
                  </a:lnTo>
                  <a:lnTo>
                    <a:pt x="2462" y="8"/>
                  </a:lnTo>
                  <a:lnTo>
                    <a:pt x="2467" y="8"/>
                  </a:lnTo>
                  <a:close/>
                  <a:moveTo>
                    <a:pt x="820" y="8"/>
                  </a:moveTo>
                  <a:lnTo>
                    <a:pt x="823" y="8"/>
                  </a:lnTo>
                  <a:lnTo>
                    <a:pt x="825" y="9"/>
                  </a:lnTo>
                  <a:lnTo>
                    <a:pt x="827" y="10"/>
                  </a:lnTo>
                  <a:lnTo>
                    <a:pt x="828" y="12"/>
                  </a:lnTo>
                  <a:lnTo>
                    <a:pt x="828" y="16"/>
                  </a:lnTo>
                  <a:lnTo>
                    <a:pt x="828" y="87"/>
                  </a:lnTo>
                  <a:lnTo>
                    <a:pt x="828" y="89"/>
                  </a:lnTo>
                  <a:lnTo>
                    <a:pt x="828" y="92"/>
                  </a:lnTo>
                  <a:lnTo>
                    <a:pt x="828" y="95"/>
                  </a:lnTo>
                  <a:lnTo>
                    <a:pt x="701" y="95"/>
                  </a:lnTo>
                  <a:lnTo>
                    <a:pt x="701" y="131"/>
                  </a:lnTo>
                  <a:lnTo>
                    <a:pt x="818" y="131"/>
                  </a:lnTo>
                  <a:lnTo>
                    <a:pt x="818" y="218"/>
                  </a:lnTo>
                  <a:lnTo>
                    <a:pt x="701" y="218"/>
                  </a:lnTo>
                  <a:lnTo>
                    <a:pt x="701" y="257"/>
                  </a:lnTo>
                  <a:lnTo>
                    <a:pt x="831" y="257"/>
                  </a:lnTo>
                  <a:lnTo>
                    <a:pt x="831" y="343"/>
                  </a:lnTo>
                  <a:lnTo>
                    <a:pt x="574" y="343"/>
                  </a:lnTo>
                  <a:lnTo>
                    <a:pt x="574" y="337"/>
                  </a:lnTo>
                  <a:lnTo>
                    <a:pt x="573" y="332"/>
                  </a:lnTo>
                  <a:lnTo>
                    <a:pt x="573" y="19"/>
                  </a:lnTo>
                  <a:lnTo>
                    <a:pt x="573" y="14"/>
                  </a:lnTo>
                  <a:lnTo>
                    <a:pt x="574" y="11"/>
                  </a:lnTo>
                  <a:lnTo>
                    <a:pt x="574" y="9"/>
                  </a:lnTo>
                  <a:lnTo>
                    <a:pt x="576" y="8"/>
                  </a:lnTo>
                  <a:lnTo>
                    <a:pt x="579" y="8"/>
                  </a:lnTo>
                  <a:lnTo>
                    <a:pt x="583" y="8"/>
                  </a:lnTo>
                  <a:lnTo>
                    <a:pt x="820" y="8"/>
                  </a:lnTo>
                  <a:close/>
                  <a:moveTo>
                    <a:pt x="3310" y="6"/>
                  </a:moveTo>
                  <a:lnTo>
                    <a:pt x="3325" y="8"/>
                  </a:lnTo>
                  <a:lnTo>
                    <a:pt x="3336" y="14"/>
                  </a:lnTo>
                  <a:lnTo>
                    <a:pt x="3345" y="24"/>
                  </a:lnTo>
                  <a:lnTo>
                    <a:pt x="3352" y="35"/>
                  </a:lnTo>
                  <a:lnTo>
                    <a:pt x="3354" y="50"/>
                  </a:lnTo>
                  <a:lnTo>
                    <a:pt x="3352" y="63"/>
                  </a:lnTo>
                  <a:lnTo>
                    <a:pt x="3345" y="75"/>
                  </a:lnTo>
                  <a:lnTo>
                    <a:pt x="3337" y="85"/>
                  </a:lnTo>
                  <a:lnTo>
                    <a:pt x="3325" y="91"/>
                  </a:lnTo>
                  <a:lnTo>
                    <a:pt x="3311" y="93"/>
                  </a:lnTo>
                  <a:lnTo>
                    <a:pt x="3298" y="91"/>
                  </a:lnTo>
                  <a:lnTo>
                    <a:pt x="3285" y="85"/>
                  </a:lnTo>
                  <a:lnTo>
                    <a:pt x="3276" y="75"/>
                  </a:lnTo>
                  <a:lnTo>
                    <a:pt x="3269" y="64"/>
                  </a:lnTo>
                  <a:lnTo>
                    <a:pt x="3267" y="50"/>
                  </a:lnTo>
                  <a:lnTo>
                    <a:pt x="3269" y="36"/>
                  </a:lnTo>
                  <a:lnTo>
                    <a:pt x="3275" y="25"/>
                  </a:lnTo>
                  <a:lnTo>
                    <a:pt x="3284" y="15"/>
                  </a:lnTo>
                  <a:lnTo>
                    <a:pt x="3297" y="8"/>
                  </a:lnTo>
                  <a:lnTo>
                    <a:pt x="3310" y="6"/>
                  </a:lnTo>
                  <a:close/>
                  <a:moveTo>
                    <a:pt x="1079" y="0"/>
                  </a:moveTo>
                  <a:lnTo>
                    <a:pt x="1107" y="1"/>
                  </a:lnTo>
                  <a:lnTo>
                    <a:pt x="1130" y="4"/>
                  </a:lnTo>
                  <a:lnTo>
                    <a:pt x="1152" y="10"/>
                  </a:lnTo>
                  <a:lnTo>
                    <a:pt x="1174" y="20"/>
                  </a:lnTo>
                  <a:lnTo>
                    <a:pt x="1191" y="31"/>
                  </a:lnTo>
                  <a:lnTo>
                    <a:pt x="1203" y="44"/>
                  </a:lnTo>
                  <a:lnTo>
                    <a:pt x="1212" y="60"/>
                  </a:lnTo>
                  <a:lnTo>
                    <a:pt x="1218" y="78"/>
                  </a:lnTo>
                  <a:lnTo>
                    <a:pt x="1220" y="97"/>
                  </a:lnTo>
                  <a:lnTo>
                    <a:pt x="1220" y="100"/>
                  </a:lnTo>
                  <a:lnTo>
                    <a:pt x="1219" y="100"/>
                  </a:lnTo>
                  <a:lnTo>
                    <a:pt x="1219" y="102"/>
                  </a:lnTo>
                  <a:lnTo>
                    <a:pt x="1216" y="102"/>
                  </a:lnTo>
                  <a:lnTo>
                    <a:pt x="1212" y="102"/>
                  </a:lnTo>
                  <a:lnTo>
                    <a:pt x="1111" y="102"/>
                  </a:lnTo>
                  <a:lnTo>
                    <a:pt x="1108" y="102"/>
                  </a:lnTo>
                  <a:lnTo>
                    <a:pt x="1105" y="101"/>
                  </a:lnTo>
                  <a:lnTo>
                    <a:pt x="1103" y="100"/>
                  </a:lnTo>
                  <a:lnTo>
                    <a:pt x="1102" y="98"/>
                  </a:lnTo>
                  <a:lnTo>
                    <a:pt x="1101" y="95"/>
                  </a:lnTo>
                  <a:lnTo>
                    <a:pt x="1098" y="86"/>
                  </a:lnTo>
                  <a:lnTo>
                    <a:pt x="1091" y="79"/>
                  </a:lnTo>
                  <a:lnTo>
                    <a:pt x="1081" y="75"/>
                  </a:lnTo>
                  <a:lnTo>
                    <a:pt x="1067" y="75"/>
                  </a:lnTo>
                  <a:lnTo>
                    <a:pt x="1054" y="78"/>
                  </a:lnTo>
                  <a:lnTo>
                    <a:pt x="1050" y="80"/>
                  </a:lnTo>
                  <a:lnTo>
                    <a:pt x="1046" y="82"/>
                  </a:lnTo>
                  <a:lnTo>
                    <a:pt x="1044" y="86"/>
                  </a:lnTo>
                  <a:lnTo>
                    <a:pt x="1042" y="90"/>
                  </a:lnTo>
                  <a:lnTo>
                    <a:pt x="1041" y="94"/>
                  </a:lnTo>
                  <a:lnTo>
                    <a:pt x="1042" y="102"/>
                  </a:lnTo>
                  <a:lnTo>
                    <a:pt x="1046" y="108"/>
                  </a:lnTo>
                  <a:lnTo>
                    <a:pt x="1052" y="112"/>
                  </a:lnTo>
                  <a:lnTo>
                    <a:pt x="1074" y="119"/>
                  </a:lnTo>
                  <a:lnTo>
                    <a:pt x="1095" y="125"/>
                  </a:lnTo>
                  <a:lnTo>
                    <a:pt x="1130" y="134"/>
                  </a:lnTo>
                  <a:lnTo>
                    <a:pt x="1164" y="146"/>
                  </a:lnTo>
                  <a:lnTo>
                    <a:pt x="1185" y="155"/>
                  </a:lnTo>
                  <a:lnTo>
                    <a:pt x="1201" y="168"/>
                  </a:lnTo>
                  <a:lnTo>
                    <a:pt x="1215" y="181"/>
                  </a:lnTo>
                  <a:lnTo>
                    <a:pt x="1224" y="198"/>
                  </a:lnTo>
                  <a:lnTo>
                    <a:pt x="1229" y="216"/>
                  </a:lnTo>
                  <a:lnTo>
                    <a:pt x="1230" y="237"/>
                  </a:lnTo>
                  <a:lnTo>
                    <a:pt x="1228" y="260"/>
                  </a:lnTo>
                  <a:lnTo>
                    <a:pt x="1223" y="279"/>
                  </a:lnTo>
                  <a:lnTo>
                    <a:pt x="1214" y="296"/>
                  </a:lnTo>
                  <a:lnTo>
                    <a:pt x="1203" y="311"/>
                  </a:lnTo>
                  <a:lnTo>
                    <a:pt x="1189" y="322"/>
                  </a:lnTo>
                  <a:lnTo>
                    <a:pt x="1173" y="332"/>
                  </a:lnTo>
                  <a:lnTo>
                    <a:pt x="1155" y="340"/>
                  </a:lnTo>
                  <a:lnTo>
                    <a:pt x="1124" y="347"/>
                  </a:lnTo>
                  <a:lnTo>
                    <a:pt x="1094" y="351"/>
                  </a:lnTo>
                  <a:lnTo>
                    <a:pt x="1064" y="352"/>
                  </a:lnTo>
                  <a:lnTo>
                    <a:pt x="1036" y="351"/>
                  </a:lnTo>
                  <a:lnTo>
                    <a:pt x="1009" y="347"/>
                  </a:lnTo>
                  <a:lnTo>
                    <a:pt x="984" y="338"/>
                  </a:lnTo>
                  <a:lnTo>
                    <a:pt x="964" y="330"/>
                  </a:lnTo>
                  <a:lnTo>
                    <a:pt x="947" y="319"/>
                  </a:lnTo>
                  <a:lnTo>
                    <a:pt x="935" y="305"/>
                  </a:lnTo>
                  <a:lnTo>
                    <a:pt x="924" y="290"/>
                  </a:lnTo>
                  <a:lnTo>
                    <a:pt x="917" y="271"/>
                  </a:lnTo>
                  <a:lnTo>
                    <a:pt x="914" y="250"/>
                  </a:lnTo>
                  <a:lnTo>
                    <a:pt x="914" y="247"/>
                  </a:lnTo>
                  <a:lnTo>
                    <a:pt x="914" y="244"/>
                  </a:lnTo>
                  <a:lnTo>
                    <a:pt x="914" y="243"/>
                  </a:lnTo>
                  <a:lnTo>
                    <a:pt x="915" y="240"/>
                  </a:lnTo>
                  <a:lnTo>
                    <a:pt x="1039" y="240"/>
                  </a:lnTo>
                  <a:lnTo>
                    <a:pt x="1041" y="246"/>
                  </a:lnTo>
                  <a:lnTo>
                    <a:pt x="1042" y="252"/>
                  </a:lnTo>
                  <a:lnTo>
                    <a:pt x="1044" y="257"/>
                  </a:lnTo>
                  <a:lnTo>
                    <a:pt x="1048" y="266"/>
                  </a:lnTo>
                  <a:lnTo>
                    <a:pt x="1056" y="272"/>
                  </a:lnTo>
                  <a:lnTo>
                    <a:pt x="1066" y="275"/>
                  </a:lnTo>
                  <a:lnTo>
                    <a:pt x="1080" y="276"/>
                  </a:lnTo>
                  <a:lnTo>
                    <a:pt x="1089" y="273"/>
                  </a:lnTo>
                  <a:lnTo>
                    <a:pt x="1098" y="268"/>
                  </a:lnTo>
                  <a:lnTo>
                    <a:pt x="1104" y="261"/>
                  </a:lnTo>
                  <a:lnTo>
                    <a:pt x="1107" y="252"/>
                  </a:lnTo>
                  <a:lnTo>
                    <a:pt x="1106" y="242"/>
                  </a:lnTo>
                  <a:lnTo>
                    <a:pt x="1101" y="234"/>
                  </a:lnTo>
                  <a:lnTo>
                    <a:pt x="1091" y="229"/>
                  </a:lnTo>
                  <a:lnTo>
                    <a:pt x="1072" y="221"/>
                  </a:lnTo>
                  <a:lnTo>
                    <a:pt x="1051" y="215"/>
                  </a:lnTo>
                  <a:lnTo>
                    <a:pt x="1013" y="205"/>
                  </a:lnTo>
                  <a:lnTo>
                    <a:pt x="975" y="191"/>
                  </a:lnTo>
                  <a:lnTo>
                    <a:pt x="956" y="182"/>
                  </a:lnTo>
                  <a:lnTo>
                    <a:pt x="940" y="170"/>
                  </a:lnTo>
                  <a:lnTo>
                    <a:pt x="930" y="154"/>
                  </a:lnTo>
                  <a:lnTo>
                    <a:pt x="923" y="137"/>
                  </a:lnTo>
                  <a:lnTo>
                    <a:pt x="920" y="117"/>
                  </a:lnTo>
                  <a:lnTo>
                    <a:pt x="921" y="95"/>
                  </a:lnTo>
                  <a:lnTo>
                    <a:pt x="925" y="73"/>
                  </a:lnTo>
                  <a:lnTo>
                    <a:pt x="934" y="56"/>
                  </a:lnTo>
                  <a:lnTo>
                    <a:pt x="945" y="41"/>
                  </a:lnTo>
                  <a:lnTo>
                    <a:pt x="959" y="29"/>
                  </a:lnTo>
                  <a:lnTo>
                    <a:pt x="976" y="19"/>
                  </a:lnTo>
                  <a:lnTo>
                    <a:pt x="996" y="10"/>
                  </a:lnTo>
                  <a:lnTo>
                    <a:pt x="1023" y="4"/>
                  </a:lnTo>
                  <a:lnTo>
                    <a:pt x="1051" y="0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276571" y="5381143"/>
              <a:ext cx="12033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Payment method 6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022609" y="3094540"/>
            <a:ext cx="3439236" cy="982639"/>
            <a:chOff x="8022609" y="3094540"/>
            <a:chExt cx="3439236" cy="982639"/>
          </a:xfrm>
        </p:grpSpPr>
        <p:sp>
          <p:nvSpPr>
            <p:cNvPr id="54" name="Rectangle 53"/>
            <p:cNvSpPr/>
            <p:nvPr/>
          </p:nvSpPr>
          <p:spPr>
            <a:xfrm>
              <a:off x="8022609" y="3094540"/>
              <a:ext cx="3439236" cy="9826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36"/>
            <p:cNvSpPr>
              <a:spLocks noEditPoints="1"/>
            </p:cNvSpPr>
            <p:nvPr/>
          </p:nvSpPr>
          <p:spPr bwMode="auto">
            <a:xfrm>
              <a:off x="8199827" y="3481512"/>
              <a:ext cx="784225" cy="277813"/>
            </a:xfrm>
            <a:custGeom>
              <a:avLst/>
              <a:gdLst>
                <a:gd name="T0" fmla="*/ 1485 w 3457"/>
                <a:gd name="T1" fmla="*/ 740 h 1224"/>
                <a:gd name="T2" fmla="*/ 1591 w 3457"/>
                <a:gd name="T3" fmla="*/ 847 h 1224"/>
                <a:gd name="T4" fmla="*/ 1640 w 3457"/>
                <a:gd name="T5" fmla="*/ 615 h 1224"/>
                <a:gd name="T6" fmla="*/ 610 w 3457"/>
                <a:gd name="T7" fmla="*/ 700 h 1224"/>
                <a:gd name="T8" fmla="*/ 660 w 3457"/>
                <a:gd name="T9" fmla="*/ 850 h 1224"/>
                <a:gd name="T10" fmla="*/ 772 w 3457"/>
                <a:gd name="T11" fmla="*/ 601 h 1224"/>
                <a:gd name="T12" fmla="*/ 2454 w 3457"/>
                <a:gd name="T13" fmla="*/ 684 h 1224"/>
                <a:gd name="T14" fmla="*/ 2579 w 3457"/>
                <a:gd name="T15" fmla="*/ 614 h 1224"/>
                <a:gd name="T16" fmla="*/ 2866 w 3457"/>
                <a:gd name="T17" fmla="*/ 645 h 1224"/>
                <a:gd name="T18" fmla="*/ 3000 w 3457"/>
                <a:gd name="T19" fmla="*/ 626 h 1224"/>
                <a:gd name="T20" fmla="*/ 3433 w 3457"/>
                <a:gd name="T21" fmla="*/ 619 h 1224"/>
                <a:gd name="T22" fmla="*/ 3296 w 3457"/>
                <a:gd name="T23" fmla="*/ 720 h 1224"/>
                <a:gd name="T24" fmla="*/ 3243 w 3457"/>
                <a:gd name="T25" fmla="*/ 941 h 1224"/>
                <a:gd name="T26" fmla="*/ 3195 w 3457"/>
                <a:gd name="T27" fmla="*/ 520 h 1224"/>
                <a:gd name="T28" fmla="*/ 3325 w 3457"/>
                <a:gd name="T29" fmla="*/ 558 h 1224"/>
                <a:gd name="T30" fmla="*/ 1726 w 3457"/>
                <a:gd name="T31" fmla="*/ 538 h 1224"/>
                <a:gd name="T32" fmla="*/ 1742 w 3457"/>
                <a:gd name="T33" fmla="*/ 848 h 1224"/>
                <a:gd name="T34" fmla="*/ 1456 w 3457"/>
                <a:gd name="T35" fmla="*/ 935 h 1224"/>
                <a:gd name="T36" fmla="*/ 1363 w 3457"/>
                <a:gd name="T37" fmla="*/ 701 h 1224"/>
                <a:gd name="T38" fmla="*/ 1578 w 3457"/>
                <a:gd name="T39" fmla="*/ 504 h 1224"/>
                <a:gd name="T40" fmla="*/ 2254 w 3457"/>
                <a:gd name="T41" fmla="*/ 631 h 1224"/>
                <a:gd name="T42" fmla="*/ 2191 w 3457"/>
                <a:gd name="T43" fmla="*/ 941 h 1224"/>
                <a:gd name="T44" fmla="*/ 2119 w 3457"/>
                <a:gd name="T45" fmla="*/ 628 h 1224"/>
                <a:gd name="T46" fmla="*/ 2002 w 3457"/>
                <a:gd name="T47" fmla="*/ 664 h 1224"/>
                <a:gd name="T48" fmla="*/ 1932 w 3457"/>
                <a:gd name="T49" fmla="*/ 939 h 1224"/>
                <a:gd name="T50" fmla="*/ 2009 w 3457"/>
                <a:gd name="T51" fmla="*/ 563 h 1224"/>
                <a:gd name="T52" fmla="*/ 3075 w 3457"/>
                <a:gd name="T53" fmla="*/ 535 h 1224"/>
                <a:gd name="T54" fmla="*/ 3043 w 3457"/>
                <a:gd name="T55" fmla="*/ 745 h 1224"/>
                <a:gd name="T56" fmla="*/ 2873 w 3457"/>
                <a:gd name="T57" fmla="*/ 840 h 1224"/>
                <a:gd name="T58" fmla="*/ 3063 w 3457"/>
                <a:gd name="T59" fmla="*/ 908 h 1224"/>
                <a:gd name="T60" fmla="*/ 2833 w 3457"/>
                <a:gd name="T61" fmla="*/ 942 h 1224"/>
                <a:gd name="T62" fmla="*/ 2727 w 3457"/>
                <a:gd name="T63" fmla="*/ 701 h 1224"/>
                <a:gd name="T64" fmla="*/ 754 w 3457"/>
                <a:gd name="T65" fmla="*/ 502 h 1224"/>
                <a:gd name="T66" fmla="*/ 862 w 3457"/>
                <a:gd name="T67" fmla="*/ 790 h 1224"/>
                <a:gd name="T68" fmla="*/ 740 w 3457"/>
                <a:gd name="T69" fmla="*/ 939 h 1224"/>
                <a:gd name="T70" fmla="*/ 599 w 3457"/>
                <a:gd name="T71" fmla="*/ 953 h 1224"/>
                <a:gd name="T72" fmla="*/ 466 w 3457"/>
                <a:gd name="T73" fmla="*/ 778 h 1224"/>
                <a:gd name="T74" fmla="*/ 686 w 3457"/>
                <a:gd name="T75" fmla="*/ 510 h 1224"/>
                <a:gd name="T76" fmla="*/ 2696 w 3457"/>
                <a:gd name="T77" fmla="*/ 597 h 1224"/>
                <a:gd name="T78" fmla="*/ 2538 w 3457"/>
                <a:gd name="T79" fmla="*/ 771 h 1224"/>
                <a:gd name="T80" fmla="*/ 2526 w 3457"/>
                <a:gd name="T81" fmla="*/ 855 h 1224"/>
                <a:gd name="T82" fmla="*/ 2644 w 3457"/>
                <a:gd name="T83" fmla="*/ 908 h 1224"/>
                <a:gd name="T84" fmla="*/ 2418 w 3457"/>
                <a:gd name="T85" fmla="*/ 943 h 1224"/>
                <a:gd name="T86" fmla="*/ 2312 w 3457"/>
                <a:gd name="T87" fmla="*/ 688 h 1224"/>
                <a:gd name="T88" fmla="*/ 246 w 3457"/>
                <a:gd name="T89" fmla="*/ 444 h 1224"/>
                <a:gd name="T90" fmla="*/ 217 w 3457"/>
                <a:gd name="T91" fmla="*/ 630 h 1224"/>
                <a:gd name="T92" fmla="*/ 357 w 3457"/>
                <a:gd name="T93" fmla="*/ 504 h 1224"/>
                <a:gd name="T94" fmla="*/ 385 w 3457"/>
                <a:gd name="T95" fmla="*/ 365 h 1224"/>
                <a:gd name="T96" fmla="*/ 459 w 3457"/>
                <a:gd name="T97" fmla="*/ 612 h 1224"/>
                <a:gd name="T98" fmla="*/ 169 w 3457"/>
                <a:gd name="T99" fmla="*/ 729 h 1224"/>
                <a:gd name="T100" fmla="*/ 59 w 3457"/>
                <a:gd name="T101" fmla="*/ 942 h 1224"/>
                <a:gd name="T102" fmla="*/ 264 w 3457"/>
                <a:gd name="T103" fmla="*/ 344 h 1224"/>
                <a:gd name="T104" fmla="*/ 1092 w 3457"/>
                <a:gd name="T105" fmla="*/ 305 h 1224"/>
                <a:gd name="T106" fmla="*/ 1049 w 3457"/>
                <a:gd name="T107" fmla="*/ 605 h 1224"/>
                <a:gd name="T108" fmla="*/ 937 w 3457"/>
                <a:gd name="T109" fmla="*/ 83 h 1224"/>
                <a:gd name="T110" fmla="*/ 2154 w 3457"/>
                <a:gd name="T111" fmla="*/ 54 h 1224"/>
                <a:gd name="T112" fmla="*/ 2153 w 3457"/>
                <a:gd name="T113" fmla="*/ 128 h 1224"/>
                <a:gd name="T114" fmla="*/ 1516 w 3457"/>
                <a:gd name="T115" fmla="*/ 407 h 1224"/>
                <a:gd name="T116" fmla="*/ 954 w 3457"/>
                <a:gd name="T117" fmla="*/ 1087 h 1224"/>
                <a:gd name="T118" fmla="*/ 888 w 3457"/>
                <a:gd name="T119" fmla="*/ 1224 h 1224"/>
                <a:gd name="T120" fmla="*/ 905 w 3457"/>
                <a:gd name="T121" fmla="*/ 1015 h 1224"/>
                <a:gd name="T122" fmla="*/ 1488 w 3457"/>
                <a:gd name="T123" fmla="*/ 261 h 1224"/>
                <a:gd name="T124" fmla="*/ 1983 w 3457"/>
                <a:gd name="T125" fmla="*/ 2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57" h="1224">
                  <a:moveTo>
                    <a:pt x="1595" y="597"/>
                  </a:moveTo>
                  <a:lnTo>
                    <a:pt x="1576" y="599"/>
                  </a:lnTo>
                  <a:lnTo>
                    <a:pt x="1561" y="604"/>
                  </a:lnTo>
                  <a:lnTo>
                    <a:pt x="1548" y="613"/>
                  </a:lnTo>
                  <a:lnTo>
                    <a:pt x="1536" y="623"/>
                  </a:lnTo>
                  <a:lnTo>
                    <a:pt x="1525" y="635"/>
                  </a:lnTo>
                  <a:lnTo>
                    <a:pt x="1510" y="659"/>
                  </a:lnTo>
                  <a:lnTo>
                    <a:pt x="1499" y="686"/>
                  </a:lnTo>
                  <a:lnTo>
                    <a:pt x="1491" y="712"/>
                  </a:lnTo>
                  <a:lnTo>
                    <a:pt x="1485" y="740"/>
                  </a:lnTo>
                  <a:lnTo>
                    <a:pt x="1483" y="769"/>
                  </a:lnTo>
                  <a:lnTo>
                    <a:pt x="1483" y="789"/>
                  </a:lnTo>
                  <a:lnTo>
                    <a:pt x="1488" y="809"/>
                  </a:lnTo>
                  <a:lnTo>
                    <a:pt x="1496" y="826"/>
                  </a:lnTo>
                  <a:lnTo>
                    <a:pt x="1508" y="841"/>
                  </a:lnTo>
                  <a:lnTo>
                    <a:pt x="1522" y="850"/>
                  </a:lnTo>
                  <a:lnTo>
                    <a:pt x="1539" y="856"/>
                  </a:lnTo>
                  <a:lnTo>
                    <a:pt x="1559" y="856"/>
                  </a:lnTo>
                  <a:lnTo>
                    <a:pt x="1576" y="853"/>
                  </a:lnTo>
                  <a:lnTo>
                    <a:pt x="1591" y="847"/>
                  </a:lnTo>
                  <a:lnTo>
                    <a:pt x="1604" y="837"/>
                  </a:lnTo>
                  <a:lnTo>
                    <a:pt x="1614" y="825"/>
                  </a:lnTo>
                  <a:lnTo>
                    <a:pt x="1634" y="795"/>
                  </a:lnTo>
                  <a:lnTo>
                    <a:pt x="1649" y="764"/>
                  </a:lnTo>
                  <a:lnTo>
                    <a:pt x="1657" y="731"/>
                  </a:lnTo>
                  <a:lnTo>
                    <a:pt x="1663" y="699"/>
                  </a:lnTo>
                  <a:lnTo>
                    <a:pt x="1661" y="664"/>
                  </a:lnTo>
                  <a:lnTo>
                    <a:pt x="1657" y="645"/>
                  </a:lnTo>
                  <a:lnTo>
                    <a:pt x="1651" y="628"/>
                  </a:lnTo>
                  <a:lnTo>
                    <a:pt x="1640" y="615"/>
                  </a:lnTo>
                  <a:lnTo>
                    <a:pt x="1628" y="605"/>
                  </a:lnTo>
                  <a:lnTo>
                    <a:pt x="1612" y="599"/>
                  </a:lnTo>
                  <a:lnTo>
                    <a:pt x="1595" y="597"/>
                  </a:lnTo>
                  <a:close/>
                  <a:moveTo>
                    <a:pt x="725" y="597"/>
                  </a:moveTo>
                  <a:lnTo>
                    <a:pt x="705" y="601"/>
                  </a:lnTo>
                  <a:lnTo>
                    <a:pt x="686" y="610"/>
                  </a:lnTo>
                  <a:lnTo>
                    <a:pt x="668" y="621"/>
                  </a:lnTo>
                  <a:lnTo>
                    <a:pt x="644" y="646"/>
                  </a:lnTo>
                  <a:lnTo>
                    <a:pt x="624" y="671"/>
                  </a:lnTo>
                  <a:lnTo>
                    <a:pt x="610" y="700"/>
                  </a:lnTo>
                  <a:lnTo>
                    <a:pt x="600" y="730"/>
                  </a:lnTo>
                  <a:lnTo>
                    <a:pt x="596" y="762"/>
                  </a:lnTo>
                  <a:lnTo>
                    <a:pt x="596" y="796"/>
                  </a:lnTo>
                  <a:lnTo>
                    <a:pt x="597" y="809"/>
                  </a:lnTo>
                  <a:lnTo>
                    <a:pt x="601" y="822"/>
                  </a:lnTo>
                  <a:lnTo>
                    <a:pt x="606" y="832"/>
                  </a:lnTo>
                  <a:lnTo>
                    <a:pt x="616" y="841"/>
                  </a:lnTo>
                  <a:lnTo>
                    <a:pt x="627" y="848"/>
                  </a:lnTo>
                  <a:lnTo>
                    <a:pt x="644" y="851"/>
                  </a:lnTo>
                  <a:lnTo>
                    <a:pt x="660" y="850"/>
                  </a:lnTo>
                  <a:lnTo>
                    <a:pt x="675" y="845"/>
                  </a:lnTo>
                  <a:lnTo>
                    <a:pt x="687" y="835"/>
                  </a:lnTo>
                  <a:lnTo>
                    <a:pt x="703" y="820"/>
                  </a:lnTo>
                  <a:lnTo>
                    <a:pt x="716" y="804"/>
                  </a:lnTo>
                  <a:lnTo>
                    <a:pt x="733" y="773"/>
                  </a:lnTo>
                  <a:lnTo>
                    <a:pt x="745" y="740"/>
                  </a:lnTo>
                  <a:lnTo>
                    <a:pt x="753" y="706"/>
                  </a:lnTo>
                  <a:lnTo>
                    <a:pt x="759" y="671"/>
                  </a:lnTo>
                  <a:lnTo>
                    <a:pt x="765" y="636"/>
                  </a:lnTo>
                  <a:lnTo>
                    <a:pt x="772" y="601"/>
                  </a:lnTo>
                  <a:lnTo>
                    <a:pt x="747" y="597"/>
                  </a:lnTo>
                  <a:lnTo>
                    <a:pt x="725" y="597"/>
                  </a:lnTo>
                  <a:close/>
                  <a:moveTo>
                    <a:pt x="2529" y="593"/>
                  </a:moveTo>
                  <a:lnTo>
                    <a:pt x="2508" y="597"/>
                  </a:lnTo>
                  <a:lnTo>
                    <a:pt x="2487" y="607"/>
                  </a:lnTo>
                  <a:lnTo>
                    <a:pt x="2468" y="620"/>
                  </a:lnTo>
                  <a:lnTo>
                    <a:pt x="2453" y="638"/>
                  </a:lnTo>
                  <a:lnTo>
                    <a:pt x="2442" y="659"/>
                  </a:lnTo>
                  <a:lnTo>
                    <a:pt x="2435" y="682"/>
                  </a:lnTo>
                  <a:lnTo>
                    <a:pt x="2454" y="684"/>
                  </a:lnTo>
                  <a:lnTo>
                    <a:pt x="2476" y="685"/>
                  </a:lnTo>
                  <a:lnTo>
                    <a:pt x="2501" y="683"/>
                  </a:lnTo>
                  <a:lnTo>
                    <a:pt x="2523" y="679"/>
                  </a:lnTo>
                  <a:lnTo>
                    <a:pt x="2544" y="674"/>
                  </a:lnTo>
                  <a:lnTo>
                    <a:pt x="2560" y="668"/>
                  </a:lnTo>
                  <a:lnTo>
                    <a:pt x="2571" y="659"/>
                  </a:lnTo>
                  <a:lnTo>
                    <a:pt x="2579" y="650"/>
                  </a:lnTo>
                  <a:lnTo>
                    <a:pt x="2583" y="638"/>
                  </a:lnTo>
                  <a:lnTo>
                    <a:pt x="2583" y="626"/>
                  </a:lnTo>
                  <a:lnTo>
                    <a:pt x="2579" y="614"/>
                  </a:lnTo>
                  <a:lnTo>
                    <a:pt x="2572" y="605"/>
                  </a:lnTo>
                  <a:lnTo>
                    <a:pt x="2563" y="599"/>
                  </a:lnTo>
                  <a:lnTo>
                    <a:pt x="2551" y="595"/>
                  </a:lnTo>
                  <a:lnTo>
                    <a:pt x="2529" y="593"/>
                  </a:lnTo>
                  <a:close/>
                  <a:moveTo>
                    <a:pt x="2951" y="593"/>
                  </a:moveTo>
                  <a:lnTo>
                    <a:pt x="2932" y="595"/>
                  </a:lnTo>
                  <a:lnTo>
                    <a:pt x="2913" y="602"/>
                  </a:lnTo>
                  <a:lnTo>
                    <a:pt x="2895" y="613"/>
                  </a:lnTo>
                  <a:lnTo>
                    <a:pt x="2879" y="628"/>
                  </a:lnTo>
                  <a:lnTo>
                    <a:pt x="2866" y="645"/>
                  </a:lnTo>
                  <a:lnTo>
                    <a:pt x="2858" y="664"/>
                  </a:lnTo>
                  <a:lnTo>
                    <a:pt x="2853" y="686"/>
                  </a:lnTo>
                  <a:lnTo>
                    <a:pt x="2892" y="684"/>
                  </a:lnTo>
                  <a:lnTo>
                    <a:pt x="2930" y="681"/>
                  </a:lnTo>
                  <a:lnTo>
                    <a:pt x="2955" y="675"/>
                  </a:lnTo>
                  <a:lnTo>
                    <a:pt x="2978" y="666"/>
                  </a:lnTo>
                  <a:lnTo>
                    <a:pt x="2990" y="659"/>
                  </a:lnTo>
                  <a:lnTo>
                    <a:pt x="2997" y="650"/>
                  </a:lnTo>
                  <a:lnTo>
                    <a:pt x="3000" y="638"/>
                  </a:lnTo>
                  <a:lnTo>
                    <a:pt x="3000" y="626"/>
                  </a:lnTo>
                  <a:lnTo>
                    <a:pt x="2997" y="614"/>
                  </a:lnTo>
                  <a:lnTo>
                    <a:pt x="2991" y="605"/>
                  </a:lnTo>
                  <a:lnTo>
                    <a:pt x="2981" y="599"/>
                  </a:lnTo>
                  <a:lnTo>
                    <a:pt x="2970" y="595"/>
                  </a:lnTo>
                  <a:lnTo>
                    <a:pt x="2951" y="593"/>
                  </a:lnTo>
                  <a:close/>
                  <a:moveTo>
                    <a:pt x="3428" y="503"/>
                  </a:moveTo>
                  <a:lnTo>
                    <a:pt x="3457" y="503"/>
                  </a:lnTo>
                  <a:lnTo>
                    <a:pt x="3445" y="561"/>
                  </a:lnTo>
                  <a:lnTo>
                    <a:pt x="3434" y="617"/>
                  </a:lnTo>
                  <a:lnTo>
                    <a:pt x="3433" y="619"/>
                  </a:lnTo>
                  <a:lnTo>
                    <a:pt x="3431" y="621"/>
                  </a:lnTo>
                  <a:lnTo>
                    <a:pt x="3427" y="623"/>
                  </a:lnTo>
                  <a:lnTo>
                    <a:pt x="3424" y="625"/>
                  </a:lnTo>
                  <a:lnTo>
                    <a:pt x="3396" y="629"/>
                  </a:lnTo>
                  <a:lnTo>
                    <a:pt x="3371" y="636"/>
                  </a:lnTo>
                  <a:lnTo>
                    <a:pt x="3350" y="646"/>
                  </a:lnTo>
                  <a:lnTo>
                    <a:pt x="3332" y="658"/>
                  </a:lnTo>
                  <a:lnTo>
                    <a:pt x="3318" y="675"/>
                  </a:lnTo>
                  <a:lnTo>
                    <a:pt x="3305" y="695"/>
                  </a:lnTo>
                  <a:lnTo>
                    <a:pt x="3296" y="720"/>
                  </a:lnTo>
                  <a:lnTo>
                    <a:pt x="3287" y="749"/>
                  </a:lnTo>
                  <a:lnTo>
                    <a:pt x="3273" y="809"/>
                  </a:lnTo>
                  <a:lnTo>
                    <a:pt x="3262" y="868"/>
                  </a:lnTo>
                  <a:lnTo>
                    <a:pt x="3250" y="928"/>
                  </a:lnTo>
                  <a:lnTo>
                    <a:pt x="3250" y="931"/>
                  </a:lnTo>
                  <a:lnTo>
                    <a:pt x="3249" y="934"/>
                  </a:lnTo>
                  <a:lnTo>
                    <a:pt x="3247" y="937"/>
                  </a:lnTo>
                  <a:lnTo>
                    <a:pt x="3246" y="939"/>
                  </a:lnTo>
                  <a:lnTo>
                    <a:pt x="3244" y="940"/>
                  </a:lnTo>
                  <a:lnTo>
                    <a:pt x="3243" y="941"/>
                  </a:lnTo>
                  <a:lnTo>
                    <a:pt x="3184" y="942"/>
                  </a:lnTo>
                  <a:lnTo>
                    <a:pt x="3124" y="942"/>
                  </a:lnTo>
                  <a:lnTo>
                    <a:pt x="3132" y="897"/>
                  </a:lnTo>
                  <a:lnTo>
                    <a:pt x="3140" y="854"/>
                  </a:lnTo>
                  <a:lnTo>
                    <a:pt x="3156" y="773"/>
                  </a:lnTo>
                  <a:lnTo>
                    <a:pt x="3171" y="690"/>
                  </a:lnTo>
                  <a:lnTo>
                    <a:pt x="3184" y="608"/>
                  </a:lnTo>
                  <a:lnTo>
                    <a:pt x="3193" y="525"/>
                  </a:lnTo>
                  <a:lnTo>
                    <a:pt x="3193" y="523"/>
                  </a:lnTo>
                  <a:lnTo>
                    <a:pt x="3195" y="520"/>
                  </a:lnTo>
                  <a:lnTo>
                    <a:pt x="3196" y="518"/>
                  </a:lnTo>
                  <a:lnTo>
                    <a:pt x="3199" y="515"/>
                  </a:lnTo>
                  <a:lnTo>
                    <a:pt x="3201" y="513"/>
                  </a:lnTo>
                  <a:lnTo>
                    <a:pt x="3203" y="512"/>
                  </a:lnTo>
                  <a:lnTo>
                    <a:pt x="3251" y="512"/>
                  </a:lnTo>
                  <a:lnTo>
                    <a:pt x="3301" y="512"/>
                  </a:lnTo>
                  <a:lnTo>
                    <a:pt x="3298" y="556"/>
                  </a:lnTo>
                  <a:lnTo>
                    <a:pt x="3295" y="598"/>
                  </a:lnTo>
                  <a:lnTo>
                    <a:pt x="3309" y="577"/>
                  </a:lnTo>
                  <a:lnTo>
                    <a:pt x="3325" y="558"/>
                  </a:lnTo>
                  <a:lnTo>
                    <a:pt x="3342" y="541"/>
                  </a:lnTo>
                  <a:lnTo>
                    <a:pt x="3360" y="526"/>
                  </a:lnTo>
                  <a:lnTo>
                    <a:pt x="3381" y="514"/>
                  </a:lnTo>
                  <a:lnTo>
                    <a:pt x="3403" y="507"/>
                  </a:lnTo>
                  <a:lnTo>
                    <a:pt x="3428" y="503"/>
                  </a:lnTo>
                  <a:close/>
                  <a:moveTo>
                    <a:pt x="1610" y="503"/>
                  </a:moveTo>
                  <a:lnTo>
                    <a:pt x="1640" y="504"/>
                  </a:lnTo>
                  <a:lnTo>
                    <a:pt x="1670" y="510"/>
                  </a:lnTo>
                  <a:lnTo>
                    <a:pt x="1698" y="521"/>
                  </a:lnTo>
                  <a:lnTo>
                    <a:pt x="1726" y="538"/>
                  </a:lnTo>
                  <a:lnTo>
                    <a:pt x="1749" y="558"/>
                  </a:lnTo>
                  <a:lnTo>
                    <a:pt x="1766" y="581"/>
                  </a:lnTo>
                  <a:lnTo>
                    <a:pt x="1780" y="607"/>
                  </a:lnTo>
                  <a:lnTo>
                    <a:pt x="1788" y="634"/>
                  </a:lnTo>
                  <a:lnTo>
                    <a:pt x="1792" y="664"/>
                  </a:lnTo>
                  <a:lnTo>
                    <a:pt x="1792" y="704"/>
                  </a:lnTo>
                  <a:lnTo>
                    <a:pt x="1787" y="743"/>
                  </a:lnTo>
                  <a:lnTo>
                    <a:pt x="1776" y="781"/>
                  </a:lnTo>
                  <a:lnTo>
                    <a:pt x="1761" y="817"/>
                  </a:lnTo>
                  <a:lnTo>
                    <a:pt x="1742" y="848"/>
                  </a:lnTo>
                  <a:lnTo>
                    <a:pt x="1721" y="876"/>
                  </a:lnTo>
                  <a:lnTo>
                    <a:pt x="1696" y="898"/>
                  </a:lnTo>
                  <a:lnTo>
                    <a:pt x="1672" y="917"/>
                  </a:lnTo>
                  <a:lnTo>
                    <a:pt x="1646" y="932"/>
                  </a:lnTo>
                  <a:lnTo>
                    <a:pt x="1618" y="942"/>
                  </a:lnTo>
                  <a:lnTo>
                    <a:pt x="1590" y="950"/>
                  </a:lnTo>
                  <a:lnTo>
                    <a:pt x="1561" y="952"/>
                  </a:lnTo>
                  <a:lnTo>
                    <a:pt x="1521" y="950"/>
                  </a:lnTo>
                  <a:lnTo>
                    <a:pt x="1486" y="944"/>
                  </a:lnTo>
                  <a:lnTo>
                    <a:pt x="1456" y="935"/>
                  </a:lnTo>
                  <a:lnTo>
                    <a:pt x="1430" y="922"/>
                  </a:lnTo>
                  <a:lnTo>
                    <a:pt x="1407" y="905"/>
                  </a:lnTo>
                  <a:lnTo>
                    <a:pt x="1388" y="886"/>
                  </a:lnTo>
                  <a:lnTo>
                    <a:pt x="1375" y="863"/>
                  </a:lnTo>
                  <a:lnTo>
                    <a:pt x="1364" y="836"/>
                  </a:lnTo>
                  <a:lnTo>
                    <a:pt x="1358" y="811"/>
                  </a:lnTo>
                  <a:lnTo>
                    <a:pt x="1355" y="784"/>
                  </a:lnTo>
                  <a:lnTo>
                    <a:pt x="1355" y="757"/>
                  </a:lnTo>
                  <a:lnTo>
                    <a:pt x="1357" y="729"/>
                  </a:lnTo>
                  <a:lnTo>
                    <a:pt x="1363" y="701"/>
                  </a:lnTo>
                  <a:lnTo>
                    <a:pt x="1372" y="672"/>
                  </a:lnTo>
                  <a:lnTo>
                    <a:pt x="1383" y="646"/>
                  </a:lnTo>
                  <a:lnTo>
                    <a:pt x="1397" y="619"/>
                  </a:lnTo>
                  <a:lnTo>
                    <a:pt x="1415" y="595"/>
                  </a:lnTo>
                  <a:lnTo>
                    <a:pt x="1435" y="573"/>
                  </a:lnTo>
                  <a:lnTo>
                    <a:pt x="1458" y="553"/>
                  </a:lnTo>
                  <a:lnTo>
                    <a:pt x="1483" y="535"/>
                  </a:lnTo>
                  <a:lnTo>
                    <a:pt x="1512" y="521"/>
                  </a:lnTo>
                  <a:lnTo>
                    <a:pt x="1543" y="510"/>
                  </a:lnTo>
                  <a:lnTo>
                    <a:pt x="1578" y="504"/>
                  </a:lnTo>
                  <a:lnTo>
                    <a:pt x="1610" y="503"/>
                  </a:lnTo>
                  <a:close/>
                  <a:moveTo>
                    <a:pt x="2138" y="502"/>
                  </a:moveTo>
                  <a:lnTo>
                    <a:pt x="2171" y="505"/>
                  </a:lnTo>
                  <a:lnTo>
                    <a:pt x="2192" y="510"/>
                  </a:lnTo>
                  <a:lnTo>
                    <a:pt x="2211" y="521"/>
                  </a:lnTo>
                  <a:lnTo>
                    <a:pt x="2227" y="533"/>
                  </a:lnTo>
                  <a:lnTo>
                    <a:pt x="2238" y="550"/>
                  </a:lnTo>
                  <a:lnTo>
                    <a:pt x="2248" y="569"/>
                  </a:lnTo>
                  <a:lnTo>
                    <a:pt x="2252" y="592"/>
                  </a:lnTo>
                  <a:lnTo>
                    <a:pt x="2254" y="631"/>
                  </a:lnTo>
                  <a:lnTo>
                    <a:pt x="2251" y="669"/>
                  </a:lnTo>
                  <a:lnTo>
                    <a:pt x="2244" y="707"/>
                  </a:lnTo>
                  <a:lnTo>
                    <a:pt x="2237" y="745"/>
                  </a:lnTo>
                  <a:lnTo>
                    <a:pt x="2202" y="927"/>
                  </a:lnTo>
                  <a:lnTo>
                    <a:pt x="2201" y="931"/>
                  </a:lnTo>
                  <a:lnTo>
                    <a:pt x="2199" y="934"/>
                  </a:lnTo>
                  <a:lnTo>
                    <a:pt x="2197" y="937"/>
                  </a:lnTo>
                  <a:lnTo>
                    <a:pt x="2195" y="939"/>
                  </a:lnTo>
                  <a:lnTo>
                    <a:pt x="2193" y="941"/>
                  </a:lnTo>
                  <a:lnTo>
                    <a:pt x="2191" y="941"/>
                  </a:lnTo>
                  <a:lnTo>
                    <a:pt x="2137" y="942"/>
                  </a:lnTo>
                  <a:lnTo>
                    <a:pt x="2083" y="941"/>
                  </a:lnTo>
                  <a:lnTo>
                    <a:pt x="2081" y="941"/>
                  </a:lnTo>
                  <a:lnTo>
                    <a:pt x="2079" y="940"/>
                  </a:lnTo>
                  <a:lnTo>
                    <a:pt x="2076" y="939"/>
                  </a:lnTo>
                  <a:lnTo>
                    <a:pt x="2096" y="833"/>
                  </a:lnTo>
                  <a:lnTo>
                    <a:pt x="2123" y="670"/>
                  </a:lnTo>
                  <a:lnTo>
                    <a:pt x="2124" y="656"/>
                  </a:lnTo>
                  <a:lnTo>
                    <a:pt x="2123" y="643"/>
                  </a:lnTo>
                  <a:lnTo>
                    <a:pt x="2119" y="628"/>
                  </a:lnTo>
                  <a:lnTo>
                    <a:pt x="2113" y="616"/>
                  </a:lnTo>
                  <a:lnTo>
                    <a:pt x="2104" y="608"/>
                  </a:lnTo>
                  <a:lnTo>
                    <a:pt x="2093" y="603"/>
                  </a:lnTo>
                  <a:lnTo>
                    <a:pt x="2080" y="602"/>
                  </a:lnTo>
                  <a:lnTo>
                    <a:pt x="2064" y="605"/>
                  </a:lnTo>
                  <a:lnTo>
                    <a:pt x="2048" y="613"/>
                  </a:lnTo>
                  <a:lnTo>
                    <a:pt x="2034" y="622"/>
                  </a:lnTo>
                  <a:lnTo>
                    <a:pt x="2022" y="635"/>
                  </a:lnTo>
                  <a:lnTo>
                    <a:pt x="2011" y="649"/>
                  </a:lnTo>
                  <a:lnTo>
                    <a:pt x="2002" y="664"/>
                  </a:lnTo>
                  <a:lnTo>
                    <a:pt x="1988" y="693"/>
                  </a:lnTo>
                  <a:lnTo>
                    <a:pt x="1978" y="724"/>
                  </a:lnTo>
                  <a:lnTo>
                    <a:pt x="1970" y="756"/>
                  </a:lnTo>
                  <a:lnTo>
                    <a:pt x="1965" y="788"/>
                  </a:lnTo>
                  <a:lnTo>
                    <a:pt x="1952" y="858"/>
                  </a:lnTo>
                  <a:lnTo>
                    <a:pt x="1939" y="927"/>
                  </a:lnTo>
                  <a:lnTo>
                    <a:pt x="1939" y="930"/>
                  </a:lnTo>
                  <a:lnTo>
                    <a:pt x="1937" y="933"/>
                  </a:lnTo>
                  <a:lnTo>
                    <a:pt x="1935" y="936"/>
                  </a:lnTo>
                  <a:lnTo>
                    <a:pt x="1932" y="939"/>
                  </a:lnTo>
                  <a:lnTo>
                    <a:pt x="1930" y="940"/>
                  </a:lnTo>
                  <a:lnTo>
                    <a:pt x="1927" y="941"/>
                  </a:lnTo>
                  <a:lnTo>
                    <a:pt x="1871" y="942"/>
                  </a:lnTo>
                  <a:lnTo>
                    <a:pt x="1812" y="942"/>
                  </a:lnTo>
                  <a:lnTo>
                    <a:pt x="1852" y="726"/>
                  </a:lnTo>
                  <a:lnTo>
                    <a:pt x="1891" y="512"/>
                  </a:lnTo>
                  <a:lnTo>
                    <a:pt x="1998" y="512"/>
                  </a:lnTo>
                  <a:lnTo>
                    <a:pt x="1995" y="546"/>
                  </a:lnTo>
                  <a:lnTo>
                    <a:pt x="1993" y="580"/>
                  </a:lnTo>
                  <a:lnTo>
                    <a:pt x="2009" y="563"/>
                  </a:lnTo>
                  <a:lnTo>
                    <a:pt x="2026" y="547"/>
                  </a:lnTo>
                  <a:lnTo>
                    <a:pt x="2053" y="528"/>
                  </a:lnTo>
                  <a:lnTo>
                    <a:pt x="2079" y="514"/>
                  </a:lnTo>
                  <a:lnTo>
                    <a:pt x="2107" y="506"/>
                  </a:lnTo>
                  <a:lnTo>
                    <a:pt x="2138" y="502"/>
                  </a:lnTo>
                  <a:close/>
                  <a:moveTo>
                    <a:pt x="2953" y="502"/>
                  </a:moveTo>
                  <a:lnTo>
                    <a:pt x="2990" y="504"/>
                  </a:lnTo>
                  <a:lnTo>
                    <a:pt x="3028" y="511"/>
                  </a:lnTo>
                  <a:lnTo>
                    <a:pt x="3054" y="522"/>
                  </a:lnTo>
                  <a:lnTo>
                    <a:pt x="3075" y="535"/>
                  </a:lnTo>
                  <a:lnTo>
                    <a:pt x="3092" y="553"/>
                  </a:lnTo>
                  <a:lnTo>
                    <a:pt x="3105" y="573"/>
                  </a:lnTo>
                  <a:lnTo>
                    <a:pt x="3113" y="597"/>
                  </a:lnTo>
                  <a:lnTo>
                    <a:pt x="3117" y="625"/>
                  </a:lnTo>
                  <a:lnTo>
                    <a:pt x="3116" y="651"/>
                  </a:lnTo>
                  <a:lnTo>
                    <a:pt x="3111" y="674"/>
                  </a:lnTo>
                  <a:lnTo>
                    <a:pt x="3101" y="697"/>
                  </a:lnTo>
                  <a:lnTo>
                    <a:pt x="3086" y="716"/>
                  </a:lnTo>
                  <a:lnTo>
                    <a:pt x="3067" y="733"/>
                  </a:lnTo>
                  <a:lnTo>
                    <a:pt x="3043" y="745"/>
                  </a:lnTo>
                  <a:lnTo>
                    <a:pt x="3011" y="758"/>
                  </a:lnTo>
                  <a:lnTo>
                    <a:pt x="2978" y="766"/>
                  </a:lnTo>
                  <a:lnTo>
                    <a:pt x="2944" y="772"/>
                  </a:lnTo>
                  <a:lnTo>
                    <a:pt x="2911" y="774"/>
                  </a:lnTo>
                  <a:lnTo>
                    <a:pt x="2877" y="775"/>
                  </a:lnTo>
                  <a:lnTo>
                    <a:pt x="2841" y="775"/>
                  </a:lnTo>
                  <a:lnTo>
                    <a:pt x="2842" y="795"/>
                  </a:lnTo>
                  <a:lnTo>
                    <a:pt x="2849" y="812"/>
                  </a:lnTo>
                  <a:lnTo>
                    <a:pt x="2858" y="828"/>
                  </a:lnTo>
                  <a:lnTo>
                    <a:pt x="2873" y="840"/>
                  </a:lnTo>
                  <a:lnTo>
                    <a:pt x="2891" y="848"/>
                  </a:lnTo>
                  <a:lnTo>
                    <a:pt x="2912" y="853"/>
                  </a:lnTo>
                  <a:lnTo>
                    <a:pt x="2942" y="855"/>
                  </a:lnTo>
                  <a:lnTo>
                    <a:pt x="2973" y="853"/>
                  </a:lnTo>
                  <a:lnTo>
                    <a:pt x="3004" y="847"/>
                  </a:lnTo>
                  <a:lnTo>
                    <a:pt x="3033" y="837"/>
                  </a:lnTo>
                  <a:lnTo>
                    <a:pt x="3044" y="834"/>
                  </a:lnTo>
                  <a:lnTo>
                    <a:pt x="3055" y="830"/>
                  </a:lnTo>
                  <a:lnTo>
                    <a:pt x="3059" y="869"/>
                  </a:lnTo>
                  <a:lnTo>
                    <a:pt x="3063" y="908"/>
                  </a:lnTo>
                  <a:lnTo>
                    <a:pt x="3062" y="912"/>
                  </a:lnTo>
                  <a:lnTo>
                    <a:pt x="3060" y="915"/>
                  </a:lnTo>
                  <a:lnTo>
                    <a:pt x="3058" y="919"/>
                  </a:lnTo>
                  <a:lnTo>
                    <a:pt x="3055" y="921"/>
                  </a:lnTo>
                  <a:lnTo>
                    <a:pt x="3052" y="923"/>
                  </a:lnTo>
                  <a:lnTo>
                    <a:pt x="3009" y="938"/>
                  </a:lnTo>
                  <a:lnTo>
                    <a:pt x="2966" y="949"/>
                  </a:lnTo>
                  <a:lnTo>
                    <a:pt x="2921" y="953"/>
                  </a:lnTo>
                  <a:lnTo>
                    <a:pt x="2877" y="951"/>
                  </a:lnTo>
                  <a:lnTo>
                    <a:pt x="2833" y="942"/>
                  </a:lnTo>
                  <a:lnTo>
                    <a:pt x="2805" y="933"/>
                  </a:lnTo>
                  <a:lnTo>
                    <a:pt x="2783" y="919"/>
                  </a:lnTo>
                  <a:lnTo>
                    <a:pt x="2763" y="902"/>
                  </a:lnTo>
                  <a:lnTo>
                    <a:pt x="2747" y="883"/>
                  </a:lnTo>
                  <a:lnTo>
                    <a:pt x="2736" y="860"/>
                  </a:lnTo>
                  <a:lnTo>
                    <a:pt x="2727" y="835"/>
                  </a:lnTo>
                  <a:lnTo>
                    <a:pt x="2722" y="807"/>
                  </a:lnTo>
                  <a:lnTo>
                    <a:pt x="2720" y="771"/>
                  </a:lnTo>
                  <a:lnTo>
                    <a:pt x="2721" y="736"/>
                  </a:lnTo>
                  <a:lnTo>
                    <a:pt x="2727" y="701"/>
                  </a:lnTo>
                  <a:lnTo>
                    <a:pt x="2737" y="669"/>
                  </a:lnTo>
                  <a:lnTo>
                    <a:pt x="2752" y="637"/>
                  </a:lnTo>
                  <a:lnTo>
                    <a:pt x="2769" y="608"/>
                  </a:lnTo>
                  <a:lnTo>
                    <a:pt x="2793" y="579"/>
                  </a:lnTo>
                  <a:lnTo>
                    <a:pt x="2821" y="553"/>
                  </a:lnTo>
                  <a:lnTo>
                    <a:pt x="2852" y="531"/>
                  </a:lnTo>
                  <a:lnTo>
                    <a:pt x="2884" y="516"/>
                  </a:lnTo>
                  <a:lnTo>
                    <a:pt x="2918" y="506"/>
                  </a:lnTo>
                  <a:lnTo>
                    <a:pt x="2953" y="502"/>
                  </a:lnTo>
                  <a:close/>
                  <a:moveTo>
                    <a:pt x="754" y="502"/>
                  </a:moveTo>
                  <a:lnTo>
                    <a:pt x="789" y="503"/>
                  </a:lnTo>
                  <a:lnTo>
                    <a:pt x="824" y="506"/>
                  </a:lnTo>
                  <a:lnTo>
                    <a:pt x="859" y="512"/>
                  </a:lnTo>
                  <a:lnTo>
                    <a:pt x="895" y="518"/>
                  </a:lnTo>
                  <a:lnTo>
                    <a:pt x="903" y="521"/>
                  </a:lnTo>
                  <a:lnTo>
                    <a:pt x="909" y="525"/>
                  </a:lnTo>
                  <a:lnTo>
                    <a:pt x="910" y="532"/>
                  </a:lnTo>
                  <a:lnTo>
                    <a:pt x="909" y="541"/>
                  </a:lnTo>
                  <a:lnTo>
                    <a:pt x="886" y="665"/>
                  </a:lnTo>
                  <a:lnTo>
                    <a:pt x="862" y="790"/>
                  </a:lnTo>
                  <a:lnTo>
                    <a:pt x="857" y="834"/>
                  </a:lnTo>
                  <a:lnTo>
                    <a:pt x="853" y="879"/>
                  </a:lnTo>
                  <a:lnTo>
                    <a:pt x="851" y="924"/>
                  </a:lnTo>
                  <a:lnTo>
                    <a:pt x="850" y="933"/>
                  </a:lnTo>
                  <a:lnTo>
                    <a:pt x="847" y="938"/>
                  </a:lnTo>
                  <a:lnTo>
                    <a:pt x="841" y="941"/>
                  </a:lnTo>
                  <a:lnTo>
                    <a:pt x="832" y="942"/>
                  </a:lnTo>
                  <a:lnTo>
                    <a:pt x="755" y="942"/>
                  </a:lnTo>
                  <a:lnTo>
                    <a:pt x="746" y="942"/>
                  </a:lnTo>
                  <a:lnTo>
                    <a:pt x="740" y="939"/>
                  </a:lnTo>
                  <a:lnTo>
                    <a:pt x="738" y="933"/>
                  </a:lnTo>
                  <a:lnTo>
                    <a:pt x="738" y="924"/>
                  </a:lnTo>
                  <a:lnTo>
                    <a:pt x="740" y="894"/>
                  </a:lnTo>
                  <a:lnTo>
                    <a:pt x="742" y="861"/>
                  </a:lnTo>
                  <a:lnTo>
                    <a:pt x="722" y="883"/>
                  </a:lnTo>
                  <a:lnTo>
                    <a:pt x="703" y="903"/>
                  </a:lnTo>
                  <a:lnTo>
                    <a:pt x="683" y="921"/>
                  </a:lnTo>
                  <a:lnTo>
                    <a:pt x="656" y="939"/>
                  </a:lnTo>
                  <a:lnTo>
                    <a:pt x="628" y="950"/>
                  </a:lnTo>
                  <a:lnTo>
                    <a:pt x="599" y="953"/>
                  </a:lnTo>
                  <a:lnTo>
                    <a:pt x="568" y="950"/>
                  </a:lnTo>
                  <a:lnTo>
                    <a:pt x="539" y="940"/>
                  </a:lnTo>
                  <a:lnTo>
                    <a:pt x="519" y="928"/>
                  </a:lnTo>
                  <a:lnTo>
                    <a:pt x="503" y="915"/>
                  </a:lnTo>
                  <a:lnTo>
                    <a:pt x="489" y="899"/>
                  </a:lnTo>
                  <a:lnTo>
                    <a:pt x="480" y="881"/>
                  </a:lnTo>
                  <a:lnTo>
                    <a:pt x="472" y="862"/>
                  </a:lnTo>
                  <a:lnTo>
                    <a:pt x="468" y="841"/>
                  </a:lnTo>
                  <a:lnTo>
                    <a:pt x="466" y="818"/>
                  </a:lnTo>
                  <a:lnTo>
                    <a:pt x="466" y="778"/>
                  </a:lnTo>
                  <a:lnTo>
                    <a:pt x="470" y="739"/>
                  </a:lnTo>
                  <a:lnTo>
                    <a:pt x="480" y="702"/>
                  </a:lnTo>
                  <a:lnTo>
                    <a:pt x="492" y="667"/>
                  </a:lnTo>
                  <a:lnTo>
                    <a:pt x="510" y="635"/>
                  </a:lnTo>
                  <a:lnTo>
                    <a:pt x="533" y="604"/>
                  </a:lnTo>
                  <a:lnTo>
                    <a:pt x="561" y="577"/>
                  </a:lnTo>
                  <a:lnTo>
                    <a:pt x="594" y="551"/>
                  </a:lnTo>
                  <a:lnTo>
                    <a:pt x="623" y="533"/>
                  </a:lnTo>
                  <a:lnTo>
                    <a:pt x="655" y="520"/>
                  </a:lnTo>
                  <a:lnTo>
                    <a:pt x="686" y="510"/>
                  </a:lnTo>
                  <a:lnTo>
                    <a:pt x="720" y="505"/>
                  </a:lnTo>
                  <a:lnTo>
                    <a:pt x="754" y="502"/>
                  </a:lnTo>
                  <a:close/>
                  <a:moveTo>
                    <a:pt x="2535" y="502"/>
                  </a:moveTo>
                  <a:lnTo>
                    <a:pt x="2573" y="504"/>
                  </a:lnTo>
                  <a:lnTo>
                    <a:pt x="2612" y="512"/>
                  </a:lnTo>
                  <a:lnTo>
                    <a:pt x="2638" y="522"/>
                  </a:lnTo>
                  <a:lnTo>
                    <a:pt x="2658" y="536"/>
                  </a:lnTo>
                  <a:lnTo>
                    <a:pt x="2675" y="553"/>
                  </a:lnTo>
                  <a:lnTo>
                    <a:pt x="2687" y="573"/>
                  </a:lnTo>
                  <a:lnTo>
                    <a:pt x="2696" y="597"/>
                  </a:lnTo>
                  <a:lnTo>
                    <a:pt x="2700" y="622"/>
                  </a:lnTo>
                  <a:lnTo>
                    <a:pt x="2699" y="649"/>
                  </a:lnTo>
                  <a:lnTo>
                    <a:pt x="2695" y="673"/>
                  </a:lnTo>
                  <a:lnTo>
                    <a:pt x="2685" y="694"/>
                  </a:lnTo>
                  <a:lnTo>
                    <a:pt x="2670" y="713"/>
                  </a:lnTo>
                  <a:lnTo>
                    <a:pt x="2652" y="729"/>
                  </a:lnTo>
                  <a:lnTo>
                    <a:pt x="2629" y="744"/>
                  </a:lnTo>
                  <a:lnTo>
                    <a:pt x="2600" y="756"/>
                  </a:lnTo>
                  <a:lnTo>
                    <a:pt x="2569" y="764"/>
                  </a:lnTo>
                  <a:lnTo>
                    <a:pt x="2538" y="771"/>
                  </a:lnTo>
                  <a:lnTo>
                    <a:pt x="2505" y="773"/>
                  </a:lnTo>
                  <a:lnTo>
                    <a:pt x="2465" y="774"/>
                  </a:lnTo>
                  <a:lnTo>
                    <a:pt x="2423" y="774"/>
                  </a:lnTo>
                  <a:lnTo>
                    <a:pt x="2425" y="794"/>
                  </a:lnTo>
                  <a:lnTo>
                    <a:pt x="2430" y="812"/>
                  </a:lnTo>
                  <a:lnTo>
                    <a:pt x="2441" y="828"/>
                  </a:lnTo>
                  <a:lnTo>
                    <a:pt x="2455" y="841"/>
                  </a:lnTo>
                  <a:lnTo>
                    <a:pt x="2473" y="849"/>
                  </a:lnTo>
                  <a:lnTo>
                    <a:pt x="2494" y="853"/>
                  </a:lnTo>
                  <a:lnTo>
                    <a:pt x="2526" y="855"/>
                  </a:lnTo>
                  <a:lnTo>
                    <a:pt x="2558" y="853"/>
                  </a:lnTo>
                  <a:lnTo>
                    <a:pt x="2588" y="846"/>
                  </a:lnTo>
                  <a:lnTo>
                    <a:pt x="2619" y="836"/>
                  </a:lnTo>
                  <a:lnTo>
                    <a:pt x="2626" y="834"/>
                  </a:lnTo>
                  <a:lnTo>
                    <a:pt x="2632" y="831"/>
                  </a:lnTo>
                  <a:lnTo>
                    <a:pt x="2633" y="831"/>
                  </a:lnTo>
                  <a:lnTo>
                    <a:pt x="2636" y="831"/>
                  </a:lnTo>
                  <a:lnTo>
                    <a:pt x="2638" y="831"/>
                  </a:lnTo>
                  <a:lnTo>
                    <a:pt x="2641" y="870"/>
                  </a:lnTo>
                  <a:lnTo>
                    <a:pt x="2644" y="908"/>
                  </a:lnTo>
                  <a:lnTo>
                    <a:pt x="2644" y="912"/>
                  </a:lnTo>
                  <a:lnTo>
                    <a:pt x="2642" y="916"/>
                  </a:lnTo>
                  <a:lnTo>
                    <a:pt x="2640" y="919"/>
                  </a:lnTo>
                  <a:lnTo>
                    <a:pt x="2637" y="922"/>
                  </a:lnTo>
                  <a:lnTo>
                    <a:pt x="2635" y="923"/>
                  </a:lnTo>
                  <a:lnTo>
                    <a:pt x="2592" y="938"/>
                  </a:lnTo>
                  <a:lnTo>
                    <a:pt x="2549" y="949"/>
                  </a:lnTo>
                  <a:lnTo>
                    <a:pt x="2506" y="953"/>
                  </a:lnTo>
                  <a:lnTo>
                    <a:pt x="2462" y="951"/>
                  </a:lnTo>
                  <a:lnTo>
                    <a:pt x="2418" y="943"/>
                  </a:lnTo>
                  <a:lnTo>
                    <a:pt x="2390" y="934"/>
                  </a:lnTo>
                  <a:lnTo>
                    <a:pt x="2367" y="920"/>
                  </a:lnTo>
                  <a:lnTo>
                    <a:pt x="2347" y="904"/>
                  </a:lnTo>
                  <a:lnTo>
                    <a:pt x="2331" y="884"/>
                  </a:lnTo>
                  <a:lnTo>
                    <a:pt x="2318" y="861"/>
                  </a:lnTo>
                  <a:lnTo>
                    <a:pt x="2309" y="835"/>
                  </a:lnTo>
                  <a:lnTo>
                    <a:pt x="2304" y="807"/>
                  </a:lnTo>
                  <a:lnTo>
                    <a:pt x="2301" y="765"/>
                  </a:lnTo>
                  <a:lnTo>
                    <a:pt x="2305" y="726"/>
                  </a:lnTo>
                  <a:lnTo>
                    <a:pt x="2312" y="688"/>
                  </a:lnTo>
                  <a:lnTo>
                    <a:pt x="2326" y="652"/>
                  </a:lnTo>
                  <a:lnTo>
                    <a:pt x="2344" y="618"/>
                  </a:lnTo>
                  <a:lnTo>
                    <a:pt x="2368" y="587"/>
                  </a:lnTo>
                  <a:lnTo>
                    <a:pt x="2397" y="558"/>
                  </a:lnTo>
                  <a:lnTo>
                    <a:pt x="2430" y="535"/>
                  </a:lnTo>
                  <a:lnTo>
                    <a:pt x="2464" y="518"/>
                  </a:lnTo>
                  <a:lnTo>
                    <a:pt x="2499" y="506"/>
                  </a:lnTo>
                  <a:lnTo>
                    <a:pt x="2535" y="502"/>
                  </a:lnTo>
                  <a:close/>
                  <a:moveTo>
                    <a:pt x="268" y="443"/>
                  </a:moveTo>
                  <a:lnTo>
                    <a:pt x="246" y="444"/>
                  </a:lnTo>
                  <a:lnTo>
                    <a:pt x="222" y="447"/>
                  </a:lnTo>
                  <a:lnTo>
                    <a:pt x="220" y="448"/>
                  </a:lnTo>
                  <a:lnTo>
                    <a:pt x="218" y="450"/>
                  </a:lnTo>
                  <a:lnTo>
                    <a:pt x="215" y="452"/>
                  </a:lnTo>
                  <a:lnTo>
                    <a:pt x="214" y="455"/>
                  </a:lnTo>
                  <a:lnTo>
                    <a:pt x="213" y="457"/>
                  </a:lnTo>
                  <a:lnTo>
                    <a:pt x="202" y="512"/>
                  </a:lnTo>
                  <a:lnTo>
                    <a:pt x="192" y="569"/>
                  </a:lnTo>
                  <a:lnTo>
                    <a:pt x="180" y="629"/>
                  </a:lnTo>
                  <a:lnTo>
                    <a:pt x="217" y="630"/>
                  </a:lnTo>
                  <a:lnTo>
                    <a:pt x="251" y="629"/>
                  </a:lnTo>
                  <a:lnTo>
                    <a:pt x="272" y="626"/>
                  </a:lnTo>
                  <a:lnTo>
                    <a:pt x="291" y="619"/>
                  </a:lnTo>
                  <a:lnTo>
                    <a:pt x="309" y="610"/>
                  </a:lnTo>
                  <a:lnTo>
                    <a:pt x="325" y="597"/>
                  </a:lnTo>
                  <a:lnTo>
                    <a:pt x="338" y="582"/>
                  </a:lnTo>
                  <a:lnTo>
                    <a:pt x="349" y="563"/>
                  </a:lnTo>
                  <a:lnTo>
                    <a:pt x="356" y="543"/>
                  </a:lnTo>
                  <a:lnTo>
                    <a:pt x="358" y="523"/>
                  </a:lnTo>
                  <a:lnTo>
                    <a:pt x="357" y="504"/>
                  </a:lnTo>
                  <a:lnTo>
                    <a:pt x="352" y="487"/>
                  </a:lnTo>
                  <a:lnTo>
                    <a:pt x="343" y="472"/>
                  </a:lnTo>
                  <a:lnTo>
                    <a:pt x="330" y="459"/>
                  </a:lnTo>
                  <a:lnTo>
                    <a:pt x="313" y="452"/>
                  </a:lnTo>
                  <a:lnTo>
                    <a:pt x="291" y="446"/>
                  </a:lnTo>
                  <a:lnTo>
                    <a:pt x="268" y="443"/>
                  </a:lnTo>
                  <a:close/>
                  <a:moveTo>
                    <a:pt x="264" y="344"/>
                  </a:moveTo>
                  <a:lnTo>
                    <a:pt x="310" y="347"/>
                  </a:lnTo>
                  <a:lnTo>
                    <a:pt x="357" y="356"/>
                  </a:lnTo>
                  <a:lnTo>
                    <a:pt x="385" y="365"/>
                  </a:lnTo>
                  <a:lnTo>
                    <a:pt x="410" y="378"/>
                  </a:lnTo>
                  <a:lnTo>
                    <a:pt x="432" y="393"/>
                  </a:lnTo>
                  <a:lnTo>
                    <a:pt x="450" y="411"/>
                  </a:lnTo>
                  <a:lnTo>
                    <a:pt x="465" y="432"/>
                  </a:lnTo>
                  <a:lnTo>
                    <a:pt x="475" y="454"/>
                  </a:lnTo>
                  <a:lnTo>
                    <a:pt x="481" y="477"/>
                  </a:lnTo>
                  <a:lnTo>
                    <a:pt x="484" y="514"/>
                  </a:lnTo>
                  <a:lnTo>
                    <a:pt x="481" y="549"/>
                  </a:lnTo>
                  <a:lnTo>
                    <a:pt x="472" y="582"/>
                  </a:lnTo>
                  <a:lnTo>
                    <a:pt x="459" y="612"/>
                  </a:lnTo>
                  <a:lnTo>
                    <a:pt x="441" y="639"/>
                  </a:lnTo>
                  <a:lnTo>
                    <a:pt x="420" y="663"/>
                  </a:lnTo>
                  <a:lnTo>
                    <a:pt x="394" y="684"/>
                  </a:lnTo>
                  <a:lnTo>
                    <a:pt x="366" y="701"/>
                  </a:lnTo>
                  <a:lnTo>
                    <a:pt x="334" y="713"/>
                  </a:lnTo>
                  <a:lnTo>
                    <a:pt x="295" y="724"/>
                  </a:lnTo>
                  <a:lnTo>
                    <a:pt x="256" y="729"/>
                  </a:lnTo>
                  <a:lnTo>
                    <a:pt x="217" y="731"/>
                  </a:lnTo>
                  <a:lnTo>
                    <a:pt x="177" y="729"/>
                  </a:lnTo>
                  <a:lnTo>
                    <a:pt x="169" y="729"/>
                  </a:lnTo>
                  <a:lnTo>
                    <a:pt x="163" y="731"/>
                  </a:lnTo>
                  <a:lnTo>
                    <a:pt x="160" y="736"/>
                  </a:lnTo>
                  <a:lnTo>
                    <a:pt x="158" y="743"/>
                  </a:lnTo>
                  <a:lnTo>
                    <a:pt x="123" y="928"/>
                  </a:lnTo>
                  <a:lnTo>
                    <a:pt x="122" y="932"/>
                  </a:lnTo>
                  <a:lnTo>
                    <a:pt x="121" y="935"/>
                  </a:lnTo>
                  <a:lnTo>
                    <a:pt x="119" y="938"/>
                  </a:lnTo>
                  <a:lnTo>
                    <a:pt x="117" y="940"/>
                  </a:lnTo>
                  <a:lnTo>
                    <a:pt x="115" y="941"/>
                  </a:lnTo>
                  <a:lnTo>
                    <a:pt x="59" y="942"/>
                  </a:lnTo>
                  <a:lnTo>
                    <a:pt x="0" y="942"/>
                  </a:lnTo>
                  <a:lnTo>
                    <a:pt x="8" y="896"/>
                  </a:lnTo>
                  <a:lnTo>
                    <a:pt x="16" y="852"/>
                  </a:lnTo>
                  <a:lnTo>
                    <a:pt x="106" y="375"/>
                  </a:lnTo>
                  <a:lnTo>
                    <a:pt x="110" y="366"/>
                  </a:lnTo>
                  <a:lnTo>
                    <a:pt x="114" y="360"/>
                  </a:lnTo>
                  <a:lnTo>
                    <a:pt x="122" y="357"/>
                  </a:lnTo>
                  <a:lnTo>
                    <a:pt x="169" y="349"/>
                  </a:lnTo>
                  <a:lnTo>
                    <a:pt x="216" y="345"/>
                  </a:lnTo>
                  <a:lnTo>
                    <a:pt x="264" y="344"/>
                  </a:lnTo>
                  <a:close/>
                  <a:moveTo>
                    <a:pt x="944" y="81"/>
                  </a:moveTo>
                  <a:lnTo>
                    <a:pt x="951" y="82"/>
                  </a:lnTo>
                  <a:lnTo>
                    <a:pt x="961" y="88"/>
                  </a:lnTo>
                  <a:lnTo>
                    <a:pt x="972" y="93"/>
                  </a:lnTo>
                  <a:lnTo>
                    <a:pt x="980" y="101"/>
                  </a:lnTo>
                  <a:lnTo>
                    <a:pt x="1012" y="137"/>
                  </a:lnTo>
                  <a:lnTo>
                    <a:pt x="1038" y="175"/>
                  </a:lnTo>
                  <a:lnTo>
                    <a:pt x="1062" y="217"/>
                  </a:lnTo>
                  <a:lnTo>
                    <a:pt x="1080" y="259"/>
                  </a:lnTo>
                  <a:lnTo>
                    <a:pt x="1092" y="305"/>
                  </a:lnTo>
                  <a:lnTo>
                    <a:pt x="1101" y="352"/>
                  </a:lnTo>
                  <a:lnTo>
                    <a:pt x="1105" y="410"/>
                  </a:lnTo>
                  <a:lnTo>
                    <a:pt x="1101" y="467"/>
                  </a:lnTo>
                  <a:lnTo>
                    <a:pt x="1090" y="524"/>
                  </a:lnTo>
                  <a:lnTo>
                    <a:pt x="1073" y="579"/>
                  </a:lnTo>
                  <a:lnTo>
                    <a:pt x="1071" y="585"/>
                  </a:lnTo>
                  <a:lnTo>
                    <a:pt x="1067" y="591"/>
                  </a:lnTo>
                  <a:lnTo>
                    <a:pt x="1063" y="596"/>
                  </a:lnTo>
                  <a:lnTo>
                    <a:pt x="1056" y="602"/>
                  </a:lnTo>
                  <a:lnTo>
                    <a:pt x="1049" y="605"/>
                  </a:lnTo>
                  <a:lnTo>
                    <a:pt x="1043" y="602"/>
                  </a:lnTo>
                  <a:lnTo>
                    <a:pt x="1037" y="595"/>
                  </a:lnTo>
                  <a:lnTo>
                    <a:pt x="1025" y="568"/>
                  </a:lnTo>
                  <a:lnTo>
                    <a:pt x="1016" y="540"/>
                  </a:lnTo>
                  <a:lnTo>
                    <a:pt x="996" y="451"/>
                  </a:lnTo>
                  <a:lnTo>
                    <a:pt x="978" y="361"/>
                  </a:lnTo>
                  <a:lnTo>
                    <a:pt x="937" y="131"/>
                  </a:lnTo>
                  <a:lnTo>
                    <a:pt x="934" y="97"/>
                  </a:lnTo>
                  <a:lnTo>
                    <a:pt x="934" y="90"/>
                  </a:lnTo>
                  <a:lnTo>
                    <a:pt x="937" y="83"/>
                  </a:lnTo>
                  <a:lnTo>
                    <a:pt x="944" y="81"/>
                  </a:lnTo>
                  <a:close/>
                  <a:moveTo>
                    <a:pt x="2014" y="0"/>
                  </a:moveTo>
                  <a:lnTo>
                    <a:pt x="2019" y="0"/>
                  </a:lnTo>
                  <a:lnTo>
                    <a:pt x="2034" y="0"/>
                  </a:lnTo>
                  <a:lnTo>
                    <a:pt x="2054" y="2"/>
                  </a:lnTo>
                  <a:lnTo>
                    <a:pt x="2074" y="6"/>
                  </a:lnTo>
                  <a:lnTo>
                    <a:pt x="2095" y="13"/>
                  </a:lnTo>
                  <a:lnTo>
                    <a:pt x="2116" y="23"/>
                  </a:lnTo>
                  <a:lnTo>
                    <a:pt x="2136" y="37"/>
                  </a:lnTo>
                  <a:lnTo>
                    <a:pt x="2154" y="54"/>
                  </a:lnTo>
                  <a:lnTo>
                    <a:pt x="2170" y="76"/>
                  </a:lnTo>
                  <a:lnTo>
                    <a:pt x="2171" y="78"/>
                  </a:lnTo>
                  <a:lnTo>
                    <a:pt x="2174" y="82"/>
                  </a:lnTo>
                  <a:lnTo>
                    <a:pt x="2177" y="90"/>
                  </a:lnTo>
                  <a:lnTo>
                    <a:pt x="2180" y="96"/>
                  </a:lnTo>
                  <a:lnTo>
                    <a:pt x="2182" y="103"/>
                  </a:lnTo>
                  <a:lnTo>
                    <a:pt x="2182" y="109"/>
                  </a:lnTo>
                  <a:lnTo>
                    <a:pt x="2176" y="117"/>
                  </a:lnTo>
                  <a:lnTo>
                    <a:pt x="2164" y="125"/>
                  </a:lnTo>
                  <a:lnTo>
                    <a:pt x="2153" y="128"/>
                  </a:lnTo>
                  <a:lnTo>
                    <a:pt x="2074" y="143"/>
                  </a:lnTo>
                  <a:lnTo>
                    <a:pt x="1997" y="161"/>
                  </a:lnTo>
                  <a:lnTo>
                    <a:pt x="1921" y="184"/>
                  </a:lnTo>
                  <a:lnTo>
                    <a:pt x="1846" y="213"/>
                  </a:lnTo>
                  <a:lnTo>
                    <a:pt x="1790" y="238"/>
                  </a:lnTo>
                  <a:lnTo>
                    <a:pt x="1734" y="264"/>
                  </a:lnTo>
                  <a:lnTo>
                    <a:pt x="1679" y="294"/>
                  </a:lnTo>
                  <a:lnTo>
                    <a:pt x="1621" y="328"/>
                  </a:lnTo>
                  <a:lnTo>
                    <a:pt x="1568" y="366"/>
                  </a:lnTo>
                  <a:lnTo>
                    <a:pt x="1516" y="407"/>
                  </a:lnTo>
                  <a:lnTo>
                    <a:pt x="1466" y="452"/>
                  </a:lnTo>
                  <a:lnTo>
                    <a:pt x="1418" y="497"/>
                  </a:lnTo>
                  <a:lnTo>
                    <a:pt x="1371" y="544"/>
                  </a:lnTo>
                  <a:lnTo>
                    <a:pt x="1298" y="620"/>
                  </a:lnTo>
                  <a:lnTo>
                    <a:pt x="1227" y="700"/>
                  </a:lnTo>
                  <a:lnTo>
                    <a:pt x="1160" y="781"/>
                  </a:lnTo>
                  <a:lnTo>
                    <a:pt x="1097" y="866"/>
                  </a:lnTo>
                  <a:lnTo>
                    <a:pt x="1048" y="938"/>
                  </a:lnTo>
                  <a:lnTo>
                    <a:pt x="999" y="1012"/>
                  </a:lnTo>
                  <a:lnTo>
                    <a:pt x="954" y="1087"/>
                  </a:lnTo>
                  <a:lnTo>
                    <a:pt x="938" y="1117"/>
                  </a:lnTo>
                  <a:lnTo>
                    <a:pt x="925" y="1147"/>
                  </a:lnTo>
                  <a:lnTo>
                    <a:pt x="912" y="1177"/>
                  </a:lnTo>
                  <a:lnTo>
                    <a:pt x="898" y="1208"/>
                  </a:lnTo>
                  <a:lnTo>
                    <a:pt x="897" y="1211"/>
                  </a:lnTo>
                  <a:lnTo>
                    <a:pt x="895" y="1214"/>
                  </a:lnTo>
                  <a:lnTo>
                    <a:pt x="893" y="1218"/>
                  </a:lnTo>
                  <a:lnTo>
                    <a:pt x="891" y="1220"/>
                  </a:lnTo>
                  <a:lnTo>
                    <a:pt x="890" y="1222"/>
                  </a:lnTo>
                  <a:lnTo>
                    <a:pt x="888" y="1224"/>
                  </a:lnTo>
                  <a:lnTo>
                    <a:pt x="887" y="1224"/>
                  </a:lnTo>
                  <a:lnTo>
                    <a:pt x="878" y="1221"/>
                  </a:lnTo>
                  <a:lnTo>
                    <a:pt x="870" y="1217"/>
                  </a:lnTo>
                  <a:lnTo>
                    <a:pt x="866" y="1210"/>
                  </a:lnTo>
                  <a:lnTo>
                    <a:pt x="860" y="1194"/>
                  </a:lnTo>
                  <a:lnTo>
                    <a:pt x="857" y="1177"/>
                  </a:lnTo>
                  <a:lnTo>
                    <a:pt x="858" y="1161"/>
                  </a:lnTo>
                  <a:lnTo>
                    <a:pt x="870" y="1112"/>
                  </a:lnTo>
                  <a:lnTo>
                    <a:pt x="886" y="1063"/>
                  </a:lnTo>
                  <a:lnTo>
                    <a:pt x="905" y="1015"/>
                  </a:lnTo>
                  <a:lnTo>
                    <a:pt x="926" y="969"/>
                  </a:lnTo>
                  <a:lnTo>
                    <a:pt x="948" y="923"/>
                  </a:lnTo>
                  <a:lnTo>
                    <a:pt x="996" y="836"/>
                  </a:lnTo>
                  <a:lnTo>
                    <a:pt x="1048" y="753"/>
                  </a:lnTo>
                  <a:lnTo>
                    <a:pt x="1105" y="672"/>
                  </a:lnTo>
                  <a:lnTo>
                    <a:pt x="1165" y="595"/>
                  </a:lnTo>
                  <a:lnTo>
                    <a:pt x="1229" y="520"/>
                  </a:lnTo>
                  <a:lnTo>
                    <a:pt x="1326" y="417"/>
                  </a:lnTo>
                  <a:lnTo>
                    <a:pt x="1425" y="318"/>
                  </a:lnTo>
                  <a:lnTo>
                    <a:pt x="1488" y="261"/>
                  </a:lnTo>
                  <a:lnTo>
                    <a:pt x="1553" y="208"/>
                  </a:lnTo>
                  <a:lnTo>
                    <a:pt x="1620" y="159"/>
                  </a:lnTo>
                  <a:lnTo>
                    <a:pt x="1691" y="114"/>
                  </a:lnTo>
                  <a:lnTo>
                    <a:pt x="1766" y="73"/>
                  </a:lnTo>
                  <a:lnTo>
                    <a:pt x="1809" y="53"/>
                  </a:lnTo>
                  <a:lnTo>
                    <a:pt x="1854" y="35"/>
                  </a:lnTo>
                  <a:lnTo>
                    <a:pt x="1901" y="20"/>
                  </a:lnTo>
                  <a:lnTo>
                    <a:pt x="1948" y="9"/>
                  </a:lnTo>
                  <a:lnTo>
                    <a:pt x="1980" y="2"/>
                  </a:lnTo>
                  <a:lnTo>
                    <a:pt x="1983" y="2"/>
                  </a:lnTo>
                  <a:lnTo>
                    <a:pt x="1990" y="1"/>
                  </a:lnTo>
                  <a:lnTo>
                    <a:pt x="2001" y="0"/>
                  </a:lnTo>
                  <a:lnTo>
                    <a:pt x="2014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846434" y="3262694"/>
              <a:ext cx="12033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Payment method 7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022609" y="4155516"/>
            <a:ext cx="3439236" cy="982639"/>
            <a:chOff x="8022609" y="4155516"/>
            <a:chExt cx="3439236" cy="982639"/>
          </a:xfrm>
        </p:grpSpPr>
        <p:sp>
          <p:nvSpPr>
            <p:cNvPr id="56" name="Rectangle 55"/>
            <p:cNvSpPr/>
            <p:nvPr/>
          </p:nvSpPr>
          <p:spPr>
            <a:xfrm>
              <a:off x="8022609" y="4155516"/>
              <a:ext cx="3439236" cy="98263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41"/>
            <p:cNvSpPr>
              <a:spLocks noEditPoints="1"/>
            </p:cNvSpPr>
            <p:nvPr/>
          </p:nvSpPr>
          <p:spPr bwMode="auto">
            <a:xfrm>
              <a:off x="8259060" y="4488798"/>
              <a:ext cx="611985" cy="316075"/>
            </a:xfrm>
            <a:custGeom>
              <a:avLst/>
              <a:gdLst>
                <a:gd name="T0" fmla="*/ 1729 w 3367"/>
                <a:gd name="T1" fmla="*/ 1522 h 1711"/>
                <a:gd name="T2" fmla="*/ 2210 w 3367"/>
                <a:gd name="T3" fmla="*/ 1469 h 1711"/>
                <a:gd name="T4" fmla="*/ 2304 w 3367"/>
                <a:gd name="T5" fmla="*/ 1469 h 1711"/>
                <a:gd name="T6" fmla="*/ 1931 w 3367"/>
                <a:gd name="T7" fmla="*/ 1524 h 1711"/>
                <a:gd name="T8" fmla="*/ 1999 w 3367"/>
                <a:gd name="T9" fmla="*/ 1428 h 1711"/>
                <a:gd name="T10" fmla="*/ 555 w 3367"/>
                <a:gd name="T11" fmla="*/ 1556 h 1711"/>
                <a:gd name="T12" fmla="*/ 2798 w 3367"/>
                <a:gd name="T13" fmla="*/ 1406 h 1711"/>
                <a:gd name="T14" fmla="*/ 1114 w 3367"/>
                <a:gd name="T15" fmla="*/ 1415 h 1711"/>
                <a:gd name="T16" fmla="*/ 3352 w 3367"/>
                <a:gd name="T17" fmla="*/ 1375 h 1711"/>
                <a:gd name="T18" fmla="*/ 3272 w 3367"/>
                <a:gd name="T19" fmla="*/ 1454 h 1711"/>
                <a:gd name="T20" fmla="*/ 3258 w 3367"/>
                <a:gd name="T21" fmla="*/ 1621 h 1711"/>
                <a:gd name="T22" fmla="*/ 3291 w 3367"/>
                <a:gd name="T23" fmla="*/ 1538 h 1711"/>
                <a:gd name="T24" fmla="*/ 3173 w 3367"/>
                <a:gd name="T25" fmla="*/ 1385 h 1711"/>
                <a:gd name="T26" fmla="*/ 1372 w 3367"/>
                <a:gd name="T27" fmla="*/ 1705 h 1711"/>
                <a:gd name="T28" fmla="*/ 1366 w 3367"/>
                <a:gd name="T29" fmla="*/ 1617 h 1711"/>
                <a:gd name="T30" fmla="*/ 891 w 3367"/>
                <a:gd name="T31" fmla="*/ 1445 h 1711"/>
                <a:gd name="T32" fmla="*/ 847 w 3367"/>
                <a:gd name="T33" fmla="*/ 1372 h 1711"/>
                <a:gd name="T34" fmla="*/ 326 w 3367"/>
                <a:gd name="T35" fmla="*/ 1354 h 1711"/>
                <a:gd name="T36" fmla="*/ 304 w 3367"/>
                <a:gd name="T37" fmla="*/ 1426 h 1711"/>
                <a:gd name="T38" fmla="*/ 115 w 3367"/>
                <a:gd name="T39" fmla="*/ 1436 h 1711"/>
                <a:gd name="T40" fmla="*/ 3109 w 3367"/>
                <a:gd name="T41" fmla="*/ 1438 h 1711"/>
                <a:gd name="T42" fmla="*/ 3099 w 3367"/>
                <a:gd name="T43" fmla="*/ 1357 h 1711"/>
                <a:gd name="T44" fmla="*/ 2756 w 3367"/>
                <a:gd name="T45" fmla="*/ 1508 h 1711"/>
                <a:gd name="T46" fmla="*/ 2811 w 3367"/>
                <a:gd name="T47" fmla="*/ 1622 h 1711"/>
                <a:gd name="T48" fmla="*/ 2728 w 3367"/>
                <a:gd name="T49" fmla="*/ 1375 h 1711"/>
                <a:gd name="T50" fmla="*/ 2374 w 3367"/>
                <a:gd name="T51" fmla="*/ 1543 h 1711"/>
                <a:gd name="T52" fmla="*/ 2131 w 3367"/>
                <a:gd name="T53" fmla="*/ 1489 h 1711"/>
                <a:gd name="T54" fmla="*/ 2080 w 3367"/>
                <a:gd name="T55" fmla="*/ 1410 h 1711"/>
                <a:gd name="T56" fmla="*/ 1901 w 3367"/>
                <a:gd name="T57" fmla="*/ 1601 h 1711"/>
                <a:gd name="T58" fmla="*/ 1140 w 3367"/>
                <a:gd name="T59" fmla="*/ 1354 h 1711"/>
                <a:gd name="T60" fmla="*/ 1107 w 3367"/>
                <a:gd name="T61" fmla="*/ 1540 h 1711"/>
                <a:gd name="T62" fmla="*/ 1102 w 3367"/>
                <a:gd name="T63" fmla="*/ 1616 h 1711"/>
                <a:gd name="T64" fmla="*/ 1114 w 3367"/>
                <a:gd name="T65" fmla="*/ 1356 h 1711"/>
                <a:gd name="T66" fmla="*/ 660 w 3367"/>
                <a:gd name="T67" fmla="*/ 1586 h 1711"/>
                <a:gd name="T68" fmla="*/ 452 w 3367"/>
                <a:gd name="T69" fmla="*/ 1433 h 1711"/>
                <a:gd name="T70" fmla="*/ 2508 w 3367"/>
                <a:gd name="T71" fmla="*/ 1497 h 1711"/>
                <a:gd name="T72" fmla="*/ 1769 w 3367"/>
                <a:gd name="T73" fmla="*/ 1367 h 1711"/>
                <a:gd name="T74" fmla="*/ 1707 w 3367"/>
                <a:gd name="T75" fmla="*/ 1618 h 1711"/>
                <a:gd name="T76" fmla="*/ 2138 w 3367"/>
                <a:gd name="T77" fmla="*/ 330 h 1711"/>
                <a:gd name="T78" fmla="*/ 2008 w 3367"/>
                <a:gd name="T79" fmla="*/ 673 h 1711"/>
                <a:gd name="T80" fmla="*/ 1850 w 3367"/>
                <a:gd name="T81" fmla="*/ 398 h 1711"/>
                <a:gd name="T82" fmla="*/ 2944 w 3367"/>
                <a:gd name="T83" fmla="*/ 61 h 1711"/>
                <a:gd name="T84" fmla="*/ 1339 w 3367"/>
                <a:gd name="T85" fmla="*/ 375 h 1711"/>
                <a:gd name="T86" fmla="*/ 1563 w 3367"/>
                <a:gd name="T87" fmla="*/ 597 h 1711"/>
                <a:gd name="T88" fmla="*/ 1588 w 3367"/>
                <a:gd name="T89" fmla="*/ 912 h 1711"/>
                <a:gd name="T90" fmla="*/ 1293 w 3367"/>
                <a:gd name="T91" fmla="*/ 1011 h 1711"/>
                <a:gd name="T92" fmla="*/ 526 w 3367"/>
                <a:gd name="T93" fmla="*/ 64 h 1711"/>
                <a:gd name="T94" fmla="*/ 749 w 3367"/>
                <a:gd name="T95" fmla="*/ 338 h 1711"/>
                <a:gd name="T96" fmla="*/ 413 w 3367"/>
                <a:gd name="T97" fmla="*/ 287 h 1711"/>
                <a:gd name="T98" fmla="*/ 346 w 3367"/>
                <a:gd name="T99" fmla="*/ 432 h 1711"/>
                <a:gd name="T100" fmla="*/ 771 w 3367"/>
                <a:gd name="T101" fmla="*/ 592 h 1711"/>
                <a:gd name="T102" fmla="*/ 700 w 3367"/>
                <a:gd name="T103" fmla="*/ 1033 h 1711"/>
                <a:gd name="T104" fmla="*/ 20 w 3367"/>
                <a:gd name="T105" fmla="*/ 830 h 1711"/>
                <a:gd name="T106" fmla="*/ 508 w 3367"/>
                <a:gd name="T107" fmla="*/ 811 h 1711"/>
                <a:gd name="T108" fmla="*/ 301 w 3367"/>
                <a:gd name="T109" fmla="*/ 700 h 1711"/>
                <a:gd name="T110" fmla="*/ 7 w 3367"/>
                <a:gd name="T111" fmla="*/ 458 h 1711"/>
                <a:gd name="T112" fmla="*/ 134 w 3367"/>
                <a:gd name="T113" fmla="*/ 138 h 1711"/>
                <a:gd name="T114" fmla="*/ 2522 w 3367"/>
                <a:gd name="T115" fmla="*/ 59 h 1711"/>
                <a:gd name="T116" fmla="*/ 2331 w 3367"/>
                <a:gd name="T117" fmla="*/ 245 h 1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67" h="1711">
                  <a:moveTo>
                    <a:pt x="1695" y="1426"/>
                  </a:moveTo>
                  <a:lnTo>
                    <a:pt x="1682" y="1427"/>
                  </a:lnTo>
                  <a:lnTo>
                    <a:pt x="1671" y="1432"/>
                  </a:lnTo>
                  <a:lnTo>
                    <a:pt x="1660" y="1440"/>
                  </a:lnTo>
                  <a:lnTo>
                    <a:pt x="1650" y="1450"/>
                  </a:lnTo>
                  <a:lnTo>
                    <a:pt x="1650" y="1552"/>
                  </a:lnTo>
                  <a:lnTo>
                    <a:pt x="1660" y="1554"/>
                  </a:lnTo>
                  <a:lnTo>
                    <a:pt x="1669" y="1556"/>
                  </a:lnTo>
                  <a:lnTo>
                    <a:pt x="1679" y="1557"/>
                  </a:lnTo>
                  <a:lnTo>
                    <a:pt x="1693" y="1555"/>
                  </a:lnTo>
                  <a:lnTo>
                    <a:pt x="1703" y="1552"/>
                  </a:lnTo>
                  <a:lnTo>
                    <a:pt x="1714" y="1544"/>
                  </a:lnTo>
                  <a:lnTo>
                    <a:pt x="1723" y="1535"/>
                  </a:lnTo>
                  <a:lnTo>
                    <a:pt x="1729" y="1522"/>
                  </a:lnTo>
                  <a:lnTo>
                    <a:pt x="1733" y="1506"/>
                  </a:lnTo>
                  <a:lnTo>
                    <a:pt x="1734" y="1486"/>
                  </a:lnTo>
                  <a:lnTo>
                    <a:pt x="1733" y="1467"/>
                  </a:lnTo>
                  <a:lnTo>
                    <a:pt x="1729" y="1451"/>
                  </a:lnTo>
                  <a:lnTo>
                    <a:pt x="1723" y="1440"/>
                  </a:lnTo>
                  <a:lnTo>
                    <a:pt x="1715" y="1432"/>
                  </a:lnTo>
                  <a:lnTo>
                    <a:pt x="1705" y="1427"/>
                  </a:lnTo>
                  <a:lnTo>
                    <a:pt x="1695" y="1426"/>
                  </a:lnTo>
                  <a:close/>
                  <a:moveTo>
                    <a:pt x="2258" y="1420"/>
                  </a:moveTo>
                  <a:lnTo>
                    <a:pt x="2243" y="1422"/>
                  </a:lnTo>
                  <a:lnTo>
                    <a:pt x="2231" y="1428"/>
                  </a:lnTo>
                  <a:lnTo>
                    <a:pt x="2221" y="1438"/>
                  </a:lnTo>
                  <a:lnTo>
                    <a:pt x="2214" y="1452"/>
                  </a:lnTo>
                  <a:lnTo>
                    <a:pt x="2210" y="1469"/>
                  </a:lnTo>
                  <a:lnTo>
                    <a:pt x="2209" y="1488"/>
                  </a:lnTo>
                  <a:lnTo>
                    <a:pt x="2210" y="1508"/>
                  </a:lnTo>
                  <a:lnTo>
                    <a:pt x="2214" y="1524"/>
                  </a:lnTo>
                  <a:lnTo>
                    <a:pt x="2221" y="1538"/>
                  </a:lnTo>
                  <a:lnTo>
                    <a:pt x="2231" y="1549"/>
                  </a:lnTo>
                  <a:lnTo>
                    <a:pt x="2243" y="1556"/>
                  </a:lnTo>
                  <a:lnTo>
                    <a:pt x="2258" y="1559"/>
                  </a:lnTo>
                  <a:lnTo>
                    <a:pt x="2272" y="1556"/>
                  </a:lnTo>
                  <a:lnTo>
                    <a:pt x="2283" y="1549"/>
                  </a:lnTo>
                  <a:lnTo>
                    <a:pt x="2294" y="1539"/>
                  </a:lnTo>
                  <a:lnTo>
                    <a:pt x="2300" y="1525"/>
                  </a:lnTo>
                  <a:lnTo>
                    <a:pt x="2304" y="1508"/>
                  </a:lnTo>
                  <a:lnTo>
                    <a:pt x="2306" y="1489"/>
                  </a:lnTo>
                  <a:lnTo>
                    <a:pt x="2304" y="1469"/>
                  </a:lnTo>
                  <a:lnTo>
                    <a:pt x="2300" y="1452"/>
                  </a:lnTo>
                  <a:lnTo>
                    <a:pt x="2294" y="1439"/>
                  </a:lnTo>
                  <a:lnTo>
                    <a:pt x="2283" y="1428"/>
                  </a:lnTo>
                  <a:lnTo>
                    <a:pt x="2272" y="1422"/>
                  </a:lnTo>
                  <a:lnTo>
                    <a:pt x="2258" y="1420"/>
                  </a:lnTo>
                  <a:close/>
                  <a:moveTo>
                    <a:pt x="1974" y="1420"/>
                  </a:moveTo>
                  <a:lnTo>
                    <a:pt x="1959" y="1422"/>
                  </a:lnTo>
                  <a:lnTo>
                    <a:pt x="1947" y="1428"/>
                  </a:lnTo>
                  <a:lnTo>
                    <a:pt x="1937" y="1438"/>
                  </a:lnTo>
                  <a:lnTo>
                    <a:pt x="1931" y="1452"/>
                  </a:lnTo>
                  <a:lnTo>
                    <a:pt x="1927" y="1469"/>
                  </a:lnTo>
                  <a:lnTo>
                    <a:pt x="1925" y="1488"/>
                  </a:lnTo>
                  <a:lnTo>
                    <a:pt x="1927" y="1508"/>
                  </a:lnTo>
                  <a:lnTo>
                    <a:pt x="1931" y="1524"/>
                  </a:lnTo>
                  <a:lnTo>
                    <a:pt x="1937" y="1538"/>
                  </a:lnTo>
                  <a:lnTo>
                    <a:pt x="1948" y="1549"/>
                  </a:lnTo>
                  <a:lnTo>
                    <a:pt x="1959" y="1556"/>
                  </a:lnTo>
                  <a:lnTo>
                    <a:pt x="1974" y="1559"/>
                  </a:lnTo>
                  <a:lnTo>
                    <a:pt x="1988" y="1556"/>
                  </a:lnTo>
                  <a:lnTo>
                    <a:pt x="1999" y="1549"/>
                  </a:lnTo>
                  <a:lnTo>
                    <a:pt x="2010" y="1539"/>
                  </a:lnTo>
                  <a:lnTo>
                    <a:pt x="2016" y="1525"/>
                  </a:lnTo>
                  <a:lnTo>
                    <a:pt x="2020" y="1508"/>
                  </a:lnTo>
                  <a:lnTo>
                    <a:pt x="2022" y="1489"/>
                  </a:lnTo>
                  <a:lnTo>
                    <a:pt x="2020" y="1469"/>
                  </a:lnTo>
                  <a:lnTo>
                    <a:pt x="2016" y="1452"/>
                  </a:lnTo>
                  <a:lnTo>
                    <a:pt x="2010" y="1439"/>
                  </a:lnTo>
                  <a:lnTo>
                    <a:pt x="1999" y="1428"/>
                  </a:lnTo>
                  <a:lnTo>
                    <a:pt x="1988" y="1422"/>
                  </a:lnTo>
                  <a:lnTo>
                    <a:pt x="1974" y="1420"/>
                  </a:lnTo>
                  <a:close/>
                  <a:moveTo>
                    <a:pt x="569" y="1420"/>
                  </a:moveTo>
                  <a:lnTo>
                    <a:pt x="555" y="1422"/>
                  </a:lnTo>
                  <a:lnTo>
                    <a:pt x="542" y="1428"/>
                  </a:lnTo>
                  <a:lnTo>
                    <a:pt x="533" y="1438"/>
                  </a:lnTo>
                  <a:lnTo>
                    <a:pt x="527" y="1452"/>
                  </a:lnTo>
                  <a:lnTo>
                    <a:pt x="523" y="1469"/>
                  </a:lnTo>
                  <a:lnTo>
                    <a:pt x="522" y="1488"/>
                  </a:lnTo>
                  <a:lnTo>
                    <a:pt x="523" y="1508"/>
                  </a:lnTo>
                  <a:lnTo>
                    <a:pt x="527" y="1524"/>
                  </a:lnTo>
                  <a:lnTo>
                    <a:pt x="534" y="1538"/>
                  </a:lnTo>
                  <a:lnTo>
                    <a:pt x="543" y="1549"/>
                  </a:lnTo>
                  <a:lnTo>
                    <a:pt x="555" y="1556"/>
                  </a:lnTo>
                  <a:lnTo>
                    <a:pt x="569" y="1559"/>
                  </a:lnTo>
                  <a:lnTo>
                    <a:pt x="583" y="1556"/>
                  </a:lnTo>
                  <a:lnTo>
                    <a:pt x="596" y="1549"/>
                  </a:lnTo>
                  <a:lnTo>
                    <a:pt x="605" y="1539"/>
                  </a:lnTo>
                  <a:lnTo>
                    <a:pt x="611" y="1525"/>
                  </a:lnTo>
                  <a:lnTo>
                    <a:pt x="617" y="1508"/>
                  </a:lnTo>
                  <a:lnTo>
                    <a:pt x="618" y="1489"/>
                  </a:lnTo>
                  <a:lnTo>
                    <a:pt x="617" y="1469"/>
                  </a:lnTo>
                  <a:lnTo>
                    <a:pt x="611" y="1452"/>
                  </a:lnTo>
                  <a:lnTo>
                    <a:pt x="605" y="1439"/>
                  </a:lnTo>
                  <a:lnTo>
                    <a:pt x="596" y="1428"/>
                  </a:lnTo>
                  <a:lnTo>
                    <a:pt x="583" y="1422"/>
                  </a:lnTo>
                  <a:lnTo>
                    <a:pt x="569" y="1420"/>
                  </a:lnTo>
                  <a:close/>
                  <a:moveTo>
                    <a:pt x="2798" y="1406"/>
                  </a:moveTo>
                  <a:lnTo>
                    <a:pt x="2785" y="1408"/>
                  </a:lnTo>
                  <a:lnTo>
                    <a:pt x="2774" y="1415"/>
                  </a:lnTo>
                  <a:lnTo>
                    <a:pt x="2766" y="1427"/>
                  </a:lnTo>
                  <a:lnTo>
                    <a:pt x="2759" y="1443"/>
                  </a:lnTo>
                  <a:lnTo>
                    <a:pt x="2756" y="1465"/>
                  </a:lnTo>
                  <a:lnTo>
                    <a:pt x="2839" y="1465"/>
                  </a:lnTo>
                  <a:lnTo>
                    <a:pt x="2836" y="1444"/>
                  </a:lnTo>
                  <a:lnTo>
                    <a:pt x="2831" y="1427"/>
                  </a:lnTo>
                  <a:lnTo>
                    <a:pt x="2822" y="1415"/>
                  </a:lnTo>
                  <a:lnTo>
                    <a:pt x="2811" y="1408"/>
                  </a:lnTo>
                  <a:lnTo>
                    <a:pt x="2798" y="1406"/>
                  </a:lnTo>
                  <a:close/>
                  <a:moveTo>
                    <a:pt x="1138" y="1406"/>
                  </a:moveTo>
                  <a:lnTo>
                    <a:pt x="1125" y="1408"/>
                  </a:lnTo>
                  <a:lnTo>
                    <a:pt x="1114" y="1415"/>
                  </a:lnTo>
                  <a:lnTo>
                    <a:pt x="1105" y="1427"/>
                  </a:lnTo>
                  <a:lnTo>
                    <a:pt x="1100" y="1443"/>
                  </a:lnTo>
                  <a:lnTo>
                    <a:pt x="1096" y="1465"/>
                  </a:lnTo>
                  <a:lnTo>
                    <a:pt x="1179" y="1465"/>
                  </a:lnTo>
                  <a:lnTo>
                    <a:pt x="1176" y="1444"/>
                  </a:lnTo>
                  <a:lnTo>
                    <a:pt x="1170" y="1427"/>
                  </a:lnTo>
                  <a:lnTo>
                    <a:pt x="1162" y="1415"/>
                  </a:lnTo>
                  <a:lnTo>
                    <a:pt x="1151" y="1408"/>
                  </a:lnTo>
                  <a:lnTo>
                    <a:pt x="1138" y="1406"/>
                  </a:lnTo>
                  <a:close/>
                  <a:moveTo>
                    <a:pt x="3255" y="1356"/>
                  </a:moveTo>
                  <a:lnTo>
                    <a:pt x="3281" y="1357"/>
                  </a:lnTo>
                  <a:lnTo>
                    <a:pt x="3307" y="1360"/>
                  </a:lnTo>
                  <a:lnTo>
                    <a:pt x="3331" y="1366"/>
                  </a:lnTo>
                  <a:lnTo>
                    <a:pt x="3352" y="1375"/>
                  </a:lnTo>
                  <a:lnTo>
                    <a:pt x="3342" y="1435"/>
                  </a:lnTo>
                  <a:lnTo>
                    <a:pt x="3320" y="1425"/>
                  </a:lnTo>
                  <a:lnTo>
                    <a:pt x="3297" y="1418"/>
                  </a:lnTo>
                  <a:lnTo>
                    <a:pt x="3276" y="1413"/>
                  </a:lnTo>
                  <a:lnTo>
                    <a:pt x="3255" y="1411"/>
                  </a:lnTo>
                  <a:lnTo>
                    <a:pt x="3243" y="1412"/>
                  </a:lnTo>
                  <a:lnTo>
                    <a:pt x="3233" y="1416"/>
                  </a:lnTo>
                  <a:lnTo>
                    <a:pt x="3228" y="1421"/>
                  </a:lnTo>
                  <a:lnTo>
                    <a:pt x="3227" y="1428"/>
                  </a:lnTo>
                  <a:lnTo>
                    <a:pt x="3228" y="1434"/>
                  </a:lnTo>
                  <a:lnTo>
                    <a:pt x="3232" y="1439"/>
                  </a:lnTo>
                  <a:lnTo>
                    <a:pt x="3240" y="1444"/>
                  </a:lnTo>
                  <a:lnTo>
                    <a:pt x="3253" y="1449"/>
                  </a:lnTo>
                  <a:lnTo>
                    <a:pt x="3272" y="1454"/>
                  </a:lnTo>
                  <a:lnTo>
                    <a:pt x="3300" y="1462"/>
                  </a:lnTo>
                  <a:lnTo>
                    <a:pt x="3321" y="1470"/>
                  </a:lnTo>
                  <a:lnTo>
                    <a:pt x="3339" y="1479"/>
                  </a:lnTo>
                  <a:lnTo>
                    <a:pt x="3351" y="1490"/>
                  </a:lnTo>
                  <a:lnTo>
                    <a:pt x="3360" y="1503"/>
                  </a:lnTo>
                  <a:lnTo>
                    <a:pt x="3365" y="1518"/>
                  </a:lnTo>
                  <a:lnTo>
                    <a:pt x="3367" y="1537"/>
                  </a:lnTo>
                  <a:lnTo>
                    <a:pt x="3365" y="1559"/>
                  </a:lnTo>
                  <a:lnTo>
                    <a:pt x="3357" y="1578"/>
                  </a:lnTo>
                  <a:lnTo>
                    <a:pt x="3346" y="1593"/>
                  </a:lnTo>
                  <a:lnTo>
                    <a:pt x="3331" y="1605"/>
                  </a:lnTo>
                  <a:lnTo>
                    <a:pt x="3311" y="1614"/>
                  </a:lnTo>
                  <a:lnTo>
                    <a:pt x="3286" y="1619"/>
                  </a:lnTo>
                  <a:lnTo>
                    <a:pt x="3258" y="1621"/>
                  </a:lnTo>
                  <a:lnTo>
                    <a:pt x="3227" y="1619"/>
                  </a:lnTo>
                  <a:lnTo>
                    <a:pt x="3198" y="1613"/>
                  </a:lnTo>
                  <a:lnTo>
                    <a:pt x="3173" y="1605"/>
                  </a:lnTo>
                  <a:lnTo>
                    <a:pt x="3150" y="1595"/>
                  </a:lnTo>
                  <a:lnTo>
                    <a:pt x="3160" y="1534"/>
                  </a:lnTo>
                  <a:lnTo>
                    <a:pt x="3184" y="1547"/>
                  </a:lnTo>
                  <a:lnTo>
                    <a:pt x="3210" y="1557"/>
                  </a:lnTo>
                  <a:lnTo>
                    <a:pt x="3236" y="1563"/>
                  </a:lnTo>
                  <a:lnTo>
                    <a:pt x="3259" y="1566"/>
                  </a:lnTo>
                  <a:lnTo>
                    <a:pt x="3274" y="1564"/>
                  </a:lnTo>
                  <a:lnTo>
                    <a:pt x="3284" y="1561"/>
                  </a:lnTo>
                  <a:lnTo>
                    <a:pt x="3290" y="1555"/>
                  </a:lnTo>
                  <a:lnTo>
                    <a:pt x="3292" y="1545"/>
                  </a:lnTo>
                  <a:lnTo>
                    <a:pt x="3291" y="1538"/>
                  </a:lnTo>
                  <a:lnTo>
                    <a:pt x="3287" y="1532"/>
                  </a:lnTo>
                  <a:lnTo>
                    <a:pt x="3280" y="1527"/>
                  </a:lnTo>
                  <a:lnTo>
                    <a:pt x="3267" y="1522"/>
                  </a:lnTo>
                  <a:lnTo>
                    <a:pt x="3248" y="1517"/>
                  </a:lnTo>
                  <a:lnTo>
                    <a:pt x="3222" y="1510"/>
                  </a:lnTo>
                  <a:lnTo>
                    <a:pt x="3200" y="1502"/>
                  </a:lnTo>
                  <a:lnTo>
                    <a:pt x="3183" y="1493"/>
                  </a:lnTo>
                  <a:lnTo>
                    <a:pt x="3169" y="1483"/>
                  </a:lnTo>
                  <a:lnTo>
                    <a:pt x="3160" y="1470"/>
                  </a:lnTo>
                  <a:lnTo>
                    <a:pt x="3155" y="1454"/>
                  </a:lnTo>
                  <a:lnTo>
                    <a:pt x="3153" y="1436"/>
                  </a:lnTo>
                  <a:lnTo>
                    <a:pt x="3155" y="1417"/>
                  </a:lnTo>
                  <a:lnTo>
                    <a:pt x="3162" y="1399"/>
                  </a:lnTo>
                  <a:lnTo>
                    <a:pt x="3173" y="1385"/>
                  </a:lnTo>
                  <a:lnTo>
                    <a:pt x="3188" y="1373"/>
                  </a:lnTo>
                  <a:lnTo>
                    <a:pt x="3207" y="1363"/>
                  </a:lnTo>
                  <a:lnTo>
                    <a:pt x="3228" y="1357"/>
                  </a:lnTo>
                  <a:lnTo>
                    <a:pt x="3255" y="1356"/>
                  </a:lnTo>
                  <a:close/>
                  <a:moveTo>
                    <a:pt x="1358" y="1356"/>
                  </a:moveTo>
                  <a:lnTo>
                    <a:pt x="1409" y="1518"/>
                  </a:lnTo>
                  <a:lnTo>
                    <a:pt x="1457" y="1359"/>
                  </a:lnTo>
                  <a:lnTo>
                    <a:pt x="1536" y="1359"/>
                  </a:lnTo>
                  <a:lnTo>
                    <a:pt x="1443" y="1622"/>
                  </a:lnTo>
                  <a:lnTo>
                    <a:pt x="1431" y="1648"/>
                  </a:lnTo>
                  <a:lnTo>
                    <a:pt x="1419" y="1669"/>
                  </a:lnTo>
                  <a:lnTo>
                    <a:pt x="1406" y="1685"/>
                  </a:lnTo>
                  <a:lnTo>
                    <a:pt x="1390" y="1697"/>
                  </a:lnTo>
                  <a:lnTo>
                    <a:pt x="1372" y="1705"/>
                  </a:lnTo>
                  <a:lnTo>
                    <a:pt x="1352" y="1710"/>
                  </a:lnTo>
                  <a:lnTo>
                    <a:pt x="1328" y="1711"/>
                  </a:lnTo>
                  <a:lnTo>
                    <a:pt x="1315" y="1711"/>
                  </a:lnTo>
                  <a:lnTo>
                    <a:pt x="1305" y="1710"/>
                  </a:lnTo>
                  <a:lnTo>
                    <a:pt x="1298" y="1708"/>
                  </a:lnTo>
                  <a:lnTo>
                    <a:pt x="1288" y="1645"/>
                  </a:lnTo>
                  <a:lnTo>
                    <a:pt x="1296" y="1648"/>
                  </a:lnTo>
                  <a:lnTo>
                    <a:pt x="1306" y="1649"/>
                  </a:lnTo>
                  <a:lnTo>
                    <a:pt x="1320" y="1650"/>
                  </a:lnTo>
                  <a:lnTo>
                    <a:pt x="1333" y="1648"/>
                  </a:lnTo>
                  <a:lnTo>
                    <a:pt x="1346" y="1644"/>
                  </a:lnTo>
                  <a:lnTo>
                    <a:pt x="1356" y="1636"/>
                  </a:lnTo>
                  <a:lnTo>
                    <a:pt x="1363" y="1625"/>
                  </a:lnTo>
                  <a:lnTo>
                    <a:pt x="1366" y="1617"/>
                  </a:lnTo>
                  <a:lnTo>
                    <a:pt x="1270" y="1365"/>
                  </a:lnTo>
                  <a:lnTo>
                    <a:pt x="1358" y="1356"/>
                  </a:lnTo>
                  <a:close/>
                  <a:moveTo>
                    <a:pt x="900" y="1354"/>
                  </a:moveTo>
                  <a:lnTo>
                    <a:pt x="919" y="1356"/>
                  </a:lnTo>
                  <a:lnTo>
                    <a:pt x="936" y="1361"/>
                  </a:lnTo>
                  <a:lnTo>
                    <a:pt x="949" y="1370"/>
                  </a:lnTo>
                  <a:lnTo>
                    <a:pt x="960" y="1382"/>
                  </a:lnTo>
                  <a:lnTo>
                    <a:pt x="968" y="1397"/>
                  </a:lnTo>
                  <a:lnTo>
                    <a:pt x="973" y="1414"/>
                  </a:lnTo>
                  <a:lnTo>
                    <a:pt x="974" y="1434"/>
                  </a:lnTo>
                  <a:lnTo>
                    <a:pt x="974" y="1617"/>
                  </a:lnTo>
                  <a:lnTo>
                    <a:pt x="892" y="1617"/>
                  </a:lnTo>
                  <a:lnTo>
                    <a:pt x="892" y="1456"/>
                  </a:lnTo>
                  <a:lnTo>
                    <a:pt x="891" y="1445"/>
                  </a:lnTo>
                  <a:lnTo>
                    <a:pt x="888" y="1437"/>
                  </a:lnTo>
                  <a:lnTo>
                    <a:pt x="883" y="1430"/>
                  </a:lnTo>
                  <a:lnTo>
                    <a:pt x="876" y="1426"/>
                  </a:lnTo>
                  <a:lnTo>
                    <a:pt x="865" y="1425"/>
                  </a:lnTo>
                  <a:lnTo>
                    <a:pt x="850" y="1428"/>
                  </a:lnTo>
                  <a:lnTo>
                    <a:pt x="835" y="1436"/>
                  </a:lnTo>
                  <a:lnTo>
                    <a:pt x="820" y="1448"/>
                  </a:lnTo>
                  <a:lnTo>
                    <a:pt x="820" y="1617"/>
                  </a:lnTo>
                  <a:lnTo>
                    <a:pt x="739" y="1617"/>
                  </a:lnTo>
                  <a:lnTo>
                    <a:pt x="739" y="1359"/>
                  </a:lnTo>
                  <a:lnTo>
                    <a:pt x="811" y="1359"/>
                  </a:lnTo>
                  <a:lnTo>
                    <a:pt x="817" y="1395"/>
                  </a:lnTo>
                  <a:lnTo>
                    <a:pt x="831" y="1383"/>
                  </a:lnTo>
                  <a:lnTo>
                    <a:pt x="847" y="1372"/>
                  </a:lnTo>
                  <a:lnTo>
                    <a:pt x="862" y="1362"/>
                  </a:lnTo>
                  <a:lnTo>
                    <a:pt x="880" y="1356"/>
                  </a:lnTo>
                  <a:lnTo>
                    <a:pt x="900" y="1354"/>
                  </a:lnTo>
                  <a:close/>
                  <a:moveTo>
                    <a:pt x="179" y="1354"/>
                  </a:moveTo>
                  <a:lnTo>
                    <a:pt x="198" y="1356"/>
                  </a:lnTo>
                  <a:lnTo>
                    <a:pt x="215" y="1362"/>
                  </a:lnTo>
                  <a:lnTo>
                    <a:pt x="227" y="1371"/>
                  </a:lnTo>
                  <a:lnTo>
                    <a:pt x="236" y="1382"/>
                  </a:lnTo>
                  <a:lnTo>
                    <a:pt x="244" y="1395"/>
                  </a:lnTo>
                  <a:lnTo>
                    <a:pt x="258" y="1382"/>
                  </a:lnTo>
                  <a:lnTo>
                    <a:pt x="274" y="1371"/>
                  </a:lnTo>
                  <a:lnTo>
                    <a:pt x="290" y="1362"/>
                  </a:lnTo>
                  <a:lnTo>
                    <a:pt x="308" y="1356"/>
                  </a:lnTo>
                  <a:lnTo>
                    <a:pt x="326" y="1354"/>
                  </a:lnTo>
                  <a:lnTo>
                    <a:pt x="346" y="1356"/>
                  </a:lnTo>
                  <a:lnTo>
                    <a:pt x="362" y="1361"/>
                  </a:lnTo>
                  <a:lnTo>
                    <a:pt x="377" y="1370"/>
                  </a:lnTo>
                  <a:lnTo>
                    <a:pt x="387" y="1382"/>
                  </a:lnTo>
                  <a:lnTo>
                    <a:pt x="395" y="1397"/>
                  </a:lnTo>
                  <a:lnTo>
                    <a:pt x="400" y="1414"/>
                  </a:lnTo>
                  <a:lnTo>
                    <a:pt x="401" y="1434"/>
                  </a:lnTo>
                  <a:lnTo>
                    <a:pt x="401" y="1617"/>
                  </a:lnTo>
                  <a:lnTo>
                    <a:pt x="319" y="1617"/>
                  </a:lnTo>
                  <a:lnTo>
                    <a:pt x="319" y="1456"/>
                  </a:lnTo>
                  <a:lnTo>
                    <a:pt x="319" y="1445"/>
                  </a:lnTo>
                  <a:lnTo>
                    <a:pt x="316" y="1437"/>
                  </a:lnTo>
                  <a:lnTo>
                    <a:pt x="311" y="1430"/>
                  </a:lnTo>
                  <a:lnTo>
                    <a:pt x="304" y="1426"/>
                  </a:lnTo>
                  <a:lnTo>
                    <a:pt x="293" y="1425"/>
                  </a:lnTo>
                  <a:lnTo>
                    <a:pt x="279" y="1428"/>
                  </a:lnTo>
                  <a:lnTo>
                    <a:pt x="264" y="1435"/>
                  </a:lnTo>
                  <a:lnTo>
                    <a:pt x="251" y="1447"/>
                  </a:lnTo>
                  <a:lnTo>
                    <a:pt x="251" y="1617"/>
                  </a:lnTo>
                  <a:lnTo>
                    <a:pt x="169" y="1617"/>
                  </a:lnTo>
                  <a:lnTo>
                    <a:pt x="169" y="1456"/>
                  </a:lnTo>
                  <a:lnTo>
                    <a:pt x="168" y="1445"/>
                  </a:lnTo>
                  <a:lnTo>
                    <a:pt x="165" y="1437"/>
                  </a:lnTo>
                  <a:lnTo>
                    <a:pt x="160" y="1431"/>
                  </a:lnTo>
                  <a:lnTo>
                    <a:pt x="153" y="1426"/>
                  </a:lnTo>
                  <a:lnTo>
                    <a:pt x="144" y="1425"/>
                  </a:lnTo>
                  <a:lnTo>
                    <a:pt x="129" y="1428"/>
                  </a:lnTo>
                  <a:lnTo>
                    <a:pt x="115" y="1436"/>
                  </a:lnTo>
                  <a:lnTo>
                    <a:pt x="100" y="1447"/>
                  </a:lnTo>
                  <a:lnTo>
                    <a:pt x="100" y="1617"/>
                  </a:lnTo>
                  <a:lnTo>
                    <a:pt x="19" y="1617"/>
                  </a:lnTo>
                  <a:lnTo>
                    <a:pt x="19" y="1359"/>
                  </a:lnTo>
                  <a:lnTo>
                    <a:pt x="91" y="1359"/>
                  </a:lnTo>
                  <a:lnTo>
                    <a:pt x="96" y="1395"/>
                  </a:lnTo>
                  <a:lnTo>
                    <a:pt x="111" y="1382"/>
                  </a:lnTo>
                  <a:lnTo>
                    <a:pt x="126" y="1371"/>
                  </a:lnTo>
                  <a:lnTo>
                    <a:pt x="141" y="1362"/>
                  </a:lnTo>
                  <a:lnTo>
                    <a:pt x="159" y="1356"/>
                  </a:lnTo>
                  <a:lnTo>
                    <a:pt x="179" y="1354"/>
                  </a:lnTo>
                  <a:close/>
                  <a:moveTo>
                    <a:pt x="3117" y="1354"/>
                  </a:moveTo>
                  <a:lnTo>
                    <a:pt x="3131" y="1435"/>
                  </a:lnTo>
                  <a:lnTo>
                    <a:pt x="3109" y="1438"/>
                  </a:lnTo>
                  <a:lnTo>
                    <a:pt x="3088" y="1444"/>
                  </a:lnTo>
                  <a:lnTo>
                    <a:pt x="3070" y="1452"/>
                  </a:lnTo>
                  <a:lnTo>
                    <a:pt x="3055" y="1462"/>
                  </a:lnTo>
                  <a:lnTo>
                    <a:pt x="3041" y="1474"/>
                  </a:lnTo>
                  <a:lnTo>
                    <a:pt x="3041" y="1617"/>
                  </a:lnTo>
                  <a:lnTo>
                    <a:pt x="2960" y="1617"/>
                  </a:lnTo>
                  <a:lnTo>
                    <a:pt x="2960" y="1359"/>
                  </a:lnTo>
                  <a:lnTo>
                    <a:pt x="3032" y="1359"/>
                  </a:lnTo>
                  <a:lnTo>
                    <a:pt x="3039" y="1411"/>
                  </a:lnTo>
                  <a:lnTo>
                    <a:pt x="3049" y="1397"/>
                  </a:lnTo>
                  <a:lnTo>
                    <a:pt x="3059" y="1384"/>
                  </a:lnTo>
                  <a:lnTo>
                    <a:pt x="3070" y="1373"/>
                  </a:lnTo>
                  <a:lnTo>
                    <a:pt x="3084" y="1363"/>
                  </a:lnTo>
                  <a:lnTo>
                    <a:pt x="3099" y="1357"/>
                  </a:lnTo>
                  <a:lnTo>
                    <a:pt x="3117" y="1354"/>
                  </a:lnTo>
                  <a:close/>
                  <a:moveTo>
                    <a:pt x="2800" y="1354"/>
                  </a:moveTo>
                  <a:lnTo>
                    <a:pt x="2826" y="1356"/>
                  </a:lnTo>
                  <a:lnTo>
                    <a:pt x="2847" y="1362"/>
                  </a:lnTo>
                  <a:lnTo>
                    <a:pt x="2866" y="1373"/>
                  </a:lnTo>
                  <a:lnTo>
                    <a:pt x="2881" y="1386"/>
                  </a:lnTo>
                  <a:lnTo>
                    <a:pt x="2895" y="1402"/>
                  </a:lnTo>
                  <a:lnTo>
                    <a:pt x="2904" y="1420"/>
                  </a:lnTo>
                  <a:lnTo>
                    <a:pt x="2911" y="1441"/>
                  </a:lnTo>
                  <a:lnTo>
                    <a:pt x="2915" y="1463"/>
                  </a:lnTo>
                  <a:lnTo>
                    <a:pt x="2916" y="1487"/>
                  </a:lnTo>
                  <a:lnTo>
                    <a:pt x="2916" y="1499"/>
                  </a:lnTo>
                  <a:lnTo>
                    <a:pt x="2915" y="1508"/>
                  </a:lnTo>
                  <a:lnTo>
                    <a:pt x="2756" y="1508"/>
                  </a:lnTo>
                  <a:lnTo>
                    <a:pt x="2760" y="1526"/>
                  </a:lnTo>
                  <a:lnTo>
                    <a:pt x="2768" y="1540"/>
                  </a:lnTo>
                  <a:lnTo>
                    <a:pt x="2777" y="1552"/>
                  </a:lnTo>
                  <a:lnTo>
                    <a:pt x="2789" y="1559"/>
                  </a:lnTo>
                  <a:lnTo>
                    <a:pt x="2805" y="1563"/>
                  </a:lnTo>
                  <a:lnTo>
                    <a:pt x="2821" y="1564"/>
                  </a:lnTo>
                  <a:lnTo>
                    <a:pt x="2850" y="1561"/>
                  </a:lnTo>
                  <a:lnTo>
                    <a:pt x="2879" y="1552"/>
                  </a:lnTo>
                  <a:lnTo>
                    <a:pt x="2908" y="1537"/>
                  </a:lnTo>
                  <a:lnTo>
                    <a:pt x="2915" y="1593"/>
                  </a:lnTo>
                  <a:lnTo>
                    <a:pt x="2894" y="1605"/>
                  </a:lnTo>
                  <a:lnTo>
                    <a:pt x="2868" y="1614"/>
                  </a:lnTo>
                  <a:lnTo>
                    <a:pt x="2841" y="1620"/>
                  </a:lnTo>
                  <a:lnTo>
                    <a:pt x="2811" y="1622"/>
                  </a:lnTo>
                  <a:lnTo>
                    <a:pt x="2785" y="1620"/>
                  </a:lnTo>
                  <a:lnTo>
                    <a:pt x="2763" y="1616"/>
                  </a:lnTo>
                  <a:lnTo>
                    <a:pt x="2741" y="1608"/>
                  </a:lnTo>
                  <a:lnTo>
                    <a:pt x="2722" y="1597"/>
                  </a:lnTo>
                  <a:lnTo>
                    <a:pt x="2706" y="1582"/>
                  </a:lnTo>
                  <a:lnTo>
                    <a:pt x="2693" y="1565"/>
                  </a:lnTo>
                  <a:lnTo>
                    <a:pt x="2683" y="1542"/>
                  </a:lnTo>
                  <a:lnTo>
                    <a:pt x="2678" y="1518"/>
                  </a:lnTo>
                  <a:lnTo>
                    <a:pt x="2676" y="1489"/>
                  </a:lnTo>
                  <a:lnTo>
                    <a:pt x="2678" y="1459"/>
                  </a:lnTo>
                  <a:lnTo>
                    <a:pt x="2685" y="1433"/>
                  </a:lnTo>
                  <a:lnTo>
                    <a:pt x="2695" y="1410"/>
                  </a:lnTo>
                  <a:lnTo>
                    <a:pt x="2711" y="1391"/>
                  </a:lnTo>
                  <a:lnTo>
                    <a:pt x="2728" y="1375"/>
                  </a:lnTo>
                  <a:lnTo>
                    <a:pt x="2750" y="1363"/>
                  </a:lnTo>
                  <a:lnTo>
                    <a:pt x="2774" y="1356"/>
                  </a:lnTo>
                  <a:lnTo>
                    <a:pt x="2800" y="1354"/>
                  </a:lnTo>
                  <a:close/>
                  <a:moveTo>
                    <a:pt x="2258" y="1354"/>
                  </a:moveTo>
                  <a:lnTo>
                    <a:pt x="2283" y="1356"/>
                  </a:lnTo>
                  <a:lnTo>
                    <a:pt x="2308" y="1363"/>
                  </a:lnTo>
                  <a:lnTo>
                    <a:pt x="2330" y="1375"/>
                  </a:lnTo>
                  <a:lnTo>
                    <a:pt x="2348" y="1391"/>
                  </a:lnTo>
                  <a:lnTo>
                    <a:pt x="2363" y="1410"/>
                  </a:lnTo>
                  <a:lnTo>
                    <a:pt x="2374" y="1432"/>
                  </a:lnTo>
                  <a:lnTo>
                    <a:pt x="2381" y="1459"/>
                  </a:lnTo>
                  <a:lnTo>
                    <a:pt x="2385" y="1488"/>
                  </a:lnTo>
                  <a:lnTo>
                    <a:pt x="2381" y="1517"/>
                  </a:lnTo>
                  <a:lnTo>
                    <a:pt x="2374" y="1543"/>
                  </a:lnTo>
                  <a:lnTo>
                    <a:pt x="2363" y="1567"/>
                  </a:lnTo>
                  <a:lnTo>
                    <a:pt x="2347" y="1586"/>
                  </a:lnTo>
                  <a:lnTo>
                    <a:pt x="2329" y="1601"/>
                  </a:lnTo>
                  <a:lnTo>
                    <a:pt x="2307" y="1612"/>
                  </a:lnTo>
                  <a:lnTo>
                    <a:pt x="2283" y="1619"/>
                  </a:lnTo>
                  <a:lnTo>
                    <a:pt x="2257" y="1622"/>
                  </a:lnTo>
                  <a:lnTo>
                    <a:pt x="2231" y="1619"/>
                  </a:lnTo>
                  <a:lnTo>
                    <a:pt x="2206" y="1613"/>
                  </a:lnTo>
                  <a:lnTo>
                    <a:pt x="2184" y="1601"/>
                  </a:lnTo>
                  <a:lnTo>
                    <a:pt x="2167" y="1586"/>
                  </a:lnTo>
                  <a:lnTo>
                    <a:pt x="2151" y="1567"/>
                  </a:lnTo>
                  <a:lnTo>
                    <a:pt x="2140" y="1544"/>
                  </a:lnTo>
                  <a:lnTo>
                    <a:pt x="2133" y="1518"/>
                  </a:lnTo>
                  <a:lnTo>
                    <a:pt x="2131" y="1489"/>
                  </a:lnTo>
                  <a:lnTo>
                    <a:pt x="2133" y="1459"/>
                  </a:lnTo>
                  <a:lnTo>
                    <a:pt x="2140" y="1433"/>
                  </a:lnTo>
                  <a:lnTo>
                    <a:pt x="2151" y="1410"/>
                  </a:lnTo>
                  <a:lnTo>
                    <a:pt x="2167" y="1391"/>
                  </a:lnTo>
                  <a:lnTo>
                    <a:pt x="2185" y="1375"/>
                  </a:lnTo>
                  <a:lnTo>
                    <a:pt x="2207" y="1363"/>
                  </a:lnTo>
                  <a:lnTo>
                    <a:pt x="2231" y="1356"/>
                  </a:lnTo>
                  <a:lnTo>
                    <a:pt x="2258" y="1354"/>
                  </a:lnTo>
                  <a:close/>
                  <a:moveTo>
                    <a:pt x="1974" y="1354"/>
                  </a:moveTo>
                  <a:lnTo>
                    <a:pt x="2000" y="1356"/>
                  </a:lnTo>
                  <a:lnTo>
                    <a:pt x="2024" y="1363"/>
                  </a:lnTo>
                  <a:lnTo>
                    <a:pt x="2046" y="1375"/>
                  </a:lnTo>
                  <a:lnTo>
                    <a:pt x="2064" y="1391"/>
                  </a:lnTo>
                  <a:lnTo>
                    <a:pt x="2080" y="1410"/>
                  </a:lnTo>
                  <a:lnTo>
                    <a:pt x="2091" y="1432"/>
                  </a:lnTo>
                  <a:lnTo>
                    <a:pt x="2097" y="1459"/>
                  </a:lnTo>
                  <a:lnTo>
                    <a:pt x="2101" y="1488"/>
                  </a:lnTo>
                  <a:lnTo>
                    <a:pt x="2097" y="1517"/>
                  </a:lnTo>
                  <a:lnTo>
                    <a:pt x="2090" y="1543"/>
                  </a:lnTo>
                  <a:lnTo>
                    <a:pt x="2079" y="1567"/>
                  </a:lnTo>
                  <a:lnTo>
                    <a:pt x="2064" y="1586"/>
                  </a:lnTo>
                  <a:lnTo>
                    <a:pt x="2045" y="1601"/>
                  </a:lnTo>
                  <a:lnTo>
                    <a:pt x="2024" y="1612"/>
                  </a:lnTo>
                  <a:lnTo>
                    <a:pt x="1999" y="1619"/>
                  </a:lnTo>
                  <a:lnTo>
                    <a:pt x="1973" y="1622"/>
                  </a:lnTo>
                  <a:lnTo>
                    <a:pt x="1947" y="1619"/>
                  </a:lnTo>
                  <a:lnTo>
                    <a:pt x="1923" y="1613"/>
                  </a:lnTo>
                  <a:lnTo>
                    <a:pt x="1901" y="1601"/>
                  </a:lnTo>
                  <a:lnTo>
                    <a:pt x="1883" y="1586"/>
                  </a:lnTo>
                  <a:lnTo>
                    <a:pt x="1867" y="1567"/>
                  </a:lnTo>
                  <a:lnTo>
                    <a:pt x="1856" y="1544"/>
                  </a:lnTo>
                  <a:lnTo>
                    <a:pt x="1850" y="1518"/>
                  </a:lnTo>
                  <a:lnTo>
                    <a:pt x="1847" y="1489"/>
                  </a:lnTo>
                  <a:lnTo>
                    <a:pt x="1850" y="1459"/>
                  </a:lnTo>
                  <a:lnTo>
                    <a:pt x="1856" y="1433"/>
                  </a:lnTo>
                  <a:lnTo>
                    <a:pt x="1867" y="1410"/>
                  </a:lnTo>
                  <a:lnTo>
                    <a:pt x="1883" y="1391"/>
                  </a:lnTo>
                  <a:lnTo>
                    <a:pt x="1901" y="1375"/>
                  </a:lnTo>
                  <a:lnTo>
                    <a:pt x="1923" y="1363"/>
                  </a:lnTo>
                  <a:lnTo>
                    <a:pt x="1947" y="1356"/>
                  </a:lnTo>
                  <a:lnTo>
                    <a:pt x="1974" y="1354"/>
                  </a:lnTo>
                  <a:close/>
                  <a:moveTo>
                    <a:pt x="1140" y="1354"/>
                  </a:moveTo>
                  <a:lnTo>
                    <a:pt x="1165" y="1356"/>
                  </a:lnTo>
                  <a:lnTo>
                    <a:pt x="1188" y="1362"/>
                  </a:lnTo>
                  <a:lnTo>
                    <a:pt x="1206" y="1373"/>
                  </a:lnTo>
                  <a:lnTo>
                    <a:pt x="1222" y="1386"/>
                  </a:lnTo>
                  <a:lnTo>
                    <a:pt x="1235" y="1402"/>
                  </a:lnTo>
                  <a:lnTo>
                    <a:pt x="1244" y="1420"/>
                  </a:lnTo>
                  <a:lnTo>
                    <a:pt x="1252" y="1441"/>
                  </a:lnTo>
                  <a:lnTo>
                    <a:pt x="1256" y="1463"/>
                  </a:lnTo>
                  <a:lnTo>
                    <a:pt x="1257" y="1487"/>
                  </a:lnTo>
                  <a:lnTo>
                    <a:pt x="1257" y="1499"/>
                  </a:lnTo>
                  <a:lnTo>
                    <a:pt x="1255" y="1508"/>
                  </a:lnTo>
                  <a:lnTo>
                    <a:pt x="1097" y="1508"/>
                  </a:lnTo>
                  <a:lnTo>
                    <a:pt x="1101" y="1526"/>
                  </a:lnTo>
                  <a:lnTo>
                    <a:pt x="1107" y="1540"/>
                  </a:lnTo>
                  <a:lnTo>
                    <a:pt x="1117" y="1552"/>
                  </a:lnTo>
                  <a:lnTo>
                    <a:pt x="1130" y="1559"/>
                  </a:lnTo>
                  <a:lnTo>
                    <a:pt x="1144" y="1563"/>
                  </a:lnTo>
                  <a:lnTo>
                    <a:pt x="1162" y="1564"/>
                  </a:lnTo>
                  <a:lnTo>
                    <a:pt x="1191" y="1561"/>
                  </a:lnTo>
                  <a:lnTo>
                    <a:pt x="1219" y="1552"/>
                  </a:lnTo>
                  <a:lnTo>
                    <a:pt x="1249" y="1537"/>
                  </a:lnTo>
                  <a:lnTo>
                    <a:pt x="1256" y="1593"/>
                  </a:lnTo>
                  <a:lnTo>
                    <a:pt x="1233" y="1605"/>
                  </a:lnTo>
                  <a:lnTo>
                    <a:pt x="1208" y="1614"/>
                  </a:lnTo>
                  <a:lnTo>
                    <a:pt x="1181" y="1620"/>
                  </a:lnTo>
                  <a:lnTo>
                    <a:pt x="1151" y="1622"/>
                  </a:lnTo>
                  <a:lnTo>
                    <a:pt x="1126" y="1620"/>
                  </a:lnTo>
                  <a:lnTo>
                    <a:pt x="1102" y="1616"/>
                  </a:lnTo>
                  <a:lnTo>
                    <a:pt x="1081" y="1608"/>
                  </a:lnTo>
                  <a:lnTo>
                    <a:pt x="1062" y="1597"/>
                  </a:lnTo>
                  <a:lnTo>
                    <a:pt x="1046" y="1582"/>
                  </a:lnTo>
                  <a:lnTo>
                    <a:pt x="1033" y="1565"/>
                  </a:lnTo>
                  <a:lnTo>
                    <a:pt x="1023" y="1542"/>
                  </a:lnTo>
                  <a:lnTo>
                    <a:pt x="1017" y="1518"/>
                  </a:lnTo>
                  <a:lnTo>
                    <a:pt x="1015" y="1489"/>
                  </a:lnTo>
                  <a:lnTo>
                    <a:pt x="1018" y="1459"/>
                  </a:lnTo>
                  <a:lnTo>
                    <a:pt x="1024" y="1433"/>
                  </a:lnTo>
                  <a:lnTo>
                    <a:pt x="1036" y="1410"/>
                  </a:lnTo>
                  <a:lnTo>
                    <a:pt x="1050" y="1391"/>
                  </a:lnTo>
                  <a:lnTo>
                    <a:pt x="1069" y="1375"/>
                  </a:lnTo>
                  <a:lnTo>
                    <a:pt x="1091" y="1363"/>
                  </a:lnTo>
                  <a:lnTo>
                    <a:pt x="1114" y="1356"/>
                  </a:lnTo>
                  <a:lnTo>
                    <a:pt x="1140" y="1354"/>
                  </a:lnTo>
                  <a:close/>
                  <a:moveTo>
                    <a:pt x="569" y="1354"/>
                  </a:moveTo>
                  <a:lnTo>
                    <a:pt x="595" y="1356"/>
                  </a:lnTo>
                  <a:lnTo>
                    <a:pt x="620" y="1363"/>
                  </a:lnTo>
                  <a:lnTo>
                    <a:pt x="641" y="1375"/>
                  </a:lnTo>
                  <a:lnTo>
                    <a:pt x="660" y="1391"/>
                  </a:lnTo>
                  <a:lnTo>
                    <a:pt x="675" y="1410"/>
                  </a:lnTo>
                  <a:lnTo>
                    <a:pt x="687" y="1432"/>
                  </a:lnTo>
                  <a:lnTo>
                    <a:pt x="694" y="1459"/>
                  </a:lnTo>
                  <a:lnTo>
                    <a:pt x="696" y="1488"/>
                  </a:lnTo>
                  <a:lnTo>
                    <a:pt x="694" y="1517"/>
                  </a:lnTo>
                  <a:lnTo>
                    <a:pt x="687" y="1543"/>
                  </a:lnTo>
                  <a:lnTo>
                    <a:pt x="675" y="1567"/>
                  </a:lnTo>
                  <a:lnTo>
                    <a:pt x="660" y="1586"/>
                  </a:lnTo>
                  <a:lnTo>
                    <a:pt x="641" y="1601"/>
                  </a:lnTo>
                  <a:lnTo>
                    <a:pt x="620" y="1612"/>
                  </a:lnTo>
                  <a:lnTo>
                    <a:pt x="595" y="1619"/>
                  </a:lnTo>
                  <a:lnTo>
                    <a:pt x="568" y="1622"/>
                  </a:lnTo>
                  <a:lnTo>
                    <a:pt x="542" y="1619"/>
                  </a:lnTo>
                  <a:lnTo>
                    <a:pt x="518" y="1613"/>
                  </a:lnTo>
                  <a:lnTo>
                    <a:pt x="497" y="1601"/>
                  </a:lnTo>
                  <a:lnTo>
                    <a:pt x="478" y="1586"/>
                  </a:lnTo>
                  <a:lnTo>
                    <a:pt x="464" y="1567"/>
                  </a:lnTo>
                  <a:lnTo>
                    <a:pt x="452" y="1544"/>
                  </a:lnTo>
                  <a:lnTo>
                    <a:pt x="445" y="1518"/>
                  </a:lnTo>
                  <a:lnTo>
                    <a:pt x="443" y="1489"/>
                  </a:lnTo>
                  <a:lnTo>
                    <a:pt x="445" y="1459"/>
                  </a:lnTo>
                  <a:lnTo>
                    <a:pt x="452" y="1433"/>
                  </a:lnTo>
                  <a:lnTo>
                    <a:pt x="464" y="1410"/>
                  </a:lnTo>
                  <a:lnTo>
                    <a:pt x="478" y="1391"/>
                  </a:lnTo>
                  <a:lnTo>
                    <a:pt x="497" y="1375"/>
                  </a:lnTo>
                  <a:lnTo>
                    <a:pt x="518" y="1363"/>
                  </a:lnTo>
                  <a:lnTo>
                    <a:pt x="542" y="1356"/>
                  </a:lnTo>
                  <a:lnTo>
                    <a:pt x="569" y="1354"/>
                  </a:lnTo>
                  <a:close/>
                  <a:moveTo>
                    <a:pt x="2508" y="1238"/>
                  </a:moveTo>
                  <a:lnTo>
                    <a:pt x="2508" y="1465"/>
                  </a:lnTo>
                  <a:lnTo>
                    <a:pt x="2579" y="1359"/>
                  </a:lnTo>
                  <a:lnTo>
                    <a:pt x="2667" y="1359"/>
                  </a:lnTo>
                  <a:lnTo>
                    <a:pt x="2583" y="1477"/>
                  </a:lnTo>
                  <a:lnTo>
                    <a:pt x="2670" y="1609"/>
                  </a:lnTo>
                  <a:lnTo>
                    <a:pt x="2585" y="1620"/>
                  </a:lnTo>
                  <a:lnTo>
                    <a:pt x="2508" y="1497"/>
                  </a:lnTo>
                  <a:lnTo>
                    <a:pt x="2508" y="1617"/>
                  </a:lnTo>
                  <a:lnTo>
                    <a:pt x="2428" y="1617"/>
                  </a:lnTo>
                  <a:lnTo>
                    <a:pt x="2428" y="1251"/>
                  </a:lnTo>
                  <a:lnTo>
                    <a:pt x="2508" y="1238"/>
                  </a:lnTo>
                  <a:close/>
                  <a:moveTo>
                    <a:pt x="1650" y="1238"/>
                  </a:moveTo>
                  <a:lnTo>
                    <a:pt x="1650" y="1388"/>
                  </a:lnTo>
                  <a:lnTo>
                    <a:pt x="1661" y="1378"/>
                  </a:lnTo>
                  <a:lnTo>
                    <a:pt x="1673" y="1369"/>
                  </a:lnTo>
                  <a:lnTo>
                    <a:pt x="1686" y="1361"/>
                  </a:lnTo>
                  <a:lnTo>
                    <a:pt x="1702" y="1356"/>
                  </a:lnTo>
                  <a:lnTo>
                    <a:pt x="1721" y="1354"/>
                  </a:lnTo>
                  <a:lnTo>
                    <a:pt x="1738" y="1355"/>
                  </a:lnTo>
                  <a:lnTo>
                    <a:pt x="1754" y="1360"/>
                  </a:lnTo>
                  <a:lnTo>
                    <a:pt x="1769" y="1367"/>
                  </a:lnTo>
                  <a:lnTo>
                    <a:pt x="1782" y="1379"/>
                  </a:lnTo>
                  <a:lnTo>
                    <a:pt x="1793" y="1393"/>
                  </a:lnTo>
                  <a:lnTo>
                    <a:pt x="1802" y="1410"/>
                  </a:lnTo>
                  <a:lnTo>
                    <a:pt x="1809" y="1430"/>
                  </a:lnTo>
                  <a:lnTo>
                    <a:pt x="1813" y="1454"/>
                  </a:lnTo>
                  <a:lnTo>
                    <a:pt x="1816" y="1481"/>
                  </a:lnTo>
                  <a:lnTo>
                    <a:pt x="1813" y="1511"/>
                  </a:lnTo>
                  <a:lnTo>
                    <a:pt x="1807" y="1537"/>
                  </a:lnTo>
                  <a:lnTo>
                    <a:pt x="1798" y="1560"/>
                  </a:lnTo>
                  <a:lnTo>
                    <a:pt x="1787" y="1579"/>
                  </a:lnTo>
                  <a:lnTo>
                    <a:pt x="1771" y="1594"/>
                  </a:lnTo>
                  <a:lnTo>
                    <a:pt x="1753" y="1605"/>
                  </a:lnTo>
                  <a:lnTo>
                    <a:pt x="1731" y="1613"/>
                  </a:lnTo>
                  <a:lnTo>
                    <a:pt x="1707" y="1618"/>
                  </a:lnTo>
                  <a:lnTo>
                    <a:pt x="1681" y="1620"/>
                  </a:lnTo>
                  <a:lnTo>
                    <a:pt x="1650" y="1619"/>
                  </a:lnTo>
                  <a:lnTo>
                    <a:pt x="1620" y="1615"/>
                  </a:lnTo>
                  <a:lnTo>
                    <a:pt x="1592" y="1609"/>
                  </a:lnTo>
                  <a:lnTo>
                    <a:pt x="1568" y="1602"/>
                  </a:lnTo>
                  <a:lnTo>
                    <a:pt x="1568" y="1251"/>
                  </a:lnTo>
                  <a:lnTo>
                    <a:pt x="1650" y="1238"/>
                  </a:lnTo>
                  <a:close/>
                  <a:moveTo>
                    <a:pt x="2268" y="342"/>
                  </a:moveTo>
                  <a:lnTo>
                    <a:pt x="2548" y="342"/>
                  </a:lnTo>
                  <a:lnTo>
                    <a:pt x="2548" y="1104"/>
                  </a:lnTo>
                  <a:lnTo>
                    <a:pt x="2268" y="1104"/>
                  </a:lnTo>
                  <a:lnTo>
                    <a:pt x="2268" y="342"/>
                  </a:lnTo>
                  <a:close/>
                  <a:moveTo>
                    <a:pt x="2124" y="330"/>
                  </a:moveTo>
                  <a:lnTo>
                    <a:pt x="2138" y="330"/>
                  </a:lnTo>
                  <a:lnTo>
                    <a:pt x="2153" y="331"/>
                  </a:lnTo>
                  <a:lnTo>
                    <a:pt x="2170" y="332"/>
                  </a:lnTo>
                  <a:lnTo>
                    <a:pt x="2185" y="334"/>
                  </a:lnTo>
                  <a:lnTo>
                    <a:pt x="2185" y="557"/>
                  </a:lnTo>
                  <a:lnTo>
                    <a:pt x="2150" y="559"/>
                  </a:lnTo>
                  <a:lnTo>
                    <a:pt x="2119" y="563"/>
                  </a:lnTo>
                  <a:lnTo>
                    <a:pt x="2093" y="569"/>
                  </a:lnTo>
                  <a:lnTo>
                    <a:pt x="2072" y="577"/>
                  </a:lnTo>
                  <a:lnTo>
                    <a:pt x="2054" y="587"/>
                  </a:lnTo>
                  <a:lnTo>
                    <a:pt x="2039" y="600"/>
                  </a:lnTo>
                  <a:lnTo>
                    <a:pt x="2027" y="614"/>
                  </a:lnTo>
                  <a:lnTo>
                    <a:pt x="2019" y="631"/>
                  </a:lnTo>
                  <a:lnTo>
                    <a:pt x="2012" y="652"/>
                  </a:lnTo>
                  <a:lnTo>
                    <a:pt x="2008" y="673"/>
                  </a:lnTo>
                  <a:lnTo>
                    <a:pt x="2006" y="698"/>
                  </a:lnTo>
                  <a:lnTo>
                    <a:pt x="2003" y="724"/>
                  </a:lnTo>
                  <a:lnTo>
                    <a:pt x="2003" y="754"/>
                  </a:lnTo>
                  <a:lnTo>
                    <a:pt x="2003" y="1104"/>
                  </a:lnTo>
                  <a:lnTo>
                    <a:pt x="1723" y="1104"/>
                  </a:lnTo>
                  <a:lnTo>
                    <a:pt x="1723" y="675"/>
                  </a:lnTo>
                  <a:lnTo>
                    <a:pt x="1725" y="628"/>
                  </a:lnTo>
                  <a:lnTo>
                    <a:pt x="1731" y="585"/>
                  </a:lnTo>
                  <a:lnTo>
                    <a:pt x="1740" y="546"/>
                  </a:lnTo>
                  <a:lnTo>
                    <a:pt x="1755" y="510"/>
                  </a:lnTo>
                  <a:lnTo>
                    <a:pt x="1772" y="478"/>
                  </a:lnTo>
                  <a:lnTo>
                    <a:pt x="1794" y="447"/>
                  </a:lnTo>
                  <a:lnTo>
                    <a:pt x="1820" y="421"/>
                  </a:lnTo>
                  <a:lnTo>
                    <a:pt x="1850" y="398"/>
                  </a:lnTo>
                  <a:lnTo>
                    <a:pt x="1884" y="379"/>
                  </a:lnTo>
                  <a:lnTo>
                    <a:pt x="1921" y="363"/>
                  </a:lnTo>
                  <a:lnTo>
                    <a:pt x="1962" y="350"/>
                  </a:lnTo>
                  <a:lnTo>
                    <a:pt x="2009" y="340"/>
                  </a:lnTo>
                  <a:lnTo>
                    <a:pt x="2057" y="333"/>
                  </a:lnTo>
                  <a:lnTo>
                    <a:pt x="2111" y="330"/>
                  </a:lnTo>
                  <a:lnTo>
                    <a:pt x="2114" y="330"/>
                  </a:lnTo>
                  <a:lnTo>
                    <a:pt x="2124" y="330"/>
                  </a:lnTo>
                  <a:close/>
                  <a:moveTo>
                    <a:pt x="3352" y="61"/>
                  </a:moveTo>
                  <a:lnTo>
                    <a:pt x="3352" y="1104"/>
                  </a:lnTo>
                  <a:lnTo>
                    <a:pt x="3072" y="1104"/>
                  </a:lnTo>
                  <a:lnTo>
                    <a:pt x="3072" y="110"/>
                  </a:lnTo>
                  <a:lnTo>
                    <a:pt x="3352" y="61"/>
                  </a:lnTo>
                  <a:close/>
                  <a:moveTo>
                    <a:pt x="2944" y="61"/>
                  </a:moveTo>
                  <a:lnTo>
                    <a:pt x="2944" y="1104"/>
                  </a:lnTo>
                  <a:lnTo>
                    <a:pt x="2665" y="1104"/>
                  </a:lnTo>
                  <a:lnTo>
                    <a:pt x="2665" y="110"/>
                  </a:lnTo>
                  <a:lnTo>
                    <a:pt x="2944" y="61"/>
                  </a:lnTo>
                  <a:close/>
                  <a:moveTo>
                    <a:pt x="1195" y="61"/>
                  </a:moveTo>
                  <a:lnTo>
                    <a:pt x="1195" y="606"/>
                  </a:lnTo>
                  <a:lnTo>
                    <a:pt x="1223" y="571"/>
                  </a:lnTo>
                  <a:lnTo>
                    <a:pt x="1248" y="538"/>
                  </a:lnTo>
                  <a:lnTo>
                    <a:pt x="1270" y="505"/>
                  </a:lnTo>
                  <a:lnTo>
                    <a:pt x="1289" y="474"/>
                  </a:lnTo>
                  <a:lnTo>
                    <a:pt x="1305" y="444"/>
                  </a:lnTo>
                  <a:lnTo>
                    <a:pt x="1320" y="418"/>
                  </a:lnTo>
                  <a:lnTo>
                    <a:pt x="1331" y="395"/>
                  </a:lnTo>
                  <a:lnTo>
                    <a:pt x="1339" y="375"/>
                  </a:lnTo>
                  <a:lnTo>
                    <a:pt x="1347" y="359"/>
                  </a:lnTo>
                  <a:lnTo>
                    <a:pt x="1352" y="347"/>
                  </a:lnTo>
                  <a:lnTo>
                    <a:pt x="1354" y="341"/>
                  </a:lnTo>
                  <a:lnTo>
                    <a:pt x="1683" y="341"/>
                  </a:lnTo>
                  <a:lnTo>
                    <a:pt x="1680" y="350"/>
                  </a:lnTo>
                  <a:lnTo>
                    <a:pt x="1675" y="364"/>
                  </a:lnTo>
                  <a:lnTo>
                    <a:pt x="1669" y="382"/>
                  </a:lnTo>
                  <a:lnTo>
                    <a:pt x="1660" y="404"/>
                  </a:lnTo>
                  <a:lnTo>
                    <a:pt x="1649" y="430"/>
                  </a:lnTo>
                  <a:lnTo>
                    <a:pt x="1636" y="460"/>
                  </a:lnTo>
                  <a:lnTo>
                    <a:pt x="1621" y="491"/>
                  </a:lnTo>
                  <a:lnTo>
                    <a:pt x="1604" y="525"/>
                  </a:lnTo>
                  <a:lnTo>
                    <a:pt x="1584" y="560"/>
                  </a:lnTo>
                  <a:lnTo>
                    <a:pt x="1563" y="597"/>
                  </a:lnTo>
                  <a:lnTo>
                    <a:pt x="1538" y="634"/>
                  </a:lnTo>
                  <a:lnTo>
                    <a:pt x="1511" y="673"/>
                  </a:lnTo>
                  <a:lnTo>
                    <a:pt x="1481" y="711"/>
                  </a:lnTo>
                  <a:lnTo>
                    <a:pt x="1482" y="713"/>
                  </a:lnTo>
                  <a:lnTo>
                    <a:pt x="1486" y="720"/>
                  </a:lnTo>
                  <a:lnTo>
                    <a:pt x="1492" y="731"/>
                  </a:lnTo>
                  <a:lnTo>
                    <a:pt x="1501" y="745"/>
                  </a:lnTo>
                  <a:lnTo>
                    <a:pt x="1510" y="762"/>
                  </a:lnTo>
                  <a:lnTo>
                    <a:pt x="1521" y="782"/>
                  </a:lnTo>
                  <a:lnTo>
                    <a:pt x="1534" y="804"/>
                  </a:lnTo>
                  <a:lnTo>
                    <a:pt x="1546" y="830"/>
                  </a:lnTo>
                  <a:lnTo>
                    <a:pt x="1560" y="856"/>
                  </a:lnTo>
                  <a:lnTo>
                    <a:pt x="1574" y="883"/>
                  </a:lnTo>
                  <a:lnTo>
                    <a:pt x="1588" y="912"/>
                  </a:lnTo>
                  <a:lnTo>
                    <a:pt x="1602" y="941"/>
                  </a:lnTo>
                  <a:lnTo>
                    <a:pt x="1615" y="969"/>
                  </a:lnTo>
                  <a:lnTo>
                    <a:pt x="1628" y="998"/>
                  </a:lnTo>
                  <a:lnTo>
                    <a:pt x="1639" y="1027"/>
                  </a:lnTo>
                  <a:lnTo>
                    <a:pt x="1649" y="1054"/>
                  </a:lnTo>
                  <a:lnTo>
                    <a:pt x="1658" y="1080"/>
                  </a:lnTo>
                  <a:lnTo>
                    <a:pt x="1665" y="1104"/>
                  </a:lnTo>
                  <a:lnTo>
                    <a:pt x="1320" y="1104"/>
                  </a:lnTo>
                  <a:lnTo>
                    <a:pt x="1319" y="1101"/>
                  </a:lnTo>
                  <a:lnTo>
                    <a:pt x="1317" y="1092"/>
                  </a:lnTo>
                  <a:lnTo>
                    <a:pt x="1314" y="1078"/>
                  </a:lnTo>
                  <a:lnTo>
                    <a:pt x="1308" y="1059"/>
                  </a:lnTo>
                  <a:lnTo>
                    <a:pt x="1301" y="1037"/>
                  </a:lnTo>
                  <a:lnTo>
                    <a:pt x="1293" y="1011"/>
                  </a:lnTo>
                  <a:lnTo>
                    <a:pt x="1284" y="982"/>
                  </a:lnTo>
                  <a:lnTo>
                    <a:pt x="1272" y="952"/>
                  </a:lnTo>
                  <a:lnTo>
                    <a:pt x="1260" y="921"/>
                  </a:lnTo>
                  <a:lnTo>
                    <a:pt x="1247" y="890"/>
                  </a:lnTo>
                  <a:lnTo>
                    <a:pt x="1230" y="859"/>
                  </a:lnTo>
                  <a:lnTo>
                    <a:pt x="1213" y="828"/>
                  </a:lnTo>
                  <a:lnTo>
                    <a:pt x="1195" y="798"/>
                  </a:lnTo>
                  <a:lnTo>
                    <a:pt x="1195" y="1104"/>
                  </a:lnTo>
                  <a:lnTo>
                    <a:pt x="907" y="1104"/>
                  </a:lnTo>
                  <a:lnTo>
                    <a:pt x="907" y="117"/>
                  </a:lnTo>
                  <a:lnTo>
                    <a:pt x="1195" y="61"/>
                  </a:lnTo>
                  <a:close/>
                  <a:moveTo>
                    <a:pt x="425" y="61"/>
                  </a:moveTo>
                  <a:lnTo>
                    <a:pt x="478" y="62"/>
                  </a:lnTo>
                  <a:lnTo>
                    <a:pt x="526" y="64"/>
                  </a:lnTo>
                  <a:lnTo>
                    <a:pt x="569" y="68"/>
                  </a:lnTo>
                  <a:lnTo>
                    <a:pt x="609" y="72"/>
                  </a:lnTo>
                  <a:lnTo>
                    <a:pt x="645" y="78"/>
                  </a:lnTo>
                  <a:lnTo>
                    <a:pt x="679" y="85"/>
                  </a:lnTo>
                  <a:lnTo>
                    <a:pt x="709" y="93"/>
                  </a:lnTo>
                  <a:lnTo>
                    <a:pt x="738" y="101"/>
                  </a:lnTo>
                  <a:lnTo>
                    <a:pt x="765" y="110"/>
                  </a:lnTo>
                  <a:lnTo>
                    <a:pt x="791" y="118"/>
                  </a:lnTo>
                  <a:lnTo>
                    <a:pt x="796" y="120"/>
                  </a:lnTo>
                  <a:lnTo>
                    <a:pt x="796" y="356"/>
                  </a:lnTo>
                  <a:lnTo>
                    <a:pt x="793" y="355"/>
                  </a:lnTo>
                  <a:lnTo>
                    <a:pt x="778" y="349"/>
                  </a:lnTo>
                  <a:lnTo>
                    <a:pt x="763" y="343"/>
                  </a:lnTo>
                  <a:lnTo>
                    <a:pt x="749" y="338"/>
                  </a:lnTo>
                  <a:lnTo>
                    <a:pt x="737" y="334"/>
                  </a:lnTo>
                  <a:lnTo>
                    <a:pt x="727" y="330"/>
                  </a:lnTo>
                  <a:lnTo>
                    <a:pt x="721" y="328"/>
                  </a:lnTo>
                  <a:lnTo>
                    <a:pt x="719" y="327"/>
                  </a:lnTo>
                  <a:lnTo>
                    <a:pt x="681" y="317"/>
                  </a:lnTo>
                  <a:lnTo>
                    <a:pt x="639" y="307"/>
                  </a:lnTo>
                  <a:lnTo>
                    <a:pt x="596" y="298"/>
                  </a:lnTo>
                  <a:lnTo>
                    <a:pt x="553" y="291"/>
                  </a:lnTo>
                  <a:lnTo>
                    <a:pt x="509" y="286"/>
                  </a:lnTo>
                  <a:lnTo>
                    <a:pt x="469" y="284"/>
                  </a:lnTo>
                  <a:lnTo>
                    <a:pt x="457" y="284"/>
                  </a:lnTo>
                  <a:lnTo>
                    <a:pt x="444" y="284"/>
                  </a:lnTo>
                  <a:lnTo>
                    <a:pt x="430" y="285"/>
                  </a:lnTo>
                  <a:lnTo>
                    <a:pt x="413" y="287"/>
                  </a:lnTo>
                  <a:lnTo>
                    <a:pt x="397" y="289"/>
                  </a:lnTo>
                  <a:lnTo>
                    <a:pt x="380" y="293"/>
                  </a:lnTo>
                  <a:lnTo>
                    <a:pt x="364" y="298"/>
                  </a:lnTo>
                  <a:lnTo>
                    <a:pt x="349" y="304"/>
                  </a:lnTo>
                  <a:lnTo>
                    <a:pt x="336" y="313"/>
                  </a:lnTo>
                  <a:lnTo>
                    <a:pt x="324" y="323"/>
                  </a:lnTo>
                  <a:lnTo>
                    <a:pt x="315" y="336"/>
                  </a:lnTo>
                  <a:lnTo>
                    <a:pt x="310" y="352"/>
                  </a:lnTo>
                  <a:lnTo>
                    <a:pt x="308" y="370"/>
                  </a:lnTo>
                  <a:lnTo>
                    <a:pt x="310" y="388"/>
                  </a:lnTo>
                  <a:lnTo>
                    <a:pt x="315" y="403"/>
                  </a:lnTo>
                  <a:lnTo>
                    <a:pt x="323" y="415"/>
                  </a:lnTo>
                  <a:lnTo>
                    <a:pt x="334" y="424"/>
                  </a:lnTo>
                  <a:lnTo>
                    <a:pt x="346" y="432"/>
                  </a:lnTo>
                  <a:lnTo>
                    <a:pt x="359" y="438"/>
                  </a:lnTo>
                  <a:lnTo>
                    <a:pt x="374" y="442"/>
                  </a:lnTo>
                  <a:lnTo>
                    <a:pt x="387" y="445"/>
                  </a:lnTo>
                  <a:lnTo>
                    <a:pt x="401" y="447"/>
                  </a:lnTo>
                  <a:lnTo>
                    <a:pt x="413" y="448"/>
                  </a:lnTo>
                  <a:lnTo>
                    <a:pt x="424" y="449"/>
                  </a:lnTo>
                  <a:lnTo>
                    <a:pt x="482" y="455"/>
                  </a:lnTo>
                  <a:lnTo>
                    <a:pt x="536" y="465"/>
                  </a:lnTo>
                  <a:lnTo>
                    <a:pt x="586" y="478"/>
                  </a:lnTo>
                  <a:lnTo>
                    <a:pt x="632" y="494"/>
                  </a:lnTo>
                  <a:lnTo>
                    <a:pt x="673" y="514"/>
                  </a:lnTo>
                  <a:lnTo>
                    <a:pt x="711" y="537"/>
                  </a:lnTo>
                  <a:lnTo>
                    <a:pt x="744" y="563"/>
                  </a:lnTo>
                  <a:lnTo>
                    <a:pt x="771" y="592"/>
                  </a:lnTo>
                  <a:lnTo>
                    <a:pt x="794" y="623"/>
                  </a:lnTo>
                  <a:lnTo>
                    <a:pt x="813" y="659"/>
                  </a:lnTo>
                  <a:lnTo>
                    <a:pt x="826" y="696"/>
                  </a:lnTo>
                  <a:lnTo>
                    <a:pt x="834" y="736"/>
                  </a:lnTo>
                  <a:lnTo>
                    <a:pt x="837" y="779"/>
                  </a:lnTo>
                  <a:lnTo>
                    <a:pt x="835" y="810"/>
                  </a:lnTo>
                  <a:lnTo>
                    <a:pt x="830" y="842"/>
                  </a:lnTo>
                  <a:lnTo>
                    <a:pt x="822" y="872"/>
                  </a:lnTo>
                  <a:lnTo>
                    <a:pt x="811" y="902"/>
                  </a:lnTo>
                  <a:lnTo>
                    <a:pt x="795" y="931"/>
                  </a:lnTo>
                  <a:lnTo>
                    <a:pt x="777" y="959"/>
                  </a:lnTo>
                  <a:lnTo>
                    <a:pt x="755" y="985"/>
                  </a:lnTo>
                  <a:lnTo>
                    <a:pt x="729" y="1010"/>
                  </a:lnTo>
                  <a:lnTo>
                    <a:pt x="700" y="1033"/>
                  </a:lnTo>
                  <a:lnTo>
                    <a:pt x="667" y="1053"/>
                  </a:lnTo>
                  <a:lnTo>
                    <a:pt x="631" y="1071"/>
                  </a:lnTo>
                  <a:lnTo>
                    <a:pt x="591" y="1086"/>
                  </a:lnTo>
                  <a:lnTo>
                    <a:pt x="547" y="1098"/>
                  </a:lnTo>
                  <a:lnTo>
                    <a:pt x="499" y="1107"/>
                  </a:lnTo>
                  <a:lnTo>
                    <a:pt x="447" y="1113"/>
                  </a:lnTo>
                  <a:lnTo>
                    <a:pt x="391" y="1115"/>
                  </a:lnTo>
                  <a:lnTo>
                    <a:pt x="322" y="1114"/>
                  </a:lnTo>
                  <a:lnTo>
                    <a:pt x="256" y="1110"/>
                  </a:lnTo>
                  <a:lnTo>
                    <a:pt x="193" y="1105"/>
                  </a:lnTo>
                  <a:lnTo>
                    <a:pt x="132" y="1097"/>
                  </a:lnTo>
                  <a:lnTo>
                    <a:pt x="74" y="1086"/>
                  </a:lnTo>
                  <a:lnTo>
                    <a:pt x="20" y="1074"/>
                  </a:lnTo>
                  <a:lnTo>
                    <a:pt x="20" y="830"/>
                  </a:lnTo>
                  <a:lnTo>
                    <a:pt x="60" y="845"/>
                  </a:lnTo>
                  <a:lnTo>
                    <a:pt x="105" y="859"/>
                  </a:lnTo>
                  <a:lnTo>
                    <a:pt x="157" y="871"/>
                  </a:lnTo>
                  <a:lnTo>
                    <a:pt x="213" y="881"/>
                  </a:lnTo>
                  <a:lnTo>
                    <a:pt x="272" y="887"/>
                  </a:lnTo>
                  <a:lnTo>
                    <a:pt x="333" y="889"/>
                  </a:lnTo>
                  <a:lnTo>
                    <a:pt x="369" y="888"/>
                  </a:lnTo>
                  <a:lnTo>
                    <a:pt x="401" y="884"/>
                  </a:lnTo>
                  <a:lnTo>
                    <a:pt x="429" y="878"/>
                  </a:lnTo>
                  <a:lnTo>
                    <a:pt x="452" y="869"/>
                  </a:lnTo>
                  <a:lnTo>
                    <a:pt x="473" y="858"/>
                  </a:lnTo>
                  <a:lnTo>
                    <a:pt x="490" y="845"/>
                  </a:lnTo>
                  <a:lnTo>
                    <a:pt x="501" y="829"/>
                  </a:lnTo>
                  <a:lnTo>
                    <a:pt x="508" y="811"/>
                  </a:lnTo>
                  <a:lnTo>
                    <a:pt x="510" y="792"/>
                  </a:lnTo>
                  <a:lnTo>
                    <a:pt x="508" y="773"/>
                  </a:lnTo>
                  <a:lnTo>
                    <a:pt x="503" y="758"/>
                  </a:lnTo>
                  <a:lnTo>
                    <a:pt x="495" y="746"/>
                  </a:lnTo>
                  <a:lnTo>
                    <a:pt x="484" y="736"/>
                  </a:lnTo>
                  <a:lnTo>
                    <a:pt x="473" y="728"/>
                  </a:lnTo>
                  <a:lnTo>
                    <a:pt x="460" y="722"/>
                  </a:lnTo>
                  <a:lnTo>
                    <a:pt x="446" y="718"/>
                  </a:lnTo>
                  <a:lnTo>
                    <a:pt x="433" y="715"/>
                  </a:lnTo>
                  <a:lnTo>
                    <a:pt x="420" y="714"/>
                  </a:lnTo>
                  <a:lnTo>
                    <a:pt x="409" y="713"/>
                  </a:lnTo>
                  <a:lnTo>
                    <a:pt x="399" y="712"/>
                  </a:lnTo>
                  <a:lnTo>
                    <a:pt x="347" y="707"/>
                  </a:lnTo>
                  <a:lnTo>
                    <a:pt x="301" y="700"/>
                  </a:lnTo>
                  <a:lnTo>
                    <a:pt x="257" y="690"/>
                  </a:lnTo>
                  <a:lnTo>
                    <a:pt x="219" y="678"/>
                  </a:lnTo>
                  <a:lnTo>
                    <a:pt x="185" y="665"/>
                  </a:lnTo>
                  <a:lnTo>
                    <a:pt x="154" y="649"/>
                  </a:lnTo>
                  <a:lnTo>
                    <a:pt x="127" y="632"/>
                  </a:lnTo>
                  <a:lnTo>
                    <a:pt x="103" y="614"/>
                  </a:lnTo>
                  <a:lnTo>
                    <a:pt x="83" y="595"/>
                  </a:lnTo>
                  <a:lnTo>
                    <a:pt x="64" y="576"/>
                  </a:lnTo>
                  <a:lnTo>
                    <a:pt x="50" y="556"/>
                  </a:lnTo>
                  <a:lnTo>
                    <a:pt x="36" y="536"/>
                  </a:lnTo>
                  <a:lnTo>
                    <a:pt x="26" y="516"/>
                  </a:lnTo>
                  <a:lnTo>
                    <a:pt x="18" y="496"/>
                  </a:lnTo>
                  <a:lnTo>
                    <a:pt x="11" y="476"/>
                  </a:lnTo>
                  <a:lnTo>
                    <a:pt x="7" y="458"/>
                  </a:lnTo>
                  <a:lnTo>
                    <a:pt x="3" y="439"/>
                  </a:lnTo>
                  <a:lnTo>
                    <a:pt x="1" y="422"/>
                  </a:lnTo>
                  <a:lnTo>
                    <a:pt x="0" y="406"/>
                  </a:lnTo>
                  <a:lnTo>
                    <a:pt x="0" y="392"/>
                  </a:lnTo>
                  <a:lnTo>
                    <a:pt x="1" y="365"/>
                  </a:lnTo>
                  <a:lnTo>
                    <a:pt x="5" y="338"/>
                  </a:lnTo>
                  <a:lnTo>
                    <a:pt x="11" y="310"/>
                  </a:lnTo>
                  <a:lnTo>
                    <a:pt x="20" y="283"/>
                  </a:lnTo>
                  <a:lnTo>
                    <a:pt x="31" y="256"/>
                  </a:lnTo>
                  <a:lnTo>
                    <a:pt x="45" y="230"/>
                  </a:lnTo>
                  <a:lnTo>
                    <a:pt x="63" y="205"/>
                  </a:lnTo>
                  <a:lnTo>
                    <a:pt x="84" y="181"/>
                  </a:lnTo>
                  <a:lnTo>
                    <a:pt x="107" y="159"/>
                  </a:lnTo>
                  <a:lnTo>
                    <a:pt x="134" y="138"/>
                  </a:lnTo>
                  <a:lnTo>
                    <a:pt x="165" y="119"/>
                  </a:lnTo>
                  <a:lnTo>
                    <a:pt x="199" y="103"/>
                  </a:lnTo>
                  <a:lnTo>
                    <a:pt x="236" y="89"/>
                  </a:lnTo>
                  <a:lnTo>
                    <a:pt x="278" y="76"/>
                  </a:lnTo>
                  <a:lnTo>
                    <a:pt x="323" y="68"/>
                  </a:lnTo>
                  <a:lnTo>
                    <a:pt x="373" y="63"/>
                  </a:lnTo>
                  <a:lnTo>
                    <a:pt x="425" y="61"/>
                  </a:lnTo>
                  <a:close/>
                  <a:moveTo>
                    <a:pt x="2407" y="0"/>
                  </a:moveTo>
                  <a:lnTo>
                    <a:pt x="2407" y="0"/>
                  </a:lnTo>
                  <a:lnTo>
                    <a:pt x="2435" y="3"/>
                  </a:lnTo>
                  <a:lnTo>
                    <a:pt x="2461" y="11"/>
                  </a:lnTo>
                  <a:lnTo>
                    <a:pt x="2485" y="23"/>
                  </a:lnTo>
                  <a:lnTo>
                    <a:pt x="2504" y="39"/>
                  </a:lnTo>
                  <a:lnTo>
                    <a:pt x="2522" y="59"/>
                  </a:lnTo>
                  <a:lnTo>
                    <a:pt x="2534" y="82"/>
                  </a:lnTo>
                  <a:lnTo>
                    <a:pt x="2543" y="108"/>
                  </a:lnTo>
                  <a:lnTo>
                    <a:pt x="2545" y="135"/>
                  </a:lnTo>
                  <a:lnTo>
                    <a:pt x="2543" y="161"/>
                  </a:lnTo>
                  <a:lnTo>
                    <a:pt x="2534" y="186"/>
                  </a:lnTo>
                  <a:lnTo>
                    <a:pt x="2522" y="209"/>
                  </a:lnTo>
                  <a:lnTo>
                    <a:pt x="2504" y="229"/>
                  </a:lnTo>
                  <a:lnTo>
                    <a:pt x="2485" y="245"/>
                  </a:lnTo>
                  <a:lnTo>
                    <a:pt x="2461" y="257"/>
                  </a:lnTo>
                  <a:lnTo>
                    <a:pt x="2435" y="265"/>
                  </a:lnTo>
                  <a:lnTo>
                    <a:pt x="2407" y="268"/>
                  </a:lnTo>
                  <a:lnTo>
                    <a:pt x="2380" y="265"/>
                  </a:lnTo>
                  <a:lnTo>
                    <a:pt x="2355" y="257"/>
                  </a:lnTo>
                  <a:lnTo>
                    <a:pt x="2331" y="245"/>
                  </a:lnTo>
                  <a:lnTo>
                    <a:pt x="2310" y="229"/>
                  </a:lnTo>
                  <a:lnTo>
                    <a:pt x="2294" y="209"/>
                  </a:lnTo>
                  <a:lnTo>
                    <a:pt x="2281" y="186"/>
                  </a:lnTo>
                  <a:lnTo>
                    <a:pt x="2273" y="161"/>
                  </a:lnTo>
                  <a:lnTo>
                    <a:pt x="2270" y="135"/>
                  </a:lnTo>
                  <a:lnTo>
                    <a:pt x="2273" y="108"/>
                  </a:lnTo>
                  <a:lnTo>
                    <a:pt x="2281" y="82"/>
                  </a:lnTo>
                  <a:lnTo>
                    <a:pt x="2294" y="59"/>
                  </a:lnTo>
                  <a:lnTo>
                    <a:pt x="2310" y="39"/>
                  </a:lnTo>
                  <a:lnTo>
                    <a:pt x="2331" y="23"/>
                  </a:lnTo>
                  <a:lnTo>
                    <a:pt x="2355" y="11"/>
                  </a:lnTo>
                  <a:lnTo>
                    <a:pt x="2380" y="3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846434" y="4323670"/>
              <a:ext cx="12033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Payment method 8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022609" y="5212990"/>
            <a:ext cx="3439236" cy="982639"/>
            <a:chOff x="8022609" y="5212990"/>
            <a:chExt cx="3439236" cy="982639"/>
          </a:xfrm>
        </p:grpSpPr>
        <p:sp>
          <p:nvSpPr>
            <p:cNvPr id="57" name="Rectangle 56"/>
            <p:cNvSpPr/>
            <p:nvPr/>
          </p:nvSpPr>
          <p:spPr>
            <a:xfrm>
              <a:off x="8022609" y="5212990"/>
              <a:ext cx="3439236" cy="9826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46"/>
            <p:cNvSpPr>
              <a:spLocks noEditPoints="1"/>
            </p:cNvSpPr>
            <p:nvPr/>
          </p:nvSpPr>
          <p:spPr bwMode="auto">
            <a:xfrm>
              <a:off x="8300873" y="5448722"/>
              <a:ext cx="550863" cy="531934"/>
            </a:xfrm>
            <a:custGeom>
              <a:avLst/>
              <a:gdLst>
                <a:gd name="T0" fmla="*/ 1142 w 3080"/>
                <a:gd name="T1" fmla="*/ 3227 h 3294"/>
                <a:gd name="T2" fmla="*/ 1303 w 3080"/>
                <a:gd name="T3" fmla="*/ 3149 h 3294"/>
                <a:gd name="T4" fmla="*/ 2342 w 3080"/>
                <a:gd name="T5" fmla="*/ 3073 h 3294"/>
                <a:gd name="T6" fmla="*/ 2785 w 3080"/>
                <a:gd name="T7" fmla="*/ 2866 h 3294"/>
                <a:gd name="T8" fmla="*/ 1195 w 3080"/>
                <a:gd name="T9" fmla="*/ 2850 h 3294"/>
                <a:gd name="T10" fmla="*/ 1271 w 3080"/>
                <a:gd name="T11" fmla="*/ 3012 h 3294"/>
                <a:gd name="T12" fmla="*/ 1643 w 3080"/>
                <a:gd name="T13" fmla="*/ 2837 h 3294"/>
                <a:gd name="T14" fmla="*/ 1701 w 3080"/>
                <a:gd name="T15" fmla="*/ 2860 h 3294"/>
                <a:gd name="T16" fmla="*/ 845 w 3080"/>
                <a:gd name="T17" fmla="*/ 3007 h 3294"/>
                <a:gd name="T18" fmla="*/ 1019 w 3080"/>
                <a:gd name="T19" fmla="*/ 2977 h 3294"/>
                <a:gd name="T20" fmla="*/ 510 w 3080"/>
                <a:gd name="T21" fmla="*/ 2884 h 3294"/>
                <a:gd name="T22" fmla="*/ 643 w 3080"/>
                <a:gd name="T23" fmla="*/ 3085 h 3294"/>
                <a:gd name="T24" fmla="*/ 607 w 3080"/>
                <a:gd name="T25" fmla="*/ 2837 h 3294"/>
                <a:gd name="T26" fmla="*/ 1325 w 3080"/>
                <a:gd name="T27" fmla="*/ 2995 h 3294"/>
                <a:gd name="T28" fmla="*/ 1371 w 3080"/>
                <a:gd name="T29" fmla="*/ 3157 h 3294"/>
                <a:gd name="T30" fmla="*/ 1092 w 3080"/>
                <a:gd name="T31" fmla="*/ 3249 h 3294"/>
                <a:gd name="T32" fmla="*/ 1231 w 3080"/>
                <a:gd name="T33" fmla="*/ 3085 h 3294"/>
                <a:gd name="T34" fmla="*/ 1118 w 3080"/>
                <a:gd name="T35" fmla="*/ 2897 h 3294"/>
                <a:gd name="T36" fmla="*/ 2021 w 3080"/>
                <a:gd name="T37" fmla="*/ 3103 h 3294"/>
                <a:gd name="T38" fmla="*/ 2931 w 3080"/>
                <a:gd name="T39" fmla="*/ 2969 h 3294"/>
                <a:gd name="T40" fmla="*/ 2899 w 3080"/>
                <a:gd name="T41" fmla="*/ 3007 h 3294"/>
                <a:gd name="T42" fmla="*/ 2729 w 3080"/>
                <a:gd name="T43" fmla="*/ 2993 h 3294"/>
                <a:gd name="T44" fmla="*/ 2464 w 3080"/>
                <a:gd name="T45" fmla="*/ 2851 h 3294"/>
                <a:gd name="T46" fmla="*/ 2354 w 3080"/>
                <a:gd name="T47" fmla="*/ 3107 h 3294"/>
                <a:gd name="T48" fmla="*/ 2429 w 3080"/>
                <a:gd name="T49" fmla="*/ 2933 h 3294"/>
                <a:gd name="T50" fmla="*/ 2302 w 3080"/>
                <a:gd name="T51" fmla="*/ 2854 h 3294"/>
                <a:gd name="T52" fmla="*/ 1075 w 3080"/>
                <a:gd name="T53" fmla="*/ 3004 h 3294"/>
                <a:gd name="T54" fmla="*/ 778 w 3080"/>
                <a:gd name="T55" fmla="*/ 3008 h 3294"/>
                <a:gd name="T56" fmla="*/ 702 w 3080"/>
                <a:gd name="T57" fmla="*/ 2852 h 3294"/>
                <a:gd name="T58" fmla="*/ 565 w 3080"/>
                <a:gd name="T59" fmla="*/ 3108 h 3294"/>
                <a:gd name="T60" fmla="*/ 545 w 3080"/>
                <a:gd name="T61" fmla="*/ 2826 h 3294"/>
                <a:gd name="T62" fmla="*/ 1614 w 3080"/>
                <a:gd name="T63" fmla="*/ 3030 h 3294"/>
                <a:gd name="T64" fmla="*/ 1659 w 3080"/>
                <a:gd name="T65" fmla="*/ 3113 h 3294"/>
                <a:gd name="T66" fmla="*/ 1591 w 3080"/>
                <a:gd name="T67" fmla="*/ 2838 h 3294"/>
                <a:gd name="T68" fmla="*/ 3067 w 3080"/>
                <a:gd name="T69" fmla="*/ 3074 h 3294"/>
                <a:gd name="T70" fmla="*/ 3023 w 3080"/>
                <a:gd name="T71" fmla="*/ 2722 h 3294"/>
                <a:gd name="T72" fmla="*/ 367 w 3080"/>
                <a:gd name="T73" fmla="*/ 2721 h 3294"/>
                <a:gd name="T74" fmla="*/ 140 w 3080"/>
                <a:gd name="T75" fmla="*/ 2735 h 3294"/>
                <a:gd name="T76" fmla="*/ 235 w 3080"/>
                <a:gd name="T77" fmla="*/ 3093 h 3294"/>
                <a:gd name="T78" fmla="*/ 402 w 3080"/>
                <a:gd name="T79" fmla="*/ 2999 h 3294"/>
                <a:gd name="T80" fmla="*/ 19 w 3080"/>
                <a:gd name="T81" fmla="*/ 2997 h 3294"/>
                <a:gd name="T82" fmla="*/ 1424 w 3080"/>
                <a:gd name="T83" fmla="*/ 2668 h 3294"/>
                <a:gd name="T84" fmla="*/ 1503 w 3080"/>
                <a:gd name="T85" fmla="*/ 3087 h 3294"/>
                <a:gd name="T86" fmla="*/ 1424 w 3080"/>
                <a:gd name="T87" fmla="*/ 2738 h 3294"/>
                <a:gd name="T88" fmla="*/ 1049 w 3080"/>
                <a:gd name="T89" fmla="*/ 1067 h 3294"/>
                <a:gd name="T90" fmla="*/ 863 w 3080"/>
                <a:gd name="T91" fmla="*/ 1906 h 3294"/>
                <a:gd name="T92" fmla="*/ 259 w 3080"/>
                <a:gd name="T93" fmla="*/ 980 h 3294"/>
                <a:gd name="T94" fmla="*/ 359 w 3080"/>
                <a:gd name="T95" fmla="*/ 575 h 3294"/>
                <a:gd name="T96" fmla="*/ 2011 w 3080"/>
                <a:gd name="T97" fmla="*/ 1204 h 3294"/>
                <a:gd name="T98" fmla="*/ 1799 w 3080"/>
                <a:gd name="T99" fmla="*/ 2079 h 3294"/>
                <a:gd name="T100" fmla="*/ 1545 w 3080"/>
                <a:gd name="T101" fmla="*/ 735 h 3294"/>
                <a:gd name="T102" fmla="*/ 1239 w 3080"/>
                <a:gd name="T103" fmla="*/ 297 h 3294"/>
                <a:gd name="T104" fmla="*/ 1568 w 3080"/>
                <a:gd name="T105" fmla="*/ 1307 h 3294"/>
                <a:gd name="T106" fmla="*/ 1101 w 3080"/>
                <a:gd name="T107" fmla="*/ 2132 h 3294"/>
                <a:gd name="T108" fmla="*/ 968 w 3080"/>
                <a:gd name="T109" fmla="*/ 1708 h 3294"/>
                <a:gd name="T110" fmla="*/ 932 w 3080"/>
                <a:gd name="T111" fmla="*/ 636 h 3294"/>
                <a:gd name="T112" fmla="*/ 1083 w 3080"/>
                <a:gd name="T113" fmla="*/ 280 h 3294"/>
                <a:gd name="T114" fmla="*/ 2466 w 3080"/>
                <a:gd name="T115" fmla="*/ 547 h 3294"/>
                <a:gd name="T116" fmla="*/ 2385 w 3080"/>
                <a:gd name="T117" fmla="*/ 2110 h 3294"/>
                <a:gd name="T118" fmla="*/ 1924 w 3080"/>
                <a:gd name="T119" fmla="*/ 2342 h 3294"/>
                <a:gd name="T120" fmla="*/ 1906 w 3080"/>
                <a:gd name="T121" fmla="*/ 1946 h 3294"/>
                <a:gd name="T122" fmla="*/ 1846 w 3080"/>
                <a:gd name="T123" fmla="*/ 323 h 3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0" h="3294">
                  <a:moveTo>
                    <a:pt x="1250" y="3120"/>
                  </a:moveTo>
                  <a:lnTo>
                    <a:pt x="1243" y="3120"/>
                  </a:lnTo>
                  <a:lnTo>
                    <a:pt x="1232" y="3120"/>
                  </a:lnTo>
                  <a:lnTo>
                    <a:pt x="1217" y="3122"/>
                  </a:lnTo>
                  <a:lnTo>
                    <a:pt x="1202" y="3125"/>
                  </a:lnTo>
                  <a:lnTo>
                    <a:pt x="1185" y="3129"/>
                  </a:lnTo>
                  <a:lnTo>
                    <a:pt x="1179" y="3131"/>
                  </a:lnTo>
                  <a:lnTo>
                    <a:pt x="1171" y="3134"/>
                  </a:lnTo>
                  <a:lnTo>
                    <a:pt x="1162" y="3140"/>
                  </a:lnTo>
                  <a:lnTo>
                    <a:pt x="1153" y="3146"/>
                  </a:lnTo>
                  <a:lnTo>
                    <a:pt x="1145" y="3154"/>
                  </a:lnTo>
                  <a:lnTo>
                    <a:pt x="1138" y="3165"/>
                  </a:lnTo>
                  <a:lnTo>
                    <a:pt x="1133" y="3177"/>
                  </a:lnTo>
                  <a:lnTo>
                    <a:pt x="1131" y="3193"/>
                  </a:lnTo>
                  <a:lnTo>
                    <a:pt x="1135" y="3210"/>
                  </a:lnTo>
                  <a:lnTo>
                    <a:pt x="1142" y="3227"/>
                  </a:lnTo>
                  <a:lnTo>
                    <a:pt x="1153" y="3241"/>
                  </a:lnTo>
                  <a:lnTo>
                    <a:pt x="1170" y="3252"/>
                  </a:lnTo>
                  <a:lnTo>
                    <a:pt x="1190" y="3260"/>
                  </a:lnTo>
                  <a:lnTo>
                    <a:pt x="1214" y="3266"/>
                  </a:lnTo>
                  <a:lnTo>
                    <a:pt x="1241" y="3268"/>
                  </a:lnTo>
                  <a:lnTo>
                    <a:pt x="1264" y="3267"/>
                  </a:lnTo>
                  <a:lnTo>
                    <a:pt x="1285" y="3261"/>
                  </a:lnTo>
                  <a:lnTo>
                    <a:pt x="1302" y="3254"/>
                  </a:lnTo>
                  <a:lnTo>
                    <a:pt x="1315" y="3244"/>
                  </a:lnTo>
                  <a:lnTo>
                    <a:pt x="1324" y="3231"/>
                  </a:lnTo>
                  <a:lnTo>
                    <a:pt x="1330" y="3217"/>
                  </a:lnTo>
                  <a:lnTo>
                    <a:pt x="1333" y="3201"/>
                  </a:lnTo>
                  <a:lnTo>
                    <a:pt x="1330" y="3186"/>
                  </a:lnTo>
                  <a:lnTo>
                    <a:pt x="1325" y="3174"/>
                  </a:lnTo>
                  <a:lnTo>
                    <a:pt x="1316" y="3162"/>
                  </a:lnTo>
                  <a:lnTo>
                    <a:pt x="1303" y="3149"/>
                  </a:lnTo>
                  <a:lnTo>
                    <a:pt x="1285" y="3136"/>
                  </a:lnTo>
                  <a:lnTo>
                    <a:pt x="1264" y="3120"/>
                  </a:lnTo>
                  <a:lnTo>
                    <a:pt x="1260" y="3120"/>
                  </a:lnTo>
                  <a:lnTo>
                    <a:pt x="1255" y="3120"/>
                  </a:lnTo>
                  <a:lnTo>
                    <a:pt x="1250" y="3120"/>
                  </a:lnTo>
                  <a:close/>
                  <a:moveTo>
                    <a:pt x="2380" y="2956"/>
                  </a:moveTo>
                  <a:lnTo>
                    <a:pt x="2361" y="2957"/>
                  </a:lnTo>
                  <a:lnTo>
                    <a:pt x="2345" y="2962"/>
                  </a:lnTo>
                  <a:lnTo>
                    <a:pt x="2331" y="2970"/>
                  </a:lnTo>
                  <a:lnTo>
                    <a:pt x="2321" y="2983"/>
                  </a:lnTo>
                  <a:lnTo>
                    <a:pt x="2315" y="2997"/>
                  </a:lnTo>
                  <a:lnTo>
                    <a:pt x="2313" y="3016"/>
                  </a:lnTo>
                  <a:lnTo>
                    <a:pt x="2315" y="3036"/>
                  </a:lnTo>
                  <a:lnTo>
                    <a:pt x="2320" y="3052"/>
                  </a:lnTo>
                  <a:lnTo>
                    <a:pt x="2330" y="3065"/>
                  </a:lnTo>
                  <a:lnTo>
                    <a:pt x="2342" y="3073"/>
                  </a:lnTo>
                  <a:lnTo>
                    <a:pt x="2357" y="3078"/>
                  </a:lnTo>
                  <a:lnTo>
                    <a:pt x="2375" y="3080"/>
                  </a:lnTo>
                  <a:lnTo>
                    <a:pt x="2393" y="3077"/>
                  </a:lnTo>
                  <a:lnTo>
                    <a:pt x="2411" y="3070"/>
                  </a:lnTo>
                  <a:lnTo>
                    <a:pt x="2426" y="3060"/>
                  </a:lnTo>
                  <a:lnTo>
                    <a:pt x="2438" y="3047"/>
                  </a:lnTo>
                  <a:lnTo>
                    <a:pt x="2447" y="3033"/>
                  </a:lnTo>
                  <a:lnTo>
                    <a:pt x="2447" y="2969"/>
                  </a:lnTo>
                  <a:lnTo>
                    <a:pt x="2435" y="2964"/>
                  </a:lnTo>
                  <a:lnTo>
                    <a:pt x="2419" y="2960"/>
                  </a:lnTo>
                  <a:lnTo>
                    <a:pt x="2401" y="2957"/>
                  </a:lnTo>
                  <a:lnTo>
                    <a:pt x="2380" y="2956"/>
                  </a:lnTo>
                  <a:close/>
                  <a:moveTo>
                    <a:pt x="2830" y="2847"/>
                  </a:moveTo>
                  <a:lnTo>
                    <a:pt x="2813" y="2850"/>
                  </a:lnTo>
                  <a:lnTo>
                    <a:pt x="2797" y="2856"/>
                  </a:lnTo>
                  <a:lnTo>
                    <a:pt x="2785" y="2866"/>
                  </a:lnTo>
                  <a:lnTo>
                    <a:pt x="2775" y="2880"/>
                  </a:lnTo>
                  <a:lnTo>
                    <a:pt x="2768" y="2897"/>
                  </a:lnTo>
                  <a:lnTo>
                    <a:pt x="2763" y="2917"/>
                  </a:lnTo>
                  <a:lnTo>
                    <a:pt x="2760" y="2940"/>
                  </a:lnTo>
                  <a:lnTo>
                    <a:pt x="2898" y="2940"/>
                  </a:lnTo>
                  <a:lnTo>
                    <a:pt x="2898" y="2939"/>
                  </a:lnTo>
                  <a:lnTo>
                    <a:pt x="2896" y="2918"/>
                  </a:lnTo>
                  <a:lnTo>
                    <a:pt x="2891" y="2898"/>
                  </a:lnTo>
                  <a:lnTo>
                    <a:pt x="2884" y="2881"/>
                  </a:lnTo>
                  <a:lnTo>
                    <a:pt x="2875" y="2867"/>
                  </a:lnTo>
                  <a:lnTo>
                    <a:pt x="2863" y="2857"/>
                  </a:lnTo>
                  <a:lnTo>
                    <a:pt x="2847" y="2850"/>
                  </a:lnTo>
                  <a:lnTo>
                    <a:pt x="2830" y="2847"/>
                  </a:lnTo>
                  <a:close/>
                  <a:moveTo>
                    <a:pt x="1219" y="2844"/>
                  </a:moveTo>
                  <a:lnTo>
                    <a:pt x="1207" y="2845"/>
                  </a:lnTo>
                  <a:lnTo>
                    <a:pt x="1195" y="2850"/>
                  </a:lnTo>
                  <a:lnTo>
                    <a:pt x="1185" y="2856"/>
                  </a:lnTo>
                  <a:lnTo>
                    <a:pt x="1176" y="2865"/>
                  </a:lnTo>
                  <a:lnTo>
                    <a:pt x="1168" y="2879"/>
                  </a:lnTo>
                  <a:lnTo>
                    <a:pt x="1164" y="2894"/>
                  </a:lnTo>
                  <a:lnTo>
                    <a:pt x="1162" y="2911"/>
                  </a:lnTo>
                  <a:lnTo>
                    <a:pt x="1163" y="2925"/>
                  </a:lnTo>
                  <a:lnTo>
                    <a:pt x="1166" y="2941"/>
                  </a:lnTo>
                  <a:lnTo>
                    <a:pt x="1170" y="2958"/>
                  </a:lnTo>
                  <a:lnTo>
                    <a:pt x="1177" y="2973"/>
                  </a:lnTo>
                  <a:lnTo>
                    <a:pt x="1186" y="2988"/>
                  </a:lnTo>
                  <a:lnTo>
                    <a:pt x="1196" y="3001"/>
                  </a:lnTo>
                  <a:lnTo>
                    <a:pt x="1209" y="3012"/>
                  </a:lnTo>
                  <a:lnTo>
                    <a:pt x="1224" y="3018"/>
                  </a:lnTo>
                  <a:lnTo>
                    <a:pt x="1240" y="3020"/>
                  </a:lnTo>
                  <a:lnTo>
                    <a:pt x="1256" y="3018"/>
                  </a:lnTo>
                  <a:lnTo>
                    <a:pt x="1271" y="3012"/>
                  </a:lnTo>
                  <a:lnTo>
                    <a:pt x="1282" y="3002"/>
                  </a:lnTo>
                  <a:lnTo>
                    <a:pt x="1291" y="2991"/>
                  </a:lnTo>
                  <a:lnTo>
                    <a:pt x="1296" y="2980"/>
                  </a:lnTo>
                  <a:lnTo>
                    <a:pt x="1298" y="2967"/>
                  </a:lnTo>
                  <a:lnTo>
                    <a:pt x="1298" y="2958"/>
                  </a:lnTo>
                  <a:lnTo>
                    <a:pt x="1297" y="2942"/>
                  </a:lnTo>
                  <a:lnTo>
                    <a:pt x="1294" y="2925"/>
                  </a:lnTo>
                  <a:lnTo>
                    <a:pt x="1290" y="2909"/>
                  </a:lnTo>
                  <a:lnTo>
                    <a:pt x="1282" y="2892"/>
                  </a:lnTo>
                  <a:lnTo>
                    <a:pt x="1274" y="2878"/>
                  </a:lnTo>
                  <a:lnTo>
                    <a:pt x="1263" y="2864"/>
                  </a:lnTo>
                  <a:lnTo>
                    <a:pt x="1250" y="2854"/>
                  </a:lnTo>
                  <a:lnTo>
                    <a:pt x="1236" y="2846"/>
                  </a:lnTo>
                  <a:lnTo>
                    <a:pt x="1219" y="2844"/>
                  </a:lnTo>
                  <a:close/>
                  <a:moveTo>
                    <a:pt x="1652" y="2836"/>
                  </a:moveTo>
                  <a:lnTo>
                    <a:pt x="1643" y="2837"/>
                  </a:lnTo>
                  <a:lnTo>
                    <a:pt x="1633" y="2839"/>
                  </a:lnTo>
                  <a:lnTo>
                    <a:pt x="1623" y="2843"/>
                  </a:lnTo>
                  <a:lnTo>
                    <a:pt x="1612" y="2850"/>
                  </a:lnTo>
                  <a:lnTo>
                    <a:pt x="1602" y="2859"/>
                  </a:lnTo>
                  <a:lnTo>
                    <a:pt x="1593" y="2870"/>
                  </a:lnTo>
                  <a:lnTo>
                    <a:pt x="1587" y="2884"/>
                  </a:lnTo>
                  <a:lnTo>
                    <a:pt x="1582" y="2902"/>
                  </a:lnTo>
                  <a:lnTo>
                    <a:pt x="1581" y="2922"/>
                  </a:lnTo>
                  <a:lnTo>
                    <a:pt x="1581" y="2938"/>
                  </a:lnTo>
                  <a:lnTo>
                    <a:pt x="1582" y="2955"/>
                  </a:lnTo>
                  <a:lnTo>
                    <a:pt x="1696" y="2906"/>
                  </a:lnTo>
                  <a:lnTo>
                    <a:pt x="1705" y="2902"/>
                  </a:lnTo>
                  <a:lnTo>
                    <a:pt x="1712" y="2896"/>
                  </a:lnTo>
                  <a:lnTo>
                    <a:pt x="1714" y="2889"/>
                  </a:lnTo>
                  <a:lnTo>
                    <a:pt x="1711" y="2874"/>
                  </a:lnTo>
                  <a:lnTo>
                    <a:pt x="1701" y="2860"/>
                  </a:lnTo>
                  <a:lnTo>
                    <a:pt x="1688" y="2847"/>
                  </a:lnTo>
                  <a:lnTo>
                    <a:pt x="1671" y="2839"/>
                  </a:lnTo>
                  <a:lnTo>
                    <a:pt x="1652" y="2836"/>
                  </a:lnTo>
                  <a:close/>
                  <a:moveTo>
                    <a:pt x="917" y="2835"/>
                  </a:moveTo>
                  <a:lnTo>
                    <a:pt x="897" y="2838"/>
                  </a:lnTo>
                  <a:lnTo>
                    <a:pt x="878" y="2844"/>
                  </a:lnTo>
                  <a:lnTo>
                    <a:pt x="861" y="2856"/>
                  </a:lnTo>
                  <a:lnTo>
                    <a:pt x="849" y="2869"/>
                  </a:lnTo>
                  <a:lnTo>
                    <a:pt x="840" y="2884"/>
                  </a:lnTo>
                  <a:lnTo>
                    <a:pt x="836" y="2899"/>
                  </a:lnTo>
                  <a:lnTo>
                    <a:pt x="833" y="2915"/>
                  </a:lnTo>
                  <a:lnTo>
                    <a:pt x="833" y="2932"/>
                  </a:lnTo>
                  <a:lnTo>
                    <a:pt x="834" y="2948"/>
                  </a:lnTo>
                  <a:lnTo>
                    <a:pt x="836" y="2968"/>
                  </a:lnTo>
                  <a:lnTo>
                    <a:pt x="840" y="2987"/>
                  </a:lnTo>
                  <a:lnTo>
                    <a:pt x="845" y="3007"/>
                  </a:lnTo>
                  <a:lnTo>
                    <a:pt x="853" y="3026"/>
                  </a:lnTo>
                  <a:lnTo>
                    <a:pt x="862" y="3044"/>
                  </a:lnTo>
                  <a:lnTo>
                    <a:pt x="874" y="3060"/>
                  </a:lnTo>
                  <a:lnTo>
                    <a:pt x="886" y="3073"/>
                  </a:lnTo>
                  <a:lnTo>
                    <a:pt x="902" y="3084"/>
                  </a:lnTo>
                  <a:lnTo>
                    <a:pt x="919" y="3091"/>
                  </a:lnTo>
                  <a:lnTo>
                    <a:pt x="939" y="3093"/>
                  </a:lnTo>
                  <a:lnTo>
                    <a:pt x="956" y="3091"/>
                  </a:lnTo>
                  <a:lnTo>
                    <a:pt x="973" y="3085"/>
                  </a:lnTo>
                  <a:lnTo>
                    <a:pt x="989" y="3075"/>
                  </a:lnTo>
                  <a:lnTo>
                    <a:pt x="1001" y="3062"/>
                  </a:lnTo>
                  <a:lnTo>
                    <a:pt x="1011" y="3046"/>
                  </a:lnTo>
                  <a:lnTo>
                    <a:pt x="1016" y="3028"/>
                  </a:lnTo>
                  <a:lnTo>
                    <a:pt x="1019" y="3011"/>
                  </a:lnTo>
                  <a:lnTo>
                    <a:pt x="1020" y="2993"/>
                  </a:lnTo>
                  <a:lnTo>
                    <a:pt x="1019" y="2977"/>
                  </a:lnTo>
                  <a:lnTo>
                    <a:pt x="1017" y="2960"/>
                  </a:lnTo>
                  <a:lnTo>
                    <a:pt x="1014" y="2941"/>
                  </a:lnTo>
                  <a:lnTo>
                    <a:pt x="1009" y="2921"/>
                  </a:lnTo>
                  <a:lnTo>
                    <a:pt x="1001" y="2903"/>
                  </a:lnTo>
                  <a:lnTo>
                    <a:pt x="993" y="2885"/>
                  </a:lnTo>
                  <a:lnTo>
                    <a:pt x="983" y="2869"/>
                  </a:lnTo>
                  <a:lnTo>
                    <a:pt x="969" y="2855"/>
                  </a:lnTo>
                  <a:lnTo>
                    <a:pt x="954" y="2844"/>
                  </a:lnTo>
                  <a:lnTo>
                    <a:pt x="937" y="2837"/>
                  </a:lnTo>
                  <a:lnTo>
                    <a:pt x="917" y="2835"/>
                  </a:lnTo>
                  <a:close/>
                  <a:moveTo>
                    <a:pt x="587" y="2835"/>
                  </a:moveTo>
                  <a:lnTo>
                    <a:pt x="567" y="2838"/>
                  </a:lnTo>
                  <a:lnTo>
                    <a:pt x="547" y="2844"/>
                  </a:lnTo>
                  <a:lnTo>
                    <a:pt x="531" y="2856"/>
                  </a:lnTo>
                  <a:lnTo>
                    <a:pt x="519" y="2869"/>
                  </a:lnTo>
                  <a:lnTo>
                    <a:pt x="510" y="2884"/>
                  </a:lnTo>
                  <a:lnTo>
                    <a:pt x="505" y="2899"/>
                  </a:lnTo>
                  <a:lnTo>
                    <a:pt x="503" y="2915"/>
                  </a:lnTo>
                  <a:lnTo>
                    <a:pt x="502" y="2932"/>
                  </a:lnTo>
                  <a:lnTo>
                    <a:pt x="503" y="2948"/>
                  </a:lnTo>
                  <a:lnTo>
                    <a:pt x="505" y="2968"/>
                  </a:lnTo>
                  <a:lnTo>
                    <a:pt x="509" y="2987"/>
                  </a:lnTo>
                  <a:lnTo>
                    <a:pt x="514" y="3007"/>
                  </a:lnTo>
                  <a:lnTo>
                    <a:pt x="522" y="3026"/>
                  </a:lnTo>
                  <a:lnTo>
                    <a:pt x="531" y="3044"/>
                  </a:lnTo>
                  <a:lnTo>
                    <a:pt x="543" y="3060"/>
                  </a:lnTo>
                  <a:lnTo>
                    <a:pt x="556" y="3073"/>
                  </a:lnTo>
                  <a:lnTo>
                    <a:pt x="571" y="3084"/>
                  </a:lnTo>
                  <a:lnTo>
                    <a:pt x="588" y="3091"/>
                  </a:lnTo>
                  <a:lnTo>
                    <a:pt x="608" y="3093"/>
                  </a:lnTo>
                  <a:lnTo>
                    <a:pt x="625" y="3091"/>
                  </a:lnTo>
                  <a:lnTo>
                    <a:pt x="643" y="3085"/>
                  </a:lnTo>
                  <a:lnTo>
                    <a:pt x="659" y="3075"/>
                  </a:lnTo>
                  <a:lnTo>
                    <a:pt x="670" y="3062"/>
                  </a:lnTo>
                  <a:lnTo>
                    <a:pt x="680" y="3046"/>
                  </a:lnTo>
                  <a:lnTo>
                    <a:pt x="686" y="3028"/>
                  </a:lnTo>
                  <a:lnTo>
                    <a:pt x="688" y="3011"/>
                  </a:lnTo>
                  <a:lnTo>
                    <a:pt x="689" y="2993"/>
                  </a:lnTo>
                  <a:lnTo>
                    <a:pt x="689" y="2977"/>
                  </a:lnTo>
                  <a:lnTo>
                    <a:pt x="687" y="2960"/>
                  </a:lnTo>
                  <a:lnTo>
                    <a:pt x="683" y="2941"/>
                  </a:lnTo>
                  <a:lnTo>
                    <a:pt x="678" y="2921"/>
                  </a:lnTo>
                  <a:lnTo>
                    <a:pt x="671" y="2903"/>
                  </a:lnTo>
                  <a:lnTo>
                    <a:pt x="662" y="2885"/>
                  </a:lnTo>
                  <a:lnTo>
                    <a:pt x="652" y="2869"/>
                  </a:lnTo>
                  <a:lnTo>
                    <a:pt x="639" y="2855"/>
                  </a:lnTo>
                  <a:lnTo>
                    <a:pt x="623" y="2844"/>
                  </a:lnTo>
                  <a:lnTo>
                    <a:pt x="607" y="2837"/>
                  </a:lnTo>
                  <a:lnTo>
                    <a:pt x="587" y="2835"/>
                  </a:lnTo>
                  <a:close/>
                  <a:moveTo>
                    <a:pt x="1258" y="2825"/>
                  </a:moveTo>
                  <a:lnTo>
                    <a:pt x="1387" y="2825"/>
                  </a:lnTo>
                  <a:lnTo>
                    <a:pt x="1347" y="2846"/>
                  </a:lnTo>
                  <a:lnTo>
                    <a:pt x="1308" y="2846"/>
                  </a:lnTo>
                  <a:lnTo>
                    <a:pt x="1316" y="2852"/>
                  </a:lnTo>
                  <a:lnTo>
                    <a:pt x="1323" y="2860"/>
                  </a:lnTo>
                  <a:lnTo>
                    <a:pt x="1331" y="2869"/>
                  </a:lnTo>
                  <a:lnTo>
                    <a:pt x="1340" y="2881"/>
                  </a:lnTo>
                  <a:lnTo>
                    <a:pt x="1346" y="2894"/>
                  </a:lnTo>
                  <a:lnTo>
                    <a:pt x="1350" y="2911"/>
                  </a:lnTo>
                  <a:lnTo>
                    <a:pt x="1352" y="2930"/>
                  </a:lnTo>
                  <a:lnTo>
                    <a:pt x="1350" y="2950"/>
                  </a:lnTo>
                  <a:lnTo>
                    <a:pt x="1345" y="2968"/>
                  </a:lnTo>
                  <a:lnTo>
                    <a:pt x="1336" y="2983"/>
                  </a:lnTo>
                  <a:lnTo>
                    <a:pt x="1325" y="2995"/>
                  </a:lnTo>
                  <a:lnTo>
                    <a:pt x="1314" y="3007"/>
                  </a:lnTo>
                  <a:lnTo>
                    <a:pt x="1300" y="3017"/>
                  </a:lnTo>
                  <a:lnTo>
                    <a:pt x="1295" y="3023"/>
                  </a:lnTo>
                  <a:lnTo>
                    <a:pt x="1289" y="3030"/>
                  </a:lnTo>
                  <a:lnTo>
                    <a:pt x="1284" y="3038"/>
                  </a:lnTo>
                  <a:lnTo>
                    <a:pt x="1283" y="3047"/>
                  </a:lnTo>
                  <a:lnTo>
                    <a:pt x="1284" y="3056"/>
                  </a:lnTo>
                  <a:lnTo>
                    <a:pt x="1289" y="3064"/>
                  </a:lnTo>
                  <a:lnTo>
                    <a:pt x="1294" y="3069"/>
                  </a:lnTo>
                  <a:lnTo>
                    <a:pt x="1299" y="3074"/>
                  </a:lnTo>
                  <a:lnTo>
                    <a:pt x="1322" y="3091"/>
                  </a:lnTo>
                  <a:lnTo>
                    <a:pt x="1335" y="3102"/>
                  </a:lnTo>
                  <a:lnTo>
                    <a:pt x="1347" y="3114"/>
                  </a:lnTo>
                  <a:lnTo>
                    <a:pt x="1358" y="3127"/>
                  </a:lnTo>
                  <a:lnTo>
                    <a:pt x="1366" y="3141"/>
                  </a:lnTo>
                  <a:lnTo>
                    <a:pt x="1371" y="3157"/>
                  </a:lnTo>
                  <a:lnTo>
                    <a:pt x="1373" y="3177"/>
                  </a:lnTo>
                  <a:lnTo>
                    <a:pt x="1371" y="3197"/>
                  </a:lnTo>
                  <a:lnTo>
                    <a:pt x="1365" y="3216"/>
                  </a:lnTo>
                  <a:lnTo>
                    <a:pt x="1355" y="3233"/>
                  </a:lnTo>
                  <a:lnTo>
                    <a:pt x="1341" y="3250"/>
                  </a:lnTo>
                  <a:lnTo>
                    <a:pt x="1322" y="3264"/>
                  </a:lnTo>
                  <a:lnTo>
                    <a:pt x="1300" y="3277"/>
                  </a:lnTo>
                  <a:lnTo>
                    <a:pt x="1274" y="3286"/>
                  </a:lnTo>
                  <a:lnTo>
                    <a:pt x="1245" y="3292"/>
                  </a:lnTo>
                  <a:lnTo>
                    <a:pt x="1210" y="3294"/>
                  </a:lnTo>
                  <a:lnTo>
                    <a:pt x="1182" y="3293"/>
                  </a:lnTo>
                  <a:lnTo>
                    <a:pt x="1158" y="3288"/>
                  </a:lnTo>
                  <a:lnTo>
                    <a:pt x="1136" y="3281"/>
                  </a:lnTo>
                  <a:lnTo>
                    <a:pt x="1118" y="3272"/>
                  </a:lnTo>
                  <a:lnTo>
                    <a:pt x="1103" y="3261"/>
                  </a:lnTo>
                  <a:lnTo>
                    <a:pt x="1092" y="3249"/>
                  </a:lnTo>
                  <a:lnTo>
                    <a:pt x="1083" y="3235"/>
                  </a:lnTo>
                  <a:lnTo>
                    <a:pt x="1078" y="3221"/>
                  </a:lnTo>
                  <a:lnTo>
                    <a:pt x="1077" y="3205"/>
                  </a:lnTo>
                  <a:lnTo>
                    <a:pt x="1078" y="3194"/>
                  </a:lnTo>
                  <a:lnTo>
                    <a:pt x="1081" y="3181"/>
                  </a:lnTo>
                  <a:lnTo>
                    <a:pt x="1087" y="3168"/>
                  </a:lnTo>
                  <a:lnTo>
                    <a:pt x="1096" y="3154"/>
                  </a:lnTo>
                  <a:lnTo>
                    <a:pt x="1108" y="3142"/>
                  </a:lnTo>
                  <a:lnTo>
                    <a:pt x="1124" y="3130"/>
                  </a:lnTo>
                  <a:lnTo>
                    <a:pt x="1149" y="3119"/>
                  </a:lnTo>
                  <a:lnTo>
                    <a:pt x="1175" y="3111"/>
                  </a:lnTo>
                  <a:lnTo>
                    <a:pt x="1201" y="3106"/>
                  </a:lnTo>
                  <a:lnTo>
                    <a:pt x="1224" y="3103"/>
                  </a:lnTo>
                  <a:lnTo>
                    <a:pt x="1243" y="3102"/>
                  </a:lnTo>
                  <a:lnTo>
                    <a:pt x="1237" y="3094"/>
                  </a:lnTo>
                  <a:lnTo>
                    <a:pt x="1231" y="3085"/>
                  </a:lnTo>
                  <a:lnTo>
                    <a:pt x="1227" y="3073"/>
                  </a:lnTo>
                  <a:lnTo>
                    <a:pt x="1225" y="3061"/>
                  </a:lnTo>
                  <a:lnTo>
                    <a:pt x="1226" y="3051"/>
                  </a:lnTo>
                  <a:lnTo>
                    <a:pt x="1228" y="3043"/>
                  </a:lnTo>
                  <a:lnTo>
                    <a:pt x="1231" y="3036"/>
                  </a:lnTo>
                  <a:lnTo>
                    <a:pt x="1211" y="3038"/>
                  </a:lnTo>
                  <a:lnTo>
                    <a:pt x="1187" y="3036"/>
                  </a:lnTo>
                  <a:lnTo>
                    <a:pt x="1167" y="3029"/>
                  </a:lnTo>
                  <a:lnTo>
                    <a:pt x="1149" y="3020"/>
                  </a:lnTo>
                  <a:lnTo>
                    <a:pt x="1135" y="3008"/>
                  </a:lnTo>
                  <a:lnTo>
                    <a:pt x="1123" y="2992"/>
                  </a:lnTo>
                  <a:lnTo>
                    <a:pt x="1115" y="2976"/>
                  </a:lnTo>
                  <a:lnTo>
                    <a:pt x="1109" y="2959"/>
                  </a:lnTo>
                  <a:lnTo>
                    <a:pt x="1107" y="2941"/>
                  </a:lnTo>
                  <a:lnTo>
                    <a:pt x="1110" y="2919"/>
                  </a:lnTo>
                  <a:lnTo>
                    <a:pt x="1118" y="2897"/>
                  </a:lnTo>
                  <a:lnTo>
                    <a:pt x="1130" y="2877"/>
                  </a:lnTo>
                  <a:lnTo>
                    <a:pt x="1147" y="2858"/>
                  </a:lnTo>
                  <a:lnTo>
                    <a:pt x="1169" y="2843"/>
                  </a:lnTo>
                  <a:lnTo>
                    <a:pt x="1192" y="2834"/>
                  </a:lnTo>
                  <a:lnTo>
                    <a:pt x="1215" y="2828"/>
                  </a:lnTo>
                  <a:lnTo>
                    <a:pt x="1237" y="2825"/>
                  </a:lnTo>
                  <a:lnTo>
                    <a:pt x="1258" y="2825"/>
                  </a:lnTo>
                  <a:close/>
                  <a:moveTo>
                    <a:pt x="2055" y="2824"/>
                  </a:moveTo>
                  <a:lnTo>
                    <a:pt x="2100" y="2824"/>
                  </a:lnTo>
                  <a:lnTo>
                    <a:pt x="2156" y="3074"/>
                  </a:lnTo>
                  <a:lnTo>
                    <a:pt x="2207" y="2825"/>
                  </a:lnTo>
                  <a:lnTo>
                    <a:pt x="2242" y="2825"/>
                  </a:lnTo>
                  <a:lnTo>
                    <a:pt x="2178" y="3103"/>
                  </a:lnTo>
                  <a:lnTo>
                    <a:pt x="2134" y="3103"/>
                  </a:lnTo>
                  <a:lnTo>
                    <a:pt x="2078" y="2854"/>
                  </a:lnTo>
                  <a:lnTo>
                    <a:pt x="2021" y="3103"/>
                  </a:lnTo>
                  <a:lnTo>
                    <a:pt x="1977" y="3103"/>
                  </a:lnTo>
                  <a:lnTo>
                    <a:pt x="1912" y="2825"/>
                  </a:lnTo>
                  <a:lnTo>
                    <a:pt x="1947" y="2825"/>
                  </a:lnTo>
                  <a:lnTo>
                    <a:pt x="2000" y="3074"/>
                  </a:lnTo>
                  <a:lnTo>
                    <a:pt x="2055" y="2824"/>
                  </a:lnTo>
                  <a:close/>
                  <a:moveTo>
                    <a:pt x="2830" y="2817"/>
                  </a:moveTo>
                  <a:lnTo>
                    <a:pt x="2853" y="2819"/>
                  </a:lnTo>
                  <a:lnTo>
                    <a:pt x="2873" y="2826"/>
                  </a:lnTo>
                  <a:lnTo>
                    <a:pt x="2888" y="2836"/>
                  </a:lnTo>
                  <a:lnTo>
                    <a:pt x="2902" y="2850"/>
                  </a:lnTo>
                  <a:lnTo>
                    <a:pt x="2913" y="2866"/>
                  </a:lnTo>
                  <a:lnTo>
                    <a:pt x="2922" y="2886"/>
                  </a:lnTo>
                  <a:lnTo>
                    <a:pt x="2927" y="2909"/>
                  </a:lnTo>
                  <a:lnTo>
                    <a:pt x="2930" y="2933"/>
                  </a:lnTo>
                  <a:lnTo>
                    <a:pt x="2931" y="2959"/>
                  </a:lnTo>
                  <a:lnTo>
                    <a:pt x="2931" y="2969"/>
                  </a:lnTo>
                  <a:lnTo>
                    <a:pt x="2760" y="2969"/>
                  </a:lnTo>
                  <a:lnTo>
                    <a:pt x="2761" y="2996"/>
                  </a:lnTo>
                  <a:lnTo>
                    <a:pt x="2766" y="3019"/>
                  </a:lnTo>
                  <a:lnTo>
                    <a:pt x="2772" y="3038"/>
                  </a:lnTo>
                  <a:lnTo>
                    <a:pt x="2780" y="3053"/>
                  </a:lnTo>
                  <a:lnTo>
                    <a:pt x="2791" y="3065"/>
                  </a:lnTo>
                  <a:lnTo>
                    <a:pt x="2803" y="3073"/>
                  </a:lnTo>
                  <a:lnTo>
                    <a:pt x="2817" y="3078"/>
                  </a:lnTo>
                  <a:lnTo>
                    <a:pt x="2834" y="3079"/>
                  </a:lnTo>
                  <a:lnTo>
                    <a:pt x="2847" y="3078"/>
                  </a:lnTo>
                  <a:lnTo>
                    <a:pt x="2860" y="3074"/>
                  </a:lnTo>
                  <a:lnTo>
                    <a:pt x="2871" y="3067"/>
                  </a:lnTo>
                  <a:lnTo>
                    <a:pt x="2881" y="3058"/>
                  </a:lnTo>
                  <a:lnTo>
                    <a:pt x="2889" y="3044"/>
                  </a:lnTo>
                  <a:lnTo>
                    <a:pt x="2896" y="3027"/>
                  </a:lnTo>
                  <a:lnTo>
                    <a:pt x="2899" y="3007"/>
                  </a:lnTo>
                  <a:lnTo>
                    <a:pt x="2931" y="3012"/>
                  </a:lnTo>
                  <a:lnTo>
                    <a:pt x="2926" y="3038"/>
                  </a:lnTo>
                  <a:lnTo>
                    <a:pt x="2918" y="3061"/>
                  </a:lnTo>
                  <a:lnTo>
                    <a:pt x="2906" y="3078"/>
                  </a:lnTo>
                  <a:lnTo>
                    <a:pt x="2891" y="3092"/>
                  </a:lnTo>
                  <a:lnTo>
                    <a:pt x="2874" y="3102"/>
                  </a:lnTo>
                  <a:lnTo>
                    <a:pt x="2855" y="3107"/>
                  </a:lnTo>
                  <a:lnTo>
                    <a:pt x="2834" y="3110"/>
                  </a:lnTo>
                  <a:lnTo>
                    <a:pt x="2812" y="3107"/>
                  </a:lnTo>
                  <a:lnTo>
                    <a:pt x="2793" y="3102"/>
                  </a:lnTo>
                  <a:lnTo>
                    <a:pt x="2776" y="3093"/>
                  </a:lnTo>
                  <a:lnTo>
                    <a:pt x="2761" y="3080"/>
                  </a:lnTo>
                  <a:lnTo>
                    <a:pt x="2749" y="3064"/>
                  </a:lnTo>
                  <a:lnTo>
                    <a:pt x="2739" y="3044"/>
                  </a:lnTo>
                  <a:lnTo>
                    <a:pt x="2733" y="3020"/>
                  </a:lnTo>
                  <a:lnTo>
                    <a:pt x="2729" y="2993"/>
                  </a:lnTo>
                  <a:lnTo>
                    <a:pt x="2727" y="2961"/>
                  </a:lnTo>
                  <a:lnTo>
                    <a:pt x="2728" y="2933"/>
                  </a:lnTo>
                  <a:lnTo>
                    <a:pt x="2732" y="2907"/>
                  </a:lnTo>
                  <a:lnTo>
                    <a:pt x="2738" y="2884"/>
                  </a:lnTo>
                  <a:lnTo>
                    <a:pt x="2747" y="2864"/>
                  </a:lnTo>
                  <a:lnTo>
                    <a:pt x="2758" y="2848"/>
                  </a:lnTo>
                  <a:lnTo>
                    <a:pt x="2773" y="2835"/>
                  </a:lnTo>
                  <a:lnTo>
                    <a:pt x="2789" y="2826"/>
                  </a:lnTo>
                  <a:lnTo>
                    <a:pt x="2809" y="2819"/>
                  </a:lnTo>
                  <a:lnTo>
                    <a:pt x="2830" y="2817"/>
                  </a:lnTo>
                  <a:close/>
                  <a:moveTo>
                    <a:pt x="2381" y="2817"/>
                  </a:moveTo>
                  <a:lnTo>
                    <a:pt x="2403" y="2818"/>
                  </a:lnTo>
                  <a:lnTo>
                    <a:pt x="2423" y="2822"/>
                  </a:lnTo>
                  <a:lnTo>
                    <a:pt x="2440" y="2829"/>
                  </a:lnTo>
                  <a:lnTo>
                    <a:pt x="2453" y="2838"/>
                  </a:lnTo>
                  <a:lnTo>
                    <a:pt x="2464" y="2851"/>
                  </a:lnTo>
                  <a:lnTo>
                    <a:pt x="2472" y="2866"/>
                  </a:lnTo>
                  <a:lnTo>
                    <a:pt x="2477" y="2885"/>
                  </a:lnTo>
                  <a:lnTo>
                    <a:pt x="2479" y="2906"/>
                  </a:lnTo>
                  <a:lnTo>
                    <a:pt x="2479" y="3048"/>
                  </a:lnTo>
                  <a:lnTo>
                    <a:pt x="2479" y="3070"/>
                  </a:lnTo>
                  <a:lnTo>
                    <a:pt x="2481" y="3089"/>
                  </a:lnTo>
                  <a:lnTo>
                    <a:pt x="2484" y="3103"/>
                  </a:lnTo>
                  <a:lnTo>
                    <a:pt x="2451" y="3103"/>
                  </a:lnTo>
                  <a:lnTo>
                    <a:pt x="2449" y="3094"/>
                  </a:lnTo>
                  <a:lnTo>
                    <a:pt x="2447" y="3084"/>
                  </a:lnTo>
                  <a:lnTo>
                    <a:pt x="2447" y="3074"/>
                  </a:lnTo>
                  <a:lnTo>
                    <a:pt x="2435" y="3088"/>
                  </a:lnTo>
                  <a:lnTo>
                    <a:pt x="2417" y="3099"/>
                  </a:lnTo>
                  <a:lnTo>
                    <a:pt x="2395" y="3106"/>
                  </a:lnTo>
                  <a:lnTo>
                    <a:pt x="2373" y="3110"/>
                  </a:lnTo>
                  <a:lnTo>
                    <a:pt x="2354" y="3107"/>
                  </a:lnTo>
                  <a:lnTo>
                    <a:pt x="2336" y="3103"/>
                  </a:lnTo>
                  <a:lnTo>
                    <a:pt x="2320" y="3096"/>
                  </a:lnTo>
                  <a:lnTo>
                    <a:pt x="2307" y="3086"/>
                  </a:lnTo>
                  <a:lnTo>
                    <a:pt x="2296" y="3073"/>
                  </a:lnTo>
                  <a:lnTo>
                    <a:pt x="2288" y="3056"/>
                  </a:lnTo>
                  <a:lnTo>
                    <a:pt x="2283" y="3038"/>
                  </a:lnTo>
                  <a:lnTo>
                    <a:pt x="2281" y="3016"/>
                  </a:lnTo>
                  <a:lnTo>
                    <a:pt x="2283" y="2993"/>
                  </a:lnTo>
                  <a:lnTo>
                    <a:pt x="2290" y="2973"/>
                  </a:lnTo>
                  <a:lnTo>
                    <a:pt x="2302" y="2957"/>
                  </a:lnTo>
                  <a:lnTo>
                    <a:pt x="2316" y="2944"/>
                  </a:lnTo>
                  <a:lnTo>
                    <a:pt x="2335" y="2935"/>
                  </a:lnTo>
                  <a:lnTo>
                    <a:pt x="2356" y="2930"/>
                  </a:lnTo>
                  <a:lnTo>
                    <a:pt x="2380" y="2928"/>
                  </a:lnTo>
                  <a:lnTo>
                    <a:pt x="2407" y="2929"/>
                  </a:lnTo>
                  <a:lnTo>
                    <a:pt x="2429" y="2933"/>
                  </a:lnTo>
                  <a:lnTo>
                    <a:pt x="2447" y="2939"/>
                  </a:lnTo>
                  <a:lnTo>
                    <a:pt x="2447" y="2910"/>
                  </a:lnTo>
                  <a:lnTo>
                    <a:pt x="2445" y="2889"/>
                  </a:lnTo>
                  <a:lnTo>
                    <a:pt x="2440" y="2872"/>
                  </a:lnTo>
                  <a:lnTo>
                    <a:pt x="2431" y="2861"/>
                  </a:lnTo>
                  <a:lnTo>
                    <a:pt x="2419" y="2853"/>
                  </a:lnTo>
                  <a:lnTo>
                    <a:pt x="2401" y="2847"/>
                  </a:lnTo>
                  <a:lnTo>
                    <a:pt x="2380" y="2846"/>
                  </a:lnTo>
                  <a:lnTo>
                    <a:pt x="2360" y="2848"/>
                  </a:lnTo>
                  <a:lnTo>
                    <a:pt x="2345" y="2855"/>
                  </a:lnTo>
                  <a:lnTo>
                    <a:pt x="2332" y="2866"/>
                  </a:lnTo>
                  <a:lnTo>
                    <a:pt x="2323" y="2880"/>
                  </a:lnTo>
                  <a:lnTo>
                    <a:pt x="2317" y="2898"/>
                  </a:lnTo>
                  <a:lnTo>
                    <a:pt x="2286" y="2893"/>
                  </a:lnTo>
                  <a:lnTo>
                    <a:pt x="2292" y="2872"/>
                  </a:lnTo>
                  <a:lnTo>
                    <a:pt x="2302" y="2854"/>
                  </a:lnTo>
                  <a:lnTo>
                    <a:pt x="2316" y="2838"/>
                  </a:lnTo>
                  <a:lnTo>
                    <a:pt x="2335" y="2828"/>
                  </a:lnTo>
                  <a:lnTo>
                    <a:pt x="2357" y="2820"/>
                  </a:lnTo>
                  <a:lnTo>
                    <a:pt x="2381" y="2817"/>
                  </a:lnTo>
                  <a:close/>
                  <a:moveTo>
                    <a:pt x="933" y="2816"/>
                  </a:moveTo>
                  <a:lnTo>
                    <a:pt x="963" y="2818"/>
                  </a:lnTo>
                  <a:lnTo>
                    <a:pt x="989" y="2826"/>
                  </a:lnTo>
                  <a:lnTo>
                    <a:pt x="1012" y="2837"/>
                  </a:lnTo>
                  <a:lnTo>
                    <a:pt x="1033" y="2852"/>
                  </a:lnTo>
                  <a:lnTo>
                    <a:pt x="1050" y="2870"/>
                  </a:lnTo>
                  <a:lnTo>
                    <a:pt x="1063" y="2890"/>
                  </a:lnTo>
                  <a:lnTo>
                    <a:pt x="1074" y="2913"/>
                  </a:lnTo>
                  <a:lnTo>
                    <a:pt x="1080" y="2937"/>
                  </a:lnTo>
                  <a:lnTo>
                    <a:pt x="1082" y="2961"/>
                  </a:lnTo>
                  <a:lnTo>
                    <a:pt x="1080" y="2984"/>
                  </a:lnTo>
                  <a:lnTo>
                    <a:pt x="1075" y="3004"/>
                  </a:lnTo>
                  <a:lnTo>
                    <a:pt x="1066" y="3025"/>
                  </a:lnTo>
                  <a:lnTo>
                    <a:pt x="1056" y="3045"/>
                  </a:lnTo>
                  <a:lnTo>
                    <a:pt x="1041" y="3064"/>
                  </a:lnTo>
                  <a:lnTo>
                    <a:pt x="1023" y="3079"/>
                  </a:lnTo>
                  <a:lnTo>
                    <a:pt x="1003" y="3093"/>
                  </a:lnTo>
                  <a:lnTo>
                    <a:pt x="979" y="3102"/>
                  </a:lnTo>
                  <a:lnTo>
                    <a:pt x="953" y="3108"/>
                  </a:lnTo>
                  <a:lnTo>
                    <a:pt x="924" y="3112"/>
                  </a:lnTo>
                  <a:lnTo>
                    <a:pt x="896" y="3108"/>
                  </a:lnTo>
                  <a:lnTo>
                    <a:pt x="871" y="3102"/>
                  </a:lnTo>
                  <a:lnTo>
                    <a:pt x="847" y="3093"/>
                  </a:lnTo>
                  <a:lnTo>
                    <a:pt x="828" y="3079"/>
                  </a:lnTo>
                  <a:lnTo>
                    <a:pt x="811" y="3065"/>
                  </a:lnTo>
                  <a:lnTo>
                    <a:pt x="797" y="3047"/>
                  </a:lnTo>
                  <a:lnTo>
                    <a:pt x="787" y="3027"/>
                  </a:lnTo>
                  <a:lnTo>
                    <a:pt x="778" y="3008"/>
                  </a:lnTo>
                  <a:lnTo>
                    <a:pt x="774" y="2987"/>
                  </a:lnTo>
                  <a:lnTo>
                    <a:pt x="772" y="2966"/>
                  </a:lnTo>
                  <a:lnTo>
                    <a:pt x="775" y="2939"/>
                  </a:lnTo>
                  <a:lnTo>
                    <a:pt x="781" y="2914"/>
                  </a:lnTo>
                  <a:lnTo>
                    <a:pt x="793" y="2891"/>
                  </a:lnTo>
                  <a:lnTo>
                    <a:pt x="809" y="2870"/>
                  </a:lnTo>
                  <a:lnTo>
                    <a:pt x="828" y="2852"/>
                  </a:lnTo>
                  <a:lnTo>
                    <a:pt x="850" y="2837"/>
                  </a:lnTo>
                  <a:lnTo>
                    <a:pt x="875" y="2826"/>
                  </a:lnTo>
                  <a:lnTo>
                    <a:pt x="903" y="2818"/>
                  </a:lnTo>
                  <a:lnTo>
                    <a:pt x="933" y="2816"/>
                  </a:lnTo>
                  <a:close/>
                  <a:moveTo>
                    <a:pt x="602" y="2816"/>
                  </a:moveTo>
                  <a:lnTo>
                    <a:pt x="632" y="2818"/>
                  </a:lnTo>
                  <a:lnTo>
                    <a:pt x="658" y="2826"/>
                  </a:lnTo>
                  <a:lnTo>
                    <a:pt x="682" y="2837"/>
                  </a:lnTo>
                  <a:lnTo>
                    <a:pt x="702" y="2852"/>
                  </a:lnTo>
                  <a:lnTo>
                    <a:pt x="720" y="2870"/>
                  </a:lnTo>
                  <a:lnTo>
                    <a:pt x="733" y="2890"/>
                  </a:lnTo>
                  <a:lnTo>
                    <a:pt x="743" y="2913"/>
                  </a:lnTo>
                  <a:lnTo>
                    <a:pt x="749" y="2937"/>
                  </a:lnTo>
                  <a:lnTo>
                    <a:pt x="751" y="2961"/>
                  </a:lnTo>
                  <a:lnTo>
                    <a:pt x="750" y="2984"/>
                  </a:lnTo>
                  <a:lnTo>
                    <a:pt x="745" y="3004"/>
                  </a:lnTo>
                  <a:lnTo>
                    <a:pt x="736" y="3025"/>
                  </a:lnTo>
                  <a:lnTo>
                    <a:pt x="725" y="3045"/>
                  </a:lnTo>
                  <a:lnTo>
                    <a:pt x="710" y="3064"/>
                  </a:lnTo>
                  <a:lnTo>
                    <a:pt x="692" y="3079"/>
                  </a:lnTo>
                  <a:lnTo>
                    <a:pt x="673" y="3093"/>
                  </a:lnTo>
                  <a:lnTo>
                    <a:pt x="648" y="3102"/>
                  </a:lnTo>
                  <a:lnTo>
                    <a:pt x="622" y="3108"/>
                  </a:lnTo>
                  <a:lnTo>
                    <a:pt x="593" y="3112"/>
                  </a:lnTo>
                  <a:lnTo>
                    <a:pt x="565" y="3108"/>
                  </a:lnTo>
                  <a:lnTo>
                    <a:pt x="539" y="3102"/>
                  </a:lnTo>
                  <a:lnTo>
                    <a:pt x="516" y="3093"/>
                  </a:lnTo>
                  <a:lnTo>
                    <a:pt x="498" y="3079"/>
                  </a:lnTo>
                  <a:lnTo>
                    <a:pt x="481" y="3065"/>
                  </a:lnTo>
                  <a:lnTo>
                    <a:pt x="466" y="3047"/>
                  </a:lnTo>
                  <a:lnTo>
                    <a:pt x="456" y="3027"/>
                  </a:lnTo>
                  <a:lnTo>
                    <a:pt x="448" y="3008"/>
                  </a:lnTo>
                  <a:lnTo>
                    <a:pt x="443" y="2987"/>
                  </a:lnTo>
                  <a:lnTo>
                    <a:pt x="442" y="2966"/>
                  </a:lnTo>
                  <a:lnTo>
                    <a:pt x="444" y="2939"/>
                  </a:lnTo>
                  <a:lnTo>
                    <a:pt x="451" y="2914"/>
                  </a:lnTo>
                  <a:lnTo>
                    <a:pt x="462" y="2891"/>
                  </a:lnTo>
                  <a:lnTo>
                    <a:pt x="478" y="2870"/>
                  </a:lnTo>
                  <a:lnTo>
                    <a:pt x="497" y="2852"/>
                  </a:lnTo>
                  <a:lnTo>
                    <a:pt x="519" y="2837"/>
                  </a:lnTo>
                  <a:lnTo>
                    <a:pt x="545" y="2826"/>
                  </a:lnTo>
                  <a:lnTo>
                    <a:pt x="572" y="2818"/>
                  </a:lnTo>
                  <a:lnTo>
                    <a:pt x="602" y="2816"/>
                  </a:lnTo>
                  <a:close/>
                  <a:moveTo>
                    <a:pt x="1669" y="2815"/>
                  </a:moveTo>
                  <a:lnTo>
                    <a:pt x="1692" y="2817"/>
                  </a:lnTo>
                  <a:lnTo>
                    <a:pt x="1713" y="2824"/>
                  </a:lnTo>
                  <a:lnTo>
                    <a:pt x="1734" y="2833"/>
                  </a:lnTo>
                  <a:lnTo>
                    <a:pt x="1749" y="2845"/>
                  </a:lnTo>
                  <a:lnTo>
                    <a:pt x="1761" y="2859"/>
                  </a:lnTo>
                  <a:lnTo>
                    <a:pt x="1768" y="2872"/>
                  </a:lnTo>
                  <a:lnTo>
                    <a:pt x="1774" y="2884"/>
                  </a:lnTo>
                  <a:lnTo>
                    <a:pt x="1777" y="2894"/>
                  </a:lnTo>
                  <a:lnTo>
                    <a:pt x="1630" y="2952"/>
                  </a:lnTo>
                  <a:lnTo>
                    <a:pt x="1583" y="2957"/>
                  </a:lnTo>
                  <a:lnTo>
                    <a:pt x="1590" y="2985"/>
                  </a:lnTo>
                  <a:lnTo>
                    <a:pt x="1601" y="3009"/>
                  </a:lnTo>
                  <a:lnTo>
                    <a:pt x="1614" y="3030"/>
                  </a:lnTo>
                  <a:lnTo>
                    <a:pt x="1631" y="3048"/>
                  </a:lnTo>
                  <a:lnTo>
                    <a:pt x="1649" y="3062"/>
                  </a:lnTo>
                  <a:lnTo>
                    <a:pt x="1669" y="3072"/>
                  </a:lnTo>
                  <a:lnTo>
                    <a:pt x="1690" y="3078"/>
                  </a:lnTo>
                  <a:lnTo>
                    <a:pt x="1711" y="3080"/>
                  </a:lnTo>
                  <a:lnTo>
                    <a:pt x="1734" y="3078"/>
                  </a:lnTo>
                  <a:lnTo>
                    <a:pt x="1753" y="3074"/>
                  </a:lnTo>
                  <a:lnTo>
                    <a:pt x="1770" y="3067"/>
                  </a:lnTo>
                  <a:lnTo>
                    <a:pt x="1787" y="3059"/>
                  </a:lnTo>
                  <a:lnTo>
                    <a:pt x="1754" y="3090"/>
                  </a:lnTo>
                  <a:lnTo>
                    <a:pt x="1743" y="3095"/>
                  </a:lnTo>
                  <a:lnTo>
                    <a:pt x="1734" y="3101"/>
                  </a:lnTo>
                  <a:lnTo>
                    <a:pt x="1713" y="3107"/>
                  </a:lnTo>
                  <a:lnTo>
                    <a:pt x="1693" y="3112"/>
                  </a:lnTo>
                  <a:lnTo>
                    <a:pt x="1673" y="3113"/>
                  </a:lnTo>
                  <a:lnTo>
                    <a:pt x="1659" y="3113"/>
                  </a:lnTo>
                  <a:lnTo>
                    <a:pt x="1645" y="3111"/>
                  </a:lnTo>
                  <a:lnTo>
                    <a:pt x="1627" y="3106"/>
                  </a:lnTo>
                  <a:lnTo>
                    <a:pt x="1609" y="3100"/>
                  </a:lnTo>
                  <a:lnTo>
                    <a:pt x="1590" y="3089"/>
                  </a:lnTo>
                  <a:lnTo>
                    <a:pt x="1570" y="3071"/>
                  </a:lnTo>
                  <a:lnTo>
                    <a:pt x="1555" y="3051"/>
                  </a:lnTo>
                  <a:lnTo>
                    <a:pt x="1542" y="3029"/>
                  </a:lnTo>
                  <a:lnTo>
                    <a:pt x="1534" y="3006"/>
                  </a:lnTo>
                  <a:lnTo>
                    <a:pt x="1528" y="2982"/>
                  </a:lnTo>
                  <a:lnTo>
                    <a:pt x="1527" y="2958"/>
                  </a:lnTo>
                  <a:lnTo>
                    <a:pt x="1529" y="2931"/>
                  </a:lnTo>
                  <a:lnTo>
                    <a:pt x="1536" y="2907"/>
                  </a:lnTo>
                  <a:lnTo>
                    <a:pt x="1545" y="2885"/>
                  </a:lnTo>
                  <a:lnTo>
                    <a:pt x="1559" y="2866"/>
                  </a:lnTo>
                  <a:lnTo>
                    <a:pt x="1575" y="2851"/>
                  </a:lnTo>
                  <a:lnTo>
                    <a:pt x="1591" y="2838"/>
                  </a:lnTo>
                  <a:lnTo>
                    <a:pt x="1610" y="2829"/>
                  </a:lnTo>
                  <a:lnTo>
                    <a:pt x="1630" y="2821"/>
                  </a:lnTo>
                  <a:lnTo>
                    <a:pt x="1650" y="2817"/>
                  </a:lnTo>
                  <a:lnTo>
                    <a:pt x="1669" y="2815"/>
                  </a:lnTo>
                  <a:close/>
                  <a:moveTo>
                    <a:pt x="3023" y="2722"/>
                  </a:moveTo>
                  <a:lnTo>
                    <a:pt x="3023" y="2825"/>
                  </a:lnTo>
                  <a:lnTo>
                    <a:pt x="3080" y="2825"/>
                  </a:lnTo>
                  <a:lnTo>
                    <a:pt x="3080" y="2853"/>
                  </a:lnTo>
                  <a:lnTo>
                    <a:pt x="3023" y="2853"/>
                  </a:lnTo>
                  <a:lnTo>
                    <a:pt x="3023" y="3042"/>
                  </a:lnTo>
                  <a:lnTo>
                    <a:pt x="3024" y="3055"/>
                  </a:lnTo>
                  <a:lnTo>
                    <a:pt x="3027" y="3066"/>
                  </a:lnTo>
                  <a:lnTo>
                    <a:pt x="3032" y="3072"/>
                  </a:lnTo>
                  <a:lnTo>
                    <a:pt x="3040" y="3075"/>
                  </a:lnTo>
                  <a:lnTo>
                    <a:pt x="3052" y="3076"/>
                  </a:lnTo>
                  <a:lnTo>
                    <a:pt x="3067" y="3074"/>
                  </a:lnTo>
                  <a:lnTo>
                    <a:pt x="3080" y="3070"/>
                  </a:lnTo>
                  <a:lnTo>
                    <a:pt x="3080" y="3101"/>
                  </a:lnTo>
                  <a:lnTo>
                    <a:pt x="3065" y="3105"/>
                  </a:lnTo>
                  <a:lnTo>
                    <a:pt x="3046" y="3106"/>
                  </a:lnTo>
                  <a:lnTo>
                    <a:pt x="3028" y="3105"/>
                  </a:lnTo>
                  <a:lnTo>
                    <a:pt x="3013" y="3100"/>
                  </a:lnTo>
                  <a:lnTo>
                    <a:pt x="3002" y="3092"/>
                  </a:lnTo>
                  <a:lnTo>
                    <a:pt x="2996" y="3079"/>
                  </a:lnTo>
                  <a:lnTo>
                    <a:pt x="2992" y="3065"/>
                  </a:lnTo>
                  <a:lnTo>
                    <a:pt x="2991" y="3046"/>
                  </a:lnTo>
                  <a:lnTo>
                    <a:pt x="2991" y="2853"/>
                  </a:lnTo>
                  <a:lnTo>
                    <a:pt x="2954" y="2853"/>
                  </a:lnTo>
                  <a:lnTo>
                    <a:pt x="2954" y="2825"/>
                  </a:lnTo>
                  <a:lnTo>
                    <a:pt x="2991" y="2825"/>
                  </a:lnTo>
                  <a:lnTo>
                    <a:pt x="2991" y="2734"/>
                  </a:lnTo>
                  <a:lnTo>
                    <a:pt x="3023" y="2722"/>
                  </a:lnTo>
                  <a:close/>
                  <a:moveTo>
                    <a:pt x="2643" y="2705"/>
                  </a:moveTo>
                  <a:lnTo>
                    <a:pt x="2675" y="2705"/>
                  </a:lnTo>
                  <a:lnTo>
                    <a:pt x="2675" y="3103"/>
                  </a:lnTo>
                  <a:lnTo>
                    <a:pt x="2643" y="3103"/>
                  </a:lnTo>
                  <a:lnTo>
                    <a:pt x="2643" y="2705"/>
                  </a:lnTo>
                  <a:close/>
                  <a:moveTo>
                    <a:pt x="2543" y="2705"/>
                  </a:moveTo>
                  <a:lnTo>
                    <a:pt x="2575" y="2705"/>
                  </a:lnTo>
                  <a:lnTo>
                    <a:pt x="2575" y="3103"/>
                  </a:lnTo>
                  <a:lnTo>
                    <a:pt x="2543" y="3103"/>
                  </a:lnTo>
                  <a:lnTo>
                    <a:pt x="2543" y="2705"/>
                  </a:lnTo>
                  <a:close/>
                  <a:moveTo>
                    <a:pt x="236" y="2694"/>
                  </a:moveTo>
                  <a:lnTo>
                    <a:pt x="267" y="2695"/>
                  </a:lnTo>
                  <a:lnTo>
                    <a:pt x="296" y="2699"/>
                  </a:lnTo>
                  <a:lnTo>
                    <a:pt x="325" y="2705"/>
                  </a:lnTo>
                  <a:lnTo>
                    <a:pt x="348" y="2712"/>
                  </a:lnTo>
                  <a:lnTo>
                    <a:pt x="367" y="2721"/>
                  </a:lnTo>
                  <a:lnTo>
                    <a:pt x="381" y="2728"/>
                  </a:lnTo>
                  <a:lnTo>
                    <a:pt x="393" y="2735"/>
                  </a:lnTo>
                  <a:lnTo>
                    <a:pt x="402" y="2741"/>
                  </a:lnTo>
                  <a:lnTo>
                    <a:pt x="353" y="2786"/>
                  </a:lnTo>
                  <a:lnTo>
                    <a:pt x="333" y="2791"/>
                  </a:lnTo>
                  <a:lnTo>
                    <a:pt x="348" y="2768"/>
                  </a:lnTo>
                  <a:lnTo>
                    <a:pt x="338" y="2759"/>
                  </a:lnTo>
                  <a:lnTo>
                    <a:pt x="326" y="2749"/>
                  </a:lnTo>
                  <a:lnTo>
                    <a:pt x="312" y="2739"/>
                  </a:lnTo>
                  <a:lnTo>
                    <a:pt x="294" y="2729"/>
                  </a:lnTo>
                  <a:lnTo>
                    <a:pt x="274" y="2722"/>
                  </a:lnTo>
                  <a:lnTo>
                    <a:pt x="250" y="2715"/>
                  </a:lnTo>
                  <a:lnTo>
                    <a:pt x="223" y="2713"/>
                  </a:lnTo>
                  <a:lnTo>
                    <a:pt x="193" y="2716"/>
                  </a:lnTo>
                  <a:lnTo>
                    <a:pt x="165" y="2724"/>
                  </a:lnTo>
                  <a:lnTo>
                    <a:pt x="140" y="2735"/>
                  </a:lnTo>
                  <a:lnTo>
                    <a:pt x="117" y="2752"/>
                  </a:lnTo>
                  <a:lnTo>
                    <a:pt x="98" y="2772"/>
                  </a:lnTo>
                  <a:lnTo>
                    <a:pt x="83" y="2795"/>
                  </a:lnTo>
                  <a:lnTo>
                    <a:pt x="71" y="2822"/>
                  </a:lnTo>
                  <a:lnTo>
                    <a:pt x="64" y="2852"/>
                  </a:lnTo>
                  <a:lnTo>
                    <a:pt x="62" y="2884"/>
                  </a:lnTo>
                  <a:lnTo>
                    <a:pt x="64" y="2914"/>
                  </a:lnTo>
                  <a:lnTo>
                    <a:pt x="69" y="2942"/>
                  </a:lnTo>
                  <a:lnTo>
                    <a:pt x="79" y="2970"/>
                  </a:lnTo>
                  <a:lnTo>
                    <a:pt x="91" y="2996"/>
                  </a:lnTo>
                  <a:lnTo>
                    <a:pt x="108" y="3020"/>
                  </a:lnTo>
                  <a:lnTo>
                    <a:pt x="127" y="3041"/>
                  </a:lnTo>
                  <a:lnTo>
                    <a:pt x="150" y="3060"/>
                  </a:lnTo>
                  <a:lnTo>
                    <a:pt x="175" y="3075"/>
                  </a:lnTo>
                  <a:lnTo>
                    <a:pt x="203" y="3086"/>
                  </a:lnTo>
                  <a:lnTo>
                    <a:pt x="235" y="3093"/>
                  </a:lnTo>
                  <a:lnTo>
                    <a:pt x="268" y="3096"/>
                  </a:lnTo>
                  <a:lnTo>
                    <a:pt x="288" y="3095"/>
                  </a:lnTo>
                  <a:lnTo>
                    <a:pt x="305" y="3093"/>
                  </a:lnTo>
                  <a:lnTo>
                    <a:pt x="318" y="3089"/>
                  </a:lnTo>
                  <a:lnTo>
                    <a:pt x="331" y="3086"/>
                  </a:lnTo>
                  <a:lnTo>
                    <a:pt x="341" y="3080"/>
                  </a:lnTo>
                  <a:lnTo>
                    <a:pt x="341" y="2988"/>
                  </a:lnTo>
                  <a:lnTo>
                    <a:pt x="253" y="2992"/>
                  </a:lnTo>
                  <a:lnTo>
                    <a:pt x="301" y="2968"/>
                  </a:lnTo>
                  <a:lnTo>
                    <a:pt x="423" y="2968"/>
                  </a:lnTo>
                  <a:lnTo>
                    <a:pt x="409" y="2983"/>
                  </a:lnTo>
                  <a:lnTo>
                    <a:pt x="406" y="2985"/>
                  </a:lnTo>
                  <a:lnTo>
                    <a:pt x="404" y="2987"/>
                  </a:lnTo>
                  <a:lnTo>
                    <a:pt x="403" y="2989"/>
                  </a:lnTo>
                  <a:lnTo>
                    <a:pt x="402" y="2991"/>
                  </a:lnTo>
                  <a:lnTo>
                    <a:pt x="402" y="2999"/>
                  </a:lnTo>
                  <a:lnTo>
                    <a:pt x="401" y="3011"/>
                  </a:lnTo>
                  <a:lnTo>
                    <a:pt x="401" y="3019"/>
                  </a:lnTo>
                  <a:lnTo>
                    <a:pt x="401" y="3090"/>
                  </a:lnTo>
                  <a:lnTo>
                    <a:pt x="318" y="3108"/>
                  </a:lnTo>
                  <a:lnTo>
                    <a:pt x="286" y="3114"/>
                  </a:lnTo>
                  <a:lnTo>
                    <a:pt x="253" y="3118"/>
                  </a:lnTo>
                  <a:lnTo>
                    <a:pt x="222" y="3119"/>
                  </a:lnTo>
                  <a:lnTo>
                    <a:pt x="186" y="3117"/>
                  </a:lnTo>
                  <a:lnTo>
                    <a:pt x="155" y="3111"/>
                  </a:lnTo>
                  <a:lnTo>
                    <a:pt x="127" y="3101"/>
                  </a:lnTo>
                  <a:lnTo>
                    <a:pt x="101" y="3090"/>
                  </a:lnTo>
                  <a:lnTo>
                    <a:pt x="79" y="3075"/>
                  </a:lnTo>
                  <a:lnTo>
                    <a:pt x="60" y="3058"/>
                  </a:lnTo>
                  <a:lnTo>
                    <a:pt x="43" y="3039"/>
                  </a:lnTo>
                  <a:lnTo>
                    <a:pt x="29" y="3019"/>
                  </a:lnTo>
                  <a:lnTo>
                    <a:pt x="19" y="2997"/>
                  </a:lnTo>
                  <a:lnTo>
                    <a:pt x="10" y="2975"/>
                  </a:lnTo>
                  <a:lnTo>
                    <a:pt x="5" y="2954"/>
                  </a:lnTo>
                  <a:lnTo>
                    <a:pt x="1" y="2931"/>
                  </a:lnTo>
                  <a:lnTo>
                    <a:pt x="0" y="2910"/>
                  </a:lnTo>
                  <a:lnTo>
                    <a:pt x="2" y="2879"/>
                  </a:lnTo>
                  <a:lnTo>
                    <a:pt x="8" y="2850"/>
                  </a:lnTo>
                  <a:lnTo>
                    <a:pt x="19" y="2821"/>
                  </a:lnTo>
                  <a:lnTo>
                    <a:pt x="33" y="2794"/>
                  </a:lnTo>
                  <a:lnTo>
                    <a:pt x="51" y="2770"/>
                  </a:lnTo>
                  <a:lnTo>
                    <a:pt x="73" y="2749"/>
                  </a:lnTo>
                  <a:lnTo>
                    <a:pt x="99" y="2730"/>
                  </a:lnTo>
                  <a:lnTo>
                    <a:pt x="129" y="2714"/>
                  </a:lnTo>
                  <a:lnTo>
                    <a:pt x="161" y="2703"/>
                  </a:lnTo>
                  <a:lnTo>
                    <a:pt x="197" y="2696"/>
                  </a:lnTo>
                  <a:lnTo>
                    <a:pt x="236" y="2694"/>
                  </a:lnTo>
                  <a:close/>
                  <a:moveTo>
                    <a:pt x="1424" y="2668"/>
                  </a:moveTo>
                  <a:lnTo>
                    <a:pt x="1513" y="2668"/>
                  </a:lnTo>
                  <a:lnTo>
                    <a:pt x="1500" y="2675"/>
                  </a:lnTo>
                  <a:lnTo>
                    <a:pt x="1492" y="2682"/>
                  </a:lnTo>
                  <a:lnTo>
                    <a:pt x="1487" y="2690"/>
                  </a:lnTo>
                  <a:lnTo>
                    <a:pt x="1484" y="2704"/>
                  </a:lnTo>
                  <a:lnTo>
                    <a:pt x="1482" y="2736"/>
                  </a:lnTo>
                  <a:lnTo>
                    <a:pt x="1480" y="2774"/>
                  </a:lnTo>
                  <a:lnTo>
                    <a:pt x="1479" y="2816"/>
                  </a:lnTo>
                  <a:lnTo>
                    <a:pt x="1479" y="2863"/>
                  </a:lnTo>
                  <a:lnTo>
                    <a:pt x="1479" y="2914"/>
                  </a:lnTo>
                  <a:lnTo>
                    <a:pt x="1479" y="3056"/>
                  </a:lnTo>
                  <a:lnTo>
                    <a:pt x="1479" y="3069"/>
                  </a:lnTo>
                  <a:lnTo>
                    <a:pt x="1481" y="3077"/>
                  </a:lnTo>
                  <a:lnTo>
                    <a:pt x="1485" y="3082"/>
                  </a:lnTo>
                  <a:lnTo>
                    <a:pt x="1493" y="3086"/>
                  </a:lnTo>
                  <a:lnTo>
                    <a:pt x="1503" y="3087"/>
                  </a:lnTo>
                  <a:lnTo>
                    <a:pt x="1519" y="3089"/>
                  </a:lnTo>
                  <a:lnTo>
                    <a:pt x="1535" y="3090"/>
                  </a:lnTo>
                  <a:lnTo>
                    <a:pt x="1513" y="3103"/>
                  </a:lnTo>
                  <a:lnTo>
                    <a:pt x="1403" y="3103"/>
                  </a:lnTo>
                  <a:lnTo>
                    <a:pt x="1409" y="3094"/>
                  </a:lnTo>
                  <a:lnTo>
                    <a:pt x="1414" y="3088"/>
                  </a:lnTo>
                  <a:lnTo>
                    <a:pt x="1417" y="3082"/>
                  </a:lnTo>
                  <a:lnTo>
                    <a:pt x="1418" y="3077"/>
                  </a:lnTo>
                  <a:lnTo>
                    <a:pt x="1418" y="3071"/>
                  </a:lnTo>
                  <a:lnTo>
                    <a:pt x="1418" y="2970"/>
                  </a:lnTo>
                  <a:lnTo>
                    <a:pt x="1419" y="2931"/>
                  </a:lnTo>
                  <a:lnTo>
                    <a:pt x="1419" y="2886"/>
                  </a:lnTo>
                  <a:lnTo>
                    <a:pt x="1421" y="2838"/>
                  </a:lnTo>
                  <a:lnTo>
                    <a:pt x="1422" y="2789"/>
                  </a:lnTo>
                  <a:lnTo>
                    <a:pt x="1423" y="2764"/>
                  </a:lnTo>
                  <a:lnTo>
                    <a:pt x="1424" y="2738"/>
                  </a:lnTo>
                  <a:lnTo>
                    <a:pt x="1425" y="2713"/>
                  </a:lnTo>
                  <a:lnTo>
                    <a:pt x="1425" y="2690"/>
                  </a:lnTo>
                  <a:lnTo>
                    <a:pt x="1377" y="2690"/>
                  </a:lnTo>
                  <a:lnTo>
                    <a:pt x="1424" y="2668"/>
                  </a:lnTo>
                  <a:close/>
                  <a:moveTo>
                    <a:pt x="395" y="572"/>
                  </a:moveTo>
                  <a:lnTo>
                    <a:pt x="433" y="575"/>
                  </a:lnTo>
                  <a:lnTo>
                    <a:pt x="468" y="584"/>
                  </a:lnTo>
                  <a:lnTo>
                    <a:pt x="503" y="599"/>
                  </a:lnTo>
                  <a:lnTo>
                    <a:pt x="582" y="644"/>
                  </a:lnTo>
                  <a:lnTo>
                    <a:pt x="660" y="694"/>
                  </a:lnTo>
                  <a:lnTo>
                    <a:pt x="734" y="748"/>
                  </a:lnTo>
                  <a:lnTo>
                    <a:pt x="806" y="806"/>
                  </a:lnTo>
                  <a:lnTo>
                    <a:pt x="873" y="866"/>
                  </a:lnTo>
                  <a:lnTo>
                    <a:pt x="935" y="931"/>
                  </a:lnTo>
                  <a:lnTo>
                    <a:pt x="994" y="997"/>
                  </a:lnTo>
                  <a:lnTo>
                    <a:pt x="1049" y="1067"/>
                  </a:lnTo>
                  <a:lnTo>
                    <a:pt x="1054" y="1129"/>
                  </a:lnTo>
                  <a:lnTo>
                    <a:pt x="1056" y="1193"/>
                  </a:lnTo>
                  <a:lnTo>
                    <a:pt x="1054" y="1268"/>
                  </a:lnTo>
                  <a:lnTo>
                    <a:pt x="1047" y="1343"/>
                  </a:lnTo>
                  <a:lnTo>
                    <a:pt x="1033" y="1415"/>
                  </a:lnTo>
                  <a:lnTo>
                    <a:pt x="1016" y="1488"/>
                  </a:lnTo>
                  <a:lnTo>
                    <a:pt x="993" y="1559"/>
                  </a:lnTo>
                  <a:lnTo>
                    <a:pt x="966" y="1629"/>
                  </a:lnTo>
                  <a:lnTo>
                    <a:pt x="933" y="1696"/>
                  </a:lnTo>
                  <a:lnTo>
                    <a:pt x="897" y="1761"/>
                  </a:lnTo>
                  <a:lnTo>
                    <a:pt x="886" y="1779"/>
                  </a:lnTo>
                  <a:lnTo>
                    <a:pt x="874" y="1811"/>
                  </a:lnTo>
                  <a:lnTo>
                    <a:pt x="866" y="1842"/>
                  </a:lnTo>
                  <a:lnTo>
                    <a:pt x="862" y="1874"/>
                  </a:lnTo>
                  <a:lnTo>
                    <a:pt x="863" y="1906"/>
                  </a:lnTo>
                  <a:lnTo>
                    <a:pt x="863" y="1906"/>
                  </a:lnTo>
                  <a:lnTo>
                    <a:pt x="856" y="1829"/>
                  </a:lnTo>
                  <a:lnTo>
                    <a:pt x="843" y="1753"/>
                  </a:lnTo>
                  <a:lnTo>
                    <a:pt x="825" y="1678"/>
                  </a:lnTo>
                  <a:lnTo>
                    <a:pt x="803" y="1607"/>
                  </a:lnTo>
                  <a:lnTo>
                    <a:pt x="776" y="1537"/>
                  </a:lnTo>
                  <a:lnTo>
                    <a:pt x="746" y="1468"/>
                  </a:lnTo>
                  <a:lnTo>
                    <a:pt x="710" y="1404"/>
                  </a:lnTo>
                  <a:lnTo>
                    <a:pt x="670" y="1342"/>
                  </a:lnTo>
                  <a:lnTo>
                    <a:pt x="627" y="1282"/>
                  </a:lnTo>
                  <a:lnTo>
                    <a:pt x="579" y="1226"/>
                  </a:lnTo>
                  <a:lnTo>
                    <a:pt x="528" y="1173"/>
                  </a:lnTo>
                  <a:lnTo>
                    <a:pt x="472" y="1123"/>
                  </a:lnTo>
                  <a:lnTo>
                    <a:pt x="415" y="1077"/>
                  </a:lnTo>
                  <a:lnTo>
                    <a:pt x="352" y="1036"/>
                  </a:lnTo>
                  <a:lnTo>
                    <a:pt x="287" y="998"/>
                  </a:lnTo>
                  <a:lnTo>
                    <a:pt x="259" y="980"/>
                  </a:lnTo>
                  <a:lnTo>
                    <a:pt x="234" y="959"/>
                  </a:lnTo>
                  <a:lnTo>
                    <a:pt x="213" y="935"/>
                  </a:lnTo>
                  <a:lnTo>
                    <a:pt x="195" y="908"/>
                  </a:lnTo>
                  <a:lnTo>
                    <a:pt x="181" y="879"/>
                  </a:lnTo>
                  <a:lnTo>
                    <a:pt x="173" y="849"/>
                  </a:lnTo>
                  <a:lnTo>
                    <a:pt x="168" y="817"/>
                  </a:lnTo>
                  <a:lnTo>
                    <a:pt x="167" y="785"/>
                  </a:lnTo>
                  <a:lnTo>
                    <a:pt x="171" y="754"/>
                  </a:lnTo>
                  <a:lnTo>
                    <a:pt x="180" y="722"/>
                  </a:lnTo>
                  <a:lnTo>
                    <a:pt x="194" y="692"/>
                  </a:lnTo>
                  <a:lnTo>
                    <a:pt x="213" y="661"/>
                  </a:lnTo>
                  <a:lnTo>
                    <a:pt x="236" y="635"/>
                  </a:lnTo>
                  <a:lnTo>
                    <a:pt x="263" y="614"/>
                  </a:lnTo>
                  <a:lnTo>
                    <a:pt x="293" y="596"/>
                  </a:lnTo>
                  <a:lnTo>
                    <a:pt x="325" y="582"/>
                  </a:lnTo>
                  <a:lnTo>
                    <a:pt x="359" y="575"/>
                  </a:lnTo>
                  <a:lnTo>
                    <a:pt x="395" y="572"/>
                  </a:lnTo>
                  <a:close/>
                  <a:moveTo>
                    <a:pt x="1318" y="316"/>
                  </a:moveTo>
                  <a:lnTo>
                    <a:pt x="1409" y="375"/>
                  </a:lnTo>
                  <a:lnTo>
                    <a:pt x="1497" y="439"/>
                  </a:lnTo>
                  <a:lnTo>
                    <a:pt x="1582" y="507"/>
                  </a:lnTo>
                  <a:lnTo>
                    <a:pt x="1663" y="578"/>
                  </a:lnTo>
                  <a:lnTo>
                    <a:pt x="1739" y="653"/>
                  </a:lnTo>
                  <a:lnTo>
                    <a:pt x="1811" y="732"/>
                  </a:lnTo>
                  <a:lnTo>
                    <a:pt x="1879" y="812"/>
                  </a:lnTo>
                  <a:lnTo>
                    <a:pt x="1941" y="896"/>
                  </a:lnTo>
                  <a:lnTo>
                    <a:pt x="1999" y="983"/>
                  </a:lnTo>
                  <a:lnTo>
                    <a:pt x="2002" y="1014"/>
                  </a:lnTo>
                  <a:lnTo>
                    <a:pt x="2006" y="1051"/>
                  </a:lnTo>
                  <a:lnTo>
                    <a:pt x="2008" y="1096"/>
                  </a:lnTo>
                  <a:lnTo>
                    <a:pt x="2010" y="1147"/>
                  </a:lnTo>
                  <a:lnTo>
                    <a:pt x="2011" y="1204"/>
                  </a:lnTo>
                  <a:lnTo>
                    <a:pt x="2008" y="1313"/>
                  </a:lnTo>
                  <a:lnTo>
                    <a:pt x="2000" y="1423"/>
                  </a:lnTo>
                  <a:lnTo>
                    <a:pt x="1984" y="1530"/>
                  </a:lnTo>
                  <a:lnTo>
                    <a:pt x="1964" y="1636"/>
                  </a:lnTo>
                  <a:lnTo>
                    <a:pt x="1937" y="1741"/>
                  </a:lnTo>
                  <a:lnTo>
                    <a:pt x="1905" y="1844"/>
                  </a:lnTo>
                  <a:lnTo>
                    <a:pt x="1866" y="1946"/>
                  </a:lnTo>
                  <a:lnTo>
                    <a:pt x="1822" y="2046"/>
                  </a:lnTo>
                  <a:lnTo>
                    <a:pt x="1820" y="2052"/>
                  </a:lnTo>
                  <a:lnTo>
                    <a:pt x="1818" y="2057"/>
                  </a:lnTo>
                  <a:lnTo>
                    <a:pt x="1808" y="2084"/>
                  </a:lnTo>
                  <a:lnTo>
                    <a:pt x="1802" y="2113"/>
                  </a:lnTo>
                  <a:lnTo>
                    <a:pt x="1799" y="2141"/>
                  </a:lnTo>
                  <a:lnTo>
                    <a:pt x="1799" y="2122"/>
                  </a:lnTo>
                  <a:lnTo>
                    <a:pt x="1799" y="2100"/>
                  </a:lnTo>
                  <a:lnTo>
                    <a:pt x="1799" y="2079"/>
                  </a:lnTo>
                  <a:lnTo>
                    <a:pt x="1799" y="2060"/>
                  </a:lnTo>
                  <a:lnTo>
                    <a:pt x="1796" y="1959"/>
                  </a:lnTo>
                  <a:lnTo>
                    <a:pt x="1786" y="1860"/>
                  </a:lnTo>
                  <a:lnTo>
                    <a:pt x="1771" y="1763"/>
                  </a:lnTo>
                  <a:lnTo>
                    <a:pt x="1751" y="1667"/>
                  </a:lnTo>
                  <a:lnTo>
                    <a:pt x="1724" y="1573"/>
                  </a:lnTo>
                  <a:lnTo>
                    <a:pt x="1693" y="1482"/>
                  </a:lnTo>
                  <a:lnTo>
                    <a:pt x="1655" y="1394"/>
                  </a:lnTo>
                  <a:lnTo>
                    <a:pt x="1613" y="1307"/>
                  </a:lnTo>
                  <a:lnTo>
                    <a:pt x="1615" y="1255"/>
                  </a:lnTo>
                  <a:lnTo>
                    <a:pt x="1616" y="1204"/>
                  </a:lnTo>
                  <a:lnTo>
                    <a:pt x="1613" y="1109"/>
                  </a:lnTo>
                  <a:lnTo>
                    <a:pt x="1605" y="1014"/>
                  </a:lnTo>
                  <a:lnTo>
                    <a:pt x="1590" y="919"/>
                  </a:lnTo>
                  <a:lnTo>
                    <a:pt x="1570" y="827"/>
                  </a:lnTo>
                  <a:lnTo>
                    <a:pt x="1545" y="735"/>
                  </a:lnTo>
                  <a:lnTo>
                    <a:pt x="1514" y="646"/>
                  </a:lnTo>
                  <a:lnTo>
                    <a:pt x="1477" y="558"/>
                  </a:lnTo>
                  <a:lnTo>
                    <a:pt x="1435" y="473"/>
                  </a:lnTo>
                  <a:lnTo>
                    <a:pt x="1388" y="390"/>
                  </a:lnTo>
                  <a:lnTo>
                    <a:pt x="1381" y="378"/>
                  </a:lnTo>
                  <a:lnTo>
                    <a:pt x="1373" y="369"/>
                  </a:lnTo>
                  <a:lnTo>
                    <a:pt x="1357" y="349"/>
                  </a:lnTo>
                  <a:lnTo>
                    <a:pt x="1339" y="333"/>
                  </a:lnTo>
                  <a:lnTo>
                    <a:pt x="1321" y="318"/>
                  </a:lnTo>
                  <a:lnTo>
                    <a:pt x="1320" y="318"/>
                  </a:lnTo>
                  <a:lnTo>
                    <a:pt x="1319" y="317"/>
                  </a:lnTo>
                  <a:lnTo>
                    <a:pt x="1318" y="316"/>
                  </a:lnTo>
                  <a:close/>
                  <a:moveTo>
                    <a:pt x="1139" y="274"/>
                  </a:moveTo>
                  <a:lnTo>
                    <a:pt x="1173" y="278"/>
                  </a:lnTo>
                  <a:lnTo>
                    <a:pt x="1207" y="285"/>
                  </a:lnTo>
                  <a:lnTo>
                    <a:pt x="1239" y="297"/>
                  </a:lnTo>
                  <a:lnTo>
                    <a:pt x="1269" y="314"/>
                  </a:lnTo>
                  <a:lnTo>
                    <a:pt x="1291" y="330"/>
                  </a:lnTo>
                  <a:lnTo>
                    <a:pt x="1311" y="348"/>
                  </a:lnTo>
                  <a:lnTo>
                    <a:pt x="1328" y="369"/>
                  </a:lnTo>
                  <a:lnTo>
                    <a:pt x="1343" y="390"/>
                  </a:lnTo>
                  <a:lnTo>
                    <a:pt x="1390" y="473"/>
                  </a:lnTo>
                  <a:lnTo>
                    <a:pt x="1432" y="558"/>
                  </a:lnTo>
                  <a:lnTo>
                    <a:pt x="1469" y="646"/>
                  </a:lnTo>
                  <a:lnTo>
                    <a:pt x="1499" y="735"/>
                  </a:lnTo>
                  <a:lnTo>
                    <a:pt x="1525" y="827"/>
                  </a:lnTo>
                  <a:lnTo>
                    <a:pt x="1545" y="919"/>
                  </a:lnTo>
                  <a:lnTo>
                    <a:pt x="1560" y="1014"/>
                  </a:lnTo>
                  <a:lnTo>
                    <a:pt x="1568" y="1109"/>
                  </a:lnTo>
                  <a:lnTo>
                    <a:pt x="1571" y="1204"/>
                  </a:lnTo>
                  <a:lnTo>
                    <a:pt x="1570" y="1255"/>
                  </a:lnTo>
                  <a:lnTo>
                    <a:pt x="1568" y="1307"/>
                  </a:lnTo>
                  <a:lnTo>
                    <a:pt x="1559" y="1401"/>
                  </a:lnTo>
                  <a:lnTo>
                    <a:pt x="1544" y="1494"/>
                  </a:lnTo>
                  <a:lnTo>
                    <a:pt x="1524" y="1586"/>
                  </a:lnTo>
                  <a:lnTo>
                    <a:pt x="1498" y="1677"/>
                  </a:lnTo>
                  <a:lnTo>
                    <a:pt x="1467" y="1766"/>
                  </a:lnTo>
                  <a:lnTo>
                    <a:pt x="1431" y="1853"/>
                  </a:lnTo>
                  <a:lnTo>
                    <a:pt x="1389" y="1937"/>
                  </a:lnTo>
                  <a:lnTo>
                    <a:pt x="1342" y="2020"/>
                  </a:lnTo>
                  <a:lnTo>
                    <a:pt x="1321" y="2049"/>
                  </a:lnTo>
                  <a:lnTo>
                    <a:pt x="1297" y="2075"/>
                  </a:lnTo>
                  <a:lnTo>
                    <a:pt x="1270" y="2096"/>
                  </a:lnTo>
                  <a:lnTo>
                    <a:pt x="1239" y="2112"/>
                  </a:lnTo>
                  <a:lnTo>
                    <a:pt x="1207" y="2125"/>
                  </a:lnTo>
                  <a:lnTo>
                    <a:pt x="1172" y="2132"/>
                  </a:lnTo>
                  <a:lnTo>
                    <a:pt x="1137" y="2135"/>
                  </a:lnTo>
                  <a:lnTo>
                    <a:pt x="1101" y="2132"/>
                  </a:lnTo>
                  <a:lnTo>
                    <a:pt x="1066" y="2125"/>
                  </a:lnTo>
                  <a:lnTo>
                    <a:pt x="1038" y="2114"/>
                  </a:lnTo>
                  <a:lnTo>
                    <a:pt x="1012" y="2100"/>
                  </a:lnTo>
                  <a:lnTo>
                    <a:pt x="985" y="2081"/>
                  </a:lnTo>
                  <a:lnTo>
                    <a:pt x="961" y="2059"/>
                  </a:lnTo>
                  <a:lnTo>
                    <a:pt x="941" y="2034"/>
                  </a:lnTo>
                  <a:lnTo>
                    <a:pt x="924" y="2007"/>
                  </a:lnTo>
                  <a:lnTo>
                    <a:pt x="911" y="1979"/>
                  </a:lnTo>
                  <a:lnTo>
                    <a:pt x="902" y="1949"/>
                  </a:lnTo>
                  <a:lnTo>
                    <a:pt x="898" y="1919"/>
                  </a:lnTo>
                  <a:lnTo>
                    <a:pt x="897" y="1886"/>
                  </a:lnTo>
                  <a:lnTo>
                    <a:pt x="900" y="1853"/>
                  </a:lnTo>
                  <a:lnTo>
                    <a:pt x="908" y="1822"/>
                  </a:lnTo>
                  <a:lnTo>
                    <a:pt x="921" y="1791"/>
                  </a:lnTo>
                  <a:lnTo>
                    <a:pt x="931" y="1772"/>
                  </a:lnTo>
                  <a:lnTo>
                    <a:pt x="968" y="1708"/>
                  </a:lnTo>
                  <a:lnTo>
                    <a:pt x="1000" y="1640"/>
                  </a:lnTo>
                  <a:lnTo>
                    <a:pt x="1028" y="1570"/>
                  </a:lnTo>
                  <a:lnTo>
                    <a:pt x="1050" y="1500"/>
                  </a:lnTo>
                  <a:lnTo>
                    <a:pt x="1067" y="1427"/>
                  </a:lnTo>
                  <a:lnTo>
                    <a:pt x="1080" y="1354"/>
                  </a:lnTo>
                  <a:lnTo>
                    <a:pt x="1088" y="1279"/>
                  </a:lnTo>
                  <a:lnTo>
                    <a:pt x="1091" y="1204"/>
                  </a:lnTo>
                  <a:lnTo>
                    <a:pt x="1088" y="1141"/>
                  </a:lnTo>
                  <a:lnTo>
                    <a:pt x="1082" y="1078"/>
                  </a:lnTo>
                  <a:lnTo>
                    <a:pt x="1073" y="1012"/>
                  </a:lnTo>
                  <a:lnTo>
                    <a:pt x="1059" y="946"/>
                  </a:lnTo>
                  <a:lnTo>
                    <a:pt x="1042" y="881"/>
                  </a:lnTo>
                  <a:lnTo>
                    <a:pt x="1020" y="817"/>
                  </a:lnTo>
                  <a:lnTo>
                    <a:pt x="995" y="756"/>
                  </a:lnTo>
                  <a:lnTo>
                    <a:pt x="966" y="696"/>
                  </a:lnTo>
                  <a:lnTo>
                    <a:pt x="932" y="636"/>
                  </a:lnTo>
                  <a:lnTo>
                    <a:pt x="917" y="608"/>
                  </a:lnTo>
                  <a:lnTo>
                    <a:pt x="906" y="579"/>
                  </a:lnTo>
                  <a:lnTo>
                    <a:pt x="900" y="549"/>
                  </a:lnTo>
                  <a:lnTo>
                    <a:pt x="898" y="519"/>
                  </a:lnTo>
                  <a:lnTo>
                    <a:pt x="899" y="489"/>
                  </a:lnTo>
                  <a:lnTo>
                    <a:pt x="904" y="461"/>
                  </a:lnTo>
                  <a:lnTo>
                    <a:pt x="912" y="434"/>
                  </a:lnTo>
                  <a:lnTo>
                    <a:pt x="925" y="403"/>
                  </a:lnTo>
                  <a:lnTo>
                    <a:pt x="943" y="374"/>
                  </a:lnTo>
                  <a:lnTo>
                    <a:pt x="967" y="346"/>
                  </a:lnTo>
                  <a:lnTo>
                    <a:pt x="988" y="326"/>
                  </a:lnTo>
                  <a:lnTo>
                    <a:pt x="1009" y="312"/>
                  </a:lnTo>
                  <a:lnTo>
                    <a:pt x="1031" y="299"/>
                  </a:lnTo>
                  <a:lnTo>
                    <a:pt x="1053" y="291"/>
                  </a:lnTo>
                  <a:lnTo>
                    <a:pt x="1069" y="285"/>
                  </a:lnTo>
                  <a:lnTo>
                    <a:pt x="1083" y="280"/>
                  </a:lnTo>
                  <a:lnTo>
                    <a:pt x="1100" y="278"/>
                  </a:lnTo>
                  <a:lnTo>
                    <a:pt x="1118" y="276"/>
                  </a:lnTo>
                  <a:lnTo>
                    <a:pt x="1139" y="274"/>
                  </a:lnTo>
                  <a:close/>
                  <a:moveTo>
                    <a:pt x="2087" y="0"/>
                  </a:moveTo>
                  <a:lnTo>
                    <a:pt x="2122" y="2"/>
                  </a:lnTo>
                  <a:lnTo>
                    <a:pt x="2157" y="10"/>
                  </a:lnTo>
                  <a:lnTo>
                    <a:pt x="2191" y="22"/>
                  </a:lnTo>
                  <a:lnTo>
                    <a:pt x="2221" y="38"/>
                  </a:lnTo>
                  <a:lnTo>
                    <a:pt x="2250" y="59"/>
                  </a:lnTo>
                  <a:lnTo>
                    <a:pt x="2275" y="84"/>
                  </a:lnTo>
                  <a:lnTo>
                    <a:pt x="2297" y="111"/>
                  </a:lnTo>
                  <a:lnTo>
                    <a:pt x="2314" y="142"/>
                  </a:lnTo>
                  <a:lnTo>
                    <a:pt x="2359" y="241"/>
                  </a:lnTo>
                  <a:lnTo>
                    <a:pt x="2399" y="341"/>
                  </a:lnTo>
                  <a:lnTo>
                    <a:pt x="2435" y="444"/>
                  </a:lnTo>
                  <a:lnTo>
                    <a:pt x="2466" y="547"/>
                  </a:lnTo>
                  <a:lnTo>
                    <a:pt x="2492" y="652"/>
                  </a:lnTo>
                  <a:lnTo>
                    <a:pt x="2515" y="760"/>
                  </a:lnTo>
                  <a:lnTo>
                    <a:pt x="2532" y="869"/>
                  </a:lnTo>
                  <a:lnTo>
                    <a:pt x="2545" y="981"/>
                  </a:lnTo>
                  <a:lnTo>
                    <a:pt x="2553" y="1092"/>
                  </a:lnTo>
                  <a:lnTo>
                    <a:pt x="2555" y="1204"/>
                  </a:lnTo>
                  <a:lnTo>
                    <a:pt x="2553" y="1317"/>
                  </a:lnTo>
                  <a:lnTo>
                    <a:pt x="2545" y="1429"/>
                  </a:lnTo>
                  <a:lnTo>
                    <a:pt x="2532" y="1539"/>
                  </a:lnTo>
                  <a:lnTo>
                    <a:pt x="2515" y="1648"/>
                  </a:lnTo>
                  <a:lnTo>
                    <a:pt x="2492" y="1756"/>
                  </a:lnTo>
                  <a:lnTo>
                    <a:pt x="2475" y="1827"/>
                  </a:lnTo>
                  <a:lnTo>
                    <a:pt x="2456" y="1897"/>
                  </a:lnTo>
                  <a:lnTo>
                    <a:pt x="2434" y="1974"/>
                  </a:lnTo>
                  <a:lnTo>
                    <a:pt x="2409" y="2045"/>
                  </a:lnTo>
                  <a:lnTo>
                    <a:pt x="2385" y="2110"/>
                  </a:lnTo>
                  <a:lnTo>
                    <a:pt x="2360" y="2169"/>
                  </a:lnTo>
                  <a:lnTo>
                    <a:pt x="2335" y="2223"/>
                  </a:lnTo>
                  <a:lnTo>
                    <a:pt x="2310" y="2273"/>
                  </a:lnTo>
                  <a:lnTo>
                    <a:pt x="2292" y="2301"/>
                  </a:lnTo>
                  <a:lnTo>
                    <a:pt x="2270" y="2326"/>
                  </a:lnTo>
                  <a:lnTo>
                    <a:pt x="2245" y="2349"/>
                  </a:lnTo>
                  <a:lnTo>
                    <a:pt x="2218" y="2368"/>
                  </a:lnTo>
                  <a:lnTo>
                    <a:pt x="2188" y="2383"/>
                  </a:lnTo>
                  <a:lnTo>
                    <a:pt x="2156" y="2394"/>
                  </a:lnTo>
                  <a:lnTo>
                    <a:pt x="2123" y="2400"/>
                  </a:lnTo>
                  <a:lnTo>
                    <a:pt x="2089" y="2403"/>
                  </a:lnTo>
                  <a:lnTo>
                    <a:pt x="2052" y="2400"/>
                  </a:lnTo>
                  <a:lnTo>
                    <a:pt x="2016" y="2392"/>
                  </a:lnTo>
                  <a:lnTo>
                    <a:pt x="1981" y="2379"/>
                  </a:lnTo>
                  <a:lnTo>
                    <a:pt x="1951" y="2362"/>
                  </a:lnTo>
                  <a:lnTo>
                    <a:pt x="1924" y="2342"/>
                  </a:lnTo>
                  <a:lnTo>
                    <a:pt x="1901" y="2319"/>
                  </a:lnTo>
                  <a:lnTo>
                    <a:pt x="1881" y="2294"/>
                  </a:lnTo>
                  <a:lnTo>
                    <a:pt x="1865" y="2267"/>
                  </a:lnTo>
                  <a:lnTo>
                    <a:pt x="1852" y="2238"/>
                  </a:lnTo>
                  <a:lnTo>
                    <a:pt x="1844" y="2208"/>
                  </a:lnTo>
                  <a:lnTo>
                    <a:pt x="1840" y="2187"/>
                  </a:lnTo>
                  <a:lnTo>
                    <a:pt x="1837" y="2167"/>
                  </a:lnTo>
                  <a:lnTo>
                    <a:pt x="1837" y="2150"/>
                  </a:lnTo>
                  <a:lnTo>
                    <a:pt x="1839" y="2128"/>
                  </a:lnTo>
                  <a:lnTo>
                    <a:pt x="1842" y="2106"/>
                  </a:lnTo>
                  <a:lnTo>
                    <a:pt x="1846" y="2087"/>
                  </a:lnTo>
                  <a:lnTo>
                    <a:pt x="1851" y="2072"/>
                  </a:lnTo>
                  <a:lnTo>
                    <a:pt x="1855" y="2058"/>
                  </a:lnTo>
                  <a:lnTo>
                    <a:pt x="1859" y="2050"/>
                  </a:lnTo>
                  <a:lnTo>
                    <a:pt x="1861" y="2046"/>
                  </a:lnTo>
                  <a:lnTo>
                    <a:pt x="1906" y="1946"/>
                  </a:lnTo>
                  <a:lnTo>
                    <a:pt x="1943" y="1844"/>
                  </a:lnTo>
                  <a:lnTo>
                    <a:pt x="1976" y="1741"/>
                  </a:lnTo>
                  <a:lnTo>
                    <a:pt x="2003" y="1636"/>
                  </a:lnTo>
                  <a:lnTo>
                    <a:pt x="2024" y="1530"/>
                  </a:lnTo>
                  <a:lnTo>
                    <a:pt x="2039" y="1423"/>
                  </a:lnTo>
                  <a:lnTo>
                    <a:pt x="2047" y="1313"/>
                  </a:lnTo>
                  <a:lnTo>
                    <a:pt x="2050" y="1204"/>
                  </a:lnTo>
                  <a:lnTo>
                    <a:pt x="2047" y="1094"/>
                  </a:lnTo>
                  <a:lnTo>
                    <a:pt x="2039" y="986"/>
                  </a:lnTo>
                  <a:lnTo>
                    <a:pt x="2024" y="878"/>
                  </a:lnTo>
                  <a:lnTo>
                    <a:pt x="2003" y="772"/>
                  </a:lnTo>
                  <a:lnTo>
                    <a:pt x="1976" y="666"/>
                  </a:lnTo>
                  <a:lnTo>
                    <a:pt x="1943" y="562"/>
                  </a:lnTo>
                  <a:lnTo>
                    <a:pt x="1903" y="460"/>
                  </a:lnTo>
                  <a:lnTo>
                    <a:pt x="1859" y="358"/>
                  </a:lnTo>
                  <a:lnTo>
                    <a:pt x="1846" y="323"/>
                  </a:lnTo>
                  <a:lnTo>
                    <a:pt x="1837" y="288"/>
                  </a:lnTo>
                  <a:lnTo>
                    <a:pt x="1834" y="253"/>
                  </a:lnTo>
                  <a:lnTo>
                    <a:pt x="1836" y="217"/>
                  </a:lnTo>
                  <a:lnTo>
                    <a:pt x="1844" y="183"/>
                  </a:lnTo>
                  <a:lnTo>
                    <a:pt x="1855" y="151"/>
                  </a:lnTo>
                  <a:lnTo>
                    <a:pt x="1872" y="120"/>
                  </a:lnTo>
                  <a:lnTo>
                    <a:pt x="1893" y="90"/>
                  </a:lnTo>
                  <a:lnTo>
                    <a:pt x="1917" y="64"/>
                  </a:lnTo>
                  <a:lnTo>
                    <a:pt x="1946" y="43"/>
                  </a:lnTo>
                  <a:lnTo>
                    <a:pt x="1979" y="24"/>
                  </a:lnTo>
                  <a:lnTo>
                    <a:pt x="2013" y="10"/>
                  </a:lnTo>
                  <a:lnTo>
                    <a:pt x="2049" y="3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846434" y="5381143"/>
              <a:ext cx="12033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Payment method 9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80571" y="656128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/>
              <a:t>Trademarks </a:t>
            </a:r>
            <a:r>
              <a:rPr lang="en-US" sz="1100" dirty="0"/>
              <a:t>and logos belong to their respective </a:t>
            </a:r>
            <a:r>
              <a:rPr lang="en-US" sz="1100" dirty="0" smtClean="0"/>
              <a:t>owners.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7879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34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3647" y="-1"/>
            <a:ext cx="1613647" cy="7530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7294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0941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4588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68235" y="-1"/>
            <a:ext cx="4123765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Isosceles Triangle 12"/>
          <p:cNvSpPr/>
          <p:nvPr/>
        </p:nvSpPr>
        <p:spPr>
          <a:xfrm flipV="1">
            <a:off x="2308720" y="753034"/>
            <a:ext cx="223499" cy="11406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0161595" y="191850"/>
            <a:ext cx="182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Name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76" name="Freeform 12"/>
          <p:cNvSpPr>
            <a:spLocks/>
          </p:cNvSpPr>
          <p:nvPr/>
        </p:nvSpPr>
        <p:spPr bwMode="auto">
          <a:xfrm>
            <a:off x="9871070" y="176084"/>
            <a:ext cx="411480" cy="369332"/>
          </a:xfrm>
          <a:custGeom>
            <a:avLst/>
            <a:gdLst>
              <a:gd name="T0" fmla="*/ 3200 w 5738"/>
              <a:gd name="T1" fmla="*/ 26 h 5535"/>
              <a:gd name="T2" fmla="*/ 3545 w 5738"/>
              <a:gd name="T3" fmla="*/ 134 h 5535"/>
              <a:gd name="T4" fmla="*/ 3792 w 5738"/>
              <a:gd name="T5" fmla="*/ 309 h 5535"/>
              <a:gd name="T6" fmla="*/ 3959 w 5738"/>
              <a:gd name="T7" fmla="*/ 528 h 5535"/>
              <a:gd name="T8" fmla="*/ 4060 w 5738"/>
              <a:gd name="T9" fmla="*/ 774 h 5535"/>
              <a:gd name="T10" fmla="*/ 4109 w 5738"/>
              <a:gd name="T11" fmla="*/ 1028 h 5535"/>
              <a:gd name="T12" fmla="*/ 4123 w 5738"/>
              <a:gd name="T13" fmla="*/ 1269 h 5535"/>
              <a:gd name="T14" fmla="*/ 4114 w 5738"/>
              <a:gd name="T15" fmla="*/ 1479 h 5535"/>
              <a:gd name="T16" fmla="*/ 4098 w 5738"/>
              <a:gd name="T17" fmla="*/ 1638 h 5535"/>
              <a:gd name="T18" fmla="*/ 4126 w 5738"/>
              <a:gd name="T19" fmla="*/ 1748 h 5535"/>
              <a:gd name="T20" fmla="*/ 4208 w 5738"/>
              <a:gd name="T21" fmla="*/ 1938 h 5535"/>
              <a:gd name="T22" fmla="*/ 4205 w 5738"/>
              <a:gd name="T23" fmla="*/ 2161 h 5535"/>
              <a:gd name="T24" fmla="*/ 4135 w 5738"/>
              <a:gd name="T25" fmla="*/ 2363 h 5535"/>
              <a:gd name="T26" fmla="*/ 4015 w 5738"/>
              <a:gd name="T27" fmla="*/ 2490 h 5535"/>
              <a:gd name="T28" fmla="*/ 3902 w 5738"/>
              <a:gd name="T29" fmla="*/ 2678 h 5535"/>
              <a:gd name="T30" fmla="*/ 3781 w 5738"/>
              <a:gd name="T31" fmla="*/ 2983 h 5535"/>
              <a:gd name="T32" fmla="*/ 3635 w 5738"/>
              <a:gd name="T33" fmla="*/ 3227 h 5535"/>
              <a:gd name="T34" fmla="*/ 3506 w 5738"/>
              <a:gd name="T35" fmla="*/ 3394 h 5535"/>
              <a:gd name="T36" fmla="*/ 3438 w 5738"/>
              <a:gd name="T37" fmla="*/ 3471 h 5535"/>
              <a:gd name="T38" fmla="*/ 3435 w 5738"/>
              <a:gd name="T39" fmla="*/ 3516 h 5535"/>
              <a:gd name="T40" fmla="*/ 3451 w 5738"/>
              <a:gd name="T41" fmla="*/ 3652 h 5535"/>
              <a:gd name="T42" fmla="*/ 3492 w 5738"/>
              <a:gd name="T43" fmla="*/ 3805 h 5535"/>
              <a:gd name="T44" fmla="*/ 3579 w 5738"/>
              <a:gd name="T45" fmla="*/ 3887 h 5535"/>
              <a:gd name="T46" fmla="*/ 3832 w 5738"/>
              <a:gd name="T47" fmla="*/ 3953 h 5535"/>
              <a:gd name="T48" fmla="*/ 4179 w 5738"/>
              <a:gd name="T49" fmla="*/ 4089 h 5535"/>
              <a:gd name="T50" fmla="*/ 4577 w 5738"/>
              <a:gd name="T51" fmla="*/ 4283 h 5535"/>
              <a:gd name="T52" fmla="*/ 4978 w 5738"/>
              <a:gd name="T53" fmla="*/ 4525 h 5535"/>
              <a:gd name="T54" fmla="*/ 5335 w 5738"/>
              <a:gd name="T55" fmla="*/ 4807 h 5535"/>
              <a:gd name="T56" fmla="*/ 5602 w 5738"/>
              <a:gd name="T57" fmla="*/ 5119 h 5535"/>
              <a:gd name="T58" fmla="*/ 5732 w 5738"/>
              <a:gd name="T59" fmla="*/ 5450 h 5535"/>
              <a:gd name="T60" fmla="*/ 23 w 5738"/>
              <a:gd name="T61" fmla="*/ 5366 h 5535"/>
              <a:gd name="T62" fmla="*/ 193 w 5738"/>
              <a:gd name="T63" fmla="*/ 5039 h 5535"/>
              <a:gd name="T64" fmla="*/ 486 w 5738"/>
              <a:gd name="T65" fmla="*/ 4734 h 5535"/>
              <a:gd name="T66" fmla="*/ 859 w 5738"/>
              <a:gd name="T67" fmla="*/ 4460 h 5535"/>
              <a:gd name="T68" fmla="*/ 1263 w 5738"/>
              <a:gd name="T69" fmla="*/ 4229 h 5535"/>
              <a:gd name="T70" fmla="*/ 1653 w 5738"/>
              <a:gd name="T71" fmla="*/ 4049 h 5535"/>
              <a:gd name="T72" fmla="*/ 1980 w 5738"/>
              <a:gd name="T73" fmla="*/ 3931 h 5535"/>
              <a:gd name="T74" fmla="*/ 2186 w 5738"/>
              <a:gd name="T75" fmla="*/ 3877 h 5535"/>
              <a:gd name="T76" fmla="*/ 2259 w 5738"/>
              <a:gd name="T77" fmla="*/ 3770 h 5535"/>
              <a:gd name="T78" fmla="*/ 2294 w 5738"/>
              <a:gd name="T79" fmla="*/ 3614 h 5535"/>
              <a:gd name="T80" fmla="*/ 2304 w 5738"/>
              <a:gd name="T81" fmla="*/ 3493 h 5535"/>
              <a:gd name="T82" fmla="*/ 2290 w 5738"/>
              <a:gd name="T83" fmla="*/ 3462 h 5535"/>
              <a:gd name="T84" fmla="*/ 2203 w 5738"/>
              <a:gd name="T85" fmla="*/ 3359 h 5535"/>
              <a:gd name="T86" fmla="*/ 2066 w 5738"/>
              <a:gd name="T87" fmla="*/ 3171 h 5535"/>
              <a:gd name="T88" fmla="*/ 1923 w 5738"/>
              <a:gd name="T89" fmla="*/ 2912 h 5535"/>
              <a:gd name="T90" fmla="*/ 1815 w 5738"/>
              <a:gd name="T91" fmla="*/ 2594 h 5535"/>
              <a:gd name="T92" fmla="*/ 1690 w 5738"/>
              <a:gd name="T93" fmla="*/ 2469 h 5535"/>
              <a:gd name="T94" fmla="*/ 1582 w 5738"/>
              <a:gd name="T95" fmla="*/ 2317 h 5535"/>
              <a:gd name="T96" fmla="*/ 1526 w 5738"/>
              <a:gd name="T97" fmla="*/ 2105 h 5535"/>
              <a:gd name="T98" fmla="*/ 1543 w 5738"/>
              <a:gd name="T99" fmla="*/ 1885 h 5535"/>
              <a:gd name="T100" fmla="*/ 1646 w 5738"/>
              <a:gd name="T101" fmla="*/ 1713 h 5535"/>
              <a:gd name="T102" fmla="*/ 1636 w 5738"/>
              <a:gd name="T103" fmla="*/ 1605 h 5535"/>
              <a:gd name="T104" fmla="*/ 1622 w 5738"/>
              <a:gd name="T105" fmla="*/ 1431 h 5535"/>
              <a:gd name="T106" fmla="*/ 1616 w 5738"/>
              <a:gd name="T107" fmla="*/ 1211 h 5535"/>
              <a:gd name="T108" fmla="*/ 1637 w 5738"/>
              <a:gd name="T109" fmla="*/ 965 h 5535"/>
              <a:gd name="T110" fmla="*/ 1698 w 5738"/>
              <a:gd name="T111" fmla="*/ 711 h 5535"/>
              <a:gd name="T112" fmla="*/ 1813 w 5738"/>
              <a:gd name="T113" fmla="*/ 471 h 5535"/>
              <a:gd name="T114" fmla="*/ 2000 w 5738"/>
              <a:gd name="T115" fmla="*/ 260 h 5535"/>
              <a:gd name="T116" fmla="*/ 2271 w 5738"/>
              <a:gd name="T117" fmla="*/ 101 h 5535"/>
              <a:gd name="T118" fmla="*/ 2642 w 5738"/>
              <a:gd name="T119" fmla="*/ 12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38" h="5535">
                <a:moveTo>
                  <a:pt x="2869" y="0"/>
                </a:moveTo>
                <a:lnTo>
                  <a:pt x="2987" y="4"/>
                </a:lnTo>
                <a:lnTo>
                  <a:pt x="3097" y="12"/>
                </a:lnTo>
                <a:lnTo>
                  <a:pt x="3200" y="26"/>
                </a:lnTo>
                <a:lnTo>
                  <a:pt x="3296" y="46"/>
                </a:lnTo>
                <a:lnTo>
                  <a:pt x="3384" y="72"/>
                </a:lnTo>
                <a:lnTo>
                  <a:pt x="3468" y="101"/>
                </a:lnTo>
                <a:lnTo>
                  <a:pt x="3545" y="134"/>
                </a:lnTo>
                <a:lnTo>
                  <a:pt x="3614" y="173"/>
                </a:lnTo>
                <a:lnTo>
                  <a:pt x="3679" y="215"/>
                </a:lnTo>
                <a:lnTo>
                  <a:pt x="3738" y="260"/>
                </a:lnTo>
                <a:lnTo>
                  <a:pt x="3792" y="309"/>
                </a:lnTo>
                <a:lnTo>
                  <a:pt x="3841" y="359"/>
                </a:lnTo>
                <a:lnTo>
                  <a:pt x="3884" y="413"/>
                </a:lnTo>
                <a:lnTo>
                  <a:pt x="3924" y="471"/>
                </a:lnTo>
                <a:lnTo>
                  <a:pt x="3959" y="528"/>
                </a:lnTo>
                <a:lnTo>
                  <a:pt x="3991" y="587"/>
                </a:lnTo>
                <a:lnTo>
                  <a:pt x="4017" y="648"/>
                </a:lnTo>
                <a:lnTo>
                  <a:pt x="4041" y="711"/>
                </a:lnTo>
                <a:lnTo>
                  <a:pt x="4060" y="774"/>
                </a:lnTo>
                <a:lnTo>
                  <a:pt x="4078" y="838"/>
                </a:lnTo>
                <a:lnTo>
                  <a:pt x="4090" y="901"/>
                </a:lnTo>
                <a:lnTo>
                  <a:pt x="4102" y="965"/>
                </a:lnTo>
                <a:lnTo>
                  <a:pt x="4109" y="1028"/>
                </a:lnTo>
                <a:lnTo>
                  <a:pt x="4116" y="1091"/>
                </a:lnTo>
                <a:lnTo>
                  <a:pt x="4119" y="1152"/>
                </a:lnTo>
                <a:lnTo>
                  <a:pt x="4121" y="1211"/>
                </a:lnTo>
                <a:lnTo>
                  <a:pt x="4123" y="1269"/>
                </a:lnTo>
                <a:lnTo>
                  <a:pt x="4121" y="1326"/>
                </a:lnTo>
                <a:lnTo>
                  <a:pt x="4119" y="1380"/>
                </a:lnTo>
                <a:lnTo>
                  <a:pt x="4118" y="1431"/>
                </a:lnTo>
                <a:lnTo>
                  <a:pt x="4114" y="1479"/>
                </a:lnTo>
                <a:lnTo>
                  <a:pt x="4111" y="1525"/>
                </a:lnTo>
                <a:lnTo>
                  <a:pt x="4105" y="1566"/>
                </a:lnTo>
                <a:lnTo>
                  <a:pt x="4102" y="1605"/>
                </a:lnTo>
                <a:lnTo>
                  <a:pt x="4098" y="1638"/>
                </a:lnTo>
                <a:lnTo>
                  <a:pt x="4095" y="1668"/>
                </a:lnTo>
                <a:lnTo>
                  <a:pt x="4093" y="1692"/>
                </a:lnTo>
                <a:lnTo>
                  <a:pt x="4092" y="1713"/>
                </a:lnTo>
                <a:lnTo>
                  <a:pt x="4126" y="1748"/>
                </a:lnTo>
                <a:lnTo>
                  <a:pt x="4156" y="1790"/>
                </a:lnTo>
                <a:lnTo>
                  <a:pt x="4179" y="1835"/>
                </a:lnTo>
                <a:lnTo>
                  <a:pt x="4196" y="1885"/>
                </a:lnTo>
                <a:lnTo>
                  <a:pt x="4208" y="1938"/>
                </a:lnTo>
                <a:lnTo>
                  <a:pt x="4213" y="1992"/>
                </a:lnTo>
                <a:lnTo>
                  <a:pt x="4215" y="2049"/>
                </a:lnTo>
                <a:lnTo>
                  <a:pt x="4212" y="2105"/>
                </a:lnTo>
                <a:lnTo>
                  <a:pt x="4205" y="2161"/>
                </a:lnTo>
                <a:lnTo>
                  <a:pt x="4193" y="2215"/>
                </a:lnTo>
                <a:lnTo>
                  <a:pt x="4177" y="2269"/>
                </a:lnTo>
                <a:lnTo>
                  <a:pt x="4158" y="2317"/>
                </a:lnTo>
                <a:lnTo>
                  <a:pt x="4135" y="2363"/>
                </a:lnTo>
                <a:lnTo>
                  <a:pt x="4109" y="2405"/>
                </a:lnTo>
                <a:lnTo>
                  <a:pt x="4079" y="2439"/>
                </a:lnTo>
                <a:lnTo>
                  <a:pt x="4048" y="2469"/>
                </a:lnTo>
                <a:lnTo>
                  <a:pt x="4015" y="2490"/>
                </a:lnTo>
                <a:lnTo>
                  <a:pt x="3978" y="2504"/>
                </a:lnTo>
                <a:lnTo>
                  <a:pt x="3942" y="2509"/>
                </a:lnTo>
                <a:lnTo>
                  <a:pt x="3924" y="2594"/>
                </a:lnTo>
                <a:lnTo>
                  <a:pt x="3902" y="2678"/>
                </a:lnTo>
                <a:lnTo>
                  <a:pt x="3877" y="2760"/>
                </a:lnTo>
                <a:lnTo>
                  <a:pt x="3848" y="2837"/>
                </a:lnTo>
                <a:lnTo>
                  <a:pt x="3815" y="2912"/>
                </a:lnTo>
                <a:lnTo>
                  <a:pt x="3781" y="2983"/>
                </a:lnTo>
                <a:lnTo>
                  <a:pt x="3745" y="3049"/>
                </a:lnTo>
                <a:lnTo>
                  <a:pt x="3708" y="3114"/>
                </a:lnTo>
                <a:lnTo>
                  <a:pt x="3672" y="3171"/>
                </a:lnTo>
                <a:lnTo>
                  <a:pt x="3635" y="3227"/>
                </a:lnTo>
                <a:lnTo>
                  <a:pt x="3600" y="3276"/>
                </a:lnTo>
                <a:lnTo>
                  <a:pt x="3567" y="3321"/>
                </a:lnTo>
                <a:lnTo>
                  <a:pt x="3536" y="3359"/>
                </a:lnTo>
                <a:lnTo>
                  <a:pt x="3506" y="3394"/>
                </a:lnTo>
                <a:lnTo>
                  <a:pt x="3482" y="3422"/>
                </a:lnTo>
                <a:lnTo>
                  <a:pt x="3463" y="3445"/>
                </a:lnTo>
                <a:lnTo>
                  <a:pt x="3447" y="3462"/>
                </a:lnTo>
                <a:lnTo>
                  <a:pt x="3438" y="3471"/>
                </a:lnTo>
                <a:lnTo>
                  <a:pt x="3435" y="3474"/>
                </a:lnTo>
                <a:lnTo>
                  <a:pt x="3435" y="3479"/>
                </a:lnTo>
                <a:lnTo>
                  <a:pt x="3435" y="3493"/>
                </a:lnTo>
                <a:lnTo>
                  <a:pt x="3435" y="3516"/>
                </a:lnTo>
                <a:lnTo>
                  <a:pt x="3437" y="3544"/>
                </a:lnTo>
                <a:lnTo>
                  <a:pt x="3440" y="3577"/>
                </a:lnTo>
                <a:lnTo>
                  <a:pt x="3444" y="3614"/>
                </a:lnTo>
                <a:lnTo>
                  <a:pt x="3451" y="3652"/>
                </a:lnTo>
                <a:lnTo>
                  <a:pt x="3458" y="3692"/>
                </a:lnTo>
                <a:lnTo>
                  <a:pt x="3466" y="3732"/>
                </a:lnTo>
                <a:lnTo>
                  <a:pt x="3478" y="3770"/>
                </a:lnTo>
                <a:lnTo>
                  <a:pt x="3492" y="3805"/>
                </a:lnTo>
                <a:lnTo>
                  <a:pt x="3510" y="3835"/>
                </a:lnTo>
                <a:lnTo>
                  <a:pt x="3529" y="3859"/>
                </a:lnTo>
                <a:lnTo>
                  <a:pt x="3553" y="3877"/>
                </a:lnTo>
                <a:lnTo>
                  <a:pt x="3579" y="3887"/>
                </a:lnTo>
                <a:lnTo>
                  <a:pt x="3630" y="3896"/>
                </a:lnTo>
                <a:lnTo>
                  <a:pt x="3691" y="3912"/>
                </a:lnTo>
                <a:lnTo>
                  <a:pt x="3757" y="3931"/>
                </a:lnTo>
                <a:lnTo>
                  <a:pt x="3832" y="3953"/>
                </a:lnTo>
                <a:lnTo>
                  <a:pt x="3910" y="3981"/>
                </a:lnTo>
                <a:lnTo>
                  <a:pt x="3996" y="4014"/>
                </a:lnTo>
                <a:lnTo>
                  <a:pt x="4086" y="4049"/>
                </a:lnTo>
                <a:lnTo>
                  <a:pt x="4179" y="4089"/>
                </a:lnTo>
                <a:lnTo>
                  <a:pt x="4276" y="4133"/>
                </a:lnTo>
                <a:lnTo>
                  <a:pt x="4375" y="4180"/>
                </a:lnTo>
                <a:lnTo>
                  <a:pt x="4475" y="4229"/>
                </a:lnTo>
                <a:lnTo>
                  <a:pt x="4577" y="4283"/>
                </a:lnTo>
                <a:lnTo>
                  <a:pt x="4679" y="4338"/>
                </a:lnTo>
                <a:lnTo>
                  <a:pt x="4780" y="4398"/>
                </a:lnTo>
                <a:lnTo>
                  <a:pt x="4879" y="4460"/>
                </a:lnTo>
                <a:lnTo>
                  <a:pt x="4978" y="4525"/>
                </a:lnTo>
                <a:lnTo>
                  <a:pt x="5072" y="4593"/>
                </a:lnTo>
                <a:lnTo>
                  <a:pt x="5164" y="4661"/>
                </a:lnTo>
                <a:lnTo>
                  <a:pt x="5252" y="4734"/>
                </a:lnTo>
                <a:lnTo>
                  <a:pt x="5335" y="4807"/>
                </a:lnTo>
                <a:lnTo>
                  <a:pt x="5412" y="4882"/>
                </a:lnTo>
                <a:lnTo>
                  <a:pt x="5482" y="4959"/>
                </a:lnTo>
                <a:lnTo>
                  <a:pt x="5546" y="5039"/>
                </a:lnTo>
                <a:lnTo>
                  <a:pt x="5602" y="5119"/>
                </a:lnTo>
                <a:lnTo>
                  <a:pt x="5649" y="5199"/>
                </a:lnTo>
                <a:lnTo>
                  <a:pt x="5687" y="5283"/>
                </a:lnTo>
                <a:lnTo>
                  <a:pt x="5715" y="5366"/>
                </a:lnTo>
                <a:lnTo>
                  <a:pt x="5732" y="5450"/>
                </a:lnTo>
                <a:lnTo>
                  <a:pt x="5738" y="5535"/>
                </a:lnTo>
                <a:lnTo>
                  <a:pt x="0" y="5535"/>
                </a:lnTo>
                <a:lnTo>
                  <a:pt x="5" y="5450"/>
                </a:lnTo>
                <a:lnTo>
                  <a:pt x="23" y="5366"/>
                </a:lnTo>
                <a:lnTo>
                  <a:pt x="52" y="5283"/>
                </a:lnTo>
                <a:lnTo>
                  <a:pt x="89" y="5199"/>
                </a:lnTo>
                <a:lnTo>
                  <a:pt x="138" y="5119"/>
                </a:lnTo>
                <a:lnTo>
                  <a:pt x="193" y="5039"/>
                </a:lnTo>
                <a:lnTo>
                  <a:pt x="256" y="4959"/>
                </a:lnTo>
                <a:lnTo>
                  <a:pt x="327" y="4882"/>
                </a:lnTo>
                <a:lnTo>
                  <a:pt x="404" y="4807"/>
                </a:lnTo>
                <a:lnTo>
                  <a:pt x="486" y="4734"/>
                </a:lnTo>
                <a:lnTo>
                  <a:pt x="575" y="4661"/>
                </a:lnTo>
                <a:lnTo>
                  <a:pt x="665" y="4593"/>
                </a:lnTo>
                <a:lnTo>
                  <a:pt x="761" y="4525"/>
                </a:lnTo>
                <a:lnTo>
                  <a:pt x="859" y="4460"/>
                </a:lnTo>
                <a:lnTo>
                  <a:pt x="958" y="4398"/>
                </a:lnTo>
                <a:lnTo>
                  <a:pt x="1061" y="4338"/>
                </a:lnTo>
                <a:lnTo>
                  <a:pt x="1162" y="4283"/>
                </a:lnTo>
                <a:lnTo>
                  <a:pt x="1263" y="4229"/>
                </a:lnTo>
                <a:lnTo>
                  <a:pt x="1364" y="4180"/>
                </a:lnTo>
                <a:lnTo>
                  <a:pt x="1463" y="4133"/>
                </a:lnTo>
                <a:lnTo>
                  <a:pt x="1559" y="4089"/>
                </a:lnTo>
                <a:lnTo>
                  <a:pt x="1653" y="4049"/>
                </a:lnTo>
                <a:lnTo>
                  <a:pt x="1742" y="4014"/>
                </a:lnTo>
                <a:lnTo>
                  <a:pt x="1827" y="3981"/>
                </a:lnTo>
                <a:lnTo>
                  <a:pt x="1907" y="3953"/>
                </a:lnTo>
                <a:lnTo>
                  <a:pt x="1980" y="3931"/>
                </a:lnTo>
                <a:lnTo>
                  <a:pt x="2048" y="3912"/>
                </a:lnTo>
                <a:lnTo>
                  <a:pt x="2108" y="3896"/>
                </a:lnTo>
                <a:lnTo>
                  <a:pt x="2160" y="3887"/>
                </a:lnTo>
                <a:lnTo>
                  <a:pt x="2186" y="3877"/>
                </a:lnTo>
                <a:lnTo>
                  <a:pt x="2209" y="3859"/>
                </a:lnTo>
                <a:lnTo>
                  <a:pt x="2230" y="3835"/>
                </a:lnTo>
                <a:lnTo>
                  <a:pt x="2245" y="3805"/>
                </a:lnTo>
                <a:lnTo>
                  <a:pt x="2259" y="3770"/>
                </a:lnTo>
                <a:lnTo>
                  <a:pt x="2271" y="3732"/>
                </a:lnTo>
                <a:lnTo>
                  <a:pt x="2282" y="3692"/>
                </a:lnTo>
                <a:lnTo>
                  <a:pt x="2289" y="3652"/>
                </a:lnTo>
                <a:lnTo>
                  <a:pt x="2294" y="3614"/>
                </a:lnTo>
                <a:lnTo>
                  <a:pt x="2297" y="3577"/>
                </a:lnTo>
                <a:lnTo>
                  <a:pt x="2301" y="3544"/>
                </a:lnTo>
                <a:lnTo>
                  <a:pt x="2303" y="3516"/>
                </a:lnTo>
                <a:lnTo>
                  <a:pt x="2304" y="3493"/>
                </a:lnTo>
                <a:lnTo>
                  <a:pt x="2304" y="3479"/>
                </a:lnTo>
                <a:lnTo>
                  <a:pt x="2304" y="3474"/>
                </a:lnTo>
                <a:lnTo>
                  <a:pt x="2301" y="3471"/>
                </a:lnTo>
                <a:lnTo>
                  <a:pt x="2290" y="3462"/>
                </a:lnTo>
                <a:lnTo>
                  <a:pt x="2277" y="3445"/>
                </a:lnTo>
                <a:lnTo>
                  <a:pt x="2256" y="3422"/>
                </a:lnTo>
                <a:lnTo>
                  <a:pt x="2231" y="3394"/>
                </a:lnTo>
                <a:lnTo>
                  <a:pt x="2203" y="3359"/>
                </a:lnTo>
                <a:lnTo>
                  <a:pt x="2172" y="3321"/>
                </a:lnTo>
                <a:lnTo>
                  <a:pt x="2139" y="3276"/>
                </a:lnTo>
                <a:lnTo>
                  <a:pt x="2102" y="3227"/>
                </a:lnTo>
                <a:lnTo>
                  <a:pt x="2066" y="3171"/>
                </a:lnTo>
                <a:lnTo>
                  <a:pt x="2029" y="3114"/>
                </a:lnTo>
                <a:lnTo>
                  <a:pt x="1993" y="3049"/>
                </a:lnTo>
                <a:lnTo>
                  <a:pt x="1958" y="2983"/>
                </a:lnTo>
                <a:lnTo>
                  <a:pt x="1923" y="2912"/>
                </a:lnTo>
                <a:lnTo>
                  <a:pt x="1892" y="2837"/>
                </a:lnTo>
                <a:lnTo>
                  <a:pt x="1862" y="2760"/>
                </a:lnTo>
                <a:lnTo>
                  <a:pt x="1836" y="2678"/>
                </a:lnTo>
                <a:lnTo>
                  <a:pt x="1815" y="2594"/>
                </a:lnTo>
                <a:lnTo>
                  <a:pt x="1798" y="2509"/>
                </a:lnTo>
                <a:lnTo>
                  <a:pt x="1759" y="2504"/>
                </a:lnTo>
                <a:lnTo>
                  <a:pt x="1724" y="2490"/>
                </a:lnTo>
                <a:lnTo>
                  <a:pt x="1690" y="2469"/>
                </a:lnTo>
                <a:lnTo>
                  <a:pt x="1658" y="2439"/>
                </a:lnTo>
                <a:lnTo>
                  <a:pt x="1630" y="2405"/>
                </a:lnTo>
                <a:lnTo>
                  <a:pt x="1604" y="2363"/>
                </a:lnTo>
                <a:lnTo>
                  <a:pt x="1582" y="2317"/>
                </a:lnTo>
                <a:lnTo>
                  <a:pt x="1561" y="2269"/>
                </a:lnTo>
                <a:lnTo>
                  <a:pt x="1545" y="2215"/>
                </a:lnTo>
                <a:lnTo>
                  <a:pt x="1535" y="2161"/>
                </a:lnTo>
                <a:lnTo>
                  <a:pt x="1526" y="2105"/>
                </a:lnTo>
                <a:lnTo>
                  <a:pt x="1522" y="2049"/>
                </a:lnTo>
                <a:lnTo>
                  <a:pt x="1524" y="1992"/>
                </a:lnTo>
                <a:lnTo>
                  <a:pt x="1531" y="1938"/>
                </a:lnTo>
                <a:lnTo>
                  <a:pt x="1543" y="1885"/>
                </a:lnTo>
                <a:lnTo>
                  <a:pt x="1559" y="1835"/>
                </a:lnTo>
                <a:lnTo>
                  <a:pt x="1583" y="1790"/>
                </a:lnTo>
                <a:lnTo>
                  <a:pt x="1611" y="1748"/>
                </a:lnTo>
                <a:lnTo>
                  <a:pt x="1646" y="1713"/>
                </a:lnTo>
                <a:lnTo>
                  <a:pt x="1646" y="1692"/>
                </a:lnTo>
                <a:lnTo>
                  <a:pt x="1643" y="1668"/>
                </a:lnTo>
                <a:lnTo>
                  <a:pt x="1641" y="1638"/>
                </a:lnTo>
                <a:lnTo>
                  <a:pt x="1636" y="1605"/>
                </a:lnTo>
                <a:lnTo>
                  <a:pt x="1632" y="1566"/>
                </a:lnTo>
                <a:lnTo>
                  <a:pt x="1629" y="1525"/>
                </a:lnTo>
                <a:lnTo>
                  <a:pt x="1625" y="1479"/>
                </a:lnTo>
                <a:lnTo>
                  <a:pt x="1622" y="1431"/>
                </a:lnTo>
                <a:lnTo>
                  <a:pt x="1618" y="1380"/>
                </a:lnTo>
                <a:lnTo>
                  <a:pt x="1616" y="1326"/>
                </a:lnTo>
                <a:lnTo>
                  <a:pt x="1616" y="1269"/>
                </a:lnTo>
                <a:lnTo>
                  <a:pt x="1616" y="1211"/>
                </a:lnTo>
                <a:lnTo>
                  <a:pt x="1618" y="1152"/>
                </a:lnTo>
                <a:lnTo>
                  <a:pt x="1623" y="1091"/>
                </a:lnTo>
                <a:lnTo>
                  <a:pt x="1629" y="1028"/>
                </a:lnTo>
                <a:lnTo>
                  <a:pt x="1637" y="965"/>
                </a:lnTo>
                <a:lnTo>
                  <a:pt x="1648" y="901"/>
                </a:lnTo>
                <a:lnTo>
                  <a:pt x="1662" y="838"/>
                </a:lnTo>
                <a:lnTo>
                  <a:pt x="1677" y="774"/>
                </a:lnTo>
                <a:lnTo>
                  <a:pt x="1698" y="711"/>
                </a:lnTo>
                <a:lnTo>
                  <a:pt x="1721" y="648"/>
                </a:lnTo>
                <a:lnTo>
                  <a:pt x="1749" y="587"/>
                </a:lnTo>
                <a:lnTo>
                  <a:pt x="1778" y="528"/>
                </a:lnTo>
                <a:lnTo>
                  <a:pt x="1813" y="471"/>
                </a:lnTo>
                <a:lnTo>
                  <a:pt x="1853" y="413"/>
                </a:lnTo>
                <a:lnTo>
                  <a:pt x="1897" y="359"/>
                </a:lnTo>
                <a:lnTo>
                  <a:pt x="1946" y="309"/>
                </a:lnTo>
                <a:lnTo>
                  <a:pt x="2000" y="260"/>
                </a:lnTo>
                <a:lnTo>
                  <a:pt x="2059" y="215"/>
                </a:lnTo>
                <a:lnTo>
                  <a:pt x="2123" y="173"/>
                </a:lnTo>
                <a:lnTo>
                  <a:pt x="2195" y="134"/>
                </a:lnTo>
                <a:lnTo>
                  <a:pt x="2271" y="101"/>
                </a:lnTo>
                <a:lnTo>
                  <a:pt x="2353" y="72"/>
                </a:lnTo>
                <a:lnTo>
                  <a:pt x="2442" y="46"/>
                </a:lnTo>
                <a:lnTo>
                  <a:pt x="2540" y="26"/>
                </a:lnTo>
                <a:lnTo>
                  <a:pt x="2642" y="12"/>
                </a:lnTo>
                <a:lnTo>
                  <a:pt x="2752" y="4"/>
                </a:lnTo>
                <a:lnTo>
                  <a:pt x="286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0718" y="977461"/>
            <a:ext cx="3641834" cy="57071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862551" y="977461"/>
            <a:ext cx="8119241" cy="570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20716" y="977461"/>
            <a:ext cx="3641834" cy="11035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161595" y="5896303"/>
            <a:ext cx="1564368" cy="583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12442" y="5896303"/>
            <a:ext cx="1564368" cy="583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863289" y="5896303"/>
            <a:ext cx="1564368" cy="583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Reply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70436" y="1347228"/>
            <a:ext cx="4034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 title goes here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170436" y="1864042"/>
            <a:ext cx="40341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 subject goes here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217735" y="2547493"/>
            <a:ext cx="61121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4170436" y="2399982"/>
            <a:ext cx="74980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54915" y="1167807"/>
            <a:ext cx="3365742" cy="722894"/>
            <a:chOff x="496808" y="1144219"/>
            <a:chExt cx="3365742" cy="722894"/>
          </a:xfrm>
        </p:grpSpPr>
        <p:sp>
          <p:nvSpPr>
            <p:cNvPr id="25" name="Rectangle 24"/>
            <p:cNvSpPr/>
            <p:nvPr/>
          </p:nvSpPr>
          <p:spPr>
            <a:xfrm>
              <a:off x="502837" y="1497781"/>
              <a:ext cx="33597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ohn_will@mail.com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6808" y="1144219"/>
              <a:ext cx="335971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John Will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8762" y="2271394"/>
            <a:ext cx="3365742" cy="722894"/>
            <a:chOff x="496808" y="1144219"/>
            <a:chExt cx="3365742" cy="722894"/>
          </a:xfrm>
        </p:grpSpPr>
        <p:sp>
          <p:nvSpPr>
            <p:cNvPr id="29" name="Rectangle 28"/>
            <p:cNvSpPr/>
            <p:nvPr/>
          </p:nvSpPr>
          <p:spPr>
            <a:xfrm>
              <a:off x="502837" y="1497781"/>
              <a:ext cx="33597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perter_hill@mail.com</a:t>
              </a:r>
              <a:endParaRPr lang="en-US" dirty="0" smtClean="0">
                <a:solidFill>
                  <a:schemeClr val="accent6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6808" y="1144219"/>
              <a:ext cx="335971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Peter Hill</a:t>
              </a:r>
              <a:endParaRPr lang="en-US" sz="2400" dirty="0" smtClean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8762" y="3374981"/>
            <a:ext cx="3365742" cy="722894"/>
            <a:chOff x="496808" y="1144219"/>
            <a:chExt cx="3365742" cy="722894"/>
          </a:xfrm>
        </p:grpSpPr>
        <p:sp>
          <p:nvSpPr>
            <p:cNvPr id="32" name="Rectangle 31"/>
            <p:cNvSpPr/>
            <p:nvPr/>
          </p:nvSpPr>
          <p:spPr>
            <a:xfrm>
              <a:off x="502837" y="1497781"/>
              <a:ext cx="33597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on_roll@mail.com</a:t>
              </a:r>
              <a:endParaRPr lang="en-US" dirty="0" smtClean="0">
                <a:solidFill>
                  <a:schemeClr val="accent6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96808" y="1144219"/>
              <a:ext cx="335971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Don Roll</a:t>
              </a:r>
              <a:endParaRPr lang="en-US" sz="2400" dirty="0" smtClean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48886" y="4478568"/>
            <a:ext cx="3365742" cy="722894"/>
            <a:chOff x="496808" y="1144219"/>
            <a:chExt cx="3365742" cy="722894"/>
          </a:xfrm>
        </p:grpSpPr>
        <p:sp>
          <p:nvSpPr>
            <p:cNvPr id="35" name="Rectangle 34"/>
            <p:cNvSpPr/>
            <p:nvPr/>
          </p:nvSpPr>
          <p:spPr>
            <a:xfrm>
              <a:off x="502837" y="1497781"/>
              <a:ext cx="33597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jay_black@mail.com</a:t>
              </a:r>
              <a:endParaRPr lang="en-US" dirty="0" smtClean="0">
                <a:solidFill>
                  <a:schemeClr val="accent6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6808" y="1144219"/>
              <a:ext cx="335971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Jay Black</a:t>
              </a:r>
              <a:endParaRPr lang="en-US" sz="2400" dirty="0" smtClean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4791" y="5566387"/>
            <a:ext cx="3365742" cy="722894"/>
            <a:chOff x="496808" y="1144219"/>
            <a:chExt cx="3365742" cy="722894"/>
          </a:xfrm>
        </p:grpSpPr>
        <p:sp>
          <p:nvSpPr>
            <p:cNvPr id="38" name="Rectangle 37"/>
            <p:cNvSpPr/>
            <p:nvPr/>
          </p:nvSpPr>
          <p:spPr>
            <a:xfrm>
              <a:off x="502837" y="1497781"/>
              <a:ext cx="33597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robert@mail.com</a:t>
              </a:r>
              <a:endParaRPr lang="en-US" dirty="0" smtClean="0">
                <a:solidFill>
                  <a:schemeClr val="accent6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96808" y="1144219"/>
              <a:ext cx="335971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Robert Luke</a:t>
              </a:r>
              <a:endParaRPr lang="en-US" sz="2400" dirty="0" smtClean="0">
                <a:solidFill>
                  <a:schemeClr val="accent4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487155" y="3172493"/>
            <a:ext cx="310896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87155" y="4276081"/>
            <a:ext cx="310896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87155" y="5411197"/>
            <a:ext cx="310896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sosceles Triangle 42"/>
          <p:cNvSpPr/>
          <p:nvPr/>
        </p:nvSpPr>
        <p:spPr>
          <a:xfrm rot="16200000" flipV="1">
            <a:off x="3800402" y="1502361"/>
            <a:ext cx="223499" cy="11406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7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862551" y="977461"/>
            <a:ext cx="8119241" cy="570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70436" y="2399982"/>
            <a:ext cx="7555527" cy="32913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3647" y="-1"/>
            <a:ext cx="1613647" cy="7530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7294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0941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4588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68235" y="-1"/>
            <a:ext cx="4123765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Isosceles Triangle 12"/>
          <p:cNvSpPr/>
          <p:nvPr/>
        </p:nvSpPr>
        <p:spPr>
          <a:xfrm flipV="1">
            <a:off x="2308720" y="753034"/>
            <a:ext cx="223499" cy="11406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0161595" y="191850"/>
            <a:ext cx="182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Name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76" name="Freeform 12"/>
          <p:cNvSpPr>
            <a:spLocks/>
          </p:cNvSpPr>
          <p:nvPr/>
        </p:nvSpPr>
        <p:spPr bwMode="auto">
          <a:xfrm>
            <a:off x="9871070" y="176084"/>
            <a:ext cx="411480" cy="369332"/>
          </a:xfrm>
          <a:custGeom>
            <a:avLst/>
            <a:gdLst>
              <a:gd name="T0" fmla="*/ 3200 w 5738"/>
              <a:gd name="T1" fmla="*/ 26 h 5535"/>
              <a:gd name="T2" fmla="*/ 3545 w 5738"/>
              <a:gd name="T3" fmla="*/ 134 h 5535"/>
              <a:gd name="T4" fmla="*/ 3792 w 5738"/>
              <a:gd name="T5" fmla="*/ 309 h 5535"/>
              <a:gd name="T6" fmla="*/ 3959 w 5738"/>
              <a:gd name="T7" fmla="*/ 528 h 5535"/>
              <a:gd name="T8" fmla="*/ 4060 w 5738"/>
              <a:gd name="T9" fmla="*/ 774 h 5535"/>
              <a:gd name="T10" fmla="*/ 4109 w 5738"/>
              <a:gd name="T11" fmla="*/ 1028 h 5535"/>
              <a:gd name="T12" fmla="*/ 4123 w 5738"/>
              <a:gd name="T13" fmla="*/ 1269 h 5535"/>
              <a:gd name="T14" fmla="*/ 4114 w 5738"/>
              <a:gd name="T15" fmla="*/ 1479 h 5535"/>
              <a:gd name="T16" fmla="*/ 4098 w 5738"/>
              <a:gd name="T17" fmla="*/ 1638 h 5535"/>
              <a:gd name="T18" fmla="*/ 4126 w 5738"/>
              <a:gd name="T19" fmla="*/ 1748 h 5535"/>
              <a:gd name="T20" fmla="*/ 4208 w 5738"/>
              <a:gd name="T21" fmla="*/ 1938 h 5535"/>
              <a:gd name="T22" fmla="*/ 4205 w 5738"/>
              <a:gd name="T23" fmla="*/ 2161 h 5535"/>
              <a:gd name="T24" fmla="*/ 4135 w 5738"/>
              <a:gd name="T25" fmla="*/ 2363 h 5535"/>
              <a:gd name="T26" fmla="*/ 4015 w 5738"/>
              <a:gd name="T27" fmla="*/ 2490 h 5535"/>
              <a:gd name="T28" fmla="*/ 3902 w 5738"/>
              <a:gd name="T29" fmla="*/ 2678 h 5535"/>
              <a:gd name="T30" fmla="*/ 3781 w 5738"/>
              <a:gd name="T31" fmla="*/ 2983 h 5535"/>
              <a:gd name="T32" fmla="*/ 3635 w 5738"/>
              <a:gd name="T33" fmla="*/ 3227 h 5535"/>
              <a:gd name="T34" fmla="*/ 3506 w 5738"/>
              <a:gd name="T35" fmla="*/ 3394 h 5535"/>
              <a:gd name="T36" fmla="*/ 3438 w 5738"/>
              <a:gd name="T37" fmla="*/ 3471 h 5535"/>
              <a:gd name="T38" fmla="*/ 3435 w 5738"/>
              <a:gd name="T39" fmla="*/ 3516 h 5535"/>
              <a:gd name="T40" fmla="*/ 3451 w 5738"/>
              <a:gd name="T41" fmla="*/ 3652 h 5535"/>
              <a:gd name="T42" fmla="*/ 3492 w 5738"/>
              <a:gd name="T43" fmla="*/ 3805 h 5535"/>
              <a:gd name="T44" fmla="*/ 3579 w 5738"/>
              <a:gd name="T45" fmla="*/ 3887 h 5535"/>
              <a:gd name="T46" fmla="*/ 3832 w 5738"/>
              <a:gd name="T47" fmla="*/ 3953 h 5535"/>
              <a:gd name="T48" fmla="*/ 4179 w 5738"/>
              <a:gd name="T49" fmla="*/ 4089 h 5535"/>
              <a:gd name="T50" fmla="*/ 4577 w 5738"/>
              <a:gd name="T51" fmla="*/ 4283 h 5535"/>
              <a:gd name="T52" fmla="*/ 4978 w 5738"/>
              <a:gd name="T53" fmla="*/ 4525 h 5535"/>
              <a:gd name="T54" fmla="*/ 5335 w 5738"/>
              <a:gd name="T55" fmla="*/ 4807 h 5535"/>
              <a:gd name="T56" fmla="*/ 5602 w 5738"/>
              <a:gd name="T57" fmla="*/ 5119 h 5535"/>
              <a:gd name="T58" fmla="*/ 5732 w 5738"/>
              <a:gd name="T59" fmla="*/ 5450 h 5535"/>
              <a:gd name="T60" fmla="*/ 23 w 5738"/>
              <a:gd name="T61" fmla="*/ 5366 h 5535"/>
              <a:gd name="T62" fmla="*/ 193 w 5738"/>
              <a:gd name="T63" fmla="*/ 5039 h 5535"/>
              <a:gd name="T64" fmla="*/ 486 w 5738"/>
              <a:gd name="T65" fmla="*/ 4734 h 5535"/>
              <a:gd name="T66" fmla="*/ 859 w 5738"/>
              <a:gd name="T67" fmla="*/ 4460 h 5535"/>
              <a:gd name="T68" fmla="*/ 1263 w 5738"/>
              <a:gd name="T69" fmla="*/ 4229 h 5535"/>
              <a:gd name="T70" fmla="*/ 1653 w 5738"/>
              <a:gd name="T71" fmla="*/ 4049 h 5535"/>
              <a:gd name="T72" fmla="*/ 1980 w 5738"/>
              <a:gd name="T73" fmla="*/ 3931 h 5535"/>
              <a:gd name="T74" fmla="*/ 2186 w 5738"/>
              <a:gd name="T75" fmla="*/ 3877 h 5535"/>
              <a:gd name="T76" fmla="*/ 2259 w 5738"/>
              <a:gd name="T77" fmla="*/ 3770 h 5535"/>
              <a:gd name="T78" fmla="*/ 2294 w 5738"/>
              <a:gd name="T79" fmla="*/ 3614 h 5535"/>
              <a:gd name="T80" fmla="*/ 2304 w 5738"/>
              <a:gd name="T81" fmla="*/ 3493 h 5535"/>
              <a:gd name="T82" fmla="*/ 2290 w 5738"/>
              <a:gd name="T83" fmla="*/ 3462 h 5535"/>
              <a:gd name="T84" fmla="*/ 2203 w 5738"/>
              <a:gd name="T85" fmla="*/ 3359 h 5535"/>
              <a:gd name="T86" fmla="*/ 2066 w 5738"/>
              <a:gd name="T87" fmla="*/ 3171 h 5535"/>
              <a:gd name="T88" fmla="*/ 1923 w 5738"/>
              <a:gd name="T89" fmla="*/ 2912 h 5535"/>
              <a:gd name="T90" fmla="*/ 1815 w 5738"/>
              <a:gd name="T91" fmla="*/ 2594 h 5535"/>
              <a:gd name="T92" fmla="*/ 1690 w 5738"/>
              <a:gd name="T93" fmla="*/ 2469 h 5535"/>
              <a:gd name="T94" fmla="*/ 1582 w 5738"/>
              <a:gd name="T95" fmla="*/ 2317 h 5535"/>
              <a:gd name="T96" fmla="*/ 1526 w 5738"/>
              <a:gd name="T97" fmla="*/ 2105 h 5535"/>
              <a:gd name="T98" fmla="*/ 1543 w 5738"/>
              <a:gd name="T99" fmla="*/ 1885 h 5535"/>
              <a:gd name="T100" fmla="*/ 1646 w 5738"/>
              <a:gd name="T101" fmla="*/ 1713 h 5535"/>
              <a:gd name="T102" fmla="*/ 1636 w 5738"/>
              <a:gd name="T103" fmla="*/ 1605 h 5535"/>
              <a:gd name="T104" fmla="*/ 1622 w 5738"/>
              <a:gd name="T105" fmla="*/ 1431 h 5535"/>
              <a:gd name="T106" fmla="*/ 1616 w 5738"/>
              <a:gd name="T107" fmla="*/ 1211 h 5535"/>
              <a:gd name="T108" fmla="*/ 1637 w 5738"/>
              <a:gd name="T109" fmla="*/ 965 h 5535"/>
              <a:gd name="T110" fmla="*/ 1698 w 5738"/>
              <a:gd name="T111" fmla="*/ 711 h 5535"/>
              <a:gd name="T112" fmla="*/ 1813 w 5738"/>
              <a:gd name="T113" fmla="*/ 471 h 5535"/>
              <a:gd name="T114" fmla="*/ 2000 w 5738"/>
              <a:gd name="T115" fmla="*/ 260 h 5535"/>
              <a:gd name="T116" fmla="*/ 2271 w 5738"/>
              <a:gd name="T117" fmla="*/ 101 h 5535"/>
              <a:gd name="T118" fmla="*/ 2642 w 5738"/>
              <a:gd name="T119" fmla="*/ 12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38" h="5535">
                <a:moveTo>
                  <a:pt x="2869" y="0"/>
                </a:moveTo>
                <a:lnTo>
                  <a:pt x="2987" y="4"/>
                </a:lnTo>
                <a:lnTo>
                  <a:pt x="3097" y="12"/>
                </a:lnTo>
                <a:lnTo>
                  <a:pt x="3200" y="26"/>
                </a:lnTo>
                <a:lnTo>
                  <a:pt x="3296" y="46"/>
                </a:lnTo>
                <a:lnTo>
                  <a:pt x="3384" y="72"/>
                </a:lnTo>
                <a:lnTo>
                  <a:pt x="3468" y="101"/>
                </a:lnTo>
                <a:lnTo>
                  <a:pt x="3545" y="134"/>
                </a:lnTo>
                <a:lnTo>
                  <a:pt x="3614" y="173"/>
                </a:lnTo>
                <a:lnTo>
                  <a:pt x="3679" y="215"/>
                </a:lnTo>
                <a:lnTo>
                  <a:pt x="3738" y="260"/>
                </a:lnTo>
                <a:lnTo>
                  <a:pt x="3792" y="309"/>
                </a:lnTo>
                <a:lnTo>
                  <a:pt x="3841" y="359"/>
                </a:lnTo>
                <a:lnTo>
                  <a:pt x="3884" y="413"/>
                </a:lnTo>
                <a:lnTo>
                  <a:pt x="3924" y="471"/>
                </a:lnTo>
                <a:lnTo>
                  <a:pt x="3959" y="528"/>
                </a:lnTo>
                <a:lnTo>
                  <a:pt x="3991" y="587"/>
                </a:lnTo>
                <a:lnTo>
                  <a:pt x="4017" y="648"/>
                </a:lnTo>
                <a:lnTo>
                  <a:pt x="4041" y="711"/>
                </a:lnTo>
                <a:lnTo>
                  <a:pt x="4060" y="774"/>
                </a:lnTo>
                <a:lnTo>
                  <a:pt x="4078" y="838"/>
                </a:lnTo>
                <a:lnTo>
                  <a:pt x="4090" y="901"/>
                </a:lnTo>
                <a:lnTo>
                  <a:pt x="4102" y="965"/>
                </a:lnTo>
                <a:lnTo>
                  <a:pt x="4109" y="1028"/>
                </a:lnTo>
                <a:lnTo>
                  <a:pt x="4116" y="1091"/>
                </a:lnTo>
                <a:lnTo>
                  <a:pt x="4119" y="1152"/>
                </a:lnTo>
                <a:lnTo>
                  <a:pt x="4121" y="1211"/>
                </a:lnTo>
                <a:lnTo>
                  <a:pt x="4123" y="1269"/>
                </a:lnTo>
                <a:lnTo>
                  <a:pt x="4121" y="1326"/>
                </a:lnTo>
                <a:lnTo>
                  <a:pt x="4119" y="1380"/>
                </a:lnTo>
                <a:lnTo>
                  <a:pt x="4118" y="1431"/>
                </a:lnTo>
                <a:lnTo>
                  <a:pt x="4114" y="1479"/>
                </a:lnTo>
                <a:lnTo>
                  <a:pt x="4111" y="1525"/>
                </a:lnTo>
                <a:lnTo>
                  <a:pt x="4105" y="1566"/>
                </a:lnTo>
                <a:lnTo>
                  <a:pt x="4102" y="1605"/>
                </a:lnTo>
                <a:lnTo>
                  <a:pt x="4098" y="1638"/>
                </a:lnTo>
                <a:lnTo>
                  <a:pt x="4095" y="1668"/>
                </a:lnTo>
                <a:lnTo>
                  <a:pt x="4093" y="1692"/>
                </a:lnTo>
                <a:lnTo>
                  <a:pt x="4092" y="1713"/>
                </a:lnTo>
                <a:lnTo>
                  <a:pt x="4126" y="1748"/>
                </a:lnTo>
                <a:lnTo>
                  <a:pt x="4156" y="1790"/>
                </a:lnTo>
                <a:lnTo>
                  <a:pt x="4179" y="1835"/>
                </a:lnTo>
                <a:lnTo>
                  <a:pt x="4196" y="1885"/>
                </a:lnTo>
                <a:lnTo>
                  <a:pt x="4208" y="1938"/>
                </a:lnTo>
                <a:lnTo>
                  <a:pt x="4213" y="1992"/>
                </a:lnTo>
                <a:lnTo>
                  <a:pt x="4215" y="2049"/>
                </a:lnTo>
                <a:lnTo>
                  <a:pt x="4212" y="2105"/>
                </a:lnTo>
                <a:lnTo>
                  <a:pt x="4205" y="2161"/>
                </a:lnTo>
                <a:lnTo>
                  <a:pt x="4193" y="2215"/>
                </a:lnTo>
                <a:lnTo>
                  <a:pt x="4177" y="2269"/>
                </a:lnTo>
                <a:lnTo>
                  <a:pt x="4158" y="2317"/>
                </a:lnTo>
                <a:lnTo>
                  <a:pt x="4135" y="2363"/>
                </a:lnTo>
                <a:lnTo>
                  <a:pt x="4109" y="2405"/>
                </a:lnTo>
                <a:lnTo>
                  <a:pt x="4079" y="2439"/>
                </a:lnTo>
                <a:lnTo>
                  <a:pt x="4048" y="2469"/>
                </a:lnTo>
                <a:lnTo>
                  <a:pt x="4015" y="2490"/>
                </a:lnTo>
                <a:lnTo>
                  <a:pt x="3978" y="2504"/>
                </a:lnTo>
                <a:lnTo>
                  <a:pt x="3942" y="2509"/>
                </a:lnTo>
                <a:lnTo>
                  <a:pt x="3924" y="2594"/>
                </a:lnTo>
                <a:lnTo>
                  <a:pt x="3902" y="2678"/>
                </a:lnTo>
                <a:lnTo>
                  <a:pt x="3877" y="2760"/>
                </a:lnTo>
                <a:lnTo>
                  <a:pt x="3848" y="2837"/>
                </a:lnTo>
                <a:lnTo>
                  <a:pt x="3815" y="2912"/>
                </a:lnTo>
                <a:lnTo>
                  <a:pt x="3781" y="2983"/>
                </a:lnTo>
                <a:lnTo>
                  <a:pt x="3745" y="3049"/>
                </a:lnTo>
                <a:lnTo>
                  <a:pt x="3708" y="3114"/>
                </a:lnTo>
                <a:lnTo>
                  <a:pt x="3672" y="3171"/>
                </a:lnTo>
                <a:lnTo>
                  <a:pt x="3635" y="3227"/>
                </a:lnTo>
                <a:lnTo>
                  <a:pt x="3600" y="3276"/>
                </a:lnTo>
                <a:lnTo>
                  <a:pt x="3567" y="3321"/>
                </a:lnTo>
                <a:lnTo>
                  <a:pt x="3536" y="3359"/>
                </a:lnTo>
                <a:lnTo>
                  <a:pt x="3506" y="3394"/>
                </a:lnTo>
                <a:lnTo>
                  <a:pt x="3482" y="3422"/>
                </a:lnTo>
                <a:lnTo>
                  <a:pt x="3463" y="3445"/>
                </a:lnTo>
                <a:lnTo>
                  <a:pt x="3447" y="3462"/>
                </a:lnTo>
                <a:lnTo>
                  <a:pt x="3438" y="3471"/>
                </a:lnTo>
                <a:lnTo>
                  <a:pt x="3435" y="3474"/>
                </a:lnTo>
                <a:lnTo>
                  <a:pt x="3435" y="3479"/>
                </a:lnTo>
                <a:lnTo>
                  <a:pt x="3435" y="3493"/>
                </a:lnTo>
                <a:lnTo>
                  <a:pt x="3435" y="3516"/>
                </a:lnTo>
                <a:lnTo>
                  <a:pt x="3437" y="3544"/>
                </a:lnTo>
                <a:lnTo>
                  <a:pt x="3440" y="3577"/>
                </a:lnTo>
                <a:lnTo>
                  <a:pt x="3444" y="3614"/>
                </a:lnTo>
                <a:lnTo>
                  <a:pt x="3451" y="3652"/>
                </a:lnTo>
                <a:lnTo>
                  <a:pt x="3458" y="3692"/>
                </a:lnTo>
                <a:lnTo>
                  <a:pt x="3466" y="3732"/>
                </a:lnTo>
                <a:lnTo>
                  <a:pt x="3478" y="3770"/>
                </a:lnTo>
                <a:lnTo>
                  <a:pt x="3492" y="3805"/>
                </a:lnTo>
                <a:lnTo>
                  <a:pt x="3510" y="3835"/>
                </a:lnTo>
                <a:lnTo>
                  <a:pt x="3529" y="3859"/>
                </a:lnTo>
                <a:lnTo>
                  <a:pt x="3553" y="3877"/>
                </a:lnTo>
                <a:lnTo>
                  <a:pt x="3579" y="3887"/>
                </a:lnTo>
                <a:lnTo>
                  <a:pt x="3630" y="3896"/>
                </a:lnTo>
                <a:lnTo>
                  <a:pt x="3691" y="3912"/>
                </a:lnTo>
                <a:lnTo>
                  <a:pt x="3757" y="3931"/>
                </a:lnTo>
                <a:lnTo>
                  <a:pt x="3832" y="3953"/>
                </a:lnTo>
                <a:lnTo>
                  <a:pt x="3910" y="3981"/>
                </a:lnTo>
                <a:lnTo>
                  <a:pt x="3996" y="4014"/>
                </a:lnTo>
                <a:lnTo>
                  <a:pt x="4086" y="4049"/>
                </a:lnTo>
                <a:lnTo>
                  <a:pt x="4179" y="4089"/>
                </a:lnTo>
                <a:lnTo>
                  <a:pt x="4276" y="4133"/>
                </a:lnTo>
                <a:lnTo>
                  <a:pt x="4375" y="4180"/>
                </a:lnTo>
                <a:lnTo>
                  <a:pt x="4475" y="4229"/>
                </a:lnTo>
                <a:lnTo>
                  <a:pt x="4577" y="4283"/>
                </a:lnTo>
                <a:lnTo>
                  <a:pt x="4679" y="4338"/>
                </a:lnTo>
                <a:lnTo>
                  <a:pt x="4780" y="4398"/>
                </a:lnTo>
                <a:lnTo>
                  <a:pt x="4879" y="4460"/>
                </a:lnTo>
                <a:lnTo>
                  <a:pt x="4978" y="4525"/>
                </a:lnTo>
                <a:lnTo>
                  <a:pt x="5072" y="4593"/>
                </a:lnTo>
                <a:lnTo>
                  <a:pt x="5164" y="4661"/>
                </a:lnTo>
                <a:lnTo>
                  <a:pt x="5252" y="4734"/>
                </a:lnTo>
                <a:lnTo>
                  <a:pt x="5335" y="4807"/>
                </a:lnTo>
                <a:lnTo>
                  <a:pt x="5412" y="4882"/>
                </a:lnTo>
                <a:lnTo>
                  <a:pt x="5482" y="4959"/>
                </a:lnTo>
                <a:lnTo>
                  <a:pt x="5546" y="5039"/>
                </a:lnTo>
                <a:lnTo>
                  <a:pt x="5602" y="5119"/>
                </a:lnTo>
                <a:lnTo>
                  <a:pt x="5649" y="5199"/>
                </a:lnTo>
                <a:lnTo>
                  <a:pt x="5687" y="5283"/>
                </a:lnTo>
                <a:lnTo>
                  <a:pt x="5715" y="5366"/>
                </a:lnTo>
                <a:lnTo>
                  <a:pt x="5732" y="5450"/>
                </a:lnTo>
                <a:lnTo>
                  <a:pt x="5738" y="5535"/>
                </a:lnTo>
                <a:lnTo>
                  <a:pt x="0" y="5535"/>
                </a:lnTo>
                <a:lnTo>
                  <a:pt x="5" y="5450"/>
                </a:lnTo>
                <a:lnTo>
                  <a:pt x="23" y="5366"/>
                </a:lnTo>
                <a:lnTo>
                  <a:pt x="52" y="5283"/>
                </a:lnTo>
                <a:lnTo>
                  <a:pt x="89" y="5199"/>
                </a:lnTo>
                <a:lnTo>
                  <a:pt x="138" y="5119"/>
                </a:lnTo>
                <a:lnTo>
                  <a:pt x="193" y="5039"/>
                </a:lnTo>
                <a:lnTo>
                  <a:pt x="256" y="4959"/>
                </a:lnTo>
                <a:lnTo>
                  <a:pt x="327" y="4882"/>
                </a:lnTo>
                <a:lnTo>
                  <a:pt x="404" y="4807"/>
                </a:lnTo>
                <a:lnTo>
                  <a:pt x="486" y="4734"/>
                </a:lnTo>
                <a:lnTo>
                  <a:pt x="575" y="4661"/>
                </a:lnTo>
                <a:lnTo>
                  <a:pt x="665" y="4593"/>
                </a:lnTo>
                <a:lnTo>
                  <a:pt x="761" y="4525"/>
                </a:lnTo>
                <a:lnTo>
                  <a:pt x="859" y="4460"/>
                </a:lnTo>
                <a:lnTo>
                  <a:pt x="958" y="4398"/>
                </a:lnTo>
                <a:lnTo>
                  <a:pt x="1061" y="4338"/>
                </a:lnTo>
                <a:lnTo>
                  <a:pt x="1162" y="4283"/>
                </a:lnTo>
                <a:lnTo>
                  <a:pt x="1263" y="4229"/>
                </a:lnTo>
                <a:lnTo>
                  <a:pt x="1364" y="4180"/>
                </a:lnTo>
                <a:lnTo>
                  <a:pt x="1463" y="4133"/>
                </a:lnTo>
                <a:lnTo>
                  <a:pt x="1559" y="4089"/>
                </a:lnTo>
                <a:lnTo>
                  <a:pt x="1653" y="4049"/>
                </a:lnTo>
                <a:lnTo>
                  <a:pt x="1742" y="4014"/>
                </a:lnTo>
                <a:lnTo>
                  <a:pt x="1827" y="3981"/>
                </a:lnTo>
                <a:lnTo>
                  <a:pt x="1907" y="3953"/>
                </a:lnTo>
                <a:lnTo>
                  <a:pt x="1980" y="3931"/>
                </a:lnTo>
                <a:lnTo>
                  <a:pt x="2048" y="3912"/>
                </a:lnTo>
                <a:lnTo>
                  <a:pt x="2108" y="3896"/>
                </a:lnTo>
                <a:lnTo>
                  <a:pt x="2160" y="3887"/>
                </a:lnTo>
                <a:lnTo>
                  <a:pt x="2186" y="3877"/>
                </a:lnTo>
                <a:lnTo>
                  <a:pt x="2209" y="3859"/>
                </a:lnTo>
                <a:lnTo>
                  <a:pt x="2230" y="3835"/>
                </a:lnTo>
                <a:lnTo>
                  <a:pt x="2245" y="3805"/>
                </a:lnTo>
                <a:lnTo>
                  <a:pt x="2259" y="3770"/>
                </a:lnTo>
                <a:lnTo>
                  <a:pt x="2271" y="3732"/>
                </a:lnTo>
                <a:lnTo>
                  <a:pt x="2282" y="3692"/>
                </a:lnTo>
                <a:lnTo>
                  <a:pt x="2289" y="3652"/>
                </a:lnTo>
                <a:lnTo>
                  <a:pt x="2294" y="3614"/>
                </a:lnTo>
                <a:lnTo>
                  <a:pt x="2297" y="3577"/>
                </a:lnTo>
                <a:lnTo>
                  <a:pt x="2301" y="3544"/>
                </a:lnTo>
                <a:lnTo>
                  <a:pt x="2303" y="3516"/>
                </a:lnTo>
                <a:lnTo>
                  <a:pt x="2304" y="3493"/>
                </a:lnTo>
                <a:lnTo>
                  <a:pt x="2304" y="3479"/>
                </a:lnTo>
                <a:lnTo>
                  <a:pt x="2304" y="3474"/>
                </a:lnTo>
                <a:lnTo>
                  <a:pt x="2301" y="3471"/>
                </a:lnTo>
                <a:lnTo>
                  <a:pt x="2290" y="3462"/>
                </a:lnTo>
                <a:lnTo>
                  <a:pt x="2277" y="3445"/>
                </a:lnTo>
                <a:lnTo>
                  <a:pt x="2256" y="3422"/>
                </a:lnTo>
                <a:lnTo>
                  <a:pt x="2231" y="3394"/>
                </a:lnTo>
                <a:lnTo>
                  <a:pt x="2203" y="3359"/>
                </a:lnTo>
                <a:lnTo>
                  <a:pt x="2172" y="3321"/>
                </a:lnTo>
                <a:lnTo>
                  <a:pt x="2139" y="3276"/>
                </a:lnTo>
                <a:lnTo>
                  <a:pt x="2102" y="3227"/>
                </a:lnTo>
                <a:lnTo>
                  <a:pt x="2066" y="3171"/>
                </a:lnTo>
                <a:lnTo>
                  <a:pt x="2029" y="3114"/>
                </a:lnTo>
                <a:lnTo>
                  <a:pt x="1993" y="3049"/>
                </a:lnTo>
                <a:lnTo>
                  <a:pt x="1958" y="2983"/>
                </a:lnTo>
                <a:lnTo>
                  <a:pt x="1923" y="2912"/>
                </a:lnTo>
                <a:lnTo>
                  <a:pt x="1892" y="2837"/>
                </a:lnTo>
                <a:lnTo>
                  <a:pt x="1862" y="2760"/>
                </a:lnTo>
                <a:lnTo>
                  <a:pt x="1836" y="2678"/>
                </a:lnTo>
                <a:lnTo>
                  <a:pt x="1815" y="2594"/>
                </a:lnTo>
                <a:lnTo>
                  <a:pt x="1798" y="2509"/>
                </a:lnTo>
                <a:lnTo>
                  <a:pt x="1759" y="2504"/>
                </a:lnTo>
                <a:lnTo>
                  <a:pt x="1724" y="2490"/>
                </a:lnTo>
                <a:lnTo>
                  <a:pt x="1690" y="2469"/>
                </a:lnTo>
                <a:lnTo>
                  <a:pt x="1658" y="2439"/>
                </a:lnTo>
                <a:lnTo>
                  <a:pt x="1630" y="2405"/>
                </a:lnTo>
                <a:lnTo>
                  <a:pt x="1604" y="2363"/>
                </a:lnTo>
                <a:lnTo>
                  <a:pt x="1582" y="2317"/>
                </a:lnTo>
                <a:lnTo>
                  <a:pt x="1561" y="2269"/>
                </a:lnTo>
                <a:lnTo>
                  <a:pt x="1545" y="2215"/>
                </a:lnTo>
                <a:lnTo>
                  <a:pt x="1535" y="2161"/>
                </a:lnTo>
                <a:lnTo>
                  <a:pt x="1526" y="2105"/>
                </a:lnTo>
                <a:lnTo>
                  <a:pt x="1522" y="2049"/>
                </a:lnTo>
                <a:lnTo>
                  <a:pt x="1524" y="1992"/>
                </a:lnTo>
                <a:lnTo>
                  <a:pt x="1531" y="1938"/>
                </a:lnTo>
                <a:lnTo>
                  <a:pt x="1543" y="1885"/>
                </a:lnTo>
                <a:lnTo>
                  <a:pt x="1559" y="1835"/>
                </a:lnTo>
                <a:lnTo>
                  <a:pt x="1583" y="1790"/>
                </a:lnTo>
                <a:lnTo>
                  <a:pt x="1611" y="1748"/>
                </a:lnTo>
                <a:lnTo>
                  <a:pt x="1646" y="1713"/>
                </a:lnTo>
                <a:lnTo>
                  <a:pt x="1646" y="1692"/>
                </a:lnTo>
                <a:lnTo>
                  <a:pt x="1643" y="1668"/>
                </a:lnTo>
                <a:lnTo>
                  <a:pt x="1641" y="1638"/>
                </a:lnTo>
                <a:lnTo>
                  <a:pt x="1636" y="1605"/>
                </a:lnTo>
                <a:lnTo>
                  <a:pt x="1632" y="1566"/>
                </a:lnTo>
                <a:lnTo>
                  <a:pt x="1629" y="1525"/>
                </a:lnTo>
                <a:lnTo>
                  <a:pt x="1625" y="1479"/>
                </a:lnTo>
                <a:lnTo>
                  <a:pt x="1622" y="1431"/>
                </a:lnTo>
                <a:lnTo>
                  <a:pt x="1618" y="1380"/>
                </a:lnTo>
                <a:lnTo>
                  <a:pt x="1616" y="1326"/>
                </a:lnTo>
                <a:lnTo>
                  <a:pt x="1616" y="1269"/>
                </a:lnTo>
                <a:lnTo>
                  <a:pt x="1616" y="1211"/>
                </a:lnTo>
                <a:lnTo>
                  <a:pt x="1618" y="1152"/>
                </a:lnTo>
                <a:lnTo>
                  <a:pt x="1623" y="1091"/>
                </a:lnTo>
                <a:lnTo>
                  <a:pt x="1629" y="1028"/>
                </a:lnTo>
                <a:lnTo>
                  <a:pt x="1637" y="965"/>
                </a:lnTo>
                <a:lnTo>
                  <a:pt x="1648" y="901"/>
                </a:lnTo>
                <a:lnTo>
                  <a:pt x="1662" y="838"/>
                </a:lnTo>
                <a:lnTo>
                  <a:pt x="1677" y="774"/>
                </a:lnTo>
                <a:lnTo>
                  <a:pt x="1698" y="711"/>
                </a:lnTo>
                <a:lnTo>
                  <a:pt x="1721" y="648"/>
                </a:lnTo>
                <a:lnTo>
                  <a:pt x="1749" y="587"/>
                </a:lnTo>
                <a:lnTo>
                  <a:pt x="1778" y="528"/>
                </a:lnTo>
                <a:lnTo>
                  <a:pt x="1813" y="471"/>
                </a:lnTo>
                <a:lnTo>
                  <a:pt x="1853" y="413"/>
                </a:lnTo>
                <a:lnTo>
                  <a:pt x="1897" y="359"/>
                </a:lnTo>
                <a:lnTo>
                  <a:pt x="1946" y="309"/>
                </a:lnTo>
                <a:lnTo>
                  <a:pt x="2000" y="260"/>
                </a:lnTo>
                <a:lnTo>
                  <a:pt x="2059" y="215"/>
                </a:lnTo>
                <a:lnTo>
                  <a:pt x="2123" y="173"/>
                </a:lnTo>
                <a:lnTo>
                  <a:pt x="2195" y="134"/>
                </a:lnTo>
                <a:lnTo>
                  <a:pt x="2271" y="101"/>
                </a:lnTo>
                <a:lnTo>
                  <a:pt x="2353" y="72"/>
                </a:lnTo>
                <a:lnTo>
                  <a:pt x="2442" y="46"/>
                </a:lnTo>
                <a:lnTo>
                  <a:pt x="2540" y="26"/>
                </a:lnTo>
                <a:lnTo>
                  <a:pt x="2642" y="12"/>
                </a:lnTo>
                <a:lnTo>
                  <a:pt x="2752" y="4"/>
                </a:lnTo>
                <a:lnTo>
                  <a:pt x="286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0718" y="977461"/>
            <a:ext cx="3641834" cy="57071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20716" y="977461"/>
            <a:ext cx="3641834" cy="11035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70436" y="1347228"/>
            <a:ext cx="4034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 title goes here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170436" y="1864042"/>
            <a:ext cx="40341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 subject goes here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161595" y="5896303"/>
            <a:ext cx="1564368" cy="583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Clear All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512442" y="5896303"/>
            <a:ext cx="1564368" cy="583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Draft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63289" y="5896303"/>
            <a:ext cx="1564368" cy="583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12329" y="2594791"/>
            <a:ext cx="62505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 You can replace this text. Enter your text here.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54915" y="1167807"/>
            <a:ext cx="3365742" cy="722894"/>
            <a:chOff x="496808" y="1144219"/>
            <a:chExt cx="3365742" cy="722894"/>
          </a:xfrm>
        </p:grpSpPr>
        <p:sp>
          <p:nvSpPr>
            <p:cNvPr id="30" name="Rectangle 29"/>
            <p:cNvSpPr/>
            <p:nvPr/>
          </p:nvSpPr>
          <p:spPr>
            <a:xfrm>
              <a:off x="502837" y="1497781"/>
              <a:ext cx="33597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ohn_will@mail.com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6808" y="1144219"/>
              <a:ext cx="335971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John Will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58762" y="2271394"/>
            <a:ext cx="3365742" cy="722894"/>
            <a:chOff x="496808" y="1144219"/>
            <a:chExt cx="3365742" cy="722894"/>
          </a:xfrm>
        </p:grpSpPr>
        <p:sp>
          <p:nvSpPr>
            <p:cNvPr id="33" name="Rectangle 32"/>
            <p:cNvSpPr/>
            <p:nvPr/>
          </p:nvSpPr>
          <p:spPr>
            <a:xfrm>
              <a:off x="502837" y="1497781"/>
              <a:ext cx="33597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perter_hill@mail.com</a:t>
              </a:r>
              <a:endParaRPr lang="en-US" dirty="0" smtClean="0">
                <a:solidFill>
                  <a:schemeClr val="accent6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96808" y="1144219"/>
              <a:ext cx="335971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Peter Hill</a:t>
              </a:r>
              <a:endParaRPr lang="en-US" sz="2400" dirty="0" smtClean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8762" y="3374981"/>
            <a:ext cx="3365742" cy="722894"/>
            <a:chOff x="496808" y="1144219"/>
            <a:chExt cx="3365742" cy="722894"/>
          </a:xfrm>
        </p:grpSpPr>
        <p:sp>
          <p:nvSpPr>
            <p:cNvPr id="36" name="Rectangle 35"/>
            <p:cNvSpPr/>
            <p:nvPr/>
          </p:nvSpPr>
          <p:spPr>
            <a:xfrm>
              <a:off x="502837" y="1497781"/>
              <a:ext cx="33597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on_roll@mail.com</a:t>
              </a:r>
              <a:endParaRPr lang="en-US" dirty="0" smtClean="0">
                <a:solidFill>
                  <a:schemeClr val="accent6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6808" y="1144219"/>
              <a:ext cx="335971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Don Roll</a:t>
              </a:r>
              <a:endParaRPr lang="en-US" sz="2400" dirty="0" smtClean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8886" y="4478568"/>
            <a:ext cx="3365742" cy="722894"/>
            <a:chOff x="496808" y="1144219"/>
            <a:chExt cx="3365742" cy="722894"/>
          </a:xfrm>
        </p:grpSpPr>
        <p:sp>
          <p:nvSpPr>
            <p:cNvPr id="39" name="Rectangle 38"/>
            <p:cNvSpPr/>
            <p:nvPr/>
          </p:nvSpPr>
          <p:spPr>
            <a:xfrm>
              <a:off x="502837" y="1497781"/>
              <a:ext cx="33597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jay_black@mail.com</a:t>
              </a:r>
              <a:endParaRPr lang="en-US" dirty="0" smtClean="0">
                <a:solidFill>
                  <a:schemeClr val="accent6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96808" y="1144219"/>
              <a:ext cx="335971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Jay Black</a:t>
              </a:r>
              <a:endParaRPr lang="en-US" sz="2400" dirty="0" smtClean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64791" y="5566387"/>
            <a:ext cx="3365742" cy="722894"/>
            <a:chOff x="496808" y="1144219"/>
            <a:chExt cx="3365742" cy="722894"/>
          </a:xfrm>
        </p:grpSpPr>
        <p:sp>
          <p:nvSpPr>
            <p:cNvPr id="42" name="Rectangle 41"/>
            <p:cNvSpPr/>
            <p:nvPr/>
          </p:nvSpPr>
          <p:spPr>
            <a:xfrm>
              <a:off x="502837" y="1497781"/>
              <a:ext cx="33597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robert@mail.com</a:t>
              </a:r>
              <a:endParaRPr lang="en-US" dirty="0" smtClean="0">
                <a:solidFill>
                  <a:schemeClr val="accent6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6808" y="1144219"/>
              <a:ext cx="335971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Robert Luke</a:t>
              </a:r>
              <a:endParaRPr lang="en-US" sz="2400" dirty="0" smtClean="0">
                <a:solidFill>
                  <a:schemeClr val="accent4"/>
                </a:solidFill>
              </a:endParaRPr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487155" y="3172493"/>
            <a:ext cx="310896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7155" y="4276081"/>
            <a:ext cx="310896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87155" y="5411197"/>
            <a:ext cx="310896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rot="16200000" flipV="1">
            <a:off x="3800402" y="1502361"/>
            <a:ext cx="223499" cy="11406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1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14021"/>
              </p:ext>
            </p:extLst>
          </p:nvPr>
        </p:nvGraphicFramePr>
        <p:xfrm>
          <a:off x="-1" y="1939159"/>
          <a:ext cx="12192000" cy="49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  <a:gridCol w="2438400"/>
                <a:gridCol w="2438400"/>
              </a:tblGrid>
              <a:tr h="983768">
                <a:tc>
                  <a:txBody>
                    <a:bodyPr/>
                    <a:lstStyle/>
                    <a:p>
                      <a:pPr algn="ctr"/>
                      <a:endParaRPr lang="en-US" sz="2000" b="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10.00 AM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endParaRPr lang="en-US" b="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b="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b="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with client 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83768">
                <a:tc>
                  <a:txBody>
                    <a:bodyPr/>
                    <a:lstStyle/>
                    <a:p>
                      <a:pPr algn="ctr"/>
                      <a:endParaRPr lang="en-US" sz="2000" b="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11.00 AM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83768">
                <a:tc>
                  <a:txBody>
                    <a:bodyPr/>
                    <a:lstStyle/>
                    <a:p>
                      <a:pPr algn="ctr"/>
                      <a:endParaRPr lang="en-US" sz="2000" b="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12.00 PM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Presentation</a:t>
                      </a:r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83768">
                <a:tc>
                  <a:txBody>
                    <a:bodyPr/>
                    <a:lstStyle/>
                    <a:p>
                      <a:pPr algn="ctr"/>
                      <a:endParaRPr lang="en-US" sz="2000" b="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01.00 PM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105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Take lunch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friends</a:t>
                      </a:r>
                      <a:endPara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983768">
                <a:tc>
                  <a:txBody>
                    <a:bodyPr/>
                    <a:lstStyle/>
                    <a:p>
                      <a:pPr algn="ctr"/>
                      <a:endParaRPr lang="en-US" sz="2000" b="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02.00 PM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2784" y="753034"/>
            <a:ext cx="12189216" cy="1186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3647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7294" y="-1"/>
            <a:ext cx="1613647" cy="7530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0941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4588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68235" y="-1"/>
            <a:ext cx="4123765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flipV="1">
            <a:off x="3923760" y="753034"/>
            <a:ext cx="223499" cy="11406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61595" y="191850"/>
            <a:ext cx="182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Name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9871070" y="176084"/>
            <a:ext cx="411480" cy="369332"/>
          </a:xfrm>
          <a:custGeom>
            <a:avLst/>
            <a:gdLst>
              <a:gd name="T0" fmla="*/ 3200 w 5738"/>
              <a:gd name="T1" fmla="*/ 26 h 5535"/>
              <a:gd name="T2" fmla="*/ 3545 w 5738"/>
              <a:gd name="T3" fmla="*/ 134 h 5535"/>
              <a:gd name="T4" fmla="*/ 3792 w 5738"/>
              <a:gd name="T5" fmla="*/ 309 h 5535"/>
              <a:gd name="T6" fmla="*/ 3959 w 5738"/>
              <a:gd name="T7" fmla="*/ 528 h 5535"/>
              <a:gd name="T8" fmla="*/ 4060 w 5738"/>
              <a:gd name="T9" fmla="*/ 774 h 5535"/>
              <a:gd name="T10" fmla="*/ 4109 w 5738"/>
              <a:gd name="T11" fmla="*/ 1028 h 5535"/>
              <a:gd name="T12" fmla="*/ 4123 w 5738"/>
              <a:gd name="T13" fmla="*/ 1269 h 5535"/>
              <a:gd name="T14" fmla="*/ 4114 w 5738"/>
              <a:gd name="T15" fmla="*/ 1479 h 5535"/>
              <a:gd name="T16" fmla="*/ 4098 w 5738"/>
              <a:gd name="T17" fmla="*/ 1638 h 5535"/>
              <a:gd name="T18" fmla="*/ 4126 w 5738"/>
              <a:gd name="T19" fmla="*/ 1748 h 5535"/>
              <a:gd name="T20" fmla="*/ 4208 w 5738"/>
              <a:gd name="T21" fmla="*/ 1938 h 5535"/>
              <a:gd name="T22" fmla="*/ 4205 w 5738"/>
              <a:gd name="T23" fmla="*/ 2161 h 5535"/>
              <a:gd name="T24" fmla="*/ 4135 w 5738"/>
              <a:gd name="T25" fmla="*/ 2363 h 5535"/>
              <a:gd name="T26" fmla="*/ 4015 w 5738"/>
              <a:gd name="T27" fmla="*/ 2490 h 5535"/>
              <a:gd name="T28" fmla="*/ 3902 w 5738"/>
              <a:gd name="T29" fmla="*/ 2678 h 5535"/>
              <a:gd name="T30" fmla="*/ 3781 w 5738"/>
              <a:gd name="T31" fmla="*/ 2983 h 5535"/>
              <a:gd name="T32" fmla="*/ 3635 w 5738"/>
              <a:gd name="T33" fmla="*/ 3227 h 5535"/>
              <a:gd name="T34" fmla="*/ 3506 w 5738"/>
              <a:gd name="T35" fmla="*/ 3394 h 5535"/>
              <a:gd name="T36" fmla="*/ 3438 w 5738"/>
              <a:gd name="T37" fmla="*/ 3471 h 5535"/>
              <a:gd name="T38" fmla="*/ 3435 w 5738"/>
              <a:gd name="T39" fmla="*/ 3516 h 5535"/>
              <a:gd name="T40" fmla="*/ 3451 w 5738"/>
              <a:gd name="T41" fmla="*/ 3652 h 5535"/>
              <a:gd name="T42" fmla="*/ 3492 w 5738"/>
              <a:gd name="T43" fmla="*/ 3805 h 5535"/>
              <a:gd name="T44" fmla="*/ 3579 w 5738"/>
              <a:gd name="T45" fmla="*/ 3887 h 5535"/>
              <a:gd name="T46" fmla="*/ 3832 w 5738"/>
              <a:gd name="T47" fmla="*/ 3953 h 5535"/>
              <a:gd name="T48" fmla="*/ 4179 w 5738"/>
              <a:gd name="T49" fmla="*/ 4089 h 5535"/>
              <a:gd name="T50" fmla="*/ 4577 w 5738"/>
              <a:gd name="T51" fmla="*/ 4283 h 5535"/>
              <a:gd name="T52" fmla="*/ 4978 w 5738"/>
              <a:gd name="T53" fmla="*/ 4525 h 5535"/>
              <a:gd name="T54" fmla="*/ 5335 w 5738"/>
              <a:gd name="T55" fmla="*/ 4807 h 5535"/>
              <a:gd name="T56" fmla="*/ 5602 w 5738"/>
              <a:gd name="T57" fmla="*/ 5119 h 5535"/>
              <a:gd name="T58" fmla="*/ 5732 w 5738"/>
              <a:gd name="T59" fmla="*/ 5450 h 5535"/>
              <a:gd name="T60" fmla="*/ 23 w 5738"/>
              <a:gd name="T61" fmla="*/ 5366 h 5535"/>
              <a:gd name="T62" fmla="*/ 193 w 5738"/>
              <a:gd name="T63" fmla="*/ 5039 h 5535"/>
              <a:gd name="T64" fmla="*/ 486 w 5738"/>
              <a:gd name="T65" fmla="*/ 4734 h 5535"/>
              <a:gd name="T66" fmla="*/ 859 w 5738"/>
              <a:gd name="T67" fmla="*/ 4460 h 5535"/>
              <a:gd name="T68" fmla="*/ 1263 w 5738"/>
              <a:gd name="T69" fmla="*/ 4229 h 5535"/>
              <a:gd name="T70" fmla="*/ 1653 w 5738"/>
              <a:gd name="T71" fmla="*/ 4049 h 5535"/>
              <a:gd name="T72" fmla="*/ 1980 w 5738"/>
              <a:gd name="T73" fmla="*/ 3931 h 5535"/>
              <a:gd name="T74" fmla="*/ 2186 w 5738"/>
              <a:gd name="T75" fmla="*/ 3877 h 5535"/>
              <a:gd name="T76" fmla="*/ 2259 w 5738"/>
              <a:gd name="T77" fmla="*/ 3770 h 5535"/>
              <a:gd name="T78" fmla="*/ 2294 w 5738"/>
              <a:gd name="T79" fmla="*/ 3614 h 5535"/>
              <a:gd name="T80" fmla="*/ 2304 w 5738"/>
              <a:gd name="T81" fmla="*/ 3493 h 5535"/>
              <a:gd name="T82" fmla="*/ 2290 w 5738"/>
              <a:gd name="T83" fmla="*/ 3462 h 5535"/>
              <a:gd name="T84" fmla="*/ 2203 w 5738"/>
              <a:gd name="T85" fmla="*/ 3359 h 5535"/>
              <a:gd name="T86" fmla="*/ 2066 w 5738"/>
              <a:gd name="T87" fmla="*/ 3171 h 5535"/>
              <a:gd name="T88" fmla="*/ 1923 w 5738"/>
              <a:gd name="T89" fmla="*/ 2912 h 5535"/>
              <a:gd name="T90" fmla="*/ 1815 w 5738"/>
              <a:gd name="T91" fmla="*/ 2594 h 5535"/>
              <a:gd name="T92" fmla="*/ 1690 w 5738"/>
              <a:gd name="T93" fmla="*/ 2469 h 5535"/>
              <a:gd name="T94" fmla="*/ 1582 w 5738"/>
              <a:gd name="T95" fmla="*/ 2317 h 5535"/>
              <a:gd name="T96" fmla="*/ 1526 w 5738"/>
              <a:gd name="T97" fmla="*/ 2105 h 5535"/>
              <a:gd name="T98" fmla="*/ 1543 w 5738"/>
              <a:gd name="T99" fmla="*/ 1885 h 5535"/>
              <a:gd name="T100" fmla="*/ 1646 w 5738"/>
              <a:gd name="T101" fmla="*/ 1713 h 5535"/>
              <a:gd name="T102" fmla="*/ 1636 w 5738"/>
              <a:gd name="T103" fmla="*/ 1605 h 5535"/>
              <a:gd name="T104" fmla="*/ 1622 w 5738"/>
              <a:gd name="T105" fmla="*/ 1431 h 5535"/>
              <a:gd name="T106" fmla="*/ 1616 w 5738"/>
              <a:gd name="T107" fmla="*/ 1211 h 5535"/>
              <a:gd name="T108" fmla="*/ 1637 w 5738"/>
              <a:gd name="T109" fmla="*/ 965 h 5535"/>
              <a:gd name="T110" fmla="*/ 1698 w 5738"/>
              <a:gd name="T111" fmla="*/ 711 h 5535"/>
              <a:gd name="T112" fmla="*/ 1813 w 5738"/>
              <a:gd name="T113" fmla="*/ 471 h 5535"/>
              <a:gd name="T114" fmla="*/ 2000 w 5738"/>
              <a:gd name="T115" fmla="*/ 260 h 5535"/>
              <a:gd name="T116" fmla="*/ 2271 w 5738"/>
              <a:gd name="T117" fmla="*/ 101 h 5535"/>
              <a:gd name="T118" fmla="*/ 2642 w 5738"/>
              <a:gd name="T119" fmla="*/ 12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38" h="5535">
                <a:moveTo>
                  <a:pt x="2869" y="0"/>
                </a:moveTo>
                <a:lnTo>
                  <a:pt x="2987" y="4"/>
                </a:lnTo>
                <a:lnTo>
                  <a:pt x="3097" y="12"/>
                </a:lnTo>
                <a:lnTo>
                  <a:pt x="3200" y="26"/>
                </a:lnTo>
                <a:lnTo>
                  <a:pt x="3296" y="46"/>
                </a:lnTo>
                <a:lnTo>
                  <a:pt x="3384" y="72"/>
                </a:lnTo>
                <a:lnTo>
                  <a:pt x="3468" y="101"/>
                </a:lnTo>
                <a:lnTo>
                  <a:pt x="3545" y="134"/>
                </a:lnTo>
                <a:lnTo>
                  <a:pt x="3614" y="173"/>
                </a:lnTo>
                <a:lnTo>
                  <a:pt x="3679" y="215"/>
                </a:lnTo>
                <a:lnTo>
                  <a:pt x="3738" y="260"/>
                </a:lnTo>
                <a:lnTo>
                  <a:pt x="3792" y="309"/>
                </a:lnTo>
                <a:lnTo>
                  <a:pt x="3841" y="359"/>
                </a:lnTo>
                <a:lnTo>
                  <a:pt x="3884" y="413"/>
                </a:lnTo>
                <a:lnTo>
                  <a:pt x="3924" y="471"/>
                </a:lnTo>
                <a:lnTo>
                  <a:pt x="3959" y="528"/>
                </a:lnTo>
                <a:lnTo>
                  <a:pt x="3991" y="587"/>
                </a:lnTo>
                <a:lnTo>
                  <a:pt x="4017" y="648"/>
                </a:lnTo>
                <a:lnTo>
                  <a:pt x="4041" y="711"/>
                </a:lnTo>
                <a:lnTo>
                  <a:pt x="4060" y="774"/>
                </a:lnTo>
                <a:lnTo>
                  <a:pt x="4078" y="838"/>
                </a:lnTo>
                <a:lnTo>
                  <a:pt x="4090" y="901"/>
                </a:lnTo>
                <a:lnTo>
                  <a:pt x="4102" y="965"/>
                </a:lnTo>
                <a:lnTo>
                  <a:pt x="4109" y="1028"/>
                </a:lnTo>
                <a:lnTo>
                  <a:pt x="4116" y="1091"/>
                </a:lnTo>
                <a:lnTo>
                  <a:pt x="4119" y="1152"/>
                </a:lnTo>
                <a:lnTo>
                  <a:pt x="4121" y="1211"/>
                </a:lnTo>
                <a:lnTo>
                  <a:pt x="4123" y="1269"/>
                </a:lnTo>
                <a:lnTo>
                  <a:pt x="4121" y="1326"/>
                </a:lnTo>
                <a:lnTo>
                  <a:pt x="4119" y="1380"/>
                </a:lnTo>
                <a:lnTo>
                  <a:pt x="4118" y="1431"/>
                </a:lnTo>
                <a:lnTo>
                  <a:pt x="4114" y="1479"/>
                </a:lnTo>
                <a:lnTo>
                  <a:pt x="4111" y="1525"/>
                </a:lnTo>
                <a:lnTo>
                  <a:pt x="4105" y="1566"/>
                </a:lnTo>
                <a:lnTo>
                  <a:pt x="4102" y="1605"/>
                </a:lnTo>
                <a:lnTo>
                  <a:pt x="4098" y="1638"/>
                </a:lnTo>
                <a:lnTo>
                  <a:pt x="4095" y="1668"/>
                </a:lnTo>
                <a:lnTo>
                  <a:pt x="4093" y="1692"/>
                </a:lnTo>
                <a:lnTo>
                  <a:pt x="4092" y="1713"/>
                </a:lnTo>
                <a:lnTo>
                  <a:pt x="4126" y="1748"/>
                </a:lnTo>
                <a:lnTo>
                  <a:pt x="4156" y="1790"/>
                </a:lnTo>
                <a:lnTo>
                  <a:pt x="4179" y="1835"/>
                </a:lnTo>
                <a:lnTo>
                  <a:pt x="4196" y="1885"/>
                </a:lnTo>
                <a:lnTo>
                  <a:pt x="4208" y="1938"/>
                </a:lnTo>
                <a:lnTo>
                  <a:pt x="4213" y="1992"/>
                </a:lnTo>
                <a:lnTo>
                  <a:pt x="4215" y="2049"/>
                </a:lnTo>
                <a:lnTo>
                  <a:pt x="4212" y="2105"/>
                </a:lnTo>
                <a:lnTo>
                  <a:pt x="4205" y="2161"/>
                </a:lnTo>
                <a:lnTo>
                  <a:pt x="4193" y="2215"/>
                </a:lnTo>
                <a:lnTo>
                  <a:pt x="4177" y="2269"/>
                </a:lnTo>
                <a:lnTo>
                  <a:pt x="4158" y="2317"/>
                </a:lnTo>
                <a:lnTo>
                  <a:pt x="4135" y="2363"/>
                </a:lnTo>
                <a:lnTo>
                  <a:pt x="4109" y="2405"/>
                </a:lnTo>
                <a:lnTo>
                  <a:pt x="4079" y="2439"/>
                </a:lnTo>
                <a:lnTo>
                  <a:pt x="4048" y="2469"/>
                </a:lnTo>
                <a:lnTo>
                  <a:pt x="4015" y="2490"/>
                </a:lnTo>
                <a:lnTo>
                  <a:pt x="3978" y="2504"/>
                </a:lnTo>
                <a:lnTo>
                  <a:pt x="3942" y="2509"/>
                </a:lnTo>
                <a:lnTo>
                  <a:pt x="3924" y="2594"/>
                </a:lnTo>
                <a:lnTo>
                  <a:pt x="3902" y="2678"/>
                </a:lnTo>
                <a:lnTo>
                  <a:pt x="3877" y="2760"/>
                </a:lnTo>
                <a:lnTo>
                  <a:pt x="3848" y="2837"/>
                </a:lnTo>
                <a:lnTo>
                  <a:pt x="3815" y="2912"/>
                </a:lnTo>
                <a:lnTo>
                  <a:pt x="3781" y="2983"/>
                </a:lnTo>
                <a:lnTo>
                  <a:pt x="3745" y="3049"/>
                </a:lnTo>
                <a:lnTo>
                  <a:pt x="3708" y="3114"/>
                </a:lnTo>
                <a:lnTo>
                  <a:pt x="3672" y="3171"/>
                </a:lnTo>
                <a:lnTo>
                  <a:pt x="3635" y="3227"/>
                </a:lnTo>
                <a:lnTo>
                  <a:pt x="3600" y="3276"/>
                </a:lnTo>
                <a:lnTo>
                  <a:pt x="3567" y="3321"/>
                </a:lnTo>
                <a:lnTo>
                  <a:pt x="3536" y="3359"/>
                </a:lnTo>
                <a:lnTo>
                  <a:pt x="3506" y="3394"/>
                </a:lnTo>
                <a:lnTo>
                  <a:pt x="3482" y="3422"/>
                </a:lnTo>
                <a:lnTo>
                  <a:pt x="3463" y="3445"/>
                </a:lnTo>
                <a:lnTo>
                  <a:pt x="3447" y="3462"/>
                </a:lnTo>
                <a:lnTo>
                  <a:pt x="3438" y="3471"/>
                </a:lnTo>
                <a:lnTo>
                  <a:pt x="3435" y="3474"/>
                </a:lnTo>
                <a:lnTo>
                  <a:pt x="3435" y="3479"/>
                </a:lnTo>
                <a:lnTo>
                  <a:pt x="3435" y="3493"/>
                </a:lnTo>
                <a:lnTo>
                  <a:pt x="3435" y="3516"/>
                </a:lnTo>
                <a:lnTo>
                  <a:pt x="3437" y="3544"/>
                </a:lnTo>
                <a:lnTo>
                  <a:pt x="3440" y="3577"/>
                </a:lnTo>
                <a:lnTo>
                  <a:pt x="3444" y="3614"/>
                </a:lnTo>
                <a:lnTo>
                  <a:pt x="3451" y="3652"/>
                </a:lnTo>
                <a:lnTo>
                  <a:pt x="3458" y="3692"/>
                </a:lnTo>
                <a:lnTo>
                  <a:pt x="3466" y="3732"/>
                </a:lnTo>
                <a:lnTo>
                  <a:pt x="3478" y="3770"/>
                </a:lnTo>
                <a:lnTo>
                  <a:pt x="3492" y="3805"/>
                </a:lnTo>
                <a:lnTo>
                  <a:pt x="3510" y="3835"/>
                </a:lnTo>
                <a:lnTo>
                  <a:pt x="3529" y="3859"/>
                </a:lnTo>
                <a:lnTo>
                  <a:pt x="3553" y="3877"/>
                </a:lnTo>
                <a:lnTo>
                  <a:pt x="3579" y="3887"/>
                </a:lnTo>
                <a:lnTo>
                  <a:pt x="3630" y="3896"/>
                </a:lnTo>
                <a:lnTo>
                  <a:pt x="3691" y="3912"/>
                </a:lnTo>
                <a:lnTo>
                  <a:pt x="3757" y="3931"/>
                </a:lnTo>
                <a:lnTo>
                  <a:pt x="3832" y="3953"/>
                </a:lnTo>
                <a:lnTo>
                  <a:pt x="3910" y="3981"/>
                </a:lnTo>
                <a:lnTo>
                  <a:pt x="3996" y="4014"/>
                </a:lnTo>
                <a:lnTo>
                  <a:pt x="4086" y="4049"/>
                </a:lnTo>
                <a:lnTo>
                  <a:pt x="4179" y="4089"/>
                </a:lnTo>
                <a:lnTo>
                  <a:pt x="4276" y="4133"/>
                </a:lnTo>
                <a:lnTo>
                  <a:pt x="4375" y="4180"/>
                </a:lnTo>
                <a:lnTo>
                  <a:pt x="4475" y="4229"/>
                </a:lnTo>
                <a:lnTo>
                  <a:pt x="4577" y="4283"/>
                </a:lnTo>
                <a:lnTo>
                  <a:pt x="4679" y="4338"/>
                </a:lnTo>
                <a:lnTo>
                  <a:pt x="4780" y="4398"/>
                </a:lnTo>
                <a:lnTo>
                  <a:pt x="4879" y="4460"/>
                </a:lnTo>
                <a:lnTo>
                  <a:pt x="4978" y="4525"/>
                </a:lnTo>
                <a:lnTo>
                  <a:pt x="5072" y="4593"/>
                </a:lnTo>
                <a:lnTo>
                  <a:pt x="5164" y="4661"/>
                </a:lnTo>
                <a:lnTo>
                  <a:pt x="5252" y="4734"/>
                </a:lnTo>
                <a:lnTo>
                  <a:pt x="5335" y="4807"/>
                </a:lnTo>
                <a:lnTo>
                  <a:pt x="5412" y="4882"/>
                </a:lnTo>
                <a:lnTo>
                  <a:pt x="5482" y="4959"/>
                </a:lnTo>
                <a:lnTo>
                  <a:pt x="5546" y="5039"/>
                </a:lnTo>
                <a:lnTo>
                  <a:pt x="5602" y="5119"/>
                </a:lnTo>
                <a:lnTo>
                  <a:pt x="5649" y="5199"/>
                </a:lnTo>
                <a:lnTo>
                  <a:pt x="5687" y="5283"/>
                </a:lnTo>
                <a:lnTo>
                  <a:pt x="5715" y="5366"/>
                </a:lnTo>
                <a:lnTo>
                  <a:pt x="5732" y="5450"/>
                </a:lnTo>
                <a:lnTo>
                  <a:pt x="5738" y="5535"/>
                </a:lnTo>
                <a:lnTo>
                  <a:pt x="0" y="5535"/>
                </a:lnTo>
                <a:lnTo>
                  <a:pt x="5" y="5450"/>
                </a:lnTo>
                <a:lnTo>
                  <a:pt x="23" y="5366"/>
                </a:lnTo>
                <a:lnTo>
                  <a:pt x="52" y="5283"/>
                </a:lnTo>
                <a:lnTo>
                  <a:pt x="89" y="5199"/>
                </a:lnTo>
                <a:lnTo>
                  <a:pt x="138" y="5119"/>
                </a:lnTo>
                <a:lnTo>
                  <a:pt x="193" y="5039"/>
                </a:lnTo>
                <a:lnTo>
                  <a:pt x="256" y="4959"/>
                </a:lnTo>
                <a:lnTo>
                  <a:pt x="327" y="4882"/>
                </a:lnTo>
                <a:lnTo>
                  <a:pt x="404" y="4807"/>
                </a:lnTo>
                <a:lnTo>
                  <a:pt x="486" y="4734"/>
                </a:lnTo>
                <a:lnTo>
                  <a:pt x="575" y="4661"/>
                </a:lnTo>
                <a:lnTo>
                  <a:pt x="665" y="4593"/>
                </a:lnTo>
                <a:lnTo>
                  <a:pt x="761" y="4525"/>
                </a:lnTo>
                <a:lnTo>
                  <a:pt x="859" y="4460"/>
                </a:lnTo>
                <a:lnTo>
                  <a:pt x="958" y="4398"/>
                </a:lnTo>
                <a:lnTo>
                  <a:pt x="1061" y="4338"/>
                </a:lnTo>
                <a:lnTo>
                  <a:pt x="1162" y="4283"/>
                </a:lnTo>
                <a:lnTo>
                  <a:pt x="1263" y="4229"/>
                </a:lnTo>
                <a:lnTo>
                  <a:pt x="1364" y="4180"/>
                </a:lnTo>
                <a:lnTo>
                  <a:pt x="1463" y="4133"/>
                </a:lnTo>
                <a:lnTo>
                  <a:pt x="1559" y="4089"/>
                </a:lnTo>
                <a:lnTo>
                  <a:pt x="1653" y="4049"/>
                </a:lnTo>
                <a:lnTo>
                  <a:pt x="1742" y="4014"/>
                </a:lnTo>
                <a:lnTo>
                  <a:pt x="1827" y="3981"/>
                </a:lnTo>
                <a:lnTo>
                  <a:pt x="1907" y="3953"/>
                </a:lnTo>
                <a:lnTo>
                  <a:pt x="1980" y="3931"/>
                </a:lnTo>
                <a:lnTo>
                  <a:pt x="2048" y="3912"/>
                </a:lnTo>
                <a:lnTo>
                  <a:pt x="2108" y="3896"/>
                </a:lnTo>
                <a:lnTo>
                  <a:pt x="2160" y="3887"/>
                </a:lnTo>
                <a:lnTo>
                  <a:pt x="2186" y="3877"/>
                </a:lnTo>
                <a:lnTo>
                  <a:pt x="2209" y="3859"/>
                </a:lnTo>
                <a:lnTo>
                  <a:pt x="2230" y="3835"/>
                </a:lnTo>
                <a:lnTo>
                  <a:pt x="2245" y="3805"/>
                </a:lnTo>
                <a:lnTo>
                  <a:pt x="2259" y="3770"/>
                </a:lnTo>
                <a:lnTo>
                  <a:pt x="2271" y="3732"/>
                </a:lnTo>
                <a:lnTo>
                  <a:pt x="2282" y="3692"/>
                </a:lnTo>
                <a:lnTo>
                  <a:pt x="2289" y="3652"/>
                </a:lnTo>
                <a:lnTo>
                  <a:pt x="2294" y="3614"/>
                </a:lnTo>
                <a:lnTo>
                  <a:pt x="2297" y="3577"/>
                </a:lnTo>
                <a:lnTo>
                  <a:pt x="2301" y="3544"/>
                </a:lnTo>
                <a:lnTo>
                  <a:pt x="2303" y="3516"/>
                </a:lnTo>
                <a:lnTo>
                  <a:pt x="2304" y="3493"/>
                </a:lnTo>
                <a:lnTo>
                  <a:pt x="2304" y="3479"/>
                </a:lnTo>
                <a:lnTo>
                  <a:pt x="2304" y="3474"/>
                </a:lnTo>
                <a:lnTo>
                  <a:pt x="2301" y="3471"/>
                </a:lnTo>
                <a:lnTo>
                  <a:pt x="2290" y="3462"/>
                </a:lnTo>
                <a:lnTo>
                  <a:pt x="2277" y="3445"/>
                </a:lnTo>
                <a:lnTo>
                  <a:pt x="2256" y="3422"/>
                </a:lnTo>
                <a:lnTo>
                  <a:pt x="2231" y="3394"/>
                </a:lnTo>
                <a:lnTo>
                  <a:pt x="2203" y="3359"/>
                </a:lnTo>
                <a:lnTo>
                  <a:pt x="2172" y="3321"/>
                </a:lnTo>
                <a:lnTo>
                  <a:pt x="2139" y="3276"/>
                </a:lnTo>
                <a:lnTo>
                  <a:pt x="2102" y="3227"/>
                </a:lnTo>
                <a:lnTo>
                  <a:pt x="2066" y="3171"/>
                </a:lnTo>
                <a:lnTo>
                  <a:pt x="2029" y="3114"/>
                </a:lnTo>
                <a:lnTo>
                  <a:pt x="1993" y="3049"/>
                </a:lnTo>
                <a:lnTo>
                  <a:pt x="1958" y="2983"/>
                </a:lnTo>
                <a:lnTo>
                  <a:pt x="1923" y="2912"/>
                </a:lnTo>
                <a:lnTo>
                  <a:pt x="1892" y="2837"/>
                </a:lnTo>
                <a:lnTo>
                  <a:pt x="1862" y="2760"/>
                </a:lnTo>
                <a:lnTo>
                  <a:pt x="1836" y="2678"/>
                </a:lnTo>
                <a:lnTo>
                  <a:pt x="1815" y="2594"/>
                </a:lnTo>
                <a:lnTo>
                  <a:pt x="1798" y="2509"/>
                </a:lnTo>
                <a:lnTo>
                  <a:pt x="1759" y="2504"/>
                </a:lnTo>
                <a:lnTo>
                  <a:pt x="1724" y="2490"/>
                </a:lnTo>
                <a:lnTo>
                  <a:pt x="1690" y="2469"/>
                </a:lnTo>
                <a:lnTo>
                  <a:pt x="1658" y="2439"/>
                </a:lnTo>
                <a:lnTo>
                  <a:pt x="1630" y="2405"/>
                </a:lnTo>
                <a:lnTo>
                  <a:pt x="1604" y="2363"/>
                </a:lnTo>
                <a:lnTo>
                  <a:pt x="1582" y="2317"/>
                </a:lnTo>
                <a:lnTo>
                  <a:pt x="1561" y="2269"/>
                </a:lnTo>
                <a:lnTo>
                  <a:pt x="1545" y="2215"/>
                </a:lnTo>
                <a:lnTo>
                  <a:pt x="1535" y="2161"/>
                </a:lnTo>
                <a:lnTo>
                  <a:pt x="1526" y="2105"/>
                </a:lnTo>
                <a:lnTo>
                  <a:pt x="1522" y="2049"/>
                </a:lnTo>
                <a:lnTo>
                  <a:pt x="1524" y="1992"/>
                </a:lnTo>
                <a:lnTo>
                  <a:pt x="1531" y="1938"/>
                </a:lnTo>
                <a:lnTo>
                  <a:pt x="1543" y="1885"/>
                </a:lnTo>
                <a:lnTo>
                  <a:pt x="1559" y="1835"/>
                </a:lnTo>
                <a:lnTo>
                  <a:pt x="1583" y="1790"/>
                </a:lnTo>
                <a:lnTo>
                  <a:pt x="1611" y="1748"/>
                </a:lnTo>
                <a:lnTo>
                  <a:pt x="1646" y="1713"/>
                </a:lnTo>
                <a:lnTo>
                  <a:pt x="1646" y="1692"/>
                </a:lnTo>
                <a:lnTo>
                  <a:pt x="1643" y="1668"/>
                </a:lnTo>
                <a:lnTo>
                  <a:pt x="1641" y="1638"/>
                </a:lnTo>
                <a:lnTo>
                  <a:pt x="1636" y="1605"/>
                </a:lnTo>
                <a:lnTo>
                  <a:pt x="1632" y="1566"/>
                </a:lnTo>
                <a:lnTo>
                  <a:pt x="1629" y="1525"/>
                </a:lnTo>
                <a:lnTo>
                  <a:pt x="1625" y="1479"/>
                </a:lnTo>
                <a:lnTo>
                  <a:pt x="1622" y="1431"/>
                </a:lnTo>
                <a:lnTo>
                  <a:pt x="1618" y="1380"/>
                </a:lnTo>
                <a:lnTo>
                  <a:pt x="1616" y="1326"/>
                </a:lnTo>
                <a:lnTo>
                  <a:pt x="1616" y="1269"/>
                </a:lnTo>
                <a:lnTo>
                  <a:pt x="1616" y="1211"/>
                </a:lnTo>
                <a:lnTo>
                  <a:pt x="1618" y="1152"/>
                </a:lnTo>
                <a:lnTo>
                  <a:pt x="1623" y="1091"/>
                </a:lnTo>
                <a:lnTo>
                  <a:pt x="1629" y="1028"/>
                </a:lnTo>
                <a:lnTo>
                  <a:pt x="1637" y="965"/>
                </a:lnTo>
                <a:lnTo>
                  <a:pt x="1648" y="901"/>
                </a:lnTo>
                <a:lnTo>
                  <a:pt x="1662" y="838"/>
                </a:lnTo>
                <a:lnTo>
                  <a:pt x="1677" y="774"/>
                </a:lnTo>
                <a:lnTo>
                  <a:pt x="1698" y="711"/>
                </a:lnTo>
                <a:lnTo>
                  <a:pt x="1721" y="648"/>
                </a:lnTo>
                <a:lnTo>
                  <a:pt x="1749" y="587"/>
                </a:lnTo>
                <a:lnTo>
                  <a:pt x="1778" y="528"/>
                </a:lnTo>
                <a:lnTo>
                  <a:pt x="1813" y="471"/>
                </a:lnTo>
                <a:lnTo>
                  <a:pt x="1853" y="413"/>
                </a:lnTo>
                <a:lnTo>
                  <a:pt x="1897" y="359"/>
                </a:lnTo>
                <a:lnTo>
                  <a:pt x="1946" y="309"/>
                </a:lnTo>
                <a:lnTo>
                  <a:pt x="2000" y="260"/>
                </a:lnTo>
                <a:lnTo>
                  <a:pt x="2059" y="215"/>
                </a:lnTo>
                <a:lnTo>
                  <a:pt x="2123" y="173"/>
                </a:lnTo>
                <a:lnTo>
                  <a:pt x="2195" y="134"/>
                </a:lnTo>
                <a:lnTo>
                  <a:pt x="2271" y="101"/>
                </a:lnTo>
                <a:lnTo>
                  <a:pt x="2353" y="72"/>
                </a:lnTo>
                <a:lnTo>
                  <a:pt x="2442" y="46"/>
                </a:lnTo>
                <a:lnTo>
                  <a:pt x="2540" y="26"/>
                </a:lnTo>
                <a:lnTo>
                  <a:pt x="2642" y="12"/>
                </a:lnTo>
                <a:lnTo>
                  <a:pt x="2752" y="4"/>
                </a:lnTo>
                <a:lnTo>
                  <a:pt x="286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76752" y="961695"/>
            <a:ext cx="1629181" cy="731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4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05933" y="961695"/>
            <a:ext cx="1629181" cy="731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4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35346" y="961695"/>
            <a:ext cx="1629181" cy="731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4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564527" y="961695"/>
            <a:ext cx="1629181" cy="731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US" sz="4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12703" y="961695"/>
            <a:ext cx="1629181" cy="731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4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41884" y="961695"/>
            <a:ext cx="1629181" cy="731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4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2791" y="980476"/>
            <a:ext cx="2013863" cy="731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endParaRPr 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76752" y="1893440"/>
            <a:ext cx="1629181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7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3647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7294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0941" y="-1"/>
            <a:ext cx="1613647" cy="7530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4588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68235" y="-1"/>
            <a:ext cx="4123765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flipV="1">
            <a:off x="5534162" y="753034"/>
            <a:ext cx="223499" cy="11406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61595" y="191850"/>
            <a:ext cx="182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Name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9871070" y="176084"/>
            <a:ext cx="411480" cy="369332"/>
          </a:xfrm>
          <a:custGeom>
            <a:avLst/>
            <a:gdLst>
              <a:gd name="T0" fmla="*/ 3200 w 5738"/>
              <a:gd name="T1" fmla="*/ 26 h 5535"/>
              <a:gd name="T2" fmla="*/ 3545 w 5738"/>
              <a:gd name="T3" fmla="*/ 134 h 5535"/>
              <a:gd name="T4" fmla="*/ 3792 w 5738"/>
              <a:gd name="T5" fmla="*/ 309 h 5535"/>
              <a:gd name="T6" fmla="*/ 3959 w 5738"/>
              <a:gd name="T7" fmla="*/ 528 h 5535"/>
              <a:gd name="T8" fmla="*/ 4060 w 5738"/>
              <a:gd name="T9" fmla="*/ 774 h 5535"/>
              <a:gd name="T10" fmla="*/ 4109 w 5738"/>
              <a:gd name="T11" fmla="*/ 1028 h 5535"/>
              <a:gd name="T12" fmla="*/ 4123 w 5738"/>
              <a:gd name="T13" fmla="*/ 1269 h 5535"/>
              <a:gd name="T14" fmla="*/ 4114 w 5738"/>
              <a:gd name="T15" fmla="*/ 1479 h 5535"/>
              <a:gd name="T16" fmla="*/ 4098 w 5738"/>
              <a:gd name="T17" fmla="*/ 1638 h 5535"/>
              <a:gd name="T18" fmla="*/ 4126 w 5738"/>
              <a:gd name="T19" fmla="*/ 1748 h 5535"/>
              <a:gd name="T20" fmla="*/ 4208 w 5738"/>
              <a:gd name="T21" fmla="*/ 1938 h 5535"/>
              <a:gd name="T22" fmla="*/ 4205 w 5738"/>
              <a:gd name="T23" fmla="*/ 2161 h 5535"/>
              <a:gd name="T24" fmla="*/ 4135 w 5738"/>
              <a:gd name="T25" fmla="*/ 2363 h 5535"/>
              <a:gd name="T26" fmla="*/ 4015 w 5738"/>
              <a:gd name="T27" fmla="*/ 2490 h 5535"/>
              <a:gd name="T28" fmla="*/ 3902 w 5738"/>
              <a:gd name="T29" fmla="*/ 2678 h 5535"/>
              <a:gd name="T30" fmla="*/ 3781 w 5738"/>
              <a:gd name="T31" fmla="*/ 2983 h 5535"/>
              <a:gd name="T32" fmla="*/ 3635 w 5738"/>
              <a:gd name="T33" fmla="*/ 3227 h 5535"/>
              <a:gd name="T34" fmla="*/ 3506 w 5738"/>
              <a:gd name="T35" fmla="*/ 3394 h 5535"/>
              <a:gd name="T36" fmla="*/ 3438 w 5738"/>
              <a:gd name="T37" fmla="*/ 3471 h 5535"/>
              <a:gd name="T38" fmla="*/ 3435 w 5738"/>
              <a:gd name="T39" fmla="*/ 3516 h 5535"/>
              <a:gd name="T40" fmla="*/ 3451 w 5738"/>
              <a:gd name="T41" fmla="*/ 3652 h 5535"/>
              <a:gd name="T42" fmla="*/ 3492 w 5738"/>
              <a:gd name="T43" fmla="*/ 3805 h 5535"/>
              <a:gd name="T44" fmla="*/ 3579 w 5738"/>
              <a:gd name="T45" fmla="*/ 3887 h 5535"/>
              <a:gd name="T46" fmla="*/ 3832 w 5738"/>
              <a:gd name="T47" fmla="*/ 3953 h 5535"/>
              <a:gd name="T48" fmla="*/ 4179 w 5738"/>
              <a:gd name="T49" fmla="*/ 4089 h 5535"/>
              <a:gd name="T50" fmla="*/ 4577 w 5738"/>
              <a:gd name="T51" fmla="*/ 4283 h 5535"/>
              <a:gd name="T52" fmla="*/ 4978 w 5738"/>
              <a:gd name="T53" fmla="*/ 4525 h 5535"/>
              <a:gd name="T54" fmla="*/ 5335 w 5738"/>
              <a:gd name="T55" fmla="*/ 4807 h 5535"/>
              <a:gd name="T56" fmla="*/ 5602 w 5738"/>
              <a:gd name="T57" fmla="*/ 5119 h 5535"/>
              <a:gd name="T58" fmla="*/ 5732 w 5738"/>
              <a:gd name="T59" fmla="*/ 5450 h 5535"/>
              <a:gd name="T60" fmla="*/ 23 w 5738"/>
              <a:gd name="T61" fmla="*/ 5366 h 5535"/>
              <a:gd name="T62" fmla="*/ 193 w 5738"/>
              <a:gd name="T63" fmla="*/ 5039 h 5535"/>
              <a:gd name="T64" fmla="*/ 486 w 5738"/>
              <a:gd name="T65" fmla="*/ 4734 h 5535"/>
              <a:gd name="T66" fmla="*/ 859 w 5738"/>
              <a:gd name="T67" fmla="*/ 4460 h 5535"/>
              <a:gd name="T68" fmla="*/ 1263 w 5738"/>
              <a:gd name="T69" fmla="*/ 4229 h 5535"/>
              <a:gd name="T70" fmla="*/ 1653 w 5738"/>
              <a:gd name="T71" fmla="*/ 4049 h 5535"/>
              <a:gd name="T72" fmla="*/ 1980 w 5738"/>
              <a:gd name="T73" fmla="*/ 3931 h 5535"/>
              <a:gd name="T74" fmla="*/ 2186 w 5738"/>
              <a:gd name="T75" fmla="*/ 3877 h 5535"/>
              <a:gd name="T76" fmla="*/ 2259 w 5738"/>
              <a:gd name="T77" fmla="*/ 3770 h 5535"/>
              <a:gd name="T78" fmla="*/ 2294 w 5738"/>
              <a:gd name="T79" fmla="*/ 3614 h 5535"/>
              <a:gd name="T80" fmla="*/ 2304 w 5738"/>
              <a:gd name="T81" fmla="*/ 3493 h 5535"/>
              <a:gd name="T82" fmla="*/ 2290 w 5738"/>
              <a:gd name="T83" fmla="*/ 3462 h 5535"/>
              <a:gd name="T84" fmla="*/ 2203 w 5738"/>
              <a:gd name="T85" fmla="*/ 3359 h 5535"/>
              <a:gd name="T86" fmla="*/ 2066 w 5738"/>
              <a:gd name="T87" fmla="*/ 3171 h 5535"/>
              <a:gd name="T88" fmla="*/ 1923 w 5738"/>
              <a:gd name="T89" fmla="*/ 2912 h 5535"/>
              <a:gd name="T90" fmla="*/ 1815 w 5738"/>
              <a:gd name="T91" fmla="*/ 2594 h 5535"/>
              <a:gd name="T92" fmla="*/ 1690 w 5738"/>
              <a:gd name="T93" fmla="*/ 2469 h 5535"/>
              <a:gd name="T94" fmla="*/ 1582 w 5738"/>
              <a:gd name="T95" fmla="*/ 2317 h 5535"/>
              <a:gd name="T96" fmla="*/ 1526 w 5738"/>
              <a:gd name="T97" fmla="*/ 2105 h 5535"/>
              <a:gd name="T98" fmla="*/ 1543 w 5738"/>
              <a:gd name="T99" fmla="*/ 1885 h 5535"/>
              <a:gd name="T100" fmla="*/ 1646 w 5738"/>
              <a:gd name="T101" fmla="*/ 1713 h 5535"/>
              <a:gd name="T102" fmla="*/ 1636 w 5738"/>
              <a:gd name="T103" fmla="*/ 1605 h 5535"/>
              <a:gd name="T104" fmla="*/ 1622 w 5738"/>
              <a:gd name="T105" fmla="*/ 1431 h 5535"/>
              <a:gd name="T106" fmla="*/ 1616 w 5738"/>
              <a:gd name="T107" fmla="*/ 1211 h 5535"/>
              <a:gd name="T108" fmla="*/ 1637 w 5738"/>
              <a:gd name="T109" fmla="*/ 965 h 5535"/>
              <a:gd name="T110" fmla="*/ 1698 w 5738"/>
              <a:gd name="T111" fmla="*/ 711 h 5535"/>
              <a:gd name="T112" fmla="*/ 1813 w 5738"/>
              <a:gd name="T113" fmla="*/ 471 h 5535"/>
              <a:gd name="T114" fmla="*/ 2000 w 5738"/>
              <a:gd name="T115" fmla="*/ 260 h 5535"/>
              <a:gd name="T116" fmla="*/ 2271 w 5738"/>
              <a:gd name="T117" fmla="*/ 101 h 5535"/>
              <a:gd name="T118" fmla="*/ 2642 w 5738"/>
              <a:gd name="T119" fmla="*/ 12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38" h="5535">
                <a:moveTo>
                  <a:pt x="2869" y="0"/>
                </a:moveTo>
                <a:lnTo>
                  <a:pt x="2987" y="4"/>
                </a:lnTo>
                <a:lnTo>
                  <a:pt x="3097" y="12"/>
                </a:lnTo>
                <a:lnTo>
                  <a:pt x="3200" y="26"/>
                </a:lnTo>
                <a:lnTo>
                  <a:pt x="3296" y="46"/>
                </a:lnTo>
                <a:lnTo>
                  <a:pt x="3384" y="72"/>
                </a:lnTo>
                <a:lnTo>
                  <a:pt x="3468" y="101"/>
                </a:lnTo>
                <a:lnTo>
                  <a:pt x="3545" y="134"/>
                </a:lnTo>
                <a:lnTo>
                  <a:pt x="3614" y="173"/>
                </a:lnTo>
                <a:lnTo>
                  <a:pt x="3679" y="215"/>
                </a:lnTo>
                <a:lnTo>
                  <a:pt x="3738" y="260"/>
                </a:lnTo>
                <a:lnTo>
                  <a:pt x="3792" y="309"/>
                </a:lnTo>
                <a:lnTo>
                  <a:pt x="3841" y="359"/>
                </a:lnTo>
                <a:lnTo>
                  <a:pt x="3884" y="413"/>
                </a:lnTo>
                <a:lnTo>
                  <a:pt x="3924" y="471"/>
                </a:lnTo>
                <a:lnTo>
                  <a:pt x="3959" y="528"/>
                </a:lnTo>
                <a:lnTo>
                  <a:pt x="3991" y="587"/>
                </a:lnTo>
                <a:lnTo>
                  <a:pt x="4017" y="648"/>
                </a:lnTo>
                <a:lnTo>
                  <a:pt x="4041" y="711"/>
                </a:lnTo>
                <a:lnTo>
                  <a:pt x="4060" y="774"/>
                </a:lnTo>
                <a:lnTo>
                  <a:pt x="4078" y="838"/>
                </a:lnTo>
                <a:lnTo>
                  <a:pt x="4090" y="901"/>
                </a:lnTo>
                <a:lnTo>
                  <a:pt x="4102" y="965"/>
                </a:lnTo>
                <a:lnTo>
                  <a:pt x="4109" y="1028"/>
                </a:lnTo>
                <a:lnTo>
                  <a:pt x="4116" y="1091"/>
                </a:lnTo>
                <a:lnTo>
                  <a:pt x="4119" y="1152"/>
                </a:lnTo>
                <a:lnTo>
                  <a:pt x="4121" y="1211"/>
                </a:lnTo>
                <a:lnTo>
                  <a:pt x="4123" y="1269"/>
                </a:lnTo>
                <a:lnTo>
                  <a:pt x="4121" y="1326"/>
                </a:lnTo>
                <a:lnTo>
                  <a:pt x="4119" y="1380"/>
                </a:lnTo>
                <a:lnTo>
                  <a:pt x="4118" y="1431"/>
                </a:lnTo>
                <a:lnTo>
                  <a:pt x="4114" y="1479"/>
                </a:lnTo>
                <a:lnTo>
                  <a:pt x="4111" y="1525"/>
                </a:lnTo>
                <a:lnTo>
                  <a:pt x="4105" y="1566"/>
                </a:lnTo>
                <a:lnTo>
                  <a:pt x="4102" y="1605"/>
                </a:lnTo>
                <a:lnTo>
                  <a:pt x="4098" y="1638"/>
                </a:lnTo>
                <a:lnTo>
                  <a:pt x="4095" y="1668"/>
                </a:lnTo>
                <a:lnTo>
                  <a:pt x="4093" y="1692"/>
                </a:lnTo>
                <a:lnTo>
                  <a:pt x="4092" y="1713"/>
                </a:lnTo>
                <a:lnTo>
                  <a:pt x="4126" y="1748"/>
                </a:lnTo>
                <a:lnTo>
                  <a:pt x="4156" y="1790"/>
                </a:lnTo>
                <a:lnTo>
                  <a:pt x="4179" y="1835"/>
                </a:lnTo>
                <a:lnTo>
                  <a:pt x="4196" y="1885"/>
                </a:lnTo>
                <a:lnTo>
                  <a:pt x="4208" y="1938"/>
                </a:lnTo>
                <a:lnTo>
                  <a:pt x="4213" y="1992"/>
                </a:lnTo>
                <a:lnTo>
                  <a:pt x="4215" y="2049"/>
                </a:lnTo>
                <a:lnTo>
                  <a:pt x="4212" y="2105"/>
                </a:lnTo>
                <a:lnTo>
                  <a:pt x="4205" y="2161"/>
                </a:lnTo>
                <a:lnTo>
                  <a:pt x="4193" y="2215"/>
                </a:lnTo>
                <a:lnTo>
                  <a:pt x="4177" y="2269"/>
                </a:lnTo>
                <a:lnTo>
                  <a:pt x="4158" y="2317"/>
                </a:lnTo>
                <a:lnTo>
                  <a:pt x="4135" y="2363"/>
                </a:lnTo>
                <a:lnTo>
                  <a:pt x="4109" y="2405"/>
                </a:lnTo>
                <a:lnTo>
                  <a:pt x="4079" y="2439"/>
                </a:lnTo>
                <a:lnTo>
                  <a:pt x="4048" y="2469"/>
                </a:lnTo>
                <a:lnTo>
                  <a:pt x="4015" y="2490"/>
                </a:lnTo>
                <a:lnTo>
                  <a:pt x="3978" y="2504"/>
                </a:lnTo>
                <a:lnTo>
                  <a:pt x="3942" y="2509"/>
                </a:lnTo>
                <a:lnTo>
                  <a:pt x="3924" y="2594"/>
                </a:lnTo>
                <a:lnTo>
                  <a:pt x="3902" y="2678"/>
                </a:lnTo>
                <a:lnTo>
                  <a:pt x="3877" y="2760"/>
                </a:lnTo>
                <a:lnTo>
                  <a:pt x="3848" y="2837"/>
                </a:lnTo>
                <a:lnTo>
                  <a:pt x="3815" y="2912"/>
                </a:lnTo>
                <a:lnTo>
                  <a:pt x="3781" y="2983"/>
                </a:lnTo>
                <a:lnTo>
                  <a:pt x="3745" y="3049"/>
                </a:lnTo>
                <a:lnTo>
                  <a:pt x="3708" y="3114"/>
                </a:lnTo>
                <a:lnTo>
                  <a:pt x="3672" y="3171"/>
                </a:lnTo>
                <a:lnTo>
                  <a:pt x="3635" y="3227"/>
                </a:lnTo>
                <a:lnTo>
                  <a:pt x="3600" y="3276"/>
                </a:lnTo>
                <a:lnTo>
                  <a:pt x="3567" y="3321"/>
                </a:lnTo>
                <a:lnTo>
                  <a:pt x="3536" y="3359"/>
                </a:lnTo>
                <a:lnTo>
                  <a:pt x="3506" y="3394"/>
                </a:lnTo>
                <a:lnTo>
                  <a:pt x="3482" y="3422"/>
                </a:lnTo>
                <a:lnTo>
                  <a:pt x="3463" y="3445"/>
                </a:lnTo>
                <a:lnTo>
                  <a:pt x="3447" y="3462"/>
                </a:lnTo>
                <a:lnTo>
                  <a:pt x="3438" y="3471"/>
                </a:lnTo>
                <a:lnTo>
                  <a:pt x="3435" y="3474"/>
                </a:lnTo>
                <a:lnTo>
                  <a:pt x="3435" y="3479"/>
                </a:lnTo>
                <a:lnTo>
                  <a:pt x="3435" y="3493"/>
                </a:lnTo>
                <a:lnTo>
                  <a:pt x="3435" y="3516"/>
                </a:lnTo>
                <a:lnTo>
                  <a:pt x="3437" y="3544"/>
                </a:lnTo>
                <a:lnTo>
                  <a:pt x="3440" y="3577"/>
                </a:lnTo>
                <a:lnTo>
                  <a:pt x="3444" y="3614"/>
                </a:lnTo>
                <a:lnTo>
                  <a:pt x="3451" y="3652"/>
                </a:lnTo>
                <a:lnTo>
                  <a:pt x="3458" y="3692"/>
                </a:lnTo>
                <a:lnTo>
                  <a:pt x="3466" y="3732"/>
                </a:lnTo>
                <a:lnTo>
                  <a:pt x="3478" y="3770"/>
                </a:lnTo>
                <a:lnTo>
                  <a:pt x="3492" y="3805"/>
                </a:lnTo>
                <a:lnTo>
                  <a:pt x="3510" y="3835"/>
                </a:lnTo>
                <a:lnTo>
                  <a:pt x="3529" y="3859"/>
                </a:lnTo>
                <a:lnTo>
                  <a:pt x="3553" y="3877"/>
                </a:lnTo>
                <a:lnTo>
                  <a:pt x="3579" y="3887"/>
                </a:lnTo>
                <a:lnTo>
                  <a:pt x="3630" y="3896"/>
                </a:lnTo>
                <a:lnTo>
                  <a:pt x="3691" y="3912"/>
                </a:lnTo>
                <a:lnTo>
                  <a:pt x="3757" y="3931"/>
                </a:lnTo>
                <a:lnTo>
                  <a:pt x="3832" y="3953"/>
                </a:lnTo>
                <a:lnTo>
                  <a:pt x="3910" y="3981"/>
                </a:lnTo>
                <a:lnTo>
                  <a:pt x="3996" y="4014"/>
                </a:lnTo>
                <a:lnTo>
                  <a:pt x="4086" y="4049"/>
                </a:lnTo>
                <a:lnTo>
                  <a:pt x="4179" y="4089"/>
                </a:lnTo>
                <a:lnTo>
                  <a:pt x="4276" y="4133"/>
                </a:lnTo>
                <a:lnTo>
                  <a:pt x="4375" y="4180"/>
                </a:lnTo>
                <a:lnTo>
                  <a:pt x="4475" y="4229"/>
                </a:lnTo>
                <a:lnTo>
                  <a:pt x="4577" y="4283"/>
                </a:lnTo>
                <a:lnTo>
                  <a:pt x="4679" y="4338"/>
                </a:lnTo>
                <a:lnTo>
                  <a:pt x="4780" y="4398"/>
                </a:lnTo>
                <a:lnTo>
                  <a:pt x="4879" y="4460"/>
                </a:lnTo>
                <a:lnTo>
                  <a:pt x="4978" y="4525"/>
                </a:lnTo>
                <a:lnTo>
                  <a:pt x="5072" y="4593"/>
                </a:lnTo>
                <a:lnTo>
                  <a:pt x="5164" y="4661"/>
                </a:lnTo>
                <a:lnTo>
                  <a:pt x="5252" y="4734"/>
                </a:lnTo>
                <a:lnTo>
                  <a:pt x="5335" y="4807"/>
                </a:lnTo>
                <a:lnTo>
                  <a:pt x="5412" y="4882"/>
                </a:lnTo>
                <a:lnTo>
                  <a:pt x="5482" y="4959"/>
                </a:lnTo>
                <a:lnTo>
                  <a:pt x="5546" y="5039"/>
                </a:lnTo>
                <a:lnTo>
                  <a:pt x="5602" y="5119"/>
                </a:lnTo>
                <a:lnTo>
                  <a:pt x="5649" y="5199"/>
                </a:lnTo>
                <a:lnTo>
                  <a:pt x="5687" y="5283"/>
                </a:lnTo>
                <a:lnTo>
                  <a:pt x="5715" y="5366"/>
                </a:lnTo>
                <a:lnTo>
                  <a:pt x="5732" y="5450"/>
                </a:lnTo>
                <a:lnTo>
                  <a:pt x="5738" y="5535"/>
                </a:lnTo>
                <a:lnTo>
                  <a:pt x="0" y="5535"/>
                </a:lnTo>
                <a:lnTo>
                  <a:pt x="5" y="5450"/>
                </a:lnTo>
                <a:lnTo>
                  <a:pt x="23" y="5366"/>
                </a:lnTo>
                <a:lnTo>
                  <a:pt x="52" y="5283"/>
                </a:lnTo>
                <a:lnTo>
                  <a:pt x="89" y="5199"/>
                </a:lnTo>
                <a:lnTo>
                  <a:pt x="138" y="5119"/>
                </a:lnTo>
                <a:lnTo>
                  <a:pt x="193" y="5039"/>
                </a:lnTo>
                <a:lnTo>
                  <a:pt x="256" y="4959"/>
                </a:lnTo>
                <a:lnTo>
                  <a:pt x="327" y="4882"/>
                </a:lnTo>
                <a:lnTo>
                  <a:pt x="404" y="4807"/>
                </a:lnTo>
                <a:lnTo>
                  <a:pt x="486" y="4734"/>
                </a:lnTo>
                <a:lnTo>
                  <a:pt x="575" y="4661"/>
                </a:lnTo>
                <a:lnTo>
                  <a:pt x="665" y="4593"/>
                </a:lnTo>
                <a:lnTo>
                  <a:pt x="761" y="4525"/>
                </a:lnTo>
                <a:lnTo>
                  <a:pt x="859" y="4460"/>
                </a:lnTo>
                <a:lnTo>
                  <a:pt x="958" y="4398"/>
                </a:lnTo>
                <a:lnTo>
                  <a:pt x="1061" y="4338"/>
                </a:lnTo>
                <a:lnTo>
                  <a:pt x="1162" y="4283"/>
                </a:lnTo>
                <a:lnTo>
                  <a:pt x="1263" y="4229"/>
                </a:lnTo>
                <a:lnTo>
                  <a:pt x="1364" y="4180"/>
                </a:lnTo>
                <a:lnTo>
                  <a:pt x="1463" y="4133"/>
                </a:lnTo>
                <a:lnTo>
                  <a:pt x="1559" y="4089"/>
                </a:lnTo>
                <a:lnTo>
                  <a:pt x="1653" y="4049"/>
                </a:lnTo>
                <a:lnTo>
                  <a:pt x="1742" y="4014"/>
                </a:lnTo>
                <a:lnTo>
                  <a:pt x="1827" y="3981"/>
                </a:lnTo>
                <a:lnTo>
                  <a:pt x="1907" y="3953"/>
                </a:lnTo>
                <a:lnTo>
                  <a:pt x="1980" y="3931"/>
                </a:lnTo>
                <a:lnTo>
                  <a:pt x="2048" y="3912"/>
                </a:lnTo>
                <a:lnTo>
                  <a:pt x="2108" y="3896"/>
                </a:lnTo>
                <a:lnTo>
                  <a:pt x="2160" y="3887"/>
                </a:lnTo>
                <a:lnTo>
                  <a:pt x="2186" y="3877"/>
                </a:lnTo>
                <a:lnTo>
                  <a:pt x="2209" y="3859"/>
                </a:lnTo>
                <a:lnTo>
                  <a:pt x="2230" y="3835"/>
                </a:lnTo>
                <a:lnTo>
                  <a:pt x="2245" y="3805"/>
                </a:lnTo>
                <a:lnTo>
                  <a:pt x="2259" y="3770"/>
                </a:lnTo>
                <a:lnTo>
                  <a:pt x="2271" y="3732"/>
                </a:lnTo>
                <a:lnTo>
                  <a:pt x="2282" y="3692"/>
                </a:lnTo>
                <a:lnTo>
                  <a:pt x="2289" y="3652"/>
                </a:lnTo>
                <a:lnTo>
                  <a:pt x="2294" y="3614"/>
                </a:lnTo>
                <a:lnTo>
                  <a:pt x="2297" y="3577"/>
                </a:lnTo>
                <a:lnTo>
                  <a:pt x="2301" y="3544"/>
                </a:lnTo>
                <a:lnTo>
                  <a:pt x="2303" y="3516"/>
                </a:lnTo>
                <a:lnTo>
                  <a:pt x="2304" y="3493"/>
                </a:lnTo>
                <a:lnTo>
                  <a:pt x="2304" y="3479"/>
                </a:lnTo>
                <a:lnTo>
                  <a:pt x="2304" y="3474"/>
                </a:lnTo>
                <a:lnTo>
                  <a:pt x="2301" y="3471"/>
                </a:lnTo>
                <a:lnTo>
                  <a:pt x="2290" y="3462"/>
                </a:lnTo>
                <a:lnTo>
                  <a:pt x="2277" y="3445"/>
                </a:lnTo>
                <a:lnTo>
                  <a:pt x="2256" y="3422"/>
                </a:lnTo>
                <a:lnTo>
                  <a:pt x="2231" y="3394"/>
                </a:lnTo>
                <a:lnTo>
                  <a:pt x="2203" y="3359"/>
                </a:lnTo>
                <a:lnTo>
                  <a:pt x="2172" y="3321"/>
                </a:lnTo>
                <a:lnTo>
                  <a:pt x="2139" y="3276"/>
                </a:lnTo>
                <a:lnTo>
                  <a:pt x="2102" y="3227"/>
                </a:lnTo>
                <a:lnTo>
                  <a:pt x="2066" y="3171"/>
                </a:lnTo>
                <a:lnTo>
                  <a:pt x="2029" y="3114"/>
                </a:lnTo>
                <a:lnTo>
                  <a:pt x="1993" y="3049"/>
                </a:lnTo>
                <a:lnTo>
                  <a:pt x="1958" y="2983"/>
                </a:lnTo>
                <a:lnTo>
                  <a:pt x="1923" y="2912"/>
                </a:lnTo>
                <a:lnTo>
                  <a:pt x="1892" y="2837"/>
                </a:lnTo>
                <a:lnTo>
                  <a:pt x="1862" y="2760"/>
                </a:lnTo>
                <a:lnTo>
                  <a:pt x="1836" y="2678"/>
                </a:lnTo>
                <a:lnTo>
                  <a:pt x="1815" y="2594"/>
                </a:lnTo>
                <a:lnTo>
                  <a:pt x="1798" y="2509"/>
                </a:lnTo>
                <a:lnTo>
                  <a:pt x="1759" y="2504"/>
                </a:lnTo>
                <a:lnTo>
                  <a:pt x="1724" y="2490"/>
                </a:lnTo>
                <a:lnTo>
                  <a:pt x="1690" y="2469"/>
                </a:lnTo>
                <a:lnTo>
                  <a:pt x="1658" y="2439"/>
                </a:lnTo>
                <a:lnTo>
                  <a:pt x="1630" y="2405"/>
                </a:lnTo>
                <a:lnTo>
                  <a:pt x="1604" y="2363"/>
                </a:lnTo>
                <a:lnTo>
                  <a:pt x="1582" y="2317"/>
                </a:lnTo>
                <a:lnTo>
                  <a:pt x="1561" y="2269"/>
                </a:lnTo>
                <a:lnTo>
                  <a:pt x="1545" y="2215"/>
                </a:lnTo>
                <a:lnTo>
                  <a:pt x="1535" y="2161"/>
                </a:lnTo>
                <a:lnTo>
                  <a:pt x="1526" y="2105"/>
                </a:lnTo>
                <a:lnTo>
                  <a:pt x="1522" y="2049"/>
                </a:lnTo>
                <a:lnTo>
                  <a:pt x="1524" y="1992"/>
                </a:lnTo>
                <a:lnTo>
                  <a:pt x="1531" y="1938"/>
                </a:lnTo>
                <a:lnTo>
                  <a:pt x="1543" y="1885"/>
                </a:lnTo>
                <a:lnTo>
                  <a:pt x="1559" y="1835"/>
                </a:lnTo>
                <a:lnTo>
                  <a:pt x="1583" y="1790"/>
                </a:lnTo>
                <a:lnTo>
                  <a:pt x="1611" y="1748"/>
                </a:lnTo>
                <a:lnTo>
                  <a:pt x="1646" y="1713"/>
                </a:lnTo>
                <a:lnTo>
                  <a:pt x="1646" y="1692"/>
                </a:lnTo>
                <a:lnTo>
                  <a:pt x="1643" y="1668"/>
                </a:lnTo>
                <a:lnTo>
                  <a:pt x="1641" y="1638"/>
                </a:lnTo>
                <a:lnTo>
                  <a:pt x="1636" y="1605"/>
                </a:lnTo>
                <a:lnTo>
                  <a:pt x="1632" y="1566"/>
                </a:lnTo>
                <a:lnTo>
                  <a:pt x="1629" y="1525"/>
                </a:lnTo>
                <a:lnTo>
                  <a:pt x="1625" y="1479"/>
                </a:lnTo>
                <a:lnTo>
                  <a:pt x="1622" y="1431"/>
                </a:lnTo>
                <a:lnTo>
                  <a:pt x="1618" y="1380"/>
                </a:lnTo>
                <a:lnTo>
                  <a:pt x="1616" y="1326"/>
                </a:lnTo>
                <a:lnTo>
                  <a:pt x="1616" y="1269"/>
                </a:lnTo>
                <a:lnTo>
                  <a:pt x="1616" y="1211"/>
                </a:lnTo>
                <a:lnTo>
                  <a:pt x="1618" y="1152"/>
                </a:lnTo>
                <a:lnTo>
                  <a:pt x="1623" y="1091"/>
                </a:lnTo>
                <a:lnTo>
                  <a:pt x="1629" y="1028"/>
                </a:lnTo>
                <a:lnTo>
                  <a:pt x="1637" y="965"/>
                </a:lnTo>
                <a:lnTo>
                  <a:pt x="1648" y="901"/>
                </a:lnTo>
                <a:lnTo>
                  <a:pt x="1662" y="838"/>
                </a:lnTo>
                <a:lnTo>
                  <a:pt x="1677" y="774"/>
                </a:lnTo>
                <a:lnTo>
                  <a:pt x="1698" y="711"/>
                </a:lnTo>
                <a:lnTo>
                  <a:pt x="1721" y="648"/>
                </a:lnTo>
                <a:lnTo>
                  <a:pt x="1749" y="587"/>
                </a:lnTo>
                <a:lnTo>
                  <a:pt x="1778" y="528"/>
                </a:lnTo>
                <a:lnTo>
                  <a:pt x="1813" y="471"/>
                </a:lnTo>
                <a:lnTo>
                  <a:pt x="1853" y="413"/>
                </a:lnTo>
                <a:lnTo>
                  <a:pt x="1897" y="359"/>
                </a:lnTo>
                <a:lnTo>
                  <a:pt x="1946" y="309"/>
                </a:lnTo>
                <a:lnTo>
                  <a:pt x="2000" y="260"/>
                </a:lnTo>
                <a:lnTo>
                  <a:pt x="2059" y="215"/>
                </a:lnTo>
                <a:lnTo>
                  <a:pt x="2123" y="173"/>
                </a:lnTo>
                <a:lnTo>
                  <a:pt x="2195" y="134"/>
                </a:lnTo>
                <a:lnTo>
                  <a:pt x="2271" y="101"/>
                </a:lnTo>
                <a:lnTo>
                  <a:pt x="2353" y="72"/>
                </a:lnTo>
                <a:lnTo>
                  <a:pt x="2442" y="46"/>
                </a:lnTo>
                <a:lnTo>
                  <a:pt x="2540" y="26"/>
                </a:lnTo>
                <a:lnTo>
                  <a:pt x="2642" y="12"/>
                </a:lnTo>
                <a:lnTo>
                  <a:pt x="2752" y="4"/>
                </a:lnTo>
                <a:lnTo>
                  <a:pt x="286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0717" y="993226"/>
            <a:ext cx="6101255" cy="5596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54588" y="993227"/>
            <a:ext cx="5527205" cy="26144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54589" y="3720662"/>
            <a:ext cx="2752474" cy="2869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339680" y="3720661"/>
            <a:ext cx="2752474" cy="2869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1305779775"/>
              </p:ext>
            </p:extLst>
          </p:nvPr>
        </p:nvGraphicFramePr>
        <p:xfrm>
          <a:off x="397384" y="1107294"/>
          <a:ext cx="5659820" cy="5246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2030708017"/>
              </p:ext>
            </p:extLst>
          </p:nvPr>
        </p:nvGraphicFramePr>
        <p:xfrm>
          <a:off x="6698026" y="1151485"/>
          <a:ext cx="5040328" cy="2382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3084377945"/>
              </p:ext>
            </p:extLst>
          </p:nvPr>
        </p:nvGraphicFramePr>
        <p:xfrm>
          <a:off x="6490757" y="3702226"/>
          <a:ext cx="2779369" cy="2698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1" name="Chart 50"/>
          <p:cNvGraphicFramePr/>
          <p:nvPr>
            <p:extLst>
              <p:ext uri="{D42A27DB-BD31-4B8C-83A1-F6EECF244321}">
                <p14:modId xmlns:p14="http://schemas.microsoft.com/office/powerpoint/2010/main" val="4235470873"/>
              </p:ext>
            </p:extLst>
          </p:nvPr>
        </p:nvGraphicFramePr>
        <p:xfrm>
          <a:off x="9407378" y="3831021"/>
          <a:ext cx="2617078" cy="2758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921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3647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7294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0941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4588" y="-1"/>
            <a:ext cx="1613647" cy="7530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68235" y="-1"/>
            <a:ext cx="4123765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flipV="1">
            <a:off x="7149662" y="753034"/>
            <a:ext cx="223499" cy="11406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61595" y="191850"/>
            <a:ext cx="182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Name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9871070" y="176084"/>
            <a:ext cx="411480" cy="369332"/>
          </a:xfrm>
          <a:custGeom>
            <a:avLst/>
            <a:gdLst>
              <a:gd name="T0" fmla="*/ 3200 w 5738"/>
              <a:gd name="T1" fmla="*/ 26 h 5535"/>
              <a:gd name="T2" fmla="*/ 3545 w 5738"/>
              <a:gd name="T3" fmla="*/ 134 h 5535"/>
              <a:gd name="T4" fmla="*/ 3792 w 5738"/>
              <a:gd name="T5" fmla="*/ 309 h 5535"/>
              <a:gd name="T6" fmla="*/ 3959 w 5738"/>
              <a:gd name="T7" fmla="*/ 528 h 5535"/>
              <a:gd name="T8" fmla="*/ 4060 w 5738"/>
              <a:gd name="T9" fmla="*/ 774 h 5535"/>
              <a:gd name="T10" fmla="*/ 4109 w 5738"/>
              <a:gd name="T11" fmla="*/ 1028 h 5535"/>
              <a:gd name="T12" fmla="*/ 4123 w 5738"/>
              <a:gd name="T13" fmla="*/ 1269 h 5535"/>
              <a:gd name="T14" fmla="*/ 4114 w 5738"/>
              <a:gd name="T15" fmla="*/ 1479 h 5535"/>
              <a:gd name="T16" fmla="*/ 4098 w 5738"/>
              <a:gd name="T17" fmla="*/ 1638 h 5535"/>
              <a:gd name="T18" fmla="*/ 4126 w 5738"/>
              <a:gd name="T19" fmla="*/ 1748 h 5535"/>
              <a:gd name="T20" fmla="*/ 4208 w 5738"/>
              <a:gd name="T21" fmla="*/ 1938 h 5535"/>
              <a:gd name="T22" fmla="*/ 4205 w 5738"/>
              <a:gd name="T23" fmla="*/ 2161 h 5535"/>
              <a:gd name="T24" fmla="*/ 4135 w 5738"/>
              <a:gd name="T25" fmla="*/ 2363 h 5535"/>
              <a:gd name="T26" fmla="*/ 4015 w 5738"/>
              <a:gd name="T27" fmla="*/ 2490 h 5535"/>
              <a:gd name="T28" fmla="*/ 3902 w 5738"/>
              <a:gd name="T29" fmla="*/ 2678 h 5535"/>
              <a:gd name="T30" fmla="*/ 3781 w 5738"/>
              <a:gd name="T31" fmla="*/ 2983 h 5535"/>
              <a:gd name="T32" fmla="*/ 3635 w 5738"/>
              <a:gd name="T33" fmla="*/ 3227 h 5535"/>
              <a:gd name="T34" fmla="*/ 3506 w 5738"/>
              <a:gd name="T35" fmla="*/ 3394 h 5535"/>
              <a:gd name="T36" fmla="*/ 3438 w 5738"/>
              <a:gd name="T37" fmla="*/ 3471 h 5535"/>
              <a:gd name="T38" fmla="*/ 3435 w 5738"/>
              <a:gd name="T39" fmla="*/ 3516 h 5535"/>
              <a:gd name="T40" fmla="*/ 3451 w 5738"/>
              <a:gd name="T41" fmla="*/ 3652 h 5535"/>
              <a:gd name="T42" fmla="*/ 3492 w 5738"/>
              <a:gd name="T43" fmla="*/ 3805 h 5535"/>
              <a:gd name="T44" fmla="*/ 3579 w 5738"/>
              <a:gd name="T45" fmla="*/ 3887 h 5535"/>
              <a:gd name="T46" fmla="*/ 3832 w 5738"/>
              <a:gd name="T47" fmla="*/ 3953 h 5535"/>
              <a:gd name="T48" fmla="*/ 4179 w 5738"/>
              <a:gd name="T49" fmla="*/ 4089 h 5535"/>
              <a:gd name="T50" fmla="*/ 4577 w 5738"/>
              <a:gd name="T51" fmla="*/ 4283 h 5535"/>
              <a:gd name="T52" fmla="*/ 4978 w 5738"/>
              <a:gd name="T53" fmla="*/ 4525 h 5535"/>
              <a:gd name="T54" fmla="*/ 5335 w 5738"/>
              <a:gd name="T55" fmla="*/ 4807 h 5535"/>
              <a:gd name="T56" fmla="*/ 5602 w 5738"/>
              <a:gd name="T57" fmla="*/ 5119 h 5535"/>
              <a:gd name="T58" fmla="*/ 5732 w 5738"/>
              <a:gd name="T59" fmla="*/ 5450 h 5535"/>
              <a:gd name="T60" fmla="*/ 23 w 5738"/>
              <a:gd name="T61" fmla="*/ 5366 h 5535"/>
              <a:gd name="T62" fmla="*/ 193 w 5738"/>
              <a:gd name="T63" fmla="*/ 5039 h 5535"/>
              <a:gd name="T64" fmla="*/ 486 w 5738"/>
              <a:gd name="T65" fmla="*/ 4734 h 5535"/>
              <a:gd name="T66" fmla="*/ 859 w 5738"/>
              <a:gd name="T67" fmla="*/ 4460 h 5535"/>
              <a:gd name="T68" fmla="*/ 1263 w 5738"/>
              <a:gd name="T69" fmla="*/ 4229 h 5535"/>
              <a:gd name="T70" fmla="*/ 1653 w 5738"/>
              <a:gd name="T71" fmla="*/ 4049 h 5535"/>
              <a:gd name="T72" fmla="*/ 1980 w 5738"/>
              <a:gd name="T73" fmla="*/ 3931 h 5535"/>
              <a:gd name="T74" fmla="*/ 2186 w 5738"/>
              <a:gd name="T75" fmla="*/ 3877 h 5535"/>
              <a:gd name="T76" fmla="*/ 2259 w 5738"/>
              <a:gd name="T77" fmla="*/ 3770 h 5535"/>
              <a:gd name="T78" fmla="*/ 2294 w 5738"/>
              <a:gd name="T79" fmla="*/ 3614 h 5535"/>
              <a:gd name="T80" fmla="*/ 2304 w 5738"/>
              <a:gd name="T81" fmla="*/ 3493 h 5535"/>
              <a:gd name="T82" fmla="*/ 2290 w 5738"/>
              <a:gd name="T83" fmla="*/ 3462 h 5535"/>
              <a:gd name="T84" fmla="*/ 2203 w 5738"/>
              <a:gd name="T85" fmla="*/ 3359 h 5535"/>
              <a:gd name="T86" fmla="*/ 2066 w 5738"/>
              <a:gd name="T87" fmla="*/ 3171 h 5535"/>
              <a:gd name="T88" fmla="*/ 1923 w 5738"/>
              <a:gd name="T89" fmla="*/ 2912 h 5535"/>
              <a:gd name="T90" fmla="*/ 1815 w 5738"/>
              <a:gd name="T91" fmla="*/ 2594 h 5535"/>
              <a:gd name="T92" fmla="*/ 1690 w 5738"/>
              <a:gd name="T93" fmla="*/ 2469 h 5535"/>
              <a:gd name="T94" fmla="*/ 1582 w 5738"/>
              <a:gd name="T95" fmla="*/ 2317 h 5535"/>
              <a:gd name="T96" fmla="*/ 1526 w 5738"/>
              <a:gd name="T97" fmla="*/ 2105 h 5535"/>
              <a:gd name="T98" fmla="*/ 1543 w 5738"/>
              <a:gd name="T99" fmla="*/ 1885 h 5535"/>
              <a:gd name="T100" fmla="*/ 1646 w 5738"/>
              <a:gd name="T101" fmla="*/ 1713 h 5535"/>
              <a:gd name="T102" fmla="*/ 1636 w 5738"/>
              <a:gd name="T103" fmla="*/ 1605 h 5535"/>
              <a:gd name="T104" fmla="*/ 1622 w 5738"/>
              <a:gd name="T105" fmla="*/ 1431 h 5535"/>
              <a:gd name="T106" fmla="*/ 1616 w 5738"/>
              <a:gd name="T107" fmla="*/ 1211 h 5535"/>
              <a:gd name="T108" fmla="*/ 1637 w 5738"/>
              <a:gd name="T109" fmla="*/ 965 h 5535"/>
              <a:gd name="T110" fmla="*/ 1698 w 5738"/>
              <a:gd name="T111" fmla="*/ 711 h 5535"/>
              <a:gd name="T112" fmla="*/ 1813 w 5738"/>
              <a:gd name="T113" fmla="*/ 471 h 5535"/>
              <a:gd name="T114" fmla="*/ 2000 w 5738"/>
              <a:gd name="T115" fmla="*/ 260 h 5535"/>
              <a:gd name="T116" fmla="*/ 2271 w 5738"/>
              <a:gd name="T117" fmla="*/ 101 h 5535"/>
              <a:gd name="T118" fmla="*/ 2642 w 5738"/>
              <a:gd name="T119" fmla="*/ 12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38" h="5535">
                <a:moveTo>
                  <a:pt x="2869" y="0"/>
                </a:moveTo>
                <a:lnTo>
                  <a:pt x="2987" y="4"/>
                </a:lnTo>
                <a:lnTo>
                  <a:pt x="3097" y="12"/>
                </a:lnTo>
                <a:lnTo>
                  <a:pt x="3200" y="26"/>
                </a:lnTo>
                <a:lnTo>
                  <a:pt x="3296" y="46"/>
                </a:lnTo>
                <a:lnTo>
                  <a:pt x="3384" y="72"/>
                </a:lnTo>
                <a:lnTo>
                  <a:pt x="3468" y="101"/>
                </a:lnTo>
                <a:lnTo>
                  <a:pt x="3545" y="134"/>
                </a:lnTo>
                <a:lnTo>
                  <a:pt x="3614" y="173"/>
                </a:lnTo>
                <a:lnTo>
                  <a:pt x="3679" y="215"/>
                </a:lnTo>
                <a:lnTo>
                  <a:pt x="3738" y="260"/>
                </a:lnTo>
                <a:lnTo>
                  <a:pt x="3792" y="309"/>
                </a:lnTo>
                <a:lnTo>
                  <a:pt x="3841" y="359"/>
                </a:lnTo>
                <a:lnTo>
                  <a:pt x="3884" y="413"/>
                </a:lnTo>
                <a:lnTo>
                  <a:pt x="3924" y="471"/>
                </a:lnTo>
                <a:lnTo>
                  <a:pt x="3959" y="528"/>
                </a:lnTo>
                <a:lnTo>
                  <a:pt x="3991" y="587"/>
                </a:lnTo>
                <a:lnTo>
                  <a:pt x="4017" y="648"/>
                </a:lnTo>
                <a:lnTo>
                  <a:pt x="4041" y="711"/>
                </a:lnTo>
                <a:lnTo>
                  <a:pt x="4060" y="774"/>
                </a:lnTo>
                <a:lnTo>
                  <a:pt x="4078" y="838"/>
                </a:lnTo>
                <a:lnTo>
                  <a:pt x="4090" y="901"/>
                </a:lnTo>
                <a:lnTo>
                  <a:pt x="4102" y="965"/>
                </a:lnTo>
                <a:lnTo>
                  <a:pt x="4109" y="1028"/>
                </a:lnTo>
                <a:lnTo>
                  <a:pt x="4116" y="1091"/>
                </a:lnTo>
                <a:lnTo>
                  <a:pt x="4119" y="1152"/>
                </a:lnTo>
                <a:lnTo>
                  <a:pt x="4121" y="1211"/>
                </a:lnTo>
                <a:lnTo>
                  <a:pt x="4123" y="1269"/>
                </a:lnTo>
                <a:lnTo>
                  <a:pt x="4121" y="1326"/>
                </a:lnTo>
                <a:lnTo>
                  <a:pt x="4119" y="1380"/>
                </a:lnTo>
                <a:lnTo>
                  <a:pt x="4118" y="1431"/>
                </a:lnTo>
                <a:lnTo>
                  <a:pt x="4114" y="1479"/>
                </a:lnTo>
                <a:lnTo>
                  <a:pt x="4111" y="1525"/>
                </a:lnTo>
                <a:lnTo>
                  <a:pt x="4105" y="1566"/>
                </a:lnTo>
                <a:lnTo>
                  <a:pt x="4102" y="1605"/>
                </a:lnTo>
                <a:lnTo>
                  <a:pt x="4098" y="1638"/>
                </a:lnTo>
                <a:lnTo>
                  <a:pt x="4095" y="1668"/>
                </a:lnTo>
                <a:lnTo>
                  <a:pt x="4093" y="1692"/>
                </a:lnTo>
                <a:lnTo>
                  <a:pt x="4092" y="1713"/>
                </a:lnTo>
                <a:lnTo>
                  <a:pt x="4126" y="1748"/>
                </a:lnTo>
                <a:lnTo>
                  <a:pt x="4156" y="1790"/>
                </a:lnTo>
                <a:lnTo>
                  <a:pt x="4179" y="1835"/>
                </a:lnTo>
                <a:lnTo>
                  <a:pt x="4196" y="1885"/>
                </a:lnTo>
                <a:lnTo>
                  <a:pt x="4208" y="1938"/>
                </a:lnTo>
                <a:lnTo>
                  <a:pt x="4213" y="1992"/>
                </a:lnTo>
                <a:lnTo>
                  <a:pt x="4215" y="2049"/>
                </a:lnTo>
                <a:lnTo>
                  <a:pt x="4212" y="2105"/>
                </a:lnTo>
                <a:lnTo>
                  <a:pt x="4205" y="2161"/>
                </a:lnTo>
                <a:lnTo>
                  <a:pt x="4193" y="2215"/>
                </a:lnTo>
                <a:lnTo>
                  <a:pt x="4177" y="2269"/>
                </a:lnTo>
                <a:lnTo>
                  <a:pt x="4158" y="2317"/>
                </a:lnTo>
                <a:lnTo>
                  <a:pt x="4135" y="2363"/>
                </a:lnTo>
                <a:lnTo>
                  <a:pt x="4109" y="2405"/>
                </a:lnTo>
                <a:lnTo>
                  <a:pt x="4079" y="2439"/>
                </a:lnTo>
                <a:lnTo>
                  <a:pt x="4048" y="2469"/>
                </a:lnTo>
                <a:lnTo>
                  <a:pt x="4015" y="2490"/>
                </a:lnTo>
                <a:lnTo>
                  <a:pt x="3978" y="2504"/>
                </a:lnTo>
                <a:lnTo>
                  <a:pt x="3942" y="2509"/>
                </a:lnTo>
                <a:lnTo>
                  <a:pt x="3924" y="2594"/>
                </a:lnTo>
                <a:lnTo>
                  <a:pt x="3902" y="2678"/>
                </a:lnTo>
                <a:lnTo>
                  <a:pt x="3877" y="2760"/>
                </a:lnTo>
                <a:lnTo>
                  <a:pt x="3848" y="2837"/>
                </a:lnTo>
                <a:lnTo>
                  <a:pt x="3815" y="2912"/>
                </a:lnTo>
                <a:lnTo>
                  <a:pt x="3781" y="2983"/>
                </a:lnTo>
                <a:lnTo>
                  <a:pt x="3745" y="3049"/>
                </a:lnTo>
                <a:lnTo>
                  <a:pt x="3708" y="3114"/>
                </a:lnTo>
                <a:lnTo>
                  <a:pt x="3672" y="3171"/>
                </a:lnTo>
                <a:lnTo>
                  <a:pt x="3635" y="3227"/>
                </a:lnTo>
                <a:lnTo>
                  <a:pt x="3600" y="3276"/>
                </a:lnTo>
                <a:lnTo>
                  <a:pt x="3567" y="3321"/>
                </a:lnTo>
                <a:lnTo>
                  <a:pt x="3536" y="3359"/>
                </a:lnTo>
                <a:lnTo>
                  <a:pt x="3506" y="3394"/>
                </a:lnTo>
                <a:lnTo>
                  <a:pt x="3482" y="3422"/>
                </a:lnTo>
                <a:lnTo>
                  <a:pt x="3463" y="3445"/>
                </a:lnTo>
                <a:lnTo>
                  <a:pt x="3447" y="3462"/>
                </a:lnTo>
                <a:lnTo>
                  <a:pt x="3438" y="3471"/>
                </a:lnTo>
                <a:lnTo>
                  <a:pt x="3435" y="3474"/>
                </a:lnTo>
                <a:lnTo>
                  <a:pt x="3435" y="3479"/>
                </a:lnTo>
                <a:lnTo>
                  <a:pt x="3435" y="3493"/>
                </a:lnTo>
                <a:lnTo>
                  <a:pt x="3435" y="3516"/>
                </a:lnTo>
                <a:lnTo>
                  <a:pt x="3437" y="3544"/>
                </a:lnTo>
                <a:lnTo>
                  <a:pt x="3440" y="3577"/>
                </a:lnTo>
                <a:lnTo>
                  <a:pt x="3444" y="3614"/>
                </a:lnTo>
                <a:lnTo>
                  <a:pt x="3451" y="3652"/>
                </a:lnTo>
                <a:lnTo>
                  <a:pt x="3458" y="3692"/>
                </a:lnTo>
                <a:lnTo>
                  <a:pt x="3466" y="3732"/>
                </a:lnTo>
                <a:lnTo>
                  <a:pt x="3478" y="3770"/>
                </a:lnTo>
                <a:lnTo>
                  <a:pt x="3492" y="3805"/>
                </a:lnTo>
                <a:lnTo>
                  <a:pt x="3510" y="3835"/>
                </a:lnTo>
                <a:lnTo>
                  <a:pt x="3529" y="3859"/>
                </a:lnTo>
                <a:lnTo>
                  <a:pt x="3553" y="3877"/>
                </a:lnTo>
                <a:lnTo>
                  <a:pt x="3579" y="3887"/>
                </a:lnTo>
                <a:lnTo>
                  <a:pt x="3630" y="3896"/>
                </a:lnTo>
                <a:lnTo>
                  <a:pt x="3691" y="3912"/>
                </a:lnTo>
                <a:lnTo>
                  <a:pt x="3757" y="3931"/>
                </a:lnTo>
                <a:lnTo>
                  <a:pt x="3832" y="3953"/>
                </a:lnTo>
                <a:lnTo>
                  <a:pt x="3910" y="3981"/>
                </a:lnTo>
                <a:lnTo>
                  <a:pt x="3996" y="4014"/>
                </a:lnTo>
                <a:lnTo>
                  <a:pt x="4086" y="4049"/>
                </a:lnTo>
                <a:lnTo>
                  <a:pt x="4179" y="4089"/>
                </a:lnTo>
                <a:lnTo>
                  <a:pt x="4276" y="4133"/>
                </a:lnTo>
                <a:lnTo>
                  <a:pt x="4375" y="4180"/>
                </a:lnTo>
                <a:lnTo>
                  <a:pt x="4475" y="4229"/>
                </a:lnTo>
                <a:lnTo>
                  <a:pt x="4577" y="4283"/>
                </a:lnTo>
                <a:lnTo>
                  <a:pt x="4679" y="4338"/>
                </a:lnTo>
                <a:lnTo>
                  <a:pt x="4780" y="4398"/>
                </a:lnTo>
                <a:lnTo>
                  <a:pt x="4879" y="4460"/>
                </a:lnTo>
                <a:lnTo>
                  <a:pt x="4978" y="4525"/>
                </a:lnTo>
                <a:lnTo>
                  <a:pt x="5072" y="4593"/>
                </a:lnTo>
                <a:lnTo>
                  <a:pt x="5164" y="4661"/>
                </a:lnTo>
                <a:lnTo>
                  <a:pt x="5252" y="4734"/>
                </a:lnTo>
                <a:lnTo>
                  <a:pt x="5335" y="4807"/>
                </a:lnTo>
                <a:lnTo>
                  <a:pt x="5412" y="4882"/>
                </a:lnTo>
                <a:lnTo>
                  <a:pt x="5482" y="4959"/>
                </a:lnTo>
                <a:lnTo>
                  <a:pt x="5546" y="5039"/>
                </a:lnTo>
                <a:lnTo>
                  <a:pt x="5602" y="5119"/>
                </a:lnTo>
                <a:lnTo>
                  <a:pt x="5649" y="5199"/>
                </a:lnTo>
                <a:lnTo>
                  <a:pt x="5687" y="5283"/>
                </a:lnTo>
                <a:lnTo>
                  <a:pt x="5715" y="5366"/>
                </a:lnTo>
                <a:lnTo>
                  <a:pt x="5732" y="5450"/>
                </a:lnTo>
                <a:lnTo>
                  <a:pt x="5738" y="5535"/>
                </a:lnTo>
                <a:lnTo>
                  <a:pt x="0" y="5535"/>
                </a:lnTo>
                <a:lnTo>
                  <a:pt x="5" y="5450"/>
                </a:lnTo>
                <a:lnTo>
                  <a:pt x="23" y="5366"/>
                </a:lnTo>
                <a:lnTo>
                  <a:pt x="52" y="5283"/>
                </a:lnTo>
                <a:lnTo>
                  <a:pt x="89" y="5199"/>
                </a:lnTo>
                <a:lnTo>
                  <a:pt x="138" y="5119"/>
                </a:lnTo>
                <a:lnTo>
                  <a:pt x="193" y="5039"/>
                </a:lnTo>
                <a:lnTo>
                  <a:pt x="256" y="4959"/>
                </a:lnTo>
                <a:lnTo>
                  <a:pt x="327" y="4882"/>
                </a:lnTo>
                <a:lnTo>
                  <a:pt x="404" y="4807"/>
                </a:lnTo>
                <a:lnTo>
                  <a:pt x="486" y="4734"/>
                </a:lnTo>
                <a:lnTo>
                  <a:pt x="575" y="4661"/>
                </a:lnTo>
                <a:lnTo>
                  <a:pt x="665" y="4593"/>
                </a:lnTo>
                <a:lnTo>
                  <a:pt x="761" y="4525"/>
                </a:lnTo>
                <a:lnTo>
                  <a:pt x="859" y="4460"/>
                </a:lnTo>
                <a:lnTo>
                  <a:pt x="958" y="4398"/>
                </a:lnTo>
                <a:lnTo>
                  <a:pt x="1061" y="4338"/>
                </a:lnTo>
                <a:lnTo>
                  <a:pt x="1162" y="4283"/>
                </a:lnTo>
                <a:lnTo>
                  <a:pt x="1263" y="4229"/>
                </a:lnTo>
                <a:lnTo>
                  <a:pt x="1364" y="4180"/>
                </a:lnTo>
                <a:lnTo>
                  <a:pt x="1463" y="4133"/>
                </a:lnTo>
                <a:lnTo>
                  <a:pt x="1559" y="4089"/>
                </a:lnTo>
                <a:lnTo>
                  <a:pt x="1653" y="4049"/>
                </a:lnTo>
                <a:lnTo>
                  <a:pt x="1742" y="4014"/>
                </a:lnTo>
                <a:lnTo>
                  <a:pt x="1827" y="3981"/>
                </a:lnTo>
                <a:lnTo>
                  <a:pt x="1907" y="3953"/>
                </a:lnTo>
                <a:lnTo>
                  <a:pt x="1980" y="3931"/>
                </a:lnTo>
                <a:lnTo>
                  <a:pt x="2048" y="3912"/>
                </a:lnTo>
                <a:lnTo>
                  <a:pt x="2108" y="3896"/>
                </a:lnTo>
                <a:lnTo>
                  <a:pt x="2160" y="3887"/>
                </a:lnTo>
                <a:lnTo>
                  <a:pt x="2186" y="3877"/>
                </a:lnTo>
                <a:lnTo>
                  <a:pt x="2209" y="3859"/>
                </a:lnTo>
                <a:lnTo>
                  <a:pt x="2230" y="3835"/>
                </a:lnTo>
                <a:lnTo>
                  <a:pt x="2245" y="3805"/>
                </a:lnTo>
                <a:lnTo>
                  <a:pt x="2259" y="3770"/>
                </a:lnTo>
                <a:lnTo>
                  <a:pt x="2271" y="3732"/>
                </a:lnTo>
                <a:lnTo>
                  <a:pt x="2282" y="3692"/>
                </a:lnTo>
                <a:lnTo>
                  <a:pt x="2289" y="3652"/>
                </a:lnTo>
                <a:lnTo>
                  <a:pt x="2294" y="3614"/>
                </a:lnTo>
                <a:lnTo>
                  <a:pt x="2297" y="3577"/>
                </a:lnTo>
                <a:lnTo>
                  <a:pt x="2301" y="3544"/>
                </a:lnTo>
                <a:lnTo>
                  <a:pt x="2303" y="3516"/>
                </a:lnTo>
                <a:lnTo>
                  <a:pt x="2304" y="3493"/>
                </a:lnTo>
                <a:lnTo>
                  <a:pt x="2304" y="3479"/>
                </a:lnTo>
                <a:lnTo>
                  <a:pt x="2304" y="3474"/>
                </a:lnTo>
                <a:lnTo>
                  <a:pt x="2301" y="3471"/>
                </a:lnTo>
                <a:lnTo>
                  <a:pt x="2290" y="3462"/>
                </a:lnTo>
                <a:lnTo>
                  <a:pt x="2277" y="3445"/>
                </a:lnTo>
                <a:lnTo>
                  <a:pt x="2256" y="3422"/>
                </a:lnTo>
                <a:lnTo>
                  <a:pt x="2231" y="3394"/>
                </a:lnTo>
                <a:lnTo>
                  <a:pt x="2203" y="3359"/>
                </a:lnTo>
                <a:lnTo>
                  <a:pt x="2172" y="3321"/>
                </a:lnTo>
                <a:lnTo>
                  <a:pt x="2139" y="3276"/>
                </a:lnTo>
                <a:lnTo>
                  <a:pt x="2102" y="3227"/>
                </a:lnTo>
                <a:lnTo>
                  <a:pt x="2066" y="3171"/>
                </a:lnTo>
                <a:lnTo>
                  <a:pt x="2029" y="3114"/>
                </a:lnTo>
                <a:lnTo>
                  <a:pt x="1993" y="3049"/>
                </a:lnTo>
                <a:lnTo>
                  <a:pt x="1958" y="2983"/>
                </a:lnTo>
                <a:lnTo>
                  <a:pt x="1923" y="2912"/>
                </a:lnTo>
                <a:lnTo>
                  <a:pt x="1892" y="2837"/>
                </a:lnTo>
                <a:lnTo>
                  <a:pt x="1862" y="2760"/>
                </a:lnTo>
                <a:lnTo>
                  <a:pt x="1836" y="2678"/>
                </a:lnTo>
                <a:lnTo>
                  <a:pt x="1815" y="2594"/>
                </a:lnTo>
                <a:lnTo>
                  <a:pt x="1798" y="2509"/>
                </a:lnTo>
                <a:lnTo>
                  <a:pt x="1759" y="2504"/>
                </a:lnTo>
                <a:lnTo>
                  <a:pt x="1724" y="2490"/>
                </a:lnTo>
                <a:lnTo>
                  <a:pt x="1690" y="2469"/>
                </a:lnTo>
                <a:lnTo>
                  <a:pt x="1658" y="2439"/>
                </a:lnTo>
                <a:lnTo>
                  <a:pt x="1630" y="2405"/>
                </a:lnTo>
                <a:lnTo>
                  <a:pt x="1604" y="2363"/>
                </a:lnTo>
                <a:lnTo>
                  <a:pt x="1582" y="2317"/>
                </a:lnTo>
                <a:lnTo>
                  <a:pt x="1561" y="2269"/>
                </a:lnTo>
                <a:lnTo>
                  <a:pt x="1545" y="2215"/>
                </a:lnTo>
                <a:lnTo>
                  <a:pt x="1535" y="2161"/>
                </a:lnTo>
                <a:lnTo>
                  <a:pt x="1526" y="2105"/>
                </a:lnTo>
                <a:lnTo>
                  <a:pt x="1522" y="2049"/>
                </a:lnTo>
                <a:lnTo>
                  <a:pt x="1524" y="1992"/>
                </a:lnTo>
                <a:lnTo>
                  <a:pt x="1531" y="1938"/>
                </a:lnTo>
                <a:lnTo>
                  <a:pt x="1543" y="1885"/>
                </a:lnTo>
                <a:lnTo>
                  <a:pt x="1559" y="1835"/>
                </a:lnTo>
                <a:lnTo>
                  <a:pt x="1583" y="1790"/>
                </a:lnTo>
                <a:lnTo>
                  <a:pt x="1611" y="1748"/>
                </a:lnTo>
                <a:lnTo>
                  <a:pt x="1646" y="1713"/>
                </a:lnTo>
                <a:lnTo>
                  <a:pt x="1646" y="1692"/>
                </a:lnTo>
                <a:lnTo>
                  <a:pt x="1643" y="1668"/>
                </a:lnTo>
                <a:lnTo>
                  <a:pt x="1641" y="1638"/>
                </a:lnTo>
                <a:lnTo>
                  <a:pt x="1636" y="1605"/>
                </a:lnTo>
                <a:lnTo>
                  <a:pt x="1632" y="1566"/>
                </a:lnTo>
                <a:lnTo>
                  <a:pt x="1629" y="1525"/>
                </a:lnTo>
                <a:lnTo>
                  <a:pt x="1625" y="1479"/>
                </a:lnTo>
                <a:lnTo>
                  <a:pt x="1622" y="1431"/>
                </a:lnTo>
                <a:lnTo>
                  <a:pt x="1618" y="1380"/>
                </a:lnTo>
                <a:lnTo>
                  <a:pt x="1616" y="1326"/>
                </a:lnTo>
                <a:lnTo>
                  <a:pt x="1616" y="1269"/>
                </a:lnTo>
                <a:lnTo>
                  <a:pt x="1616" y="1211"/>
                </a:lnTo>
                <a:lnTo>
                  <a:pt x="1618" y="1152"/>
                </a:lnTo>
                <a:lnTo>
                  <a:pt x="1623" y="1091"/>
                </a:lnTo>
                <a:lnTo>
                  <a:pt x="1629" y="1028"/>
                </a:lnTo>
                <a:lnTo>
                  <a:pt x="1637" y="965"/>
                </a:lnTo>
                <a:lnTo>
                  <a:pt x="1648" y="901"/>
                </a:lnTo>
                <a:lnTo>
                  <a:pt x="1662" y="838"/>
                </a:lnTo>
                <a:lnTo>
                  <a:pt x="1677" y="774"/>
                </a:lnTo>
                <a:lnTo>
                  <a:pt x="1698" y="711"/>
                </a:lnTo>
                <a:lnTo>
                  <a:pt x="1721" y="648"/>
                </a:lnTo>
                <a:lnTo>
                  <a:pt x="1749" y="587"/>
                </a:lnTo>
                <a:lnTo>
                  <a:pt x="1778" y="528"/>
                </a:lnTo>
                <a:lnTo>
                  <a:pt x="1813" y="471"/>
                </a:lnTo>
                <a:lnTo>
                  <a:pt x="1853" y="413"/>
                </a:lnTo>
                <a:lnTo>
                  <a:pt x="1897" y="359"/>
                </a:lnTo>
                <a:lnTo>
                  <a:pt x="1946" y="309"/>
                </a:lnTo>
                <a:lnTo>
                  <a:pt x="2000" y="260"/>
                </a:lnTo>
                <a:lnTo>
                  <a:pt x="2059" y="215"/>
                </a:lnTo>
                <a:lnTo>
                  <a:pt x="2123" y="173"/>
                </a:lnTo>
                <a:lnTo>
                  <a:pt x="2195" y="134"/>
                </a:lnTo>
                <a:lnTo>
                  <a:pt x="2271" y="101"/>
                </a:lnTo>
                <a:lnTo>
                  <a:pt x="2353" y="72"/>
                </a:lnTo>
                <a:lnTo>
                  <a:pt x="2442" y="46"/>
                </a:lnTo>
                <a:lnTo>
                  <a:pt x="2540" y="26"/>
                </a:lnTo>
                <a:lnTo>
                  <a:pt x="2642" y="12"/>
                </a:lnTo>
                <a:lnTo>
                  <a:pt x="2752" y="4"/>
                </a:lnTo>
                <a:lnTo>
                  <a:pt x="286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2248" y="1024758"/>
            <a:ext cx="5044966" cy="17972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5314" y="1166647"/>
            <a:ext cx="4618834" cy="898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Something</a:t>
            </a:r>
          </a:p>
          <a:p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19780" y="2167759"/>
            <a:ext cx="1564368" cy="5281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2248" y="2924505"/>
            <a:ext cx="5044966" cy="36339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10281" y="1024758"/>
            <a:ext cx="3628270" cy="538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Photos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510281" y="1655378"/>
            <a:ext cx="3628269" cy="2175643"/>
            <a:chOff x="5510280" y="1655378"/>
            <a:chExt cx="6021605" cy="3687100"/>
          </a:xfrm>
          <a:solidFill>
            <a:schemeClr val="bg2">
              <a:lumMod val="75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5510280" y="1655378"/>
              <a:ext cx="1904613" cy="17972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Photos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31060" y="1655378"/>
              <a:ext cx="1904613" cy="17972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Photos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22336" y="3545207"/>
              <a:ext cx="1904613" cy="17972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Photos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43116" y="3545207"/>
              <a:ext cx="1904613" cy="17972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Photos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615216" y="1655378"/>
              <a:ext cx="1904613" cy="1797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Photos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627272" y="3545206"/>
              <a:ext cx="1904613" cy="1797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Photos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5510281" y="3923579"/>
            <a:ext cx="3628269" cy="26348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51618" y="1655378"/>
            <a:ext cx="2630175" cy="4903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347908" y="1024758"/>
            <a:ext cx="2633885" cy="5380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530446" y="1918005"/>
            <a:ext cx="2451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Will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530446" y="2511239"/>
            <a:ext cx="2451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 Hill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530446" y="3104473"/>
            <a:ext cx="2451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 Roll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530446" y="3697706"/>
            <a:ext cx="2451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Black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530446" y="4290939"/>
            <a:ext cx="2451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 Luke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530446" y="4884172"/>
            <a:ext cx="2451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Mike Watson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530446" y="5477405"/>
            <a:ext cx="2451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Ronald Ross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58781" y="3169890"/>
            <a:ext cx="4831900" cy="999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8781" y="4241943"/>
            <a:ext cx="4831900" cy="999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8781" y="5313996"/>
            <a:ext cx="4831900" cy="999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43105" y="4273653"/>
            <a:ext cx="919973" cy="9186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851490" y="4260631"/>
            <a:ext cx="919973" cy="9186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64013" y="5302754"/>
            <a:ext cx="919973" cy="9186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46913" y="5302754"/>
            <a:ext cx="919973" cy="9186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7885753" y="4260631"/>
            <a:ext cx="919973" cy="9186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881176" y="5302754"/>
            <a:ext cx="919973" cy="9186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6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262759" y="2822030"/>
            <a:ext cx="11666482" cy="375219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 flipV="1">
            <a:off x="1566465" y="2822030"/>
            <a:ext cx="223499" cy="11406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498602" y="2664"/>
            <a:ext cx="2693397" cy="7530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3647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7294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0941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4588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68235" y="0"/>
            <a:ext cx="143036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flipV="1">
            <a:off x="10733550" y="750368"/>
            <a:ext cx="223499" cy="11406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61595" y="191850"/>
            <a:ext cx="182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Name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9871070" y="176084"/>
            <a:ext cx="411480" cy="369332"/>
          </a:xfrm>
          <a:custGeom>
            <a:avLst/>
            <a:gdLst>
              <a:gd name="T0" fmla="*/ 3200 w 5738"/>
              <a:gd name="T1" fmla="*/ 26 h 5535"/>
              <a:gd name="T2" fmla="*/ 3545 w 5738"/>
              <a:gd name="T3" fmla="*/ 134 h 5535"/>
              <a:gd name="T4" fmla="*/ 3792 w 5738"/>
              <a:gd name="T5" fmla="*/ 309 h 5535"/>
              <a:gd name="T6" fmla="*/ 3959 w 5738"/>
              <a:gd name="T7" fmla="*/ 528 h 5535"/>
              <a:gd name="T8" fmla="*/ 4060 w 5738"/>
              <a:gd name="T9" fmla="*/ 774 h 5535"/>
              <a:gd name="T10" fmla="*/ 4109 w 5738"/>
              <a:gd name="T11" fmla="*/ 1028 h 5535"/>
              <a:gd name="T12" fmla="*/ 4123 w 5738"/>
              <a:gd name="T13" fmla="*/ 1269 h 5535"/>
              <a:gd name="T14" fmla="*/ 4114 w 5738"/>
              <a:gd name="T15" fmla="*/ 1479 h 5535"/>
              <a:gd name="T16" fmla="*/ 4098 w 5738"/>
              <a:gd name="T17" fmla="*/ 1638 h 5535"/>
              <a:gd name="T18" fmla="*/ 4126 w 5738"/>
              <a:gd name="T19" fmla="*/ 1748 h 5535"/>
              <a:gd name="T20" fmla="*/ 4208 w 5738"/>
              <a:gd name="T21" fmla="*/ 1938 h 5535"/>
              <a:gd name="T22" fmla="*/ 4205 w 5738"/>
              <a:gd name="T23" fmla="*/ 2161 h 5535"/>
              <a:gd name="T24" fmla="*/ 4135 w 5738"/>
              <a:gd name="T25" fmla="*/ 2363 h 5535"/>
              <a:gd name="T26" fmla="*/ 4015 w 5738"/>
              <a:gd name="T27" fmla="*/ 2490 h 5535"/>
              <a:gd name="T28" fmla="*/ 3902 w 5738"/>
              <a:gd name="T29" fmla="*/ 2678 h 5535"/>
              <a:gd name="T30" fmla="*/ 3781 w 5738"/>
              <a:gd name="T31" fmla="*/ 2983 h 5535"/>
              <a:gd name="T32" fmla="*/ 3635 w 5738"/>
              <a:gd name="T33" fmla="*/ 3227 h 5535"/>
              <a:gd name="T34" fmla="*/ 3506 w 5738"/>
              <a:gd name="T35" fmla="*/ 3394 h 5535"/>
              <a:gd name="T36" fmla="*/ 3438 w 5738"/>
              <a:gd name="T37" fmla="*/ 3471 h 5535"/>
              <a:gd name="T38" fmla="*/ 3435 w 5738"/>
              <a:gd name="T39" fmla="*/ 3516 h 5535"/>
              <a:gd name="T40" fmla="*/ 3451 w 5738"/>
              <a:gd name="T41" fmla="*/ 3652 h 5535"/>
              <a:gd name="T42" fmla="*/ 3492 w 5738"/>
              <a:gd name="T43" fmla="*/ 3805 h 5535"/>
              <a:gd name="T44" fmla="*/ 3579 w 5738"/>
              <a:gd name="T45" fmla="*/ 3887 h 5535"/>
              <a:gd name="T46" fmla="*/ 3832 w 5738"/>
              <a:gd name="T47" fmla="*/ 3953 h 5535"/>
              <a:gd name="T48" fmla="*/ 4179 w 5738"/>
              <a:gd name="T49" fmla="*/ 4089 h 5535"/>
              <a:gd name="T50" fmla="*/ 4577 w 5738"/>
              <a:gd name="T51" fmla="*/ 4283 h 5535"/>
              <a:gd name="T52" fmla="*/ 4978 w 5738"/>
              <a:gd name="T53" fmla="*/ 4525 h 5535"/>
              <a:gd name="T54" fmla="*/ 5335 w 5738"/>
              <a:gd name="T55" fmla="*/ 4807 h 5535"/>
              <a:gd name="T56" fmla="*/ 5602 w 5738"/>
              <a:gd name="T57" fmla="*/ 5119 h 5535"/>
              <a:gd name="T58" fmla="*/ 5732 w 5738"/>
              <a:gd name="T59" fmla="*/ 5450 h 5535"/>
              <a:gd name="T60" fmla="*/ 23 w 5738"/>
              <a:gd name="T61" fmla="*/ 5366 h 5535"/>
              <a:gd name="T62" fmla="*/ 193 w 5738"/>
              <a:gd name="T63" fmla="*/ 5039 h 5535"/>
              <a:gd name="T64" fmla="*/ 486 w 5738"/>
              <a:gd name="T65" fmla="*/ 4734 h 5535"/>
              <a:gd name="T66" fmla="*/ 859 w 5738"/>
              <a:gd name="T67" fmla="*/ 4460 h 5535"/>
              <a:gd name="T68" fmla="*/ 1263 w 5738"/>
              <a:gd name="T69" fmla="*/ 4229 h 5535"/>
              <a:gd name="T70" fmla="*/ 1653 w 5738"/>
              <a:gd name="T71" fmla="*/ 4049 h 5535"/>
              <a:gd name="T72" fmla="*/ 1980 w 5738"/>
              <a:gd name="T73" fmla="*/ 3931 h 5535"/>
              <a:gd name="T74" fmla="*/ 2186 w 5738"/>
              <a:gd name="T75" fmla="*/ 3877 h 5535"/>
              <a:gd name="T76" fmla="*/ 2259 w 5738"/>
              <a:gd name="T77" fmla="*/ 3770 h 5535"/>
              <a:gd name="T78" fmla="*/ 2294 w 5738"/>
              <a:gd name="T79" fmla="*/ 3614 h 5535"/>
              <a:gd name="T80" fmla="*/ 2304 w 5738"/>
              <a:gd name="T81" fmla="*/ 3493 h 5535"/>
              <a:gd name="T82" fmla="*/ 2290 w 5738"/>
              <a:gd name="T83" fmla="*/ 3462 h 5535"/>
              <a:gd name="T84" fmla="*/ 2203 w 5738"/>
              <a:gd name="T85" fmla="*/ 3359 h 5535"/>
              <a:gd name="T86" fmla="*/ 2066 w 5738"/>
              <a:gd name="T87" fmla="*/ 3171 h 5535"/>
              <a:gd name="T88" fmla="*/ 1923 w 5738"/>
              <a:gd name="T89" fmla="*/ 2912 h 5535"/>
              <a:gd name="T90" fmla="*/ 1815 w 5738"/>
              <a:gd name="T91" fmla="*/ 2594 h 5535"/>
              <a:gd name="T92" fmla="*/ 1690 w 5738"/>
              <a:gd name="T93" fmla="*/ 2469 h 5535"/>
              <a:gd name="T94" fmla="*/ 1582 w 5738"/>
              <a:gd name="T95" fmla="*/ 2317 h 5535"/>
              <a:gd name="T96" fmla="*/ 1526 w 5738"/>
              <a:gd name="T97" fmla="*/ 2105 h 5535"/>
              <a:gd name="T98" fmla="*/ 1543 w 5738"/>
              <a:gd name="T99" fmla="*/ 1885 h 5535"/>
              <a:gd name="T100" fmla="*/ 1646 w 5738"/>
              <a:gd name="T101" fmla="*/ 1713 h 5535"/>
              <a:gd name="T102" fmla="*/ 1636 w 5738"/>
              <a:gd name="T103" fmla="*/ 1605 h 5535"/>
              <a:gd name="T104" fmla="*/ 1622 w 5738"/>
              <a:gd name="T105" fmla="*/ 1431 h 5535"/>
              <a:gd name="T106" fmla="*/ 1616 w 5738"/>
              <a:gd name="T107" fmla="*/ 1211 h 5535"/>
              <a:gd name="T108" fmla="*/ 1637 w 5738"/>
              <a:gd name="T109" fmla="*/ 965 h 5535"/>
              <a:gd name="T110" fmla="*/ 1698 w 5738"/>
              <a:gd name="T111" fmla="*/ 711 h 5535"/>
              <a:gd name="T112" fmla="*/ 1813 w 5738"/>
              <a:gd name="T113" fmla="*/ 471 h 5535"/>
              <a:gd name="T114" fmla="*/ 2000 w 5738"/>
              <a:gd name="T115" fmla="*/ 260 h 5535"/>
              <a:gd name="T116" fmla="*/ 2271 w 5738"/>
              <a:gd name="T117" fmla="*/ 101 h 5535"/>
              <a:gd name="T118" fmla="*/ 2642 w 5738"/>
              <a:gd name="T119" fmla="*/ 12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38" h="5535">
                <a:moveTo>
                  <a:pt x="2869" y="0"/>
                </a:moveTo>
                <a:lnTo>
                  <a:pt x="2987" y="4"/>
                </a:lnTo>
                <a:lnTo>
                  <a:pt x="3097" y="12"/>
                </a:lnTo>
                <a:lnTo>
                  <a:pt x="3200" y="26"/>
                </a:lnTo>
                <a:lnTo>
                  <a:pt x="3296" y="46"/>
                </a:lnTo>
                <a:lnTo>
                  <a:pt x="3384" y="72"/>
                </a:lnTo>
                <a:lnTo>
                  <a:pt x="3468" y="101"/>
                </a:lnTo>
                <a:lnTo>
                  <a:pt x="3545" y="134"/>
                </a:lnTo>
                <a:lnTo>
                  <a:pt x="3614" y="173"/>
                </a:lnTo>
                <a:lnTo>
                  <a:pt x="3679" y="215"/>
                </a:lnTo>
                <a:lnTo>
                  <a:pt x="3738" y="260"/>
                </a:lnTo>
                <a:lnTo>
                  <a:pt x="3792" y="309"/>
                </a:lnTo>
                <a:lnTo>
                  <a:pt x="3841" y="359"/>
                </a:lnTo>
                <a:lnTo>
                  <a:pt x="3884" y="413"/>
                </a:lnTo>
                <a:lnTo>
                  <a:pt x="3924" y="471"/>
                </a:lnTo>
                <a:lnTo>
                  <a:pt x="3959" y="528"/>
                </a:lnTo>
                <a:lnTo>
                  <a:pt x="3991" y="587"/>
                </a:lnTo>
                <a:lnTo>
                  <a:pt x="4017" y="648"/>
                </a:lnTo>
                <a:lnTo>
                  <a:pt x="4041" y="711"/>
                </a:lnTo>
                <a:lnTo>
                  <a:pt x="4060" y="774"/>
                </a:lnTo>
                <a:lnTo>
                  <a:pt x="4078" y="838"/>
                </a:lnTo>
                <a:lnTo>
                  <a:pt x="4090" y="901"/>
                </a:lnTo>
                <a:lnTo>
                  <a:pt x="4102" y="965"/>
                </a:lnTo>
                <a:lnTo>
                  <a:pt x="4109" y="1028"/>
                </a:lnTo>
                <a:lnTo>
                  <a:pt x="4116" y="1091"/>
                </a:lnTo>
                <a:lnTo>
                  <a:pt x="4119" y="1152"/>
                </a:lnTo>
                <a:lnTo>
                  <a:pt x="4121" y="1211"/>
                </a:lnTo>
                <a:lnTo>
                  <a:pt x="4123" y="1269"/>
                </a:lnTo>
                <a:lnTo>
                  <a:pt x="4121" y="1326"/>
                </a:lnTo>
                <a:lnTo>
                  <a:pt x="4119" y="1380"/>
                </a:lnTo>
                <a:lnTo>
                  <a:pt x="4118" y="1431"/>
                </a:lnTo>
                <a:lnTo>
                  <a:pt x="4114" y="1479"/>
                </a:lnTo>
                <a:lnTo>
                  <a:pt x="4111" y="1525"/>
                </a:lnTo>
                <a:lnTo>
                  <a:pt x="4105" y="1566"/>
                </a:lnTo>
                <a:lnTo>
                  <a:pt x="4102" y="1605"/>
                </a:lnTo>
                <a:lnTo>
                  <a:pt x="4098" y="1638"/>
                </a:lnTo>
                <a:lnTo>
                  <a:pt x="4095" y="1668"/>
                </a:lnTo>
                <a:lnTo>
                  <a:pt x="4093" y="1692"/>
                </a:lnTo>
                <a:lnTo>
                  <a:pt x="4092" y="1713"/>
                </a:lnTo>
                <a:lnTo>
                  <a:pt x="4126" y="1748"/>
                </a:lnTo>
                <a:lnTo>
                  <a:pt x="4156" y="1790"/>
                </a:lnTo>
                <a:lnTo>
                  <a:pt x="4179" y="1835"/>
                </a:lnTo>
                <a:lnTo>
                  <a:pt x="4196" y="1885"/>
                </a:lnTo>
                <a:lnTo>
                  <a:pt x="4208" y="1938"/>
                </a:lnTo>
                <a:lnTo>
                  <a:pt x="4213" y="1992"/>
                </a:lnTo>
                <a:lnTo>
                  <a:pt x="4215" y="2049"/>
                </a:lnTo>
                <a:lnTo>
                  <a:pt x="4212" y="2105"/>
                </a:lnTo>
                <a:lnTo>
                  <a:pt x="4205" y="2161"/>
                </a:lnTo>
                <a:lnTo>
                  <a:pt x="4193" y="2215"/>
                </a:lnTo>
                <a:lnTo>
                  <a:pt x="4177" y="2269"/>
                </a:lnTo>
                <a:lnTo>
                  <a:pt x="4158" y="2317"/>
                </a:lnTo>
                <a:lnTo>
                  <a:pt x="4135" y="2363"/>
                </a:lnTo>
                <a:lnTo>
                  <a:pt x="4109" y="2405"/>
                </a:lnTo>
                <a:lnTo>
                  <a:pt x="4079" y="2439"/>
                </a:lnTo>
                <a:lnTo>
                  <a:pt x="4048" y="2469"/>
                </a:lnTo>
                <a:lnTo>
                  <a:pt x="4015" y="2490"/>
                </a:lnTo>
                <a:lnTo>
                  <a:pt x="3978" y="2504"/>
                </a:lnTo>
                <a:lnTo>
                  <a:pt x="3942" y="2509"/>
                </a:lnTo>
                <a:lnTo>
                  <a:pt x="3924" y="2594"/>
                </a:lnTo>
                <a:lnTo>
                  <a:pt x="3902" y="2678"/>
                </a:lnTo>
                <a:lnTo>
                  <a:pt x="3877" y="2760"/>
                </a:lnTo>
                <a:lnTo>
                  <a:pt x="3848" y="2837"/>
                </a:lnTo>
                <a:lnTo>
                  <a:pt x="3815" y="2912"/>
                </a:lnTo>
                <a:lnTo>
                  <a:pt x="3781" y="2983"/>
                </a:lnTo>
                <a:lnTo>
                  <a:pt x="3745" y="3049"/>
                </a:lnTo>
                <a:lnTo>
                  <a:pt x="3708" y="3114"/>
                </a:lnTo>
                <a:lnTo>
                  <a:pt x="3672" y="3171"/>
                </a:lnTo>
                <a:lnTo>
                  <a:pt x="3635" y="3227"/>
                </a:lnTo>
                <a:lnTo>
                  <a:pt x="3600" y="3276"/>
                </a:lnTo>
                <a:lnTo>
                  <a:pt x="3567" y="3321"/>
                </a:lnTo>
                <a:lnTo>
                  <a:pt x="3536" y="3359"/>
                </a:lnTo>
                <a:lnTo>
                  <a:pt x="3506" y="3394"/>
                </a:lnTo>
                <a:lnTo>
                  <a:pt x="3482" y="3422"/>
                </a:lnTo>
                <a:lnTo>
                  <a:pt x="3463" y="3445"/>
                </a:lnTo>
                <a:lnTo>
                  <a:pt x="3447" y="3462"/>
                </a:lnTo>
                <a:lnTo>
                  <a:pt x="3438" y="3471"/>
                </a:lnTo>
                <a:lnTo>
                  <a:pt x="3435" y="3474"/>
                </a:lnTo>
                <a:lnTo>
                  <a:pt x="3435" y="3479"/>
                </a:lnTo>
                <a:lnTo>
                  <a:pt x="3435" y="3493"/>
                </a:lnTo>
                <a:lnTo>
                  <a:pt x="3435" y="3516"/>
                </a:lnTo>
                <a:lnTo>
                  <a:pt x="3437" y="3544"/>
                </a:lnTo>
                <a:lnTo>
                  <a:pt x="3440" y="3577"/>
                </a:lnTo>
                <a:lnTo>
                  <a:pt x="3444" y="3614"/>
                </a:lnTo>
                <a:lnTo>
                  <a:pt x="3451" y="3652"/>
                </a:lnTo>
                <a:lnTo>
                  <a:pt x="3458" y="3692"/>
                </a:lnTo>
                <a:lnTo>
                  <a:pt x="3466" y="3732"/>
                </a:lnTo>
                <a:lnTo>
                  <a:pt x="3478" y="3770"/>
                </a:lnTo>
                <a:lnTo>
                  <a:pt x="3492" y="3805"/>
                </a:lnTo>
                <a:lnTo>
                  <a:pt x="3510" y="3835"/>
                </a:lnTo>
                <a:lnTo>
                  <a:pt x="3529" y="3859"/>
                </a:lnTo>
                <a:lnTo>
                  <a:pt x="3553" y="3877"/>
                </a:lnTo>
                <a:lnTo>
                  <a:pt x="3579" y="3887"/>
                </a:lnTo>
                <a:lnTo>
                  <a:pt x="3630" y="3896"/>
                </a:lnTo>
                <a:lnTo>
                  <a:pt x="3691" y="3912"/>
                </a:lnTo>
                <a:lnTo>
                  <a:pt x="3757" y="3931"/>
                </a:lnTo>
                <a:lnTo>
                  <a:pt x="3832" y="3953"/>
                </a:lnTo>
                <a:lnTo>
                  <a:pt x="3910" y="3981"/>
                </a:lnTo>
                <a:lnTo>
                  <a:pt x="3996" y="4014"/>
                </a:lnTo>
                <a:lnTo>
                  <a:pt x="4086" y="4049"/>
                </a:lnTo>
                <a:lnTo>
                  <a:pt x="4179" y="4089"/>
                </a:lnTo>
                <a:lnTo>
                  <a:pt x="4276" y="4133"/>
                </a:lnTo>
                <a:lnTo>
                  <a:pt x="4375" y="4180"/>
                </a:lnTo>
                <a:lnTo>
                  <a:pt x="4475" y="4229"/>
                </a:lnTo>
                <a:lnTo>
                  <a:pt x="4577" y="4283"/>
                </a:lnTo>
                <a:lnTo>
                  <a:pt x="4679" y="4338"/>
                </a:lnTo>
                <a:lnTo>
                  <a:pt x="4780" y="4398"/>
                </a:lnTo>
                <a:lnTo>
                  <a:pt x="4879" y="4460"/>
                </a:lnTo>
                <a:lnTo>
                  <a:pt x="4978" y="4525"/>
                </a:lnTo>
                <a:lnTo>
                  <a:pt x="5072" y="4593"/>
                </a:lnTo>
                <a:lnTo>
                  <a:pt x="5164" y="4661"/>
                </a:lnTo>
                <a:lnTo>
                  <a:pt x="5252" y="4734"/>
                </a:lnTo>
                <a:lnTo>
                  <a:pt x="5335" y="4807"/>
                </a:lnTo>
                <a:lnTo>
                  <a:pt x="5412" y="4882"/>
                </a:lnTo>
                <a:lnTo>
                  <a:pt x="5482" y="4959"/>
                </a:lnTo>
                <a:lnTo>
                  <a:pt x="5546" y="5039"/>
                </a:lnTo>
                <a:lnTo>
                  <a:pt x="5602" y="5119"/>
                </a:lnTo>
                <a:lnTo>
                  <a:pt x="5649" y="5199"/>
                </a:lnTo>
                <a:lnTo>
                  <a:pt x="5687" y="5283"/>
                </a:lnTo>
                <a:lnTo>
                  <a:pt x="5715" y="5366"/>
                </a:lnTo>
                <a:lnTo>
                  <a:pt x="5732" y="5450"/>
                </a:lnTo>
                <a:lnTo>
                  <a:pt x="5738" y="5535"/>
                </a:lnTo>
                <a:lnTo>
                  <a:pt x="0" y="5535"/>
                </a:lnTo>
                <a:lnTo>
                  <a:pt x="5" y="5450"/>
                </a:lnTo>
                <a:lnTo>
                  <a:pt x="23" y="5366"/>
                </a:lnTo>
                <a:lnTo>
                  <a:pt x="52" y="5283"/>
                </a:lnTo>
                <a:lnTo>
                  <a:pt x="89" y="5199"/>
                </a:lnTo>
                <a:lnTo>
                  <a:pt x="138" y="5119"/>
                </a:lnTo>
                <a:lnTo>
                  <a:pt x="193" y="5039"/>
                </a:lnTo>
                <a:lnTo>
                  <a:pt x="256" y="4959"/>
                </a:lnTo>
                <a:lnTo>
                  <a:pt x="327" y="4882"/>
                </a:lnTo>
                <a:lnTo>
                  <a:pt x="404" y="4807"/>
                </a:lnTo>
                <a:lnTo>
                  <a:pt x="486" y="4734"/>
                </a:lnTo>
                <a:lnTo>
                  <a:pt x="575" y="4661"/>
                </a:lnTo>
                <a:lnTo>
                  <a:pt x="665" y="4593"/>
                </a:lnTo>
                <a:lnTo>
                  <a:pt x="761" y="4525"/>
                </a:lnTo>
                <a:lnTo>
                  <a:pt x="859" y="4460"/>
                </a:lnTo>
                <a:lnTo>
                  <a:pt x="958" y="4398"/>
                </a:lnTo>
                <a:lnTo>
                  <a:pt x="1061" y="4338"/>
                </a:lnTo>
                <a:lnTo>
                  <a:pt x="1162" y="4283"/>
                </a:lnTo>
                <a:lnTo>
                  <a:pt x="1263" y="4229"/>
                </a:lnTo>
                <a:lnTo>
                  <a:pt x="1364" y="4180"/>
                </a:lnTo>
                <a:lnTo>
                  <a:pt x="1463" y="4133"/>
                </a:lnTo>
                <a:lnTo>
                  <a:pt x="1559" y="4089"/>
                </a:lnTo>
                <a:lnTo>
                  <a:pt x="1653" y="4049"/>
                </a:lnTo>
                <a:lnTo>
                  <a:pt x="1742" y="4014"/>
                </a:lnTo>
                <a:lnTo>
                  <a:pt x="1827" y="3981"/>
                </a:lnTo>
                <a:lnTo>
                  <a:pt x="1907" y="3953"/>
                </a:lnTo>
                <a:lnTo>
                  <a:pt x="1980" y="3931"/>
                </a:lnTo>
                <a:lnTo>
                  <a:pt x="2048" y="3912"/>
                </a:lnTo>
                <a:lnTo>
                  <a:pt x="2108" y="3896"/>
                </a:lnTo>
                <a:lnTo>
                  <a:pt x="2160" y="3887"/>
                </a:lnTo>
                <a:lnTo>
                  <a:pt x="2186" y="3877"/>
                </a:lnTo>
                <a:lnTo>
                  <a:pt x="2209" y="3859"/>
                </a:lnTo>
                <a:lnTo>
                  <a:pt x="2230" y="3835"/>
                </a:lnTo>
                <a:lnTo>
                  <a:pt x="2245" y="3805"/>
                </a:lnTo>
                <a:lnTo>
                  <a:pt x="2259" y="3770"/>
                </a:lnTo>
                <a:lnTo>
                  <a:pt x="2271" y="3732"/>
                </a:lnTo>
                <a:lnTo>
                  <a:pt x="2282" y="3692"/>
                </a:lnTo>
                <a:lnTo>
                  <a:pt x="2289" y="3652"/>
                </a:lnTo>
                <a:lnTo>
                  <a:pt x="2294" y="3614"/>
                </a:lnTo>
                <a:lnTo>
                  <a:pt x="2297" y="3577"/>
                </a:lnTo>
                <a:lnTo>
                  <a:pt x="2301" y="3544"/>
                </a:lnTo>
                <a:lnTo>
                  <a:pt x="2303" y="3516"/>
                </a:lnTo>
                <a:lnTo>
                  <a:pt x="2304" y="3493"/>
                </a:lnTo>
                <a:lnTo>
                  <a:pt x="2304" y="3479"/>
                </a:lnTo>
                <a:lnTo>
                  <a:pt x="2304" y="3474"/>
                </a:lnTo>
                <a:lnTo>
                  <a:pt x="2301" y="3471"/>
                </a:lnTo>
                <a:lnTo>
                  <a:pt x="2290" y="3462"/>
                </a:lnTo>
                <a:lnTo>
                  <a:pt x="2277" y="3445"/>
                </a:lnTo>
                <a:lnTo>
                  <a:pt x="2256" y="3422"/>
                </a:lnTo>
                <a:lnTo>
                  <a:pt x="2231" y="3394"/>
                </a:lnTo>
                <a:lnTo>
                  <a:pt x="2203" y="3359"/>
                </a:lnTo>
                <a:lnTo>
                  <a:pt x="2172" y="3321"/>
                </a:lnTo>
                <a:lnTo>
                  <a:pt x="2139" y="3276"/>
                </a:lnTo>
                <a:lnTo>
                  <a:pt x="2102" y="3227"/>
                </a:lnTo>
                <a:lnTo>
                  <a:pt x="2066" y="3171"/>
                </a:lnTo>
                <a:lnTo>
                  <a:pt x="2029" y="3114"/>
                </a:lnTo>
                <a:lnTo>
                  <a:pt x="1993" y="3049"/>
                </a:lnTo>
                <a:lnTo>
                  <a:pt x="1958" y="2983"/>
                </a:lnTo>
                <a:lnTo>
                  <a:pt x="1923" y="2912"/>
                </a:lnTo>
                <a:lnTo>
                  <a:pt x="1892" y="2837"/>
                </a:lnTo>
                <a:lnTo>
                  <a:pt x="1862" y="2760"/>
                </a:lnTo>
                <a:lnTo>
                  <a:pt x="1836" y="2678"/>
                </a:lnTo>
                <a:lnTo>
                  <a:pt x="1815" y="2594"/>
                </a:lnTo>
                <a:lnTo>
                  <a:pt x="1798" y="2509"/>
                </a:lnTo>
                <a:lnTo>
                  <a:pt x="1759" y="2504"/>
                </a:lnTo>
                <a:lnTo>
                  <a:pt x="1724" y="2490"/>
                </a:lnTo>
                <a:lnTo>
                  <a:pt x="1690" y="2469"/>
                </a:lnTo>
                <a:lnTo>
                  <a:pt x="1658" y="2439"/>
                </a:lnTo>
                <a:lnTo>
                  <a:pt x="1630" y="2405"/>
                </a:lnTo>
                <a:lnTo>
                  <a:pt x="1604" y="2363"/>
                </a:lnTo>
                <a:lnTo>
                  <a:pt x="1582" y="2317"/>
                </a:lnTo>
                <a:lnTo>
                  <a:pt x="1561" y="2269"/>
                </a:lnTo>
                <a:lnTo>
                  <a:pt x="1545" y="2215"/>
                </a:lnTo>
                <a:lnTo>
                  <a:pt x="1535" y="2161"/>
                </a:lnTo>
                <a:lnTo>
                  <a:pt x="1526" y="2105"/>
                </a:lnTo>
                <a:lnTo>
                  <a:pt x="1522" y="2049"/>
                </a:lnTo>
                <a:lnTo>
                  <a:pt x="1524" y="1992"/>
                </a:lnTo>
                <a:lnTo>
                  <a:pt x="1531" y="1938"/>
                </a:lnTo>
                <a:lnTo>
                  <a:pt x="1543" y="1885"/>
                </a:lnTo>
                <a:lnTo>
                  <a:pt x="1559" y="1835"/>
                </a:lnTo>
                <a:lnTo>
                  <a:pt x="1583" y="1790"/>
                </a:lnTo>
                <a:lnTo>
                  <a:pt x="1611" y="1748"/>
                </a:lnTo>
                <a:lnTo>
                  <a:pt x="1646" y="1713"/>
                </a:lnTo>
                <a:lnTo>
                  <a:pt x="1646" y="1692"/>
                </a:lnTo>
                <a:lnTo>
                  <a:pt x="1643" y="1668"/>
                </a:lnTo>
                <a:lnTo>
                  <a:pt x="1641" y="1638"/>
                </a:lnTo>
                <a:lnTo>
                  <a:pt x="1636" y="1605"/>
                </a:lnTo>
                <a:lnTo>
                  <a:pt x="1632" y="1566"/>
                </a:lnTo>
                <a:lnTo>
                  <a:pt x="1629" y="1525"/>
                </a:lnTo>
                <a:lnTo>
                  <a:pt x="1625" y="1479"/>
                </a:lnTo>
                <a:lnTo>
                  <a:pt x="1622" y="1431"/>
                </a:lnTo>
                <a:lnTo>
                  <a:pt x="1618" y="1380"/>
                </a:lnTo>
                <a:lnTo>
                  <a:pt x="1616" y="1326"/>
                </a:lnTo>
                <a:lnTo>
                  <a:pt x="1616" y="1269"/>
                </a:lnTo>
                <a:lnTo>
                  <a:pt x="1616" y="1211"/>
                </a:lnTo>
                <a:lnTo>
                  <a:pt x="1618" y="1152"/>
                </a:lnTo>
                <a:lnTo>
                  <a:pt x="1623" y="1091"/>
                </a:lnTo>
                <a:lnTo>
                  <a:pt x="1629" y="1028"/>
                </a:lnTo>
                <a:lnTo>
                  <a:pt x="1637" y="965"/>
                </a:lnTo>
                <a:lnTo>
                  <a:pt x="1648" y="901"/>
                </a:lnTo>
                <a:lnTo>
                  <a:pt x="1662" y="838"/>
                </a:lnTo>
                <a:lnTo>
                  <a:pt x="1677" y="774"/>
                </a:lnTo>
                <a:lnTo>
                  <a:pt x="1698" y="711"/>
                </a:lnTo>
                <a:lnTo>
                  <a:pt x="1721" y="648"/>
                </a:lnTo>
                <a:lnTo>
                  <a:pt x="1749" y="587"/>
                </a:lnTo>
                <a:lnTo>
                  <a:pt x="1778" y="528"/>
                </a:lnTo>
                <a:lnTo>
                  <a:pt x="1813" y="471"/>
                </a:lnTo>
                <a:lnTo>
                  <a:pt x="1853" y="413"/>
                </a:lnTo>
                <a:lnTo>
                  <a:pt x="1897" y="359"/>
                </a:lnTo>
                <a:lnTo>
                  <a:pt x="1946" y="309"/>
                </a:lnTo>
                <a:lnTo>
                  <a:pt x="2000" y="260"/>
                </a:lnTo>
                <a:lnTo>
                  <a:pt x="2059" y="215"/>
                </a:lnTo>
                <a:lnTo>
                  <a:pt x="2123" y="173"/>
                </a:lnTo>
                <a:lnTo>
                  <a:pt x="2195" y="134"/>
                </a:lnTo>
                <a:lnTo>
                  <a:pt x="2271" y="101"/>
                </a:lnTo>
                <a:lnTo>
                  <a:pt x="2353" y="72"/>
                </a:lnTo>
                <a:lnTo>
                  <a:pt x="2442" y="46"/>
                </a:lnTo>
                <a:lnTo>
                  <a:pt x="2540" y="26"/>
                </a:lnTo>
                <a:lnTo>
                  <a:pt x="2642" y="12"/>
                </a:lnTo>
                <a:lnTo>
                  <a:pt x="2752" y="4"/>
                </a:lnTo>
                <a:lnTo>
                  <a:pt x="286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 flipV="1">
            <a:off x="1566466" y="2743199"/>
            <a:ext cx="223499" cy="11406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62759" y="1053622"/>
            <a:ext cx="2830914" cy="1689577"/>
            <a:chOff x="262759" y="1053622"/>
            <a:chExt cx="2830914" cy="1689577"/>
          </a:xfrm>
        </p:grpSpPr>
        <p:sp>
          <p:nvSpPr>
            <p:cNvPr id="54" name="Rectangle 53"/>
            <p:cNvSpPr/>
            <p:nvPr/>
          </p:nvSpPr>
          <p:spPr>
            <a:xfrm>
              <a:off x="262759" y="1053622"/>
              <a:ext cx="2830914" cy="16895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1203262" y="1434660"/>
              <a:ext cx="949908" cy="621584"/>
            </a:xfrm>
            <a:custGeom>
              <a:avLst/>
              <a:gdLst>
                <a:gd name="T0" fmla="*/ 2304 w 3655"/>
                <a:gd name="T1" fmla="*/ 1316 h 2420"/>
                <a:gd name="T2" fmla="*/ 2250 w 3655"/>
                <a:gd name="T3" fmla="*/ 1477 h 2420"/>
                <a:gd name="T4" fmla="*/ 2173 w 3655"/>
                <a:gd name="T5" fmla="*/ 1688 h 2420"/>
                <a:gd name="T6" fmla="*/ 2088 w 3655"/>
                <a:gd name="T7" fmla="*/ 1882 h 2420"/>
                <a:gd name="T8" fmla="*/ 1994 w 3655"/>
                <a:gd name="T9" fmla="*/ 2006 h 2420"/>
                <a:gd name="T10" fmla="*/ 1817 w 3655"/>
                <a:gd name="T11" fmla="*/ 2066 h 2420"/>
                <a:gd name="T12" fmla="*/ 1640 w 3655"/>
                <a:gd name="T13" fmla="*/ 2006 h 2420"/>
                <a:gd name="T14" fmla="*/ 1535 w 3655"/>
                <a:gd name="T15" fmla="*/ 1846 h 2420"/>
                <a:gd name="T16" fmla="*/ 1547 w 3655"/>
                <a:gd name="T17" fmla="*/ 1662 h 2420"/>
                <a:gd name="T18" fmla="*/ 1651 w 3655"/>
                <a:gd name="T19" fmla="*/ 1534 h 2420"/>
                <a:gd name="T20" fmla="*/ 1818 w 3655"/>
                <a:gd name="T21" fmla="*/ 1449 h 2420"/>
                <a:gd name="T22" fmla="*/ 2029 w 3655"/>
                <a:gd name="T23" fmla="*/ 1366 h 2420"/>
                <a:gd name="T24" fmla="*/ 2217 w 3655"/>
                <a:gd name="T25" fmla="*/ 1300 h 2420"/>
                <a:gd name="T26" fmla="*/ 2315 w 3655"/>
                <a:gd name="T27" fmla="*/ 1268 h 2420"/>
                <a:gd name="T28" fmla="*/ 1674 w 3655"/>
                <a:gd name="T29" fmla="*/ 425 h 2420"/>
                <a:gd name="T30" fmla="*/ 1256 w 3655"/>
                <a:gd name="T31" fmla="*/ 538 h 2420"/>
                <a:gd name="T32" fmla="*/ 893 w 3655"/>
                <a:gd name="T33" fmla="*/ 779 h 2420"/>
                <a:gd name="T34" fmla="*/ 804 w 3655"/>
                <a:gd name="T35" fmla="*/ 868 h 2420"/>
                <a:gd name="T36" fmla="*/ 562 w 3655"/>
                <a:gd name="T37" fmla="*/ 1242 h 2420"/>
                <a:gd name="T38" fmla="*/ 451 w 3655"/>
                <a:gd name="T39" fmla="*/ 1660 h 2420"/>
                <a:gd name="T40" fmla="*/ 468 w 3655"/>
                <a:gd name="T41" fmla="*/ 1746 h 2420"/>
                <a:gd name="T42" fmla="*/ 444 w 3655"/>
                <a:gd name="T43" fmla="*/ 1875 h 2420"/>
                <a:gd name="T44" fmla="*/ 444 w 3655"/>
                <a:gd name="T45" fmla="*/ 1991 h 2420"/>
                <a:gd name="T46" fmla="*/ 444 w 3655"/>
                <a:gd name="T47" fmla="*/ 2123 h 2420"/>
                <a:gd name="T48" fmla="*/ 3233 w 3655"/>
                <a:gd name="T49" fmla="*/ 2125 h 2420"/>
                <a:gd name="T50" fmla="*/ 3234 w 3655"/>
                <a:gd name="T51" fmla="*/ 2000 h 2420"/>
                <a:gd name="T52" fmla="*/ 3234 w 3655"/>
                <a:gd name="T53" fmla="*/ 1882 h 2420"/>
                <a:gd name="T54" fmla="*/ 3232 w 3655"/>
                <a:gd name="T55" fmla="*/ 1746 h 2420"/>
                <a:gd name="T56" fmla="*/ 3145 w 3655"/>
                <a:gd name="T57" fmla="*/ 1319 h 2420"/>
                <a:gd name="T58" fmla="*/ 2930 w 3655"/>
                <a:gd name="T59" fmla="*/ 941 h 2420"/>
                <a:gd name="T60" fmla="*/ 2518 w 3655"/>
                <a:gd name="T61" fmla="*/ 1050 h 2420"/>
                <a:gd name="T62" fmla="*/ 2477 w 3655"/>
                <a:gd name="T63" fmla="*/ 570 h 2420"/>
                <a:gd name="T64" fmla="*/ 2035 w 3655"/>
                <a:gd name="T65" fmla="*/ 433 h 2420"/>
                <a:gd name="T66" fmla="*/ 1788 w 3655"/>
                <a:gd name="T67" fmla="*/ 422 h 2420"/>
                <a:gd name="T68" fmla="*/ 1781 w 3655"/>
                <a:gd name="T69" fmla="*/ 418 h 2420"/>
                <a:gd name="T70" fmla="*/ 2266 w 3655"/>
                <a:gd name="T71" fmla="*/ 54 h 2420"/>
                <a:gd name="T72" fmla="*/ 2759 w 3655"/>
                <a:gd name="T73" fmla="*/ 258 h 2420"/>
                <a:gd name="T74" fmla="*/ 3025 w 3655"/>
                <a:gd name="T75" fmla="*/ 451 h 2420"/>
                <a:gd name="T76" fmla="*/ 3115 w 3655"/>
                <a:gd name="T77" fmla="*/ 534 h 2420"/>
                <a:gd name="T78" fmla="*/ 3267 w 3655"/>
                <a:gd name="T79" fmla="*/ 708 h 2420"/>
                <a:gd name="T80" fmla="*/ 3436 w 3655"/>
                <a:gd name="T81" fmla="*/ 969 h 2420"/>
                <a:gd name="T82" fmla="*/ 3579 w 3655"/>
                <a:gd name="T83" fmla="*/ 1315 h 2420"/>
                <a:gd name="T84" fmla="*/ 3653 w 3655"/>
                <a:gd name="T85" fmla="*/ 1742 h 2420"/>
                <a:gd name="T86" fmla="*/ 3654 w 3655"/>
                <a:gd name="T87" fmla="*/ 1913 h 2420"/>
                <a:gd name="T88" fmla="*/ 3653 w 3655"/>
                <a:gd name="T89" fmla="*/ 2068 h 2420"/>
                <a:gd name="T90" fmla="*/ 3647 w 3655"/>
                <a:gd name="T91" fmla="*/ 2165 h 2420"/>
                <a:gd name="T92" fmla="*/ 3 w 3655"/>
                <a:gd name="T93" fmla="*/ 2118 h 2420"/>
                <a:gd name="T94" fmla="*/ 1 w 3655"/>
                <a:gd name="T95" fmla="*/ 1975 h 2420"/>
                <a:gd name="T96" fmla="*/ 0 w 3655"/>
                <a:gd name="T97" fmla="*/ 1846 h 2420"/>
                <a:gd name="T98" fmla="*/ 56 w 3655"/>
                <a:gd name="T99" fmla="*/ 1384 h 2420"/>
                <a:gd name="T100" fmla="*/ 268 w 3655"/>
                <a:gd name="T101" fmla="*/ 879 h 2420"/>
                <a:gd name="T102" fmla="*/ 614 w 3655"/>
                <a:gd name="T103" fmla="*/ 464 h 2420"/>
                <a:gd name="T104" fmla="*/ 1066 w 3655"/>
                <a:gd name="T105" fmla="*/ 167 h 2420"/>
                <a:gd name="T106" fmla="*/ 1598 w 3655"/>
                <a:gd name="T107" fmla="*/ 15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55" h="2420">
                  <a:moveTo>
                    <a:pt x="2319" y="1268"/>
                  </a:moveTo>
                  <a:lnTo>
                    <a:pt x="2318" y="1271"/>
                  </a:lnTo>
                  <a:lnTo>
                    <a:pt x="2315" y="1281"/>
                  </a:lnTo>
                  <a:lnTo>
                    <a:pt x="2311" y="1296"/>
                  </a:lnTo>
                  <a:lnTo>
                    <a:pt x="2304" y="1316"/>
                  </a:lnTo>
                  <a:lnTo>
                    <a:pt x="2296" y="1342"/>
                  </a:lnTo>
                  <a:lnTo>
                    <a:pt x="2287" y="1371"/>
                  </a:lnTo>
                  <a:lnTo>
                    <a:pt x="2275" y="1403"/>
                  </a:lnTo>
                  <a:lnTo>
                    <a:pt x="2264" y="1439"/>
                  </a:lnTo>
                  <a:lnTo>
                    <a:pt x="2250" y="1477"/>
                  </a:lnTo>
                  <a:lnTo>
                    <a:pt x="2236" y="1518"/>
                  </a:lnTo>
                  <a:lnTo>
                    <a:pt x="2222" y="1559"/>
                  </a:lnTo>
                  <a:lnTo>
                    <a:pt x="2206" y="1602"/>
                  </a:lnTo>
                  <a:lnTo>
                    <a:pt x="2190" y="1645"/>
                  </a:lnTo>
                  <a:lnTo>
                    <a:pt x="2173" y="1688"/>
                  </a:lnTo>
                  <a:lnTo>
                    <a:pt x="2156" y="1730"/>
                  </a:lnTo>
                  <a:lnTo>
                    <a:pt x="2139" y="1772"/>
                  </a:lnTo>
                  <a:lnTo>
                    <a:pt x="2122" y="1811"/>
                  </a:lnTo>
                  <a:lnTo>
                    <a:pt x="2105" y="1848"/>
                  </a:lnTo>
                  <a:lnTo>
                    <a:pt x="2088" y="1882"/>
                  </a:lnTo>
                  <a:lnTo>
                    <a:pt x="2071" y="1912"/>
                  </a:lnTo>
                  <a:lnTo>
                    <a:pt x="2055" y="1939"/>
                  </a:lnTo>
                  <a:lnTo>
                    <a:pt x="2039" y="1961"/>
                  </a:lnTo>
                  <a:lnTo>
                    <a:pt x="2024" y="1980"/>
                  </a:lnTo>
                  <a:lnTo>
                    <a:pt x="1994" y="2006"/>
                  </a:lnTo>
                  <a:lnTo>
                    <a:pt x="1961" y="2027"/>
                  </a:lnTo>
                  <a:lnTo>
                    <a:pt x="1926" y="2044"/>
                  </a:lnTo>
                  <a:lnTo>
                    <a:pt x="1891" y="2056"/>
                  </a:lnTo>
                  <a:lnTo>
                    <a:pt x="1854" y="2064"/>
                  </a:lnTo>
                  <a:lnTo>
                    <a:pt x="1817" y="2066"/>
                  </a:lnTo>
                  <a:lnTo>
                    <a:pt x="1780" y="2064"/>
                  </a:lnTo>
                  <a:lnTo>
                    <a:pt x="1743" y="2056"/>
                  </a:lnTo>
                  <a:lnTo>
                    <a:pt x="1708" y="2044"/>
                  </a:lnTo>
                  <a:lnTo>
                    <a:pt x="1674" y="2027"/>
                  </a:lnTo>
                  <a:lnTo>
                    <a:pt x="1640" y="2006"/>
                  </a:lnTo>
                  <a:lnTo>
                    <a:pt x="1611" y="1980"/>
                  </a:lnTo>
                  <a:lnTo>
                    <a:pt x="1584" y="1950"/>
                  </a:lnTo>
                  <a:lnTo>
                    <a:pt x="1564" y="1917"/>
                  </a:lnTo>
                  <a:lnTo>
                    <a:pt x="1547" y="1882"/>
                  </a:lnTo>
                  <a:lnTo>
                    <a:pt x="1535" y="1846"/>
                  </a:lnTo>
                  <a:lnTo>
                    <a:pt x="1528" y="1810"/>
                  </a:lnTo>
                  <a:lnTo>
                    <a:pt x="1526" y="1773"/>
                  </a:lnTo>
                  <a:lnTo>
                    <a:pt x="1528" y="1735"/>
                  </a:lnTo>
                  <a:lnTo>
                    <a:pt x="1535" y="1698"/>
                  </a:lnTo>
                  <a:lnTo>
                    <a:pt x="1547" y="1662"/>
                  </a:lnTo>
                  <a:lnTo>
                    <a:pt x="1564" y="1628"/>
                  </a:lnTo>
                  <a:lnTo>
                    <a:pt x="1584" y="1595"/>
                  </a:lnTo>
                  <a:lnTo>
                    <a:pt x="1611" y="1565"/>
                  </a:lnTo>
                  <a:lnTo>
                    <a:pt x="1628" y="1550"/>
                  </a:lnTo>
                  <a:lnTo>
                    <a:pt x="1651" y="1534"/>
                  </a:lnTo>
                  <a:lnTo>
                    <a:pt x="1678" y="1518"/>
                  </a:lnTo>
                  <a:lnTo>
                    <a:pt x="1708" y="1500"/>
                  </a:lnTo>
                  <a:lnTo>
                    <a:pt x="1742" y="1483"/>
                  </a:lnTo>
                  <a:lnTo>
                    <a:pt x="1779" y="1466"/>
                  </a:lnTo>
                  <a:lnTo>
                    <a:pt x="1818" y="1449"/>
                  </a:lnTo>
                  <a:lnTo>
                    <a:pt x="1859" y="1431"/>
                  </a:lnTo>
                  <a:lnTo>
                    <a:pt x="1901" y="1414"/>
                  </a:lnTo>
                  <a:lnTo>
                    <a:pt x="1944" y="1398"/>
                  </a:lnTo>
                  <a:lnTo>
                    <a:pt x="1986" y="1382"/>
                  </a:lnTo>
                  <a:lnTo>
                    <a:pt x="2029" y="1366"/>
                  </a:lnTo>
                  <a:lnTo>
                    <a:pt x="2071" y="1351"/>
                  </a:lnTo>
                  <a:lnTo>
                    <a:pt x="2111" y="1337"/>
                  </a:lnTo>
                  <a:lnTo>
                    <a:pt x="2148" y="1323"/>
                  </a:lnTo>
                  <a:lnTo>
                    <a:pt x="2184" y="1312"/>
                  </a:lnTo>
                  <a:lnTo>
                    <a:pt x="2217" y="1300"/>
                  </a:lnTo>
                  <a:lnTo>
                    <a:pt x="2246" y="1291"/>
                  </a:lnTo>
                  <a:lnTo>
                    <a:pt x="2271" y="1283"/>
                  </a:lnTo>
                  <a:lnTo>
                    <a:pt x="2291" y="1276"/>
                  </a:lnTo>
                  <a:lnTo>
                    <a:pt x="2306" y="1272"/>
                  </a:lnTo>
                  <a:lnTo>
                    <a:pt x="2315" y="1268"/>
                  </a:lnTo>
                  <a:lnTo>
                    <a:pt x="2319" y="1268"/>
                  </a:lnTo>
                  <a:close/>
                  <a:moveTo>
                    <a:pt x="1781" y="418"/>
                  </a:moveTo>
                  <a:lnTo>
                    <a:pt x="1781" y="418"/>
                  </a:lnTo>
                  <a:lnTo>
                    <a:pt x="1762" y="418"/>
                  </a:lnTo>
                  <a:lnTo>
                    <a:pt x="1674" y="425"/>
                  </a:lnTo>
                  <a:lnTo>
                    <a:pt x="1587" y="436"/>
                  </a:lnTo>
                  <a:lnTo>
                    <a:pt x="1502" y="454"/>
                  </a:lnTo>
                  <a:lnTo>
                    <a:pt x="1417" y="477"/>
                  </a:lnTo>
                  <a:lnTo>
                    <a:pt x="1336" y="505"/>
                  </a:lnTo>
                  <a:lnTo>
                    <a:pt x="1256" y="538"/>
                  </a:lnTo>
                  <a:lnTo>
                    <a:pt x="1178" y="576"/>
                  </a:lnTo>
                  <a:lnTo>
                    <a:pt x="1103" y="620"/>
                  </a:lnTo>
                  <a:lnTo>
                    <a:pt x="1030" y="668"/>
                  </a:lnTo>
                  <a:lnTo>
                    <a:pt x="960" y="721"/>
                  </a:lnTo>
                  <a:lnTo>
                    <a:pt x="893" y="779"/>
                  </a:lnTo>
                  <a:lnTo>
                    <a:pt x="1158" y="1045"/>
                  </a:lnTo>
                  <a:lnTo>
                    <a:pt x="1080" y="1123"/>
                  </a:lnTo>
                  <a:lnTo>
                    <a:pt x="831" y="873"/>
                  </a:lnTo>
                  <a:lnTo>
                    <a:pt x="813" y="858"/>
                  </a:lnTo>
                  <a:lnTo>
                    <a:pt x="804" y="868"/>
                  </a:lnTo>
                  <a:lnTo>
                    <a:pt x="745" y="938"/>
                  </a:lnTo>
                  <a:lnTo>
                    <a:pt x="691" y="1010"/>
                  </a:lnTo>
                  <a:lnTo>
                    <a:pt x="643" y="1085"/>
                  </a:lnTo>
                  <a:lnTo>
                    <a:pt x="599" y="1162"/>
                  </a:lnTo>
                  <a:lnTo>
                    <a:pt x="562" y="1242"/>
                  </a:lnTo>
                  <a:lnTo>
                    <a:pt x="529" y="1323"/>
                  </a:lnTo>
                  <a:lnTo>
                    <a:pt x="501" y="1406"/>
                  </a:lnTo>
                  <a:lnTo>
                    <a:pt x="479" y="1490"/>
                  </a:lnTo>
                  <a:lnTo>
                    <a:pt x="462" y="1575"/>
                  </a:lnTo>
                  <a:lnTo>
                    <a:pt x="451" y="1660"/>
                  </a:lnTo>
                  <a:lnTo>
                    <a:pt x="444" y="1746"/>
                  </a:lnTo>
                  <a:lnTo>
                    <a:pt x="446" y="1746"/>
                  </a:lnTo>
                  <a:lnTo>
                    <a:pt x="453" y="1746"/>
                  </a:lnTo>
                  <a:lnTo>
                    <a:pt x="461" y="1745"/>
                  </a:lnTo>
                  <a:lnTo>
                    <a:pt x="468" y="1746"/>
                  </a:lnTo>
                  <a:lnTo>
                    <a:pt x="470" y="1746"/>
                  </a:lnTo>
                  <a:lnTo>
                    <a:pt x="819" y="1746"/>
                  </a:lnTo>
                  <a:lnTo>
                    <a:pt x="819" y="1868"/>
                  </a:lnTo>
                  <a:lnTo>
                    <a:pt x="444" y="1868"/>
                  </a:lnTo>
                  <a:lnTo>
                    <a:pt x="444" y="1875"/>
                  </a:lnTo>
                  <a:lnTo>
                    <a:pt x="444" y="1890"/>
                  </a:lnTo>
                  <a:lnTo>
                    <a:pt x="444" y="1910"/>
                  </a:lnTo>
                  <a:lnTo>
                    <a:pt x="444" y="1935"/>
                  </a:lnTo>
                  <a:lnTo>
                    <a:pt x="444" y="1962"/>
                  </a:lnTo>
                  <a:lnTo>
                    <a:pt x="444" y="1991"/>
                  </a:lnTo>
                  <a:lnTo>
                    <a:pt x="444" y="2021"/>
                  </a:lnTo>
                  <a:lnTo>
                    <a:pt x="444" y="2051"/>
                  </a:lnTo>
                  <a:lnTo>
                    <a:pt x="444" y="2079"/>
                  </a:lnTo>
                  <a:lnTo>
                    <a:pt x="444" y="2103"/>
                  </a:lnTo>
                  <a:lnTo>
                    <a:pt x="444" y="2123"/>
                  </a:lnTo>
                  <a:lnTo>
                    <a:pt x="444" y="2137"/>
                  </a:lnTo>
                  <a:lnTo>
                    <a:pt x="444" y="2145"/>
                  </a:lnTo>
                  <a:lnTo>
                    <a:pt x="3233" y="2144"/>
                  </a:lnTo>
                  <a:lnTo>
                    <a:pt x="3233" y="2137"/>
                  </a:lnTo>
                  <a:lnTo>
                    <a:pt x="3233" y="2125"/>
                  </a:lnTo>
                  <a:lnTo>
                    <a:pt x="3233" y="2106"/>
                  </a:lnTo>
                  <a:lnTo>
                    <a:pt x="3233" y="2083"/>
                  </a:lnTo>
                  <a:lnTo>
                    <a:pt x="3233" y="2057"/>
                  </a:lnTo>
                  <a:lnTo>
                    <a:pt x="3233" y="2029"/>
                  </a:lnTo>
                  <a:lnTo>
                    <a:pt x="3234" y="2000"/>
                  </a:lnTo>
                  <a:lnTo>
                    <a:pt x="3234" y="1972"/>
                  </a:lnTo>
                  <a:lnTo>
                    <a:pt x="3234" y="1944"/>
                  </a:lnTo>
                  <a:lnTo>
                    <a:pt x="3234" y="1920"/>
                  </a:lnTo>
                  <a:lnTo>
                    <a:pt x="3234" y="1898"/>
                  </a:lnTo>
                  <a:lnTo>
                    <a:pt x="3234" y="1882"/>
                  </a:lnTo>
                  <a:lnTo>
                    <a:pt x="3234" y="1872"/>
                  </a:lnTo>
                  <a:lnTo>
                    <a:pt x="3234" y="1867"/>
                  </a:lnTo>
                  <a:lnTo>
                    <a:pt x="2858" y="1868"/>
                  </a:lnTo>
                  <a:lnTo>
                    <a:pt x="2858" y="1746"/>
                  </a:lnTo>
                  <a:lnTo>
                    <a:pt x="3232" y="1746"/>
                  </a:lnTo>
                  <a:lnTo>
                    <a:pt x="3225" y="1658"/>
                  </a:lnTo>
                  <a:lnTo>
                    <a:pt x="3213" y="1571"/>
                  </a:lnTo>
                  <a:lnTo>
                    <a:pt x="3195" y="1484"/>
                  </a:lnTo>
                  <a:lnTo>
                    <a:pt x="3172" y="1400"/>
                  </a:lnTo>
                  <a:lnTo>
                    <a:pt x="3145" y="1319"/>
                  </a:lnTo>
                  <a:lnTo>
                    <a:pt x="3112" y="1238"/>
                  </a:lnTo>
                  <a:lnTo>
                    <a:pt x="3073" y="1160"/>
                  </a:lnTo>
                  <a:lnTo>
                    <a:pt x="3030" y="1084"/>
                  </a:lnTo>
                  <a:lnTo>
                    <a:pt x="2982" y="1011"/>
                  </a:lnTo>
                  <a:lnTo>
                    <a:pt x="2930" y="941"/>
                  </a:lnTo>
                  <a:lnTo>
                    <a:pt x="2872" y="873"/>
                  </a:lnTo>
                  <a:lnTo>
                    <a:pt x="2860" y="858"/>
                  </a:lnTo>
                  <a:lnTo>
                    <a:pt x="2845" y="868"/>
                  </a:lnTo>
                  <a:lnTo>
                    <a:pt x="2592" y="1123"/>
                  </a:lnTo>
                  <a:lnTo>
                    <a:pt x="2518" y="1050"/>
                  </a:lnTo>
                  <a:lnTo>
                    <a:pt x="2782" y="784"/>
                  </a:lnTo>
                  <a:lnTo>
                    <a:pt x="2711" y="722"/>
                  </a:lnTo>
                  <a:lnTo>
                    <a:pt x="2636" y="666"/>
                  </a:lnTo>
                  <a:lnTo>
                    <a:pt x="2558" y="615"/>
                  </a:lnTo>
                  <a:lnTo>
                    <a:pt x="2477" y="570"/>
                  </a:lnTo>
                  <a:lnTo>
                    <a:pt x="2392" y="531"/>
                  </a:lnTo>
                  <a:lnTo>
                    <a:pt x="2306" y="498"/>
                  </a:lnTo>
                  <a:lnTo>
                    <a:pt x="2217" y="469"/>
                  </a:lnTo>
                  <a:lnTo>
                    <a:pt x="2127" y="449"/>
                  </a:lnTo>
                  <a:lnTo>
                    <a:pt x="2035" y="433"/>
                  </a:lnTo>
                  <a:lnTo>
                    <a:pt x="1962" y="423"/>
                  </a:lnTo>
                  <a:lnTo>
                    <a:pt x="1888" y="418"/>
                  </a:lnTo>
                  <a:lnTo>
                    <a:pt x="1888" y="793"/>
                  </a:lnTo>
                  <a:lnTo>
                    <a:pt x="1788" y="793"/>
                  </a:lnTo>
                  <a:lnTo>
                    <a:pt x="1788" y="422"/>
                  </a:lnTo>
                  <a:lnTo>
                    <a:pt x="1788" y="420"/>
                  </a:lnTo>
                  <a:lnTo>
                    <a:pt x="1786" y="419"/>
                  </a:lnTo>
                  <a:lnTo>
                    <a:pt x="1785" y="418"/>
                  </a:lnTo>
                  <a:lnTo>
                    <a:pt x="1782" y="418"/>
                  </a:lnTo>
                  <a:lnTo>
                    <a:pt x="1781" y="418"/>
                  </a:lnTo>
                  <a:close/>
                  <a:moveTo>
                    <a:pt x="1828" y="0"/>
                  </a:moveTo>
                  <a:lnTo>
                    <a:pt x="1940" y="4"/>
                  </a:lnTo>
                  <a:lnTo>
                    <a:pt x="2051" y="14"/>
                  </a:lnTo>
                  <a:lnTo>
                    <a:pt x="2160" y="31"/>
                  </a:lnTo>
                  <a:lnTo>
                    <a:pt x="2266" y="54"/>
                  </a:lnTo>
                  <a:lnTo>
                    <a:pt x="2370" y="83"/>
                  </a:lnTo>
                  <a:lnTo>
                    <a:pt x="2472" y="119"/>
                  </a:lnTo>
                  <a:lnTo>
                    <a:pt x="2570" y="160"/>
                  </a:lnTo>
                  <a:lnTo>
                    <a:pt x="2667" y="206"/>
                  </a:lnTo>
                  <a:lnTo>
                    <a:pt x="2759" y="258"/>
                  </a:lnTo>
                  <a:lnTo>
                    <a:pt x="2848" y="315"/>
                  </a:lnTo>
                  <a:lnTo>
                    <a:pt x="2933" y="376"/>
                  </a:lnTo>
                  <a:lnTo>
                    <a:pt x="3015" y="443"/>
                  </a:lnTo>
                  <a:lnTo>
                    <a:pt x="3018" y="445"/>
                  </a:lnTo>
                  <a:lnTo>
                    <a:pt x="3025" y="451"/>
                  </a:lnTo>
                  <a:lnTo>
                    <a:pt x="3036" y="460"/>
                  </a:lnTo>
                  <a:lnTo>
                    <a:pt x="3051" y="473"/>
                  </a:lnTo>
                  <a:lnTo>
                    <a:pt x="3069" y="490"/>
                  </a:lnTo>
                  <a:lnTo>
                    <a:pt x="3091" y="511"/>
                  </a:lnTo>
                  <a:lnTo>
                    <a:pt x="3115" y="534"/>
                  </a:lnTo>
                  <a:lnTo>
                    <a:pt x="3142" y="562"/>
                  </a:lnTo>
                  <a:lnTo>
                    <a:pt x="3171" y="593"/>
                  </a:lnTo>
                  <a:lnTo>
                    <a:pt x="3202" y="628"/>
                  </a:lnTo>
                  <a:lnTo>
                    <a:pt x="3234" y="666"/>
                  </a:lnTo>
                  <a:lnTo>
                    <a:pt x="3267" y="708"/>
                  </a:lnTo>
                  <a:lnTo>
                    <a:pt x="3301" y="753"/>
                  </a:lnTo>
                  <a:lnTo>
                    <a:pt x="3335" y="803"/>
                  </a:lnTo>
                  <a:lnTo>
                    <a:pt x="3369" y="854"/>
                  </a:lnTo>
                  <a:lnTo>
                    <a:pt x="3403" y="911"/>
                  </a:lnTo>
                  <a:lnTo>
                    <a:pt x="3436" y="969"/>
                  </a:lnTo>
                  <a:lnTo>
                    <a:pt x="3468" y="1033"/>
                  </a:lnTo>
                  <a:lnTo>
                    <a:pt x="3499" y="1098"/>
                  </a:lnTo>
                  <a:lnTo>
                    <a:pt x="3528" y="1167"/>
                  </a:lnTo>
                  <a:lnTo>
                    <a:pt x="3555" y="1239"/>
                  </a:lnTo>
                  <a:lnTo>
                    <a:pt x="3579" y="1315"/>
                  </a:lnTo>
                  <a:lnTo>
                    <a:pt x="3601" y="1395"/>
                  </a:lnTo>
                  <a:lnTo>
                    <a:pt x="3619" y="1476"/>
                  </a:lnTo>
                  <a:lnTo>
                    <a:pt x="3634" y="1561"/>
                  </a:lnTo>
                  <a:lnTo>
                    <a:pt x="3646" y="1650"/>
                  </a:lnTo>
                  <a:lnTo>
                    <a:pt x="3653" y="1742"/>
                  </a:lnTo>
                  <a:lnTo>
                    <a:pt x="3655" y="1837"/>
                  </a:lnTo>
                  <a:lnTo>
                    <a:pt x="3655" y="1846"/>
                  </a:lnTo>
                  <a:lnTo>
                    <a:pt x="3655" y="1864"/>
                  </a:lnTo>
                  <a:lnTo>
                    <a:pt x="3655" y="1887"/>
                  </a:lnTo>
                  <a:lnTo>
                    <a:pt x="3654" y="1913"/>
                  </a:lnTo>
                  <a:lnTo>
                    <a:pt x="3654" y="1943"/>
                  </a:lnTo>
                  <a:lnTo>
                    <a:pt x="3654" y="1975"/>
                  </a:lnTo>
                  <a:lnTo>
                    <a:pt x="3653" y="2007"/>
                  </a:lnTo>
                  <a:lnTo>
                    <a:pt x="3653" y="2038"/>
                  </a:lnTo>
                  <a:lnTo>
                    <a:pt x="3653" y="2068"/>
                  </a:lnTo>
                  <a:lnTo>
                    <a:pt x="3651" y="2096"/>
                  </a:lnTo>
                  <a:lnTo>
                    <a:pt x="3651" y="2118"/>
                  </a:lnTo>
                  <a:lnTo>
                    <a:pt x="3651" y="2135"/>
                  </a:lnTo>
                  <a:lnTo>
                    <a:pt x="3651" y="2145"/>
                  </a:lnTo>
                  <a:lnTo>
                    <a:pt x="3647" y="2165"/>
                  </a:lnTo>
                  <a:lnTo>
                    <a:pt x="3647" y="2420"/>
                  </a:lnTo>
                  <a:lnTo>
                    <a:pt x="5" y="2420"/>
                  </a:lnTo>
                  <a:lnTo>
                    <a:pt x="5" y="2145"/>
                  </a:lnTo>
                  <a:lnTo>
                    <a:pt x="3" y="2135"/>
                  </a:lnTo>
                  <a:lnTo>
                    <a:pt x="3" y="2118"/>
                  </a:lnTo>
                  <a:lnTo>
                    <a:pt x="3" y="2096"/>
                  </a:lnTo>
                  <a:lnTo>
                    <a:pt x="2" y="2068"/>
                  </a:lnTo>
                  <a:lnTo>
                    <a:pt x="2" y="2038"/>
                  </a:lnTo>
                  <a:lnTo>
                    <a:pt x="1" y="2007"/>
                  </a:lnTo>
                  <a:lnTo>
                    <a:pt x="1" y="1975"/>
                  </a:lnTo>
                  <a:lnTo>
                    <a:pt x="1" y="1943"/>
                  </a:lnTo>
                  <a:lnTo>
                    <a:pt x="1" y="1913"/>
                  </a:lnTo>
                  <a:lnTo>
                    <a:pt x="0" y="1887"/>
                  </a:lnTo>
                  <a:lnTo>
                    <a:pt x="0" y="1864"/>
                  </a:lnTo>
                  <a:lnTo>
                    <a:pt x="0" y="1846"/>
                  </a:lnTo>
                  <a:lnTo>
                    <a:pt x="0" y="1837"/>
                  </a:lnTo>
                  <a:lnTo>
                    <a:pt x="3" y="1721"/>
                  </a:lnTo>
                  <a:lnTo>
                    <a:pt x="14" y="1606"/>
                  </a:lnTo>
                  <a:lnTo>
                    <a:pt x="32" y="1495"/>
                  </a:lnTo>
                  <a:lnTo>
                    <a:pt x="56" y="1384"/>
                  </a:lnTo>
                  <a:lnTo>
                    <a:pt x="86" y="1277"/>
                  </a:lnTo>
                  <a:lnTo>
                    <a:pt x="124" y="1173"/>
                  </a:lnTo>
                  <a:lnTo>
                    <a:pt x="166" y="1072"/>
                  </a:lnTo>
                  <a:lnTo>
                    <a:pt x="214" y="974"/>
                  </a:lnTo>
                  <a:lnTo>
                    <a:pt x="268" y="879"/>
                  </a:lnTo>
                  <a:lnTo>
                    <a:pt x="327" y="788"/>
                  </a:lnTo>
                  <a:lnTo>
                    <a:pt x="392" y="700"/>
                  </a:lnTo>
                  <a:lnTo>
                    <a:pt x="461" y="618"/>
                  </a:lnTo>
                  <a:lnTo>
                    <a:pt x="535" y="538"/>
                  </a:lnTo>
                  <a:lnTo>
                    <a:pt x="614" y="464"/>
                  </a:lnTo>
                  <a:lnTo>
                    <a:pt x="697" y="395"/>
                  </a:lnTo>
                  <a:lnTo>
                    <a:pt x="784" y="329"/>
                  </a:lnTo>
                  <a:lnTo>
                    <a:pt x="874" y="270"/>
                  </a:lnTo>
                  <a:lnTo>
                    <a:pt x="969" y="215"/>
                  </a:lnTo>
                  <a:lnTo>
                    <a:pt x="1066" y="167"/>
                  </a:lnTo>
                  <a:lnTo>
                    <a:pt x="1167" y="125"/>
                  </a:lnTo>
                  <a:lnTo>
                    <a:pt x="1271" y="88"/>
                  </a:lnTo>
                  <a:lnTo>
                    <a:pt x="1377" y="57"/>
                  </a:lnTo>
                  <a:lnTo>
                    <a:pt x="1487" y="33"/>
                  </a:lnTo>
                  <a:lnTo>
                    <a:pt x="1598" y="15"/>
                  </a:lnTo>
                  <a:lnTo>
                    <a:pt x="1712" y="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69103" y="2135075"/>
              <a:ext cx="1018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Widgets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06823" y="3475139"/>
            <a:ext cx="3490203" cy="914400"/>
            <a:chOff x="806823" y="3475139"/>
            <a:chExt cx="3490203" cy="914400"/>
          </a:xfrm>
        </p:grpSpPr>
        <p:sp>
          <p:nvSpPr>
            <p:cNvPr id="65" name="Rectangle 64"/>
            <p:cNvSpPr/>
            <p:nvPr/>
          </p:nvSpPr>
          <p:spPr>
            <a:xfrm>
              <a:off x="1890319" y="3701506"/>
              <a:ext cx="24067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Widgets 1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6823" y="3475139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1081143" y="3703739"/>
              <a:ext cx="320040" cy="457200"/>
            </a:xfrm>
            <a:custGeom>
              <a:avLst/>
              <a:gdLst>
                <a:gd name="T0" fmla="*/ 1131 w 2393"/>
                <a:gd name="T1" fmla="*/ 719 h 3444"/>
                <a:gd name="T2" fmla="*/ 1025 w 2393"/>
                <a:gd name="T3" fmla="*/ 746 h 3444"/>
                <a:gd name="T4" fmla="*/ 927 w 2393"/>
                <a:gd name="T5" fmla="*/ 797 h 3444"/>
                <a:gd name="T6" fmla="*/ 846 w 2393"/>
                <a:gd name="T7" fmla="*/ 874 h 3444"/>
                <a:gd name="T8" fmla="*/ 792 w 2393"/>
                <a:gd name="T9" fmla="*/ 976 h 3444"/>
                <a:gd name="T10" fmla="*/ 772 w 2393"/>
                <a:gd name="T11" fmla="*/ 1105 h 3444"/>
                <a:gd name="T12" fmla="*/ 772 w 2393"/>
                <a:gd name="T13" fmla="*/ 1218 h 3444"/>
                <a:gd name="T14" fmla="*/ 776 w 2393"/>
                <a:gd name="T15" fmla="*/ 1272 h 3444"/>
                <a:gd name="T16" fmla="*/ 804 w 2393"/>
                <a:gd name="T17" fmla="*/ 1353 h 3444"/>
                <a:gd name="T18" fmla="*/ 882 w 2393"/>
                <a:gd name="T19" fmla="*/ 1466 h 3444"/>
                <a:gd name="T20" fmla="*/ 977 w 2393"/>
                <a:gd name="T21" fmla="*/ 1541 h 3444"/>
                <a:gd name="T22" fmla="*/ 1082 w 2393"/>
                <a:gd name="T23" fmla="*/ 1582 h 3444"/>
                <a:gd name="T24" fmla="*/ 1190 w 2393"/>
                <a:gd name="T25" fmla="*/ 1595 h 3444"/>
                <a:gd name="T26" fmla="*/ 1342 w 2393"/>
                <a:gd name="T27" fmla="*/ 1569 h 3444"/>
                <a:gd name="T28" fmla="*/ 1471 w 2393"/>
                <a:gd name="T29" fmla="*/ 1498 h 3444"/>
                <a:gd name="T30" fmla="*/ 1570 w 2393"/>
                <a:gd name="T31" fmla="*/ 1392 h 3444"/>
                <a:gd name="T32" fmla="*/ 1629 w 2393"/>
                <a:gd name="T33" fmla="*/ 1256 h 3444"/>
                <a:gd name="T34" fmla="*/ 1638 w 2393"/>
                <a:gd name="T35" fmla="*/ 1103 h 3444"/>
                <a:gd name="T36" fmla="*/ 1598 w 2393"/>
                <a:gd name="T37" fmla="*/ 960 h 3444"/>
                <a:gd name="T38" fmla="*/ 1514 w 2393"/>
                <a:gd name="T39" fmla="*/ 842 h 3444"/>
                <a:gd name="T40" fmla="*/ 1398 w 2393"/>
                <a:gd name="T41" fmla="*/ 758 h 3444"/>
                <a:gd name="T42" fmla="*/ 1255 w 2393"/>
                <a:gd name="T43" fmla="*/ 716 h 3444"/>
                <a:gd name="T44" fmla="*/ 1237 w 2393"/>
                <a:gd name="T45" fmla="*/ 1 h 3444"/>
                <a:gd name="T46" fmla="*/ 1412 w 2393"/>
                <a:gd name="T47" fmla="*/ 22 h 3444"/>
                <a:gd name="T48" fmla="*/ 1590 w 2393"/>
                <a:gd name="T49" fmla="*/ 69 h 3444"/>
                <a:gd name="T50" fmla="*/ 1765 w 2393"/>
                <a:gd name="T51" fmla="*/ 145 h 3444"/>
                <a:gd name="T52" fmla="*/ 1932 w 2393"/>
                <a:gd name="T53" fmla="*/ 254 h 3444"/>
                <a:gd name="T54" fmla="*/ 2081 w 2393"/>
                <a:gd name="T55" fmla="*/ 397 h 3444"/>
                <a:gd name="T56" fmla="*/ 2210 w 2393"/>
                <a:gd name="T57" fmla="*/ 578 h 3444"/>
                <a:gd name="T58" fmla="*/ 2295 w 2393"/>
                <a:gd name="T59" fmla="*/ 752 h 3444"/>
                <a:gd name="T60" fmla="*/ 2336 w 2393"/>
                <a:gd name="T61" fmla="*/ 857 h 3444"/>
                <a:gd name="T62" fmla="*/ 2347 w 2393"/>
                <a:gd name="T63" fmla="*/ 887 h 3444"/>
                <a:gd name="T64" fmla="*/ 2366 w 2393"/>
                <a:gd name="T65" fmla="*/ 946 h 3444"/>
                <a:gd name="T66" fmla="*/ 2384 w 2393"/>
                <a:gd name="T67" fmla="*/ 1011 h 3444"/>
                <a:gd name="T68" fmla="*/ 2393 w 2393"/>
                <a:gd name="T69" fmla="*/ 1059 h 3444"/>
                <a:gd name="T70" fmla="*/ 2378 w 2393"/>
                <a:gd name="T71" fmla="*/ 1370 h 3444"/>
                <a:gd name="T72" fmla="*/ 2304 w 2393"/>
                <a:gd name="T73" fmla="*/ 1594 h 3444"/>
                <a:gd name="T74" fmla="*/ 2189 w 2393"/>
                <a:gd name="T75" fmla="*/ 1818 h 3444"/>
                <a:gd name="T76" fmla="*/ 2050 w 2393"/>
                <a:gd name="T77" fmla="*/ 2042 h 3444"/>
                <a:gd name="T78" fmla="*/ 1908 w 2393"/>
                <a:gd name="T79" fmla="*/ 2267 h 3444"/>
                <a:gd name="T80" fmla="*/ 1805 w 2393"/>
                <a:gd name="T81" fmla="*/ 2440 h 3444"/>
                <a:gd name="T82" fmla="*/ 1744 w 2393"/>
                <a:gd name="T83" fmla="*/ 2515 h 3444"/>
                <a:gd name="T84" fmla="*/ 1649 w 2393"/>
                <a:gd name="T85" fmla="*/ 2673 h 3444"/>
                <a:gd name="T86" fmla="*/ 1336 w 2393"/>
                <a:gd name="T87" fmla="*/ 3207 h 3444"/>
                <a:gd name="T88" fmla="*/ 1028 w 2393"/>
                <a:gd name="T89" fmla="*/ 3173 h 3444"/>
                <a:gd name="T90" fmla="*/ 525 w 2393"/>
                <a:gd name="T91" fmla="*/ 2354 h 3444"/>
                <a:gd name="T92" fmla="*/ 387 w 2393"/>
                <a:gd name="T93" fmla="*/ 2131 h 3444"/>
                <a:gd name="T94" fmla="*/ 249 w 2393"/>
                <a:gd name="T95" fmla="*/ 1905 h 3444"/>
                <a:gd name="T96" fmla="*/ 126 w 2393"/>
                <a:gd name="T97" fmla="*/ 1678 h 3444"/>
                <a:gd name="T98" fmla="*/ 36 w 2393"/>
                <a:gd name="T99" fmla="*/ 1453 h 3444"/>
                <a:gd name="T100" fmla="*/ 3 w 2393"/>
                <a:gd name="T101" fmla="*/ 1291 h 3444"/>
                <a:gd name="T102" fmla="*/ 1 w 2393"/>
                <a:gd name="T103" fmla="*/ 1244 h 3444"/>
                <a:gd name="T104" fmla="*/ 0 w 2393"/>
                <a:gd name="T105" fmla="*/ 1216 h 3444"/>
                <a:gd name="T106" fmla="*/ 28 w 2393"/>
                <a:gd name="T107" fmla="*/ 903 h 3444"/>
                <a:gd name="T108" fmla="*/ 101 w 2393"/>
                <a:gd name="T109" fmla="*/ 681 h 3444"/>
                <a:gd name="T110" fmla="*/ 210 w 2393"/>
                <a:gd name="T111" fmla="*/ 491 h 3444"/>
                <a:gd name="T112" fmla="*/ 346 w 2393"/>
                <a:gd name="T113" fmla="*/ 332 h 3444"/>
                <a:gd name="T114" fmla="*/ 504 w 2393"/>
                <a:gd name="T115" fmla="*/ 204 h 3444"/>
                <a:gd name="T116" fmla="*/ 678 w 2393"/>
                <a:gd name="T117" fmla="*/ 108 h 3444"/>
                <a:gd name="T118" fmla="*/ 863 w 2393"/>
                <a:gd name="T119" fmla="*/ 42 h 3444"/>
                <a:gd name="T120" fmla="*/ 1053 w 2393"/>
                <a:gd name="T121" fmla="*/ 6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93" h="3444">
                  <a:moveTo>
                    <a:pt x="1203" y="713"/>
                  </a:moveTo>
                  <a:lnTo>
                    <a:pt x="1168" y="714"/>
                  </a:lnTo>
                  <a:lnTo>
                    <a:pt x="1131" y="719"/>
                  </a:lnTo>
                  <a:lnTo>
                    <a:pt x="1095" y="725"/>
                  </a:lnTo>
                  <a:lnTo>
                    <a:pt x="1060" y="734"/>
                  </a:lnTo>
                  <a:lnTo>
                    <a:pt x="1025" y="746"/>
                  </a:lnTo>
                  <a:lnTo>
                    <a:pt x="990" y="760"/>
                  </a:lnTo>
                  <a:lnTo>
                    <a:pt x="958" y="778"/>
                  </a:lnTo>
                  <a:lnTo>
                    <a:pt x="927" y="797"/>
                  </a:lnTo>
                  <a:lnTo>
                    <a:pt x="898" y="820"/>
                  </a:lnTo>
                  <a:lnTo>
                    <a:pt x="871" y="845"/>
                  </a:lnTo>
                  <a:lnTo>
                    <a:pt x="846" y="874"/>
                  </a:lnTo>
                  <a:lnTo>
                    <a:pt x="825" y="905"/>
                  </a:lnTo>
                  <a:lnTo>
                    <a:pt x="807" y="939"/>
                  </a:lnTo>
                  <a:lnTo>
                    <a:pt x="792" y="976"/>
                  </a:lnTo>
                  <a:lnTo>
                    <a:pt x="781" y="1016"/>
                  </a:lnTo>
                  <a:lnTo>
                    <a:pt x="774" y="1059"/>
                  </a:lnTo>
                  <a:lnTo>
                    <a:pt x="772" y="1105"/>
                  </a:lnTo>
                  <a:lnTo>
                    <a:pt x="772" y="1200"/>
                  </a:lnTo>
                  <a:lnTo>
                    <a:pt x="772" y="1206"/>
                  </a:lnTo>
                  <a:lnTo>
                    <a:pt x="772" y="1218"/>
                  </a:lnTo>
                  <a:lnTo>
                    <a:pt x="773" y="1234"/>
                  </a:lnTo>
                  <a:lnTo>
                    <a:pt x="774" y="1253"/>
                  </a:lnTo>
                  <a:lnTo>
                    <a:pt x="776" y="1272"/>
                  </a:lnTo>
                  <a:lnTo>
                    <a:pt x="779" y="1291"/>
                  </a:lnTo>
                  <a:lnTo>
                    <a:pt x="783" y="1307"/>
                  </a:lnTo>
                  <a:lnTo>
                    <a:pt x="804" y="1353"/>
                  </a:lnTo>
                  <a:lnTo>
                    <a:pt x="827" y="1396"/>
                  </a:lnTo>
                  <a:lnTo>
                    <a:pt x="854" y="1433"/>
                  </a:lnTo>
                  <a:lnTo>
                    <a:pt x="882" y="1466"/>
                  </a:lnTo>
                  <a:lnTo>
                    <a:pt x="911" y="1494"/>
                  </a:lnTo>
                  <a:lnTo>
                    <a:pt x="943" y="1520"/>
                  </a:lnTo>
                  <a:lnTo>
                    <a:pt x="977" y="1541"/>
                  </a:lnTo>
                  <a:lnTo>
                    <a:pt x="1011" y="1558"/>
                  </a:lnTo>
                  <a:lnTo>
                    <a:pt x="1046" y="1571"/>
                  </a:lnTo>
                  <a:lnTo>
                    <a:pt x="1082" y="1582"/>
                  </a:lnTo>
                  <a:lnTo>
                    <a:pt x="1117" y="1589"/>
                  </a:lnTo>
                  <a:lnTo>
                    <a:pt x="1154" y="1594"/>
                  </a:lnTo>
                  <a:lnTo>
                    <a:pt x="1190" y="1595"/>
                  </a:lnTo>
                  <a:lnTo>
                    <a:pt x="1242" y="1593"/>
                  </a:lnTo>
                  <a:lnTo>
                    <a:pt x="1292" y="1583"/>
                  </a:lnTo>
                  <a:lnTo>
                    <a:pt x="1342" y="1569"/>
                  </a:lnTo>
                  <a:lnTo>
                    <a:pt x="1387" y="1550"/>
                  </a:lnTo>
                  <a:lnTo>
                    <a:pt x="1431" y="1527"/>
                  </a:lnTo>
                  <a:lnTo>
                    <a:pt x="1471" y="1498"/>
                  </a:lnTo>
                  <a:lnTo>
                    <a:pt x="1508" y="1467"/>
                  </a:lnTo>
                  <a:lnTo>
                    <a:pt x="1541" y="1431"/>
                  </a:lnTo>
                  <a:lnTo>
                    <a:pt x="1570" y="1392"/>
                  </a:lnTo>
                  <a:lnTo>
                    <a:pt x="1594" y="1349"/>
                  </a:lnTo>
                  <a:lnTo>
                    <a:pt x="1615" y="1304"/>
                  </a:lnTo>
                  <a:lnTo>
                    <a:pt x="1629" y="1256"/>
                  </a:lnTo>
                  <a:lnTo>
                    <a:pt x="1638" y="1206"/>
                  </a:lnTo>
                  <a:lnTo>
                    <a:pt x="1641" y="1154"/>
                  </a:lnTo>
                  <a:lnTo>
                    <a:pt x="1638" y="1103"/>
                  </a:lnTo>
                  <a:lnTo>
                    <a:pt x="1630" y="1053"/>
                  </a:lnTo>
                  <a:lnTo>
                    <a:pt x="1616" y="1005"/>
                  </a:lnTo>
                  <a:lnTo>
                    <a:pt x="1598" y="960"/>
                  </a:lnTo>
                  <a:lnTo>
                    <a:pt x="1574" y="917"/>
                  </a:lnTo>
                  <a:lnTo>
                    <a:pt x="1546" y="878"/>
                  </a:lnTo>
                  <a:lnTo>
                    <a:pt x="1514" y="842"/>
                  </a:lnTo>
                  <a:lnTo>
                    <a:pt x="1479" y="810"/>
                  </a:lnTo>
                  <a:lnTo>
                    <a:pt x="1440" y="782"/>
                  </a:lnTo>
                  <a:lnTo>
                    <a:pt x="1398" y="758"/>
                  </a:lnTo>
                  <a:lnTo>
                    <a:pt x="1353" y="739"/>
                  </a:lnTo>
                  <a:lnTo>
                    <a:pt x="1305" y="725"/>
                  </a:lnTo>
                  <a:lnTo>
                    <a:pt x="1255" y="716"/>
                  </a:lnTo>
                  <a:lnTo>
                    <a:pt x="1203" y="713"/>
                  </a:lnTo>
                  <a:close/>
                  <a:moveTo>
                    <a:pt x="1180" y="0"/>
                  </a:moveTo>
                  <a:lnTo>
                    <a:pt x="1237" y="1"/>
                  </a:lnTo>
                  <a:lnTo>
                    <a:pt x="1295" y="5"/>
                  </a:lnTo>
                  <a:lnTo>
                    <a:pt x="1353" y="12"/>
                  </a:lnTo>
                  <a:lnTo>
                    <a:pt x="1412" y="22"/>
                  </a:lnTo>
                  <a:lnTo>
                    <a:pt x="1472" y="34"/>
                  </a:lnTo>
                  <a:lnTo>
                    <a:pt x="1530" y="50"/>
                  </a:lnTo>
                  <a:lnTo>
                    <a:pt x="1590" y="69"/>
                  </a:lnTo>
                  <a:lnTo>
                    <a:pt x="1649" y="91"/>
                  </a:lnTo>
                  <a:lnTo>
                    <a:pt x="1708" y="116"/>
                  </a:lnTo>
                  <a:lnTo>
                    <a:pt x="1765" y="145"/>
                  </a:lnTo>
                  <a:lnTo>
                    <a:pt x="1822" y="178"/>
                  </a:lnTo>
                  <a:lnTo>
                    <a:pt x="1877" y="214"/>
                  </a:lnTo>
                  <a:lnTo>
                    <a:pt x="1932" y="254"/>
                  </a:lnTo>
                  <a:lnTo>
                    <a:pt x="1983" y="297"/>
                  </a:lnTo>
                  <a:lnTo>
                    <a:pt x="2033" y="345"/>
                  </a:lnTo>
                  <a:lnTo>
                    <a:pt x="2081" y="397"/>
                  </a:lnTo>
                  <a:lnTo>
                    <a:pt x="2127" y="453"/>
                  </a:lnTo>
                  <a:lnTo>
                    <a:pt x="2170" y="513"/>
                  </a:lnTo>
                  <a:lnTo>
                    <a:pt x="2210" y="578"/>
                  </a:lnTo>
                  <a:lnTo>
                    <a:pt x="2247" y="647"/>
                  </a:lnTo>
                  <a:lnTo>
                    <a:pt x="2281" y="720"/>
                  </a:lnTo>
                  <a:lnTo>
                    <a:pt x="2295" y="752"/>
                  </a:lnTo>
                  <a:lnTo>
                    <a:pt x="2311" y="787"/>
                  </a:lnTo>
                  <a:lnTo>
                    <a:pt x="2324" y="822"/>
                  </a:lnTo>
                  <a:lnTo>
                    <a:pt x="2336" y="857"/>
                  </a:lnTo>
                  <a:lnTo>
                    <a:pt x="2338" y="862"/>
                  </a:lnTo>
                  <a:lnTo>
                    <a:pt x="2342" y="873"/>
                  </a:lnTo>
                  <a:lnTo>
                    <a:pt x="2347" y="887"/>
                  </a:lnTo>
                  <a:lnTo>
                    <a:pt x="2352" y="905"/>
                  </a:lnTo>
                  <a:lnTo>
                    <a:pt x="2359" y="924"/>
                  </a:lnTo>
                  <a:lnTo>
                    <a:pt x="2366" y="946"/>
                  </a:lnTo>
                  <a:lnTo>
                    <a:pt x="2373" y="968"/>
                  </a:lnTo>
                  <a:lnTo>
                    <a:pt x="2379" y="990"/>
                  </a:lnTo>
                  <a:lnTo>
                    <a:pt x="2384" y="1011"/>
                  </a:lnTo>
                  <a:lnTo>
                    <a:pt x="2389" y="1031"/>
                  </a:lnTo>
                  <a:lnTo>
                    <a:pt x="2392" y="1047"/>
                  </a:lnTo>
                  <a:lnTo>
                    <a:pt x="2393" y="1059"/>
                  </a:lnTo>
                  <a:lnTo>
                    <a:pt x="2393" y="1221"/>
                  </a:lnTo>
                  <a:lnTo>
                    <a:pt x="2389" y="1295"/>
                  </a:lnTo>
                  <a:lnTo>
                    <a:pt x="2378" y="1370"/>
                  </a:lnTo>
                  <a:lnTo>
                    <a:pt x="2359" y="1444"/>
                  </a:lnTo>
                  <a:lnTo>
                    <a:pt x="2334" y="1518"/>
                  </a:lnTo>
                  <a:lnTo>
                    <a:pt x="2304" y="1594"/>
                  </a:lnTo>
                  <a:lnTo>
                    <a:pt x="2270" y="1668"/>
                  </a:lnTo>
                  <a:lnTo>
                    <a:pt x="2231" y="1743"/>
                  </a:lnTo>
                  <a:lnTo>
                    <a:pt x="2189" y="1818"/>
                  </a:lnTo>
                  <a:lnTo>
                    <a:pt x="2144" y="1892"/>
                  </a:lnTo>
                  <a:lnTo>
                    <a:pt x="2098" y="1967"/>
                  </a:lnTo>
                  <a:lnTo>
                    <a:pt x="2050" y="2042"/>
                  </a:lnTo>
                  <a:lnTo>
                    <a:pt x="2002" y="2116"/>
                  </a:lnTo>
                  <a:lnTo>
                    <a:pt x="1955" y="2191"/>
                  </a:lnTo>
                  <a:lnTo>
                    <a:pt x="1908" y="2267"/>
                  </a:lnTo>
                  <a:lnTo>
                    <a:pt x="1863" y="2341"/>
                  </a:lnTo>
                  <a:lnTo>
                    <a:pt x="1821" y="2416"/>
                  </a:lnTo>
                  <a:lnTo>
                    <a:pt x="1805" y="2440"/>
                  </a:lnTo>
                  <a:lnTo>
                    <a:pt x="1786" y="2465"/>
                  </a:lnTo>
                  <a:lnTo>
                    <a:pt x="1764" y="2490"/>
                  </a:lnTo>
                  <a:lnTo>
                    <a:pt x="1744" y="2515"/>
                  </a:lnTo>
                  <a:lnTo>
                    <a:pt x="1727" y="2541"/>
                  </a:lnTo>
                  <a:lnTo>
                    <a:pt x="1688" y="2606"/>
                  </a:lnTo>
                  <a:lnTo>
                    <a:pt x="1649" y="2673"/>
                  </a:lnTo>
                  <a:lnTo>
                    <a:pt x="1610" y="2740"/>
                  </a:lnTo>
                  <a:lnTo>
                    <a:pt x="1474" y="2972"/>
                  </a:lnTo>
                  <a:lnTo>
                    <a:pt x="1336" y="3207"/>
                  </a:lnTo>
                  <a:lnTo>
                    <a:pt x="1197" y="3444"/>
                  </a:lnTo>
                  <a:lnTo>
                    <a:pt x="1197" y="3444"/>
                  </a:lnTo>
                  <a:lnTo>
                    <a:pt x="1028" y="3173"/>
                  </a:lnTo>
                  <a:lnTo>
                    <a:pt x="858" y="2902"/>
                  </a:lnTo>
                  <a:lnTo>
                    <a:pt x="691" y="2629"/>
                  </a:lnTo>
                  <a:lnTo>
                    <a:pt x="525" y="2354"/>
                  </a:lnTo>
                  <a:lnTo>
                    <a:pt x="480" y="2280"/>
                  </a:lnTo>
                  <a:lnTo>
                    <a:pt x="434" y="2206"/>
                  </a:lnTo>
                  <a:lnTo>
                    <a:pt x="387" y="2131"/>
                  </a:lnTo>
                  <a:lnTo>
                    <a:pt x="340" y="2056"/>
                  </a:lnTo>
                  <a:lnTo>
                    <a:pt x="293" y="1981"/>
                  </a:lnTo>
                  <a:lnTo>
                    <a:pt x="249" y="1905"/>
                  </a:lnTo>
                  <a:lnTo>
                    <a:pt x="205" y="1830"/>
                  </a:lnTo>
                  <a:lnTo>
                    <a:pt x="163" y="1753"/>
                  </a:lnTo>
                  <a:lnTo>
                    <a:pt x="126" y="1678"/>
                  </a:lnTo>
                  <a:lnTo>
                    <a:pt x="92" y="1602"/>
                  </a:lnTo>
                  <a:lnTo>
                    <a:pt x="62" y="1527"/>
                  </a:lnTo>
                  <a:lnTo>
                    <a:pt x="36" y="1453"/>
                  </a:lnTo>
                  <a:lnTo>
                    <a:pt x="18" y="1378"/>
                  </a:lnTo>
                  <a:lnTo>
                    <a:pt x="5" y="1305"/>
                  </a:lnTo>
                  <a:lnTo>
                    <a:pt x="3" y="1291"/>
                  </a:lnTo>
                  <a:lnTo>
                    <a:pt x="2" y="1276"/>
                  </a:lnTo>
                  <a:lnTo>
                    <a:pt x="2" y="1259"/>
                  </a:lnTo>
                  <a:lnTo>
                    <a:pt x="1" y="1244"/>
                  </a:lnTo>
                  <a:lnTo>
                    <a:pt x="0" y="1231"/>
                  </a:lnTo>
                  <a:lnTo>
                    <a:pt x="0" y="1221"/>
                  </a:lnTo>
                  <a:lnTo>
                    <a:pt x="0" y="1216"/>
                  </a:lnTo>
                  <a:lnTo>
                    <a:pt x="0" y="1069"/>
                  </a:lnTo>
                  <a:lnTo>
                    <a:pt x="12" y="984"/>
                  </a:lnTo>
                  <a:lnTo>
                    <a:pt x="28" y="903"/>
                  </a:lnTo>
                  <a:lnTo>
                    <a:pt x="48" y="825"/>
                  </a:lnTo>
                  <a:lnTo>
                    <a:pt x="74" y="751"/>
                  </a:lnTo>
                  <a:lnTo>
                    <a:pt x="101" y="681"/>
                  </a:lnTo>
                  <a:lnTo>
                    <a:pt x="134" y="614"/>
                  </a:lnTo>
                  <a:lnTo>
                    <a:pt x="171" y="551"/>
                  </a:lnTo>
                  <a:lnTo>
                    <a:pt x="210" y="491"/>
                  </a:lnTo>
                  <a:lnTo>
                    <a:pt x="252" y="435"/>
                  </a:lnTo>
                  <a:lnTo>
                    <a:pt x="298" y="382"/>
                  </a:lnTo>
                  <a:lnTo>
                    <a:pt x="346" y="332"/>
                  </a:lnTo>
                  <a:lnTo>
                    <a:pt x="396" y="286"/>
                  </a:lnTo>
                  <a:lnTo>
                    <a:pt x="449" y="243"/>
                  </a:lnTo>
                  <a:lnTo>
                    <a:pt x="504" y="204"/>
                  </a:lnTo>
                  <a:lnTo>
                    <a:pt x="560" y="169"/>
                  </a:lnTo>
                  <a:lnTo>
                    <a:pt x="618" y="137"/>
                  </a:lnTo>
                  <a:lnTo>
                    <a:pt x="678" y="108"/>
                  </a:lnTo>
                  <a:lnTo>
                    <a:pt x="739" y="83"/>
                  </a:lnTo>
                  <a:lnTo>
                    <a:pt x="800" y="60"/>
                  </a:lnTo>
                  <a:lnTo>
                    <a:pt x="863" y="42"/>
                  </a:lnTo>
                  <a:lnTo>
                    <a:pt x="926" y="26"/>
                  </a:lnTo>
                  <a:lnTo>
                    <a:pt x="990" y="15"/>
                  </a:lnTo>
                  <a:lnTo>
                    <a:pt x="1053" y="6"/>
                  </a:lnTo>
                  <a:lnTo>
                    <a:pt x="1117" y="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06823" y="4812194"/>
            <a:ext cx="3490203" cy="914400"/>
            <a:chOff x="806823" y="4812194"/>
            <a:chExt cx="3490203" cy="914400"/>
          </a:xfrm>
        </p:grpSpPr>
        <p:sp>
          <p:nvSpPr>
            <p:cNvPr id="69" name="Rectangle 68"/>
            <p:cNvSpPr/>
            <p:nvPr/>
          </p:nvSpPr>
          <p:spPr>
            <a:xfrm>
              <a:off x="1890319" y="5038561"/>
              <a:ext cx="24067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Widgets 2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06823" y="4812194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16"/>
            <p:cNvSpPr>
              <a:spLocks noEditPoints="1"/>
            </p:cNvSpPr>
            <p:nvPr/>
          </p:nvSpPr>
          <p:spPr bwMode="auto">
            <a:xfrm>
              <a:off x="1030886" y="5029407"/>
              <a:ext cx="466275" cy="479975"/>
            </a:xfrm>
            <a:custGeom>
              <a:avLst/>
              <a:gdLst>
                <a:gd name="T0" fmla="*/ 313 w 3584"/>
                <a:gd name="T1" fmla="*/ 3093 h 3573"/>
                <a:gd name="T2" fmla="*/ 1026 w 3584"/>
                <a:gd name="T3" fmla="*/ 3273 h 3573"/>
                <a:gd name="T4" fmla="*/ 1796 w 3584"/>
                <a:gd name="T5" fmla="*/ 3154 h 3573"/>
                <a:gd name="T6" fmla="*/ 2215 w 3584"/>
                <a:gd name="T7" fmla="*/ 2802 h 3573"/>
                <a:gd name="T8" fmla="*/ 2152 w 3584"/>
                <a:gd name="T9" fmla="*/ 3209 h 3573"/>
                <a:gd name="T10" fmla="*/ 1635 w 3584"/>
                <a:gd name="T11" fmla="*/ 3506 h 3573"/>
                <a:gd name="T12" fmla="*/ 851 w 3584"/>
                <a:gd name="T13" fmla="*/ 3556 h 3573"/>
                <a:gd name="T14" fmla="*/ 216 w 3584"/>
                <a:gd name="T15" fmla="*/ 3329 h 3573"/>
                <a:gd name="T16" fmla="*/ 0 w 3584"/>
                <a:gd name="T17" fmla="*/ 2829 h 3573"/>
                <a:gd name="T18" fmla="*/ 202 w 3584"/>
                <a:gd name="T19" fmla="*/ 2574 h 3573"/>
                <a:gd name="T20" fmla="*/ 845 w 3584"/>
                <a:gd name="T21" fmla="*/ 2810 h 3573"/>
                <a:gd name="T22" fmla="*/ 1647 w 3584"/>
                <a:gd name="T23" fmla="*/ 2758 h 3573"/>
                <a:gd name="T24" fmla="*/ 2165 w 3584"/>
                <a:gd name="T25" fmla="*/ 2448 h 3573"/>
                <a:gd name="T26" fmla="*/ 2208 w 3584"/>
                <a:gd name="T27" fmla="*/ 2674 h 3573"/>
                <a:gd name="T28" fmla="*/ 1782 w 3584"/>
                <a:gd name="T29" fmla="*/ 3011 h 3573"/>
                <a:gd name="T30" fmla="*/ 1028 w 3584"/>
                <a:gd name="T31" fmla="*/ 3125 h 3573"/>
                <a:gd name="T32" fmla="*/ 329 w 3584"/>
                <a:gd name="T33" fmla="*/ 2952 h 3573"/>
                <a:gd name="T34" fmla="*/ 3 w 3584"/>
                <a:gd name="T35" fmla="*/ 2580 h 3573"/>
                <a:gd name="T36" fmla="*/ 3581 w 3584"/>
                <a:gd name="T37" fmla="*/ 2431 h 3573"/>
                <a:gd name="T38" fmla="*/ 3257 w 3584"/>
                <a:gd name="T39" fmla="*/ 2803 h 3573"/>
                <a:gd name="T40" fmla="*/ 2556 w 3584"/>
                <a:gd name="T41" fmla="*/ 2975 h 3573"/>
                <a:gd name="T42" fmla="*/ 2740 w 3584"/>
                <a:gd name="T43" fmla="*/ 2662 h 3573"/>
                <a:gd name="T44" fmla="*/ 3384 w 3584"/>
                <a:gd name="T45" fmla="*/ 2424 h 3573"/>
                <a:gd name="T46" fmla="*/ 3584 w 3584"/>
                <a:gd name="T47" fmla="*/ 1786 h 3573"/>
                <a:gd name="T48" fmla="*/ 3368 w 3584"/>
                <a:gd name="T49" fmla="*/ 2286 h 3573"/>
                <a:gd name="T50" fmla="*/ 2734 w 3584"/>
                <a:gd name="T51" fmla="*/ 2513 h 3573"/>
                <a:gd name="T52" fmla="*/ 2558 w 3584"/>
                <a:gd name="T53" fmla="*/ 2230 h 3573"/>
                <a:gd name="T54" fmla="*/ 3272 w 3584"/>
                <a:gd name="T55" fmla="*/ 2050 h 3573"/>
                <a:gd name="T56" fmla="*/ 1121 w 3584"/>
                <a:gd name="T57" fmla="*/ 1488 h 3573"/>
                <a:gd name="T58" fmla="*/ 1849 w 3584"/>
                <a:gd name="T59" fmla="*/ 1632 h 3573"/>
                <a:gd name="T60" fmla="*/ 2226 w 3584"/>
                <a:gd name="T61" fmla="*/ 1987 h 3573"/>
                <a:gd name="T62" fmla="*/ 2073 w 3584"/>
                <a:gd name="T63" fmla="*/ 2398 h 3573"/>
                <a:gd name="T64" fmla="*/ 1474 w 3584"/>
                <a:gd name="T65" fmla="*/ 2649 h 3573"/>
                <a:gd name="T66" fmla="*/ 684 w 3584"/>
                <a:gd name="T67" fmla="*/ 2633 h 3573"/>
                <a:gd name="T68" fmla="*/ 125 w 3584"/>
                <a:gd name="T69" fmla="*/ 2358 h 3573"/>
                <a:gd name="T70" fmla="*/ 33 w 3584"/>
                <a:gd name="T71" fmla="*/ 1941 h 3573"/>
                <a:gd name="T72" fmla="*/ 459 w 3584"/>
                <a:gd name="T73" fmla="*/ 1603 h 3573"/>
                <a:gd name="T74" fmla="*/ 3576 w 3584"/>
                <a:gd name="T75" fmla="*/ 1265 h 3573"/>
                <a:gd name="T76" fmla="*/ 3460 w 3584"/>
                <a:gd name="T77" fmla="*/ 1762 h 3573"/>
                <a:gd name="T78" fmla="*/ 2900 w 3584"/>
                <a:gd name="T79" fmla="*/ 2037 h 3573"/>
                <a:gd name="T80" fmla="*/ 2376 w 3584"/>
                <a:gd name="T81" fmla="*/ 1975 h 3573"/>
                <a:gd name="T82" fmla="*/ 2740 w 3584"/>
                <a:gd name="T83" fmla="*/ 1768 h 3573"/>
                <a:gd name="T84" fmla="*/ 3384 w 3584"/>
                <a:gd name="T85" fmla="*/ 1531 h 3573"/>
                <a:gd name="T86" fmla="*/ 3584 w 3584"/>
                <a:gd name="T87" fmla="*/ 893 h 3573"/>
                <a:gd name="T88" fmla="*/ 3368 w 3584"/>
                <a:gd name="T89" fmla="*/ 1393 h 3573"/>
                <a:gd name="T90" fmla="*/ 2734 w 3584"/>
                <a:gd name="T91" fmla="*/ 1620 h 3573"/>
                <a:gd name="T92" fmla="*/ 1964 w 3584"/>
                <a:gd name="T93" fmla="*/ 1523 h 3573"/>
                <a:gd name="T94" fmla="*/ 1398 w 3584"/>
                <a:gd name="T95" fmla="*/ 1223 h 3573"/>
                <a:gd name="T96" fmla="*/ 1391 w 3584"/>
                <a:gd name="T97" fmla="*/ 914 h 3573"/>
                <a:gd name="T98" fmla="*/ 1861 w 3584"/>
                <a:gd name="T99" fmla="*/ 1246 h 3573"/>
                <a:gd name="T100" fmla="*/ 2651 w 3584"/>
                <a:gd name="T101" fmla="*/ 1332 h 3573"/>
                <a:gd name="T102" fmla="*/ 3331 w 3584"/>
                <a:gd name="T103" fmla="*/ 1122 h 3573"/>
                <a:gd name="T104" fmla="*/ 2465 w 3584"/>
                <a:gd name="T105" fmla="*/ 0 h 3573"/>
                <a:gd name="T106" fmla="*/ 3194 w 3584"/>
                <a:gd name="T107" fmla="*/ 143 h 3573"/>
                <a:gd name="T108" fmla="*/ 3570 w 3584"/>
                <a:gd name="T109" fmla="*/ 498 h 3573"/>
                <a:gd name="T110" fmla="*/ 3417 w 3584"/>
                <a:gd name="T111" fmla="*/ 908 h 3573"/>
                <a:gd name="T112" fmla="*/ 2819 w 3584"/>
                <a:gd name="T113" fmla="*/ 1160 h 3573"/>
                <a:gd name="T114" fmla="*/ 2029 w 3584"/>
                <a:gd name="T115" fmla="*/ 1144 h 3573"/>
                <a:gd name="T116" fmla="*/ 1469 w 3584"/>
                <a:gd name="T117" fmla="*/ 869 h 3573"/>
                <a:gd name="T118" fmla="*/ 1377 w 3584"/>
                <a:gd name="T119" fmla="*/ 452 h 3573"/>
                <a:gd name="T120" fmla="*/ 1803 w 3584"/>
                <a:gd name="T121" fmla="*/ 114 h 3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84" h="3573">
                  <a:moveTo>
                    <a:pt x="10" y="2754"/>
                  </a:moveTo>
                  <a:lnTo>
                    <a:pt x="25" y="2802"/>
                  </a:lnTo>
                  <a:lnTo>
                    <a:pt x="47" y="2850"/>
                  </a:lnTo>
                  <a:lnTo>
                    <a:pt x="76" y="2895"/>
                  </a:lnTo>
                  <a:lnTo>
                    <a:pt x="112" y="2939"/>
                  </a:lnTo>
                  <a:lnTo>
                    <a:pt x="153" y="2981"/>
                  </a:lnTo>
                  <a:lnTo>
                    <a:pt x="202" y="3020"/>
                  </a:lnTo>
                  <a:lnTo>
                    <a:pt x="255" y="3058"/>
                  </a:lnTo>
                  <a:lnTo>
                    <a:pt x="313" y="3093"/>
                  </a:lnTo>
                  <a:lnTo>
                    <a:pt x="377" y="3125"/>
                  </a:lnTo>
                  <a:lnTo>
                    <a:pt x="445" y="3154"/>
                  </a:lnTo>
                  <a:lnTo>
                    <a:pt x="517" y="3182"/>
                  </a:lnTo>
                  <a:lnTo>
                    <a:pt x="593" y="3205"/>
                  </a:lnTo>
                  <a:lnTo>
                    <a:pt x="674" y="3226"/>
                  </a:lnTo>
                  <a:lnTo>
                    <a:pt x="758" y="3243"/>
                  </a:lnTo>
                  <a:lnTo>
                    <a:pt x="845" y="3257"/>
                  </a:lnTo>
                  <a:lnTo>
                    <a:pt x="934" y="3268"/>
                  </a:lnTo>
                  <a:lnTo>
                    <a:pt x="1026" y="3273"/>
                  </a:lnTo>
                  <a:lnTo>
                    <a:pt x="1121" y="3275"/>
                  </a:lnTo>
                  <a:lnTo>
                    <a:pt x="1215" y="3273"/>
                  </a:lnTo>
                  <a:lnTo>
                    <a:pt x="1306" y="3268"/>
                  </a:lnTo>
                  <a:lnTo>
                    <a:pt x="1397" y="3257"/>
                  </a:lnTo>
                  <a:lnTo>
                    <a:pt x="1483" y="3243"/>
                  </a:lnTo>
                  <a:lnTo>
                    <a:pt x="1567" y="3226"/>
                  </a:lnTo>
                  <a:lnTo>
                    <a:pt x="1647" y="3205"/>
                  </a:lnTo>
                  <a:lnTo>
                    <a:pt x="1723" y="3182"/>
                  </a:lnTo>
                  <a:lnTo>
                    <a:pt x="1796" y="3154"/>
                  </a:lnTo>
                  <a:lnTo>
                    <a:pt x="1863" y="3125"/>
                  </a:lnTo>
                  <a:lnTo>
                    <a:pt x="1927" y="3093"/>
                  </a:lnTo>
                  <a:lnTo>
                    <a:pt x="1986" y="3058"/>
                  </a:lnTo>
                  <a:lnTo>
                    <a:pt x="2039" y="3020"/>
                  </a:lnTo>
                  <a:lnTo>
                    <a:pt x="2087" y="2981"/>
                  </a:lnTo>
                  <a:lnTo>
                    <a:pt x="2128" y="2939"/>
                  </a:lnTo>
                  <a:lnTo>
                    <a:pt x="2165" y="2895"/>
                  </a:lnTo>
                  <a:lnTo>
                    <a:pt x="2193" y="2850"/>
                  </a:lnTo>
                  <a:lnTo>
                    <a:pt x="2215" y="2802"/>
                  </a:lnTo>
                  <a:lnTo>
                    <a:pt x="2231" y="2754"/>
                  </a:lnTo>
                  <a:lnTo>
                    <a:pt x="2237" y="2791"/>
                  </a:lnTo>
                  <a:lnTo>
                    <a:pt x="2241" y="2829"/>
                  </a:lnTo>
                  <a:lnTo>
                    <a:pt x="2241" y="2977"/>
                  </a:lnTo>
                  <a:lnTo>
                    <a:pt x="2237" y="3027"/>
                  </a:lnTo>
                  <a:lnTo>
                    <a:pt x="2226" y="3074"/>
                  </a:lnTo>
                  <a:lnTo>
                    <a:pt x="2208" y="3120"/>
                  </a:lnTo>
                  <a:lnTo>
                    <a:pt x="2183" y="3165"/>
                  </a:lnTo>
                  <a:lnTo>
                    <a:pt x="2152" y="3209"/>
                  </a:lnTo>
                  <a:lnTo>
                    <a:pt x="2116" y="3251"/>
                  </a:lnTo>
                  <a:lnTo>
                    <a:pt x="2073" y="3291"/>
                  </a:lnTo>
                  <a:lnTo>
                    <a:pt x="2024" y="3329"/>
                  </a:lnTo>
                  <a:lnTo>
                    <a:pt x="1970" y="3366"/>
                  </a:lnTo>
                  <a:lnTo>
                    <a:pt x="1913" y="3399"/>
                  </a:lnTo>
                  <a:lnTo>
                    <a:pt x="1849" y="3429"/>
                  </a:lnTo>
                  <a:lnTo>
                    <a:pt x="1782" y="3458"/>
                  </a:lnTo>
                  <a:lnTo>
                    <a:pt x="1710" y="3484"/>
                  </a:lnTo>
                  <a:lnTo>
                    <a:pt x="1635" y="3506"/>
                  </a:lnTo>
                  <a:lnTo>
                    <a:pt x="1557" y="3526"/>
                  </a:lnTo>
                  <a:lnTo>
                    <a:pt x="1474" y="3543"/>
                  </a:lnTo>
                  <a:lnTo>
                    <a:pt x="1390" y="3556"/>
                  </a:lnTo>
                  <a:lnTo>
                    <a:pt x="1302" y="3566"/>
                  </a:lnTo>
                  <a:lnTo>
                    <a:pt x="1212" y="3571"/>
                  </a:lnTo>
                  <a:lnTo>
                    <a:pt x="1121" y="3573"/>
                  </a:lnTo>
                  <a:lnTo>
                    <a:pt x="1028" y="3571"/>
                  </a:lnTo>
                  <a:lnTo>
                    <a:pt x="939" y="3566"/>
                  </a:lnTo>
                  <a:lnTo>
                    <a:pt x="851" y="3556"/>
                  </a:lnTo>
                  <a:lnTo>
                    <a:pt x="767" y="3543"/>
                  </a:lnTo>
                  <a:lnTo>
                    <a:pt x="684" y="3526"/>
                  </a:lnTo>
                  <a:lnTo>
                    <a:pt x="606" y="3506"/>
                  </a:lnTo>
                  <a:lnTo>
                    <a:pt x="531" y="3484"/>
                  </a:lnTo>
                  <a:lnTo>
                    <a:pt x="459" y="3458"/>
                  </a:lnTo>
                  <a:lnTo>
                    <a:pt x="392" y="3429"/>
                  </a:lnTo>
                  <a:lnTo>
                    <a:pt x="329" y="3399"/>
                  </a:lnTo>
                  <a:lnTo>
                    <a:pt x="270" y="3366"/>
                  </a:lnTo>
                  <a:lnTo>
                    <a:pt x="216" y="3329"/>
                  </a:lnTo>
                  <a:lnTo>
                    <a:pt x="168" y="3291"/>
                  </a:lnTo>
                  <a:lnTo>
                    <a:pt x="125" y="3251"/>
                  </a:lnTo>
                  <a:lnTo>
                    <a:pt x="88" y="3209"/>
                  </a:lnTo>
                  <a:lnTo>
                    <a:pt x="57" y="3165"/>
                  </a:lnTo>
                  <a:lnTo>
                    <a:pt x="33" y="3120"/>
                  </a:lnTo>
                  <a:lnTo>
                    <a:pt x="14" y="3074"/>
                  </a:lnTo>
                  <a:lnTo>
                    <a:pt x="3" y="3027"/>
                  </a:lnTo>
                  <a:lnTo>
                    <a:pt x="0" y="2977"/>
                  </a:lnTo>
                  <a:lnTo>
                    <a:pt x="0" y="2829"/>
                  </a:lnTo>
                  <a:lnTo>
                    <a:pt x="3" y="2791"/>
                  </a:lnTo>
                  <a:lnTo>
                    <a:pt x="10" y="2754"/>
                  </a:lnTo>
                  <a:close/>
                  <a:moveTo>
                    <a:pt x="10" y="2307"/>
                  </a:moveTo>
                  <a:lnTo>
                    <a:pt x="25" y="2356"/>
                  </a:lnTo>
                  <a:lnTo>
                    <a:pt x="47" y="2403"/>
                  </a:lnTo>
                  <a:lnTo>
                    <a:pt x="76" y="2448"/>
                  </a:lnTo>
                  <a:lnTo>
                    <a:pt x="112" y="2492"/>
                  </a:lnTo>
                  <a:lnTo>
                    <a:pt x="153" y="2533"/>
                  </a:lnTo>
                  <a:lnTo>
                    <a:pt x="202" y="2574"/>
                  </a:lnTo>
                  <a:lnTo>
                    <a:pt x="255" y="2611"/>
                  </a:lnTo>
                  <a:lnTo>
                    <a:pt x="313" y="2646"/>
                  </a:lnTo>
                  <a:lnTo>
                    <a:pt x="377" y="2678"/>
                  </a:lnTo>
                  <a:lnTo>
                    <a:pt x="445" y="2708"/>
                  </a:lnTo>
                  <a:lnTo>
                    <a:pt x="517" y="2735"/>
                  </a:lnTo>
                  <a:lnTo>
                    <a:pt x="593" y="2758"/>
                  </a:lnTo>
                  <a:lnTo>
                    <a:pt x="674" y="2779"/>
                  </a:lnTo>
                  <a:lnTo>
                    <a:pt x="758" y="2797"/>
                  </a:lnTo>
                  <a:lnTo>
                    <a:pt x="845" y="2810"/>
                  </a:lnTo>
                  <a:lnTo>
                    <a:pt x="934" y="2820"/>
                  </a:lnTo>
                  <a:lnTo>
                    <a:pt x="1026" y="2827"/>
                  </a:lnTo>
                  <a:lnTo>
                    <a:pt x="1121" y="2829"/>
                  </a:lnTo>
                  <a:lnTo>
                    <a:pt x="1215" y="2827"/>
                  </a:lnTo>
                  <a:lnTo>
                    <a:pt x="1306" y="2820"/>
                  </a:lnTo>
                  <a:lnTo>
                    <a:pt x="1397" y="2810"/>
                  </a:lnTo>
                  <a:lnTo>
                    <a:pt x="1483" y="2797"/>
                  </a:lnTo>
                  <a:lnTo>
                    <a:pt x="1567" y="2779"/>
                  </a:lnTo>
                  <a:lnTo>
                    <a:pt x="1647" y="2758"/>
                  </a:lnTo>
                  <a:lnTo>
                    <a:pt x="1723" y="2735"/>
                  </a:lnTo>
                  <a:lnTo>
                    <a:pt x="1796" y="2708"/>
                  </a:lnTo>
                  <a:lnTo>
                    <a:pt x="1863" y="2678"/>
                  </a:lnTo>
                  <a:lnTo>
                    <a:pt x="1927" y="2646"/>
                  </a:lnTo>
                  <a:lnTo>
                    <a:pt x="1986" y="2611"/>
                  </a:lnTo>
                  <a:lnTo>
                    <a:pt x="2039" y="2574"/>
                  </a:lnTo>
                  <a:lnTo>
                    <a:pt x="2087" y="2533"/>
                  </a:lnTo>
                  <a:lnTo>
                    <a:pt x="2128" y="2492"/>
                  </a:lnTo>
                  <a:lnTo>
                    <a:pt x="2165" y="2448"/>
                  </a:lnTo>
                  <a:lnTo>
                    <a:pt x="2193" y="2403"/>
                  </a:lnTo>
                  <a:lnTo>
                    <a:pt x="2215" y="2356"/>
                  </a:lnTo>
                  <a:lnTo>
                    <a:pt x="2231" y="2307"/>
                  </a:lnTo>
                  <a:lnTo>
                    <a:pt x="2237" y="2345"/>
                  </a:lnTo>
                  <a:lnTo>
                    <a:pt x="2241" y="2382"/>
                  </a:lnTo>
                  <a:lnTo>
                    <a:pt x="2241" y="2531"/>
                  </a:lnTo>
                  <a:lnTo>
                    <a:pt x="2237" y="2580"/>
                  </a:lnTo>
                  <a:lnTo>
                    <a:pt x="2226" y="2627"/>
                  </a:lnTo>
                  <a:lnTo>
                    <a:pt x="2208" y="2674"/>
                  </a:lnTo>
                  <a:lnTo>
                    <a:pt x="2183" y="2719"/>
                  </a:lnTo>
                  <a:lnTo>
                    <a:pt x="2152" y="2763"/>
                  </a:lnTo>
                  <a:lnTo>
                    <a:pt x="2116" y="2805"/>
                  </a:lnTo>
                  <a:lnTo>
                    <a:pt x="2073" y="2844"/>
                  </a:lnTo>
                  <a:lnTo>
                    <a:pt x="2024" y="2883"/>
                  </a:lnTo>
                  <a:lnTo>
                    <a:pt x="1970" y="2918"/>
                  </a:lnTo>
                  <a:lnTo>
                    <a:pt x="1913" y="2952"/>
                  </a:lnTo>
                  <a:lnTo>
                    <a:pt x="1849" y="2983"/>
                  </a:lnTo>
                  <a:lnTo>
                    <a:pt x="1782" y="3011"/>
                  </a:lnTo>
                  <a:lnTo>
                    <a:pt x="1710" y="3037"/>
                  </a:lnTo>
                  <a:lnTo>
                    <a:pt x="1635" y="3060"/>
                  </a:lnTo>
                  <a:lnTo>
                    <a:pt x="1557" y="3080"/>
                  </a:lnTo>
                  <a:lnTo>
                    <a:pt x="1474" y="3096"/>
                  </a:lnTo>
                  <a:lnTo>
                    <a:pt x="1390" y="3109"/>
                  </a:lnTo>
                  <a:lnTo>
                    <a:pt x="1302" y="3118"/>
                  </a:lnTo>
                  <a:lnTo>
                    <a:pt x="1212" y="3125"/>
                  </a:lnTo>
                  <a:lnTo>
                    <a:pt x="1121" y="3127"/>
                  </a:lnTo>
                  <a:lnTo>
                    <a:pt x="1028" y="3125"/>
                  </a:lnTo>
                  <a:lnTo>
                    <a:pt x="939" y="3118"/>
                  </a:lnTo>
                  <a:lnTo>
                    <a:pt x="851" y="3109"/>
                  </a:lnTo>
                  <a:lnTo>
                    <a:pt x="767" y="3096"/>
                  </a:lnTo>
                  <a:lnTo>
                    <a:pt x="684" y="3080"/>
                  </a:lnTo>
                  <a:lnTo>
                    <a:pt x="606" y="3060"/>
                  </a:lnTo>
                  <a:lnTo>
                    <a:pt x="531" y="3037"/>
                  </a:lnTo>
                  <a:lnTo>
                    <a:pt x="459" y="3011"/>
                  </a:lnTo>
                  <a:lnTo>
                    <a:pt x="392" y="2983"/>
                  </a:lnTo>
                  <a:lnTo>
                    <a:pt x="329" y="2952"/>
                  </a:lnTo>
                  <a:lnTo>
                    <a:pt x="270" y="2918"/>
                  </a:lnTo>
                  <a:lnTo>
                    <a:pt x="216" y="2883"/>
                  </a:lnTo>
                  <a:lnTo>
                    <a:pt x="168" y="2844"/>
                  </a:lnTo>
                  <a:lnTo>
                    <a:pt x="125" y="2805"/>
                  </a:lnTo>
                  <a:lnTo>
                    <a:pt x="88" y="2763"/>
                  </a:lnTo>
                  <a:lnTo>
                    <a:pt x="57" y="2719"/>
                  </a:lnTo>
                  <a:lnTo>
                    <a:pt x="33" y="2674"/>
                  </a:lnTo>
                  <a:lnTo>
                    <a:pt x="14" y="2627"/>
                  </a:lnTo>
                  <a:lnTo>
                    <a:pt x="3" y="2580"/>
                  </a:lnTo>
                  <a:lnTo>
                    <a:pt x="0" y="2531"/>
                  </a:lnTo>
                  <a:lnTo>
                    <a:pt x="0" y="2382"/>
                  </a:lnTo>
                  <a:lnTo>
                    <a:pt x="3" y="2345"/>
                  </a:lnTo>
                  <a:lnTo>
                    <a:pt x="10" y="2307"/>
                  </a:lnTo>
                  <a:close/>
                  <a:moveTo>
                    <a:pt x="3576" y="2159"/>
                  </a:moveTo>
                  <a:lnTo>
                    <a:pt x="3582" y="2195"/>
                  </a:lnTo>
                  <a:lnTo>
                    <a:pt x="3584" y="2233"/>
                  </a:lnTo>
                  <a:lnTo>
                    <a:pt x="3584" y="2382"/>
                  </a:lnTo>
                  <a:lnTo>
                    <a:pt x="3581" y="2431"/>
                  </a:lnTo>
                  <a:lnTo>
                    <a:pt x="3570" y="2478"/>
                  </a:lnTo>
                  <a:lnTo>
                    <a:pt x="3552" y="2525"/>
                  </a:lnTo>
                  <a:lnTo>
                    <a:pt x="3528" y="2570"/>
                  </a:lnTo>
                  <a:lnTo>
                    <a:pt x="3497" y="2613"/>
                  </a:lnTo>
                  <a:lnTo>
                    <a:pt x="3460" y="2655"/>
                  </a:lnTo>
                  <a:lnTo>
                    <a:pt x="3417" y="2696"/>
                  </a:lnTo>
                  <a:lnTo>
                    <a:pt x="3368" y="2733"/>
                  </a:lnTo>
                  <a:lnTo>
                    <a:pt x="3315" y="2769"/>
                  </a:lnTo>
                  <a:lnTo>
                    <a:pt x="3257" y="2803"/>
                  </a:lnTo>
                  <a:lnTo>
                    <a:pt x="3194" y="2834"/>
                  </a:lnTo>
                  <a:lnTo>
                    <a:pt x="3127" y="2863"/>
                  </a:lnTo>
                  <a:lnTo>
                    <a:pt x="3055" y="2888"/>
                  </a:lnTo>
                  <a:lnTo>
                    <a:pt x="2980" y="2911"/>
                  </a:lnTo>
                  <a:lnTo>
                    <a:pt x="2900" y="2931"/>
                  </a:lnTo>
                  <a:lnTo>
                    <a:pt x="2819" y="2948"/>
                  </a:lnTo>
                  <a:lnTo>
                    <a:pt x="2734" y="2961"/>
                  </a:lnTo>
                  <a:lnTo>
                    <a:pt x="2647" y="2970"/>
                  </a:lnTo>
                  <a:lnTo>
                    <a:pt x="2556" y="2975"/>
                  </a:lnTo>
                  <a:lnTo>
                    <a:pt x="2465" y="2977"/>
                  </a:lnTo>
                  <a:lnTo>
                    <a:pt x="2427" y="2977"/>
                  </a:lnTo>
                  <a:lnTo>
                    <a:pt x="2390" y="2975"/>
                  </a:lnTo>
                  <a:lnTo>
                    <a:pt x="2390" y="2678"/>
                  </a:lnTo>
                  <a:lnTo>
                    <a:pt x="2427" y="2679"/>
                  </a:lnTo>
                  <a:lnTo>
                    <a:pt x="2465" y="2679"/>
                  </a:lnTo>
                  <a:lnTo>
                    <a:pt x="2558" y="2678"/>
                  </a:lnTo>
                  <a:lnTo>
                    <a:pt x="2651" y="2671"/>
                  </a:lnTo>
                  <a:lnTo>
                    <a:pt x="2740" y="2662"/>
                  </a:lnTo>
                  <a:lnTo>
                    <a:pt x="2828" y="2647"/>
                  </a:lnTo>
                  <a:lnTo>
                    <a:pt x="2910" y="2631"/>
                  </a:lnTo>
                  <a:lnTo>
                    <a:pt x="2991" y="2610"/>
                  </a:lnTo>
                  <a:lnTo>
                    <a:pt x="3067" y="2586"/>
                  </a:lnTo>
                  <a:lnTo>
                    <a:pt x="3140" y="2559"/>
                  </a:lnTo>
                  <a:lnTo>
                    <a:pt x="3208" y="2530"/>
                  </a:lnTo>
                  <a:lnTo>
                    <a:pt x="3272" y="2497"/>
                  </a:lnTo>
                  <a:lnTo>
                    <a:pt x="3331" y="2461"/>
                  </a:lnTo>
                  <a:lnTo>
                    <a:pt x="3384" y="2424"/>
                  </a:lnTo>
                  <a:lnTo>
                    <a:pt x="3431" y="2384"/>
                  </a:lnTo>
                  <a:lnTo>
                    <a:pt x="3473" y="2343"/>
                  </a:lnTo>
                  <a:lnTo>
                    <a:pt x="3508" y="2299"/>
                  </a:lnTo>
                  <a:lnTo>
                    <a:pt x="3538" y="2253"/>
                  </a:lnTo>
                  <a:lnTo>
                    <a:pt x="3560" y="2207"/>
                  </a:lnTo>
                  <a:lnTo>
                    <a:pt x="3576" y="2159"/>
                  </a:lnTo>
                  <a:close/>
                  <a:moveTo>
                    <a:pt x="3576" y="1711"/>
                  </a:moveTo>
                  <a:lnTo>
                    <a:pt x="3582" y="1749"/>
                  </a:lnTo>
                  <a:lnTo>
                    <a:pt x="3584" y="1786"/>
                  </a:lnTo>
                  <a:lnTo>
                    <a:pt x="3584" y="1934"/>
                  </a:lnTo>
                  <a:lnTo>
                    <a:pt x="3581" y="1984"/>
                  </a:lnTo>
                  <a:lnTo>
                    <a:pt x="3570" y="2031"/>
                  </a:lnTo>
                  <a:lnTo>
                    <a:pt x="3552" y="2079"/>
                  </a:lnTo>
                  <a:lnTo>
                    <a:pt x="3528" y="2124"/>
                  </a:lnTo>
                  <a:lnTo>
                    <a:pt x="3497" y="2167"/>
                  </a:lnTo>
                  <a:lnTo>
                    <a:pt x="3460" y="2208"/>
                  </a:lnTo>
                  <a:lnTo>
                    <a:pt x="3417" y="2249"/>
                  </a:lnTo>
                  <a:lnTo>
                    <a:pt x="3368" y="2286"/>
                  </a:lnTo>
                  <a:lnTo>
                    <a:pt x="3315" y="2323"/>
                  </a:lnTo>
                  <a:lnTo>
                    <a:pt x="3257" y="2356"/>
                  </a:lnTo>
                  <a:lnTo>
                    <a:pt x="3194" y="2388"/>
                  </a:lnTo>
                  <a:lnTo>
                    <a:pt x="3127" y="2416"/>
                  </a:lnTo>
                  <a:lnTo>
                    <a:pt x="3055" y="2442"/>
                  </a:lnTo>
                  <a:lnTo>
                    <a:pt x="2980" y="2465"/>
                  </a:lnTo>
                  <a:lnTo>
                    <a:pt x="2900" y="2483"/>
                  </a:lnTo>
                  <a:lnTo>
                    <a:pt x="2819" y="2500"/>
                  </a:lnTo>
                  <a:lnTo>
                    <a:pt x="2734" y="2513"/>
                  </a:lnTo>
                  <a:lnTo>
                    <a:pt x="2647" y="2523"/>
                  </a:lnTo>
                  <a:lnTo>
                    <a:pt x="2556" y="2528"/>
                  </a:lnTo>
                  <a:lnTo>
                    <a:pt x="2465" y="2531"/>
                  </a:lnTo>
                  <a:lnTo>
                    <a:pt x="2427" y="2530"/>
                  </a:lnTo>
                  <a:lnTo>
                    <a:pt x="2390" y="2528"/>
                  </a:lnTo>
                  <a:lnTo>
                    <a:pt x="2390" y="2231"/>
                  </a:lnTo>
                  <a:lnTo>
                    <a:pt x="2427" y="2233"/>
                  </a:lnTo>
                  <a:lnTo>
                    <a:pt x="2465" y="2233"/>
                  </a:lnTo>
                  <a:lnTo>
                    <a:pt x="2558" y="2230"/>
                  </a:lnTo>
                  <a:lnTo>
                    <a:pt x="2651" y="2225"/>
                  </a:lnTo>
                  <a:lnTo>
                    <a:pt x="2740" y="2215"/>
                  </a:lnTo>
                  <a:lnTo>
                    <a:pt x="2828" y="2201"/>
                  </a:lnTo>
                  <a:lnTo>
                    <a:pt x="2910" y="2184"/>
                  </a:lnTo>
                  <a:lnTo>
                    <a:pt x="2991" y="2163"/>
                  </a:lnTo>
                  <a:lnTo>
                    <a:pt x="3067" y="2139"/>
                  </a:lnTo>
                  <a:lnTo>
                    <a:pt x="3140" y="2113"/>
                  </a:lnTo>
                  <a:lnTo>
                    <a:pt x="3208" y="2083"/>
                  </a:lnTo>
                  <a:lnTo>
                    <a:pt x="3272" y="2050"/>
                  </a:lnTo>
                  <a:lnTo>
                    <a:pt x="3331" y="2015"/>
                  </a:lnTo>
                  <a:lnTo>
                    <a:pt x="3384" y="1977"/>
                  </a:lnTo>
                  <a:lnTo>
                    <a:pt x="3431" y="1938"/>
                  </a:lnTo>
                  <a:lnTo>
                    <a:pt x="3473" y="1896"/>
                  </a:lnTo>
                  <a:lnTo>
                    <a:pt x="3508" y="1852"/>
                  </a:lnTo>
                  <a:lnTo>
                    <a:pt x="3538" y="1807"/>
                  </a:lnTo>
                  <a:lnTo>
                    <a:pt x="3560" y="1760"/>
                  </a:lnTo>
                  <a:lnTo>
                    <a:pt x="3576" y="1711"/>
                  </a:lnTo>
                  <a:close/>
                  <a:moveTo>
                    <a:pt x="1121" y="1488"/>
                  </a:moveTo>
                  <a:lnTo>
                    <a:pt x="1212" y="1490"/>
                  </a:lnTo>
                  <a:lnTo>
                    <a:pt x="1302" y="1496"/>
                  </a:lnTo>
                  <a:lnTo>
                    <a:pt x="1390" y="1505"/>
                  </a:lnTo>
                  <a:lnTo>
                    <a:pt x="1474" y="1519"/>
                  </a:lnTo>
                  <a:lnTo>
                    <a:pt x="1557" y="1535"/>
                  </a:lnTo>
                  <a:lnTo>
                    <a:pt x="1635" y="1555"/>
                  </a:lnTo>
                  <a:lnTo>
                    <a:pt x="1710" y="1577"/>
                  </a:lnTo>
                  <a:lnTo>
                    <a:pt x="1782" y="1603"/>
                  </a:lnTo>
                  <a:lnTo>
                    <a:pt x="1849" y="1632"/>
                  </a:lnTo>
                  <a:lnTo>
                    <a:pt x="1913" y="1663"/>
                  </a:lnTo>
                  <a:lnTo>
                    <a:pt x="1970" y="1696"/>
                  </a:lnTo>
                  <a:lnTo>
                    <a:pt x="2024" y="1732"/>
                  </a:lnTo>
                  <a:lnTo>
                    <a:pt x="2073" y="1771"/>
                  </a:lnTo>
                  <a:lnTo>
                    <a:pt x="2116" y="1810"/>
                  </a:lnTo>
                  <a:lnTo>
                    <a:pt x="2152" y="1852"/>
                  </a:lnTo>
                  <a:lnTo>
                    <a:pt x="2183" y="1896"/>
                  </a:lnTo>
                  <a:lnTo>
                    <a:pt x="2208" y="1941"/>
                  </a:lnTo>
                  <a:lnTo>
                    <a:pt x="2226" y="1987"/>
                  </a:lnTo>
                  <a:lnTo>
                    <a:pt x="2237" y="2035"/>
                  </a:lnTo>
                  <a:lnTo>
                    <a:pt x="2241" y="2084"/>
                  </a:lnTo>
                  <a:lnTo>
                    <a:pt x="2237" y="2132"/>
                  </a:lnTo>
                  <a:lnTo>
                    <a:pt x="2226" y="2181"/>
                  </a:lnTo>
                  <a:lnTo>
                    <a:pt x="2208" y="2227"/>
                  </a:lnTo>
                  <a:lnTo>
                    <a:pt x="2183" y="2272"/>
                  </a:lnTo>
                  <a:lnTo>
                    <a:pt x="2152" y="2316"/>
                  </a:lnTo>
                  <a:lnTo>
                    <a:pt x="2116" y="2358"/>
                  </a:lnTo>
                  <a:lnTo>
                    <a:pt x="2073" y="2398"/>
                  </a:lnTo>
                  <a:lnTo>
                    <a:pt x="2024" y="2436"/>
                  </a:lnTo>
                  <a:lnTo>
                    <a:pt x="1970" y="2471"/>
                  </a:lnTo>
                  <a:lnTo>
                    <a:pt x="1913" y="2505"/>
                  </a:lnTo>
                  <a:lnTo>
                    <a:pt x="1849" y="2536"/>
                  </a:lnTo>
                  <a:lnTo>
                    <a:pt x="1782" y="2565"/>
                  </a:lnTo>
                  <a:lnTo>
                    <a:pt x="1710" y="2590"/>
                  </a:lnTo>
                  <a:lnTo>
                    <a:pt x="1635" y="2613"/>
                  </a:lnTo>
                  <a:lnTo>
                    <a:pt x="1557" y="2633"/>
                  </a:lnTo>
                  <a:lnTo>
                    <a:pt x="1474" y="2649"/>
                  </a:lnTo>
                  <a:lnTo>
                    <a:pt x="1390" y="2663"/>
                  </a:lnTo>
                  <a:lnTo>
                    <a:pt x="1302" y="2671"/>
                  </a:lnTo>
                  <a:lnTo>
                    <a:pt x="1212" y="2678"/>
                  </a:lnTo>
                  <a:lnTo>
                    <a:pt x="1121" y="2679"/>
                  </a:lnTo>
                  <a:lnTo>
                    <a:pt x="1028" y="2678"/>
                  </a:lnTo>
                  <a:lnTo>
                    <a:pt x="939" y="2671"/>
                  </a:lnTo>
                  <a:lnTo>
                    <a:pt x="851" y="2663"/>
                  </a:lnTo>
                  <a:lnTo>
                    <a:pt x="767" y="2649"/>
                  </a:lnTo>
                  <a:lnTo>
                    <a:pt x="684" y="2633"/>
                  </a:lnTo>
                  <a:lnTo>
                    <a:pt x="606" y="2613"/>
                  </a:lnTo>
                  <a:lnTo>
                    <a:pt x="531" y="2590"/>
                  </a:lnTo>
                  <a:lnTo>
                    <a:pt x="459" y="2565"/>
                  </a:lnTo>
                  <a:lnTo>
                    <a:pt x="392" y="2536"/>
                  </a:lnTo>
                  <a:lnTo>
                    <a:pt x="329" y="2505"/>
                  </a:lnTo>
                  <a:lnTo>
                    <a:pt x="270" y="2471"/>
                  </a:lnTo>
                  <a:lnTo>
                    <a:pt x="216" y="2436"/>
                  </a:lnTo>
                  <a:lnTo>
                    <a:pt x="168" y="2398"/>
                  </a:lnTo>
                  <a:lnTo>
                    <a:pt x="125" y="2358"/>
                  </a:lnTo>
                  <a:lnTo>
                    <a:pt x="88" y="2316"/>
                  </a:lnTo>
                  <a:lnTo>
                    <a:pt x="57" y="2272"/>
                  </a:lnTo>
                  <a:lnTo>
                    <a:pt x="33" y="2227"/>
                  </a:lnTo>
                  <a:lnTo>
                    <a:pt x="14" y="2181"/>
                  </a:lnTo>
                  <a:lnTo>
                    <a:pt x="3" y="2132"/>
                  </a:lnTo>
                  <a:lnTo>
                    <a:pt x="0" y="2084"/>
                  </a:lnTo>
                  <a:lnTo>
                    <a:pt x="3" y="2035"/>
                  </a:lnTo>
                  <a:lnTo>
                    <a:pt x="14" y="1987"/>
                  </a:lnTo>
                  <a:lnTo>
                    <a:pt x="33" y="1941"/>
                  </a:lnTo>
                  <a:lnTo>
                    <a:pt x="57" y="1896"/>
                  </a:lnTo>
                  <a:lnTo>
                    <a:pt x="88" y="1852"/>
                  </a:lnTo>
                  <a:lnTo>
                    <a:pt x="125" y="1810"/>
                  </a:lnTo>
                  <a:lnTo>
                    <a:pt x="168" y="1771"/>
                  </a:lnTo>
                  <a:lnTo>
                    <a:pt x="216" y="1732"/>
                  </a:lnTo>
                  <a:lnTo>
                    <a:pt x="270" y="1696"/>
                  </a:lnTo>
                  <a:lnTo>
                    <a:pt x="329" y="1663"/>
                  </a:lnTo>
                  <a:lnTo>
                    <a:pt x="392" y="1632"/>
                  </a:lnTo>
                  <a:lnTo>
                    <a:pt x="459" y="1603"/>
                  </a:lnTo>
                  <a:lnTo>
                    <a:pt x="531" y="1577"/>
                  </a:lnTo>
                  <a:lnTo>
                    <a:pt x="606" y="1555"/>
                  </a:lnTo>
                  <a:lnTo>
                    <a:pt x="684" y="1535"/>
                  </a:lnTo>
                  <a:lnTo>
                    <a:pt x="767" y="1519"/>
                  </a:lnTo>
                  <a:lnTo>
                    <a:pt x="851" y="1505"/>
                  </a:lnTo>
                  <a:lnTo>
                    <a:pt x="939" y="1496"/>
                  </a:lnTo>
                  <a:lnTo>
                    <a:pt x="1028" y="1490"/>
                  </a:lnTo>
                  <a:lnTo>
                    <a:pt x="1121" y="1488"/>
                  </a:lnTo>
                  <a:close/>
                  <a:moveTo>
                    <a:pt x="3576" y="1265"/>
                  </a:moveTo>
                  <a:lnTo>
                    <a:pt x="3582" y="1302"/>
                  </a:lnTo>
                  <a:lnTo>
                    <a:pt x="3584" y="1339"/>
                  </a:lnTo>
                  <a:lnTo>
                    <a:pt x="3584" y="1488"/>
                  </a:lnTo>
                  <a:lnTo>
                    <a:pt x="3581" y="1537"/>
                  </a:lnTo>
                  <a:lnTo>
                    <a:pt x="3570" y="1585"/>
                  </a:lnTo>
                  <a:lnTo>
                    <a:pt x="3552" y="1632"/>
                  </a:lnTo>
                  <a:lnTo>
                    <a:pt x="3528" y="1677"/>
                  </a:lnTo>
                  <a:lnTo>
                    <a:pt x="3497" y="1720"/>
                  </a:lnTo>
                  <a:lnTo>
                    <a:pt x="3460" y="1762"/>
                  </a:lnTo>
                  <a:lnTo>
                    <a:pt x="3417" y="1802"/>
                  </a:lnTo>
                  <a:lnTo>
                    <a:pt x="3368" y="1840"/>
                  </a:lnTo>
                  <a:lnTo>
                    <a:pt x="3315" y="1876"/>
                  </a:lnTo>
                  <a:lnTo>
                    <a:pt x="3257" y="1909"/>
                  </a:lnTo>
                  <a:lnTo>
                    <a:pt x="3194" y="1941"/>
                  </a:lnTo>
                  <a:lnTo>
                    <a:pt x="3127" y="1970"/>
                  </a:lnTo>
                  <a:lnTo>
                    <a:pt x="3055" y="1995"/>
                  </a:lnTo>
                  <a:lnTo>
                    <a:pt x="2980" y="2018"/>
                  </a:lnTo>
                  <a:lnTo>
                    <a:pt x="2900" y="2037"/>
                  </a:lnTo>
                  <a:lnTo>
                    <a:pt x="2819" y="2053"/>
                  </a:lnTo>
                  <a:lnTo>
                    <a:pt x="2734" y="2066"/>
                  </a:lnTo>
                  <a:lnTo>
                    <a:pt x="2647" y="2076"/>
                  </a:lnTo>
                  <a:lnTo>
                    <a:pt x="2556" y="2082"/>
                  </a:lnTo>
                  <a:lnTo>
                    <a:pt x="2465" y="2084"/>
                  </a:lnTo>
                  <a:lnTo>
                    <a:pt x="2427" y="2083"/>
                  </a:lnTo>
                  <a:lnTo>
                    <a:pt x="2390" y="2082"/>
                  </a:lnTo>
                  <a:lnTo>
                    <a:pt x="2386" y="2028"/>
                  </a:lnTo>
                  <a:lnTo>
                    <a:pt x="2376" y="1975"/>
                  </a:lnTo>
                  <a:lnTo>
                    <a:pt x="2361" y="1923"/>
                  </a:lnTo>
                  <a:lnTo>
                    <a:pt x="2340" y="1873"/>
                  </a:lnTo>
                  <a:lnTo>
                    <a:pt x="2312" y="1824"/>
                  </a:lnTo>
                  <a:lnTo>
                    <a:pt x="2280" y="1777"/>
                  </a:lnTo>
                  <a:lnTo>
                    <a:pt x="2372" y="1784"/>
                  </a:lnTo>
                  <a:lnTo>
                    <a:pt x="2465" y="1786"/>
                  </a:lnTo>
                  <a:lnTo>
                    <a:pt x="2558" y="1784"/>
                  </a:lnTo>
                  <a:lnTo>
                    <a:pt x="2651" y="1778"/>
                  </a:lnTo>
                  <a:lnTo>
                    <a:pt x="2740" y="1768"/>
                  </a:lnTo>
                  <a:lnTo>
                    <a:pt x="2828" y="1754"/>
                  </a:lnTo>
                  <a:lnTo>
                    <a:pt x="2910" y="1736"/>
                  </a:lnTo>
                  <a:lnTo>
                    <a:pt x="2991" y="1717"/>
                  </a:lnTo>
                  <a:lnTo>
                    <a:pt x="3067" y="1692"/>
                  </a:lnTo>
                  <a:lnTo>
                    <a:pt x="3140" y="1665"/>
                  </a:lnTo>
                  <a:lnTo>
                    <a:pt x="3208" y="1635"/>
                  </a:lnTo>
                  <a:lnTo>
                    <a:pt x="3272" y="1603"/>
                  </a:lnTo>
                  <a:lnTo>
                    <a:pt x="3331" y="1568"/>
                  </a:lnTo>
                  <a:lnTo>
                    <a:pt x="3384" y="1531"/>
                  </a:lnTo>
                  <a:lnTo>
                    <a:pt x="3431" y="1491"/>
                  </a:lnTo>
                  <a:lnTo>
                    <a:pt x="3473" y="1449"/>
                  </a:lnTo>
                  <a:lnTo>
                    <a:pt x="3508" y="1405"/>
                  </a:lnTo>
                  <a:lnTo>
                    <a:pt x="3538" y="1360"/>
                  </a:lnTo>
                  <a:lnTo>
                    <a:pt x="3560" y="1313"/>
                  </a:lnTo>
                  <a:lnTo>
                    <a:pt x="3576" y="1265"/>
                  </a:lnTo>
                  <a:close/>
                  <a:moveTo>
                    <a:pt x="3576" y="818"/>
                  </a:moveTo>
                  <a:lnTo>
                    <a:pt x="3582" y="855"/>
                  </a:lnTo>
                  <a:lnTo>
                    <a:pt x="3584" y="893"/>
                  </a:lnTo>
                  <a:lnTo>
                    <a:pt x="3584" y="1041"/>
                  </a:lnTo>
                  <a:lnTo>
                    <a:pt x="3581" y="1091"/>
                  </a:lnTo>
                  <a:lnTo>
                    <a:pt x="3570" y="1138"/>
                  </a:lnTo>
                  <a:lnTo>
                    <a:pt x="3552" y="1184"/>
                  </a:lnTo>
                  <a:lnTo>
                    <a:pt x="3528" y="1229"/>
                  </a:lnTo>
                  <a:lnTo>
                    <a:pt x="3497" y="1273"/>
                  </a:lnTo>
                  <a:lnTo>
                    <a:pt x="3460" y="1315"/>
                  </a:lnTo>
                  <a:lnTo>
                    <a:pt x="3417" y="1355"/>
                  </a:lnTo>
                  <a:lnTo>
                    <a:pt x="3368" y="1393"/>
                  </a:lnTo>
                  <a:lnTo>
                    <a:pt x="3315" y="1430"/>
                  </a:lnTo>
                  <a:lnTo>
                    <a:pt x="3257" y="1463"/>
                  </a:lnTo>
                  <a:lnTo>
                    <a:pt x="3194" y="1493"/>
                  </a:lnTo>
                  <a:lnTo>
                    <a:pt x="3127" y="1522"/>
                  </a:lnTo>
                  <a:lnTo>
                    <a:pt x="3055" y="1548"/>
                  </a:lnTo>
                  <a:lnTo>
                    <a:pt x="2980" y="1570"/>
                  </a:lnTo>
                  <a:lnTo>
                    <a:pt x="2900" y="1590"/>
                  </a:lnTo>
                  <a:lnTo>
                    <a:pt x="2819" y="1607"/>
                  </a:lnTo>
                  <a:lnTo>
                    <a:pt x="2734" y="1620"/>
                  </a:lnTo>
                  <a:lnTo>
                    <a:pt x="2647" y="1630"/>
                  </a:lnTo>
                  <a:lnTo>
                    <a:pt x="2556" y="1635"/>
                  </a:lnTo>
                  <a:lnTo>
                    <a:pt x="2465" y="1637"/>
                  </a:lnTo>
                  <a:lnTo>
                    <a:pt x="2369" y="1635"/>
                  </a:lnTo>
                  <a:lnTo>
                    <a:pt x="2276" y="1629"/>
                  </a:lnTo>
                  <a:lnTo>
                    <a:pt x="2185" y="1618"/>
                  </a:lnTo>
                  <a:lnTo>
                    <a:pt x="2097" y="1603"/>
                  </a:lnTo>
                  <a:lnTo>
                    <a:pt x="2033" y="1562"/>
                  </a:lnTo>
                  <a:lnTo>
                    <a:pt x="1964" y="1523"/>
                  </a:lnTo>
                  <a:lnTo>
                    <a:pt x="1889" y="1488"/>
                  </a:lnTo>
                  <a:lnTo>
                    <a:pt x="1809" y="1456"/>
                  </a:lnTo>
                  <a:lnTo>
                    <a:pt x="1725" y="1427"/>
                  </a:lnTo>
                  <a:lnTo>
                    <a:pt x="1637" y="1402"/>
                  </a:lnTo>
                  <a:lnTo>
                    <a:pt x="1546" y="1381"/>
                  </a:lnTo>
                  <a:lnTo>
                    <a:pt x="1500" y="1345"/>
                  </a:lnTo>
                  <a:lnTo>
                    <a:pt x="1461" y="1305"/>
                  </a:lnTo>
                  <a:lnTo>
                    <a:pt x="1426" y="1265"/>
                  </a:lnTo>
                  <a:lnTo>
                    <a:pt x="1398" y="1223"/>
                  </a:lnTo>
                  <a:lnTo>
                    <a:pt x="1375" y="1179"/>
                  </a:lnTo>
                  <a:lnTo>
                    <a:pt x="1358" y="1135"/>
                  </a:lnTo>
                  <a:lnTo>
                    <a:pt x="1348" y="1089"/>
                  </a:lnTo>
                  <a:lnTo>
                    <a:pt x="1345" y="1041"/>
                  </a:lnTo>
                  <a:lnTo>
                    <a:pt x="1345" y="893"/>
                  </a:lnTo>
                  <a:lnTo>
                    <a:pt x="1347" y="855"/>
                  </a:lnTo>
                  <a:lnTo>
                    <a:pt x="1354" y="818"/>
                  </a:lnTo>
                  <a:lnTo>
                    <a:pt x="1369" y="866"/>
                  </a:lnTo>
                  <a:lnTo>
                    <a:pt x="1391" y="914"/>
                  </a:lnTo>
                  <a:lnTo>
                    <a:pt x="1421" y="959"/>
                  </a:lnTo>
                  <a:lnTo>
                    <a:pt x="1456" y="1003"/>
                  </a:lnTo>
                  <a:lnTo>
                    <a:pt x="1498" y="1045"/>
                  </a:lnTo>
                  <a:lnTo>
                    <a:pt x="1546" y="1084"/>
                  </a:lnTo>
                  <a:lnTo>
                    <a:pt x="1599" y="1122"/>
                  </a:lnTo>
                  <a:lnTo>
                    <a:pt x="1657" y="1157"/>
                  </a:lnTo>
                  <a:lnTo>
                    <a:pt x="1721" y="1189"/>
                  </a:lnTo>
                  <a:lnTo>
                    <a:pt x="1789" y="1218"/>
                  </a:lnTo>
                  <a:lnTo>
                    <a:pt x="1861" y="1246"/>
                  </a:lnTo>
                  <a:lnTo>
                    <a:pt x="1938" y="1270"/>
                  </a:lnTo>
                  <a:lnTo>
                    <a:pt x="2019" y="1290"/>
                  </a:lnTo>
                  <a:lnTo>
                    <a:pt x="2102" y="1307"/>
                  </a:lnTo>
                  <a:lnTo>
                    <a:pt x="2189" y="1321"/>
                  </a:lnTo>
                  <a:lnTo>
                    <a:pt x="2278" y="1332"/>
                  </a:lnTo>
                  <a:lnTo>
                    <a:pt x="2371" y="1337"/>
                  </a:lnTo>
                  <a:lnTo>
                    <a:pt x="2465" y="1339"/>
                  </a:lnTo>
                  <a:lnTo>
                    <a:pt x="2558" y="1337"/>
                  </a:lnTo>
                  <a:lnTo>
                    <a:pt x="2651" y="1332"/>
                  </a:lnTo>
                  <a:lnTo>
                    <a:pt x="2740" y="1321"/>
                  </a:lnTo>
                  <a:lnTo>
                    <a:pt x="2828" y="1307"/>
                  </a:lnTo>
                  <a:lnTo>
                    <a:pt x="2910" y="1290"/>
                  </a:lnTo>
                  <a:lnTo>
                    <a:pt x="2991" y="1270"/>
                  </a:lnTo>
                  <a:lnTo>
                    <a:pt x="3067" y="1246"/>
                  </a:lnTo>
                  <a:lnTo>
                    <a:pt x="3140" y="1218"/>
                  </a:lnTo>
                  <a:lnTo>
                    <a:pt x="3208" y="1189"/>
                  </a:lnTo>
                  <a:lnTo>
                    <a:pt x="3272" y="1157"/>
                  </a:lnTo>
                  <a:lnTo>
                    <a:pt x="3331" y="1122"/>
                  </a:lnTo>
                  <a:lnTo>
                    <a:pt x="3384" y="1084"/>
                  </a:lnTo>
                  <a:lnTo>
                    <a:pt x="3431" y="1045"/>
                  </a:lnTo>
                  <a:lnTo>
                    <a:pt x="3473" y="1003"/>
                  </a:lnTo>
                  <a:lnTo>
                    <a:pt x="3508" y="959"/>
                  </a:lnTo>
                  <a:lnTo>
                    <a:pt x="3538" y="914"/>
                  </a:lnTo>
                  <a:lnTo>
                    <a:pt x="3560" y="866"/>
                  </a:lnTo>
                  <a:lnTo>
                    <a:pt x="3576" y="818"/>
                  </a:lnTo>
                  <a:close/>
                  <a:moveTo>
                    <a:pt x="2465" y="0"/>
                  </a:moveTo>
                  <a:lnTo>
                    <a:pt x="2465" y="0"/>
                  </a:lnTo>
                  <a:lnTo>
                    <a:pt x="2556" y="1"/>
                  </a:lnTo>
                  <a:lnTo>
                    <a:pt x="2647" y="7"/>
                  </a:lnTo>
                  <a:lnTo>
                    <a:pt x="2734" y="16"/>
                  </a:lnTo>
                  <a:lnTo>
                    <a:pt x="2819" y="29"/>
                  </a:lnTo>
                  <a:lnTo>
                    <a:pt x="2900" y="46"/>
                  </a:lnTo>
                  <a:lnTo>
                    <a:pt x="2980" y="66"/>
                  </a:lnTo>
                  <a:lnTo>
                    <a:pt x="3055" y="89"/>
                  </a:lnTo>
                  <a:lnTo>
                    <a:pt x="3127" y="114"/>
                  </a:lnTo>
                  <a:lnTo>
                    <a:pt x="3194" y="143"/>
                  </a:lnTo>
                  <a:lnTo>
                    <a:pt x="3257" y="173"/>
                  </a:lnTo>
                  <a:lnTo>
                    <a:pt x="3315" y="207"/>
                  </a:lnTo>
                  <a:lnTo>
                    <a:pt x="3368" y="243"/>
                  </a:lnTo>
                  <a:lnTo>
                    <a:pt x="3417" y="281"/>
                  </a:lnTo>
                  <a:lnTo>
                    <a:pt x="3460" y="321"/>
                  </a:lnTo>
                  <a:lnTo>
                    <a:pt x="3497" y="363"/>
                  </a:lnTo>
                  <a:lnTo>
                    <a:pt x="3528" y="407"/>
                  </a:lnTo>
                  <a:lnTo>
                    <a:pt x="3552" y="452"/>
                  </a:lnTo>
                  <a:lnTo>
                    <a:pt x="3570" y="498"/>
                  </a:lnTo>
                  <a:lnTo>
                    <a:pt x="3581" y="546"/>
                  </a:lnTo>
                  <a:lnTo>
                    <a:pt x="3584" y="595"/>
                  </a:lnTo>
                  <a:lnTo>
                    <a:pt x="3581" y="643"/>
                  </a:lnTo>
                  <a:lnTo>
                    <a:pt x="3570" y="691"/>
                  </a:lnTo>
                  <a:lnTo>
                    <a:pt x="3552" y="738"/>
                  </a:lnTo>
                  <a:lnTo>
                    <a:pt x="3528" y="783"/>
                  </a:lnTo>
                  <a:lnTo>
                    <a:pt x="3497" y="827"/>
                  </a:lnTo>
                  <a:lnTo>
                    <a:pt x="3460" y="869"/>
                  </a:lnTo>
                  <a:lnTo>
                    <a:pt x="3417" y="908"/>
                  </a:lnTo>
                  <a:lnTo>
                    <a:pt x="3368" y="947"/>
                  </a:lnTo>
                  <a:lnTo>
                    <a:pt x="3315" y="982"/>
                  </a:lnTo>
                  <a:lnTo>
                    <a:pt x="3257" y="1016"/>
                  </a:lnTo>
                  <a:lnTo>
                    <a:pt x="3194" y="1047"/>
                  </a:lnTo>
                  <a:lnTo>
                    <a:pt x="3127" y="1075"/>
                  </a:lnTo>
                  <a:lnTo>
                    <a:pt x="3055" y="1101"/>
                  </a:lnTo>
                  <a:lnTo>
                    <a:pt x="2980" y="1124"/>
                  </a:lnTo>
                  <a:lnTo>
                    <a:pt x="2900" y="1144"/>
                  </a:lnTo>
                  <a:lnTo>
                    <a:pt x="2819" y="1160"/>
                  </a:lnTo>
                  <a:lnTo>
                    <a:pt x="2734" y="1173"/>
                  </a:lnTo>
                  <a:lnTo>
                    <a:pt x="2647" y="1183"/>
                  </a:lnTo>
                  <a:lnTo>
                    <a:pt x="2556" y="1189"/>
                  </a:lnTo>
                  <a:lnTo>
                    <a:pt x="2465" y="1191"/>
                  </a:lnTo>
                  <a:lnTo>
                    <a:pt x="2373" y="1189"/>
                  </a:lnTo>
                  <a:lnTo>
                    <a:pt x="2283" y="1183"/>
                  </a:lnTo>
                  <a:lnTo>
                    <a:pt x="2195" y="1173"/>
                  </a:lnTo>
                  <a:lnTo>
                    <a:pt x="2110" y="1160"/>
                  </a:lnTo>
                  <a:lnTo>
                    <a:pt x="2029" y="1144"/>
                  </a:lnTo>
                  <a:lnTo>
                    <a:pt x="1949" y="1124"/>
                  </a:lnTo>
                  <a:lnTo>
                    <a:pt x="1874" y="1101"/>
                  </a:lnTo>
                  <a:lnTo>
                    <a:pt x="1803" y="1075"/>
                  </a:lnTo>
                  <a:lnTo>
                    <a:pt x="1735" y="1047"/>
                  </a:lnTo>
                  <a:lnTo>
                    <a:pt x="1672" y="1016"/>
                  </a:lnTo>
                  <a:lnTo>
                    <a:pt x="1614" y="982"/>
                  </a:lnTo>
                  <a:lnTo>
                    <a:pt x="1561" y="947"/>
                  </a:lnTo>
                  <a:lnTo>
                    <a:pt x="1512" y="908"/>
                  </a:lnTo>
                  <a:lnTo>
                    <a:pt x="1469" y="869"/>
                  </a:lnTo>
                  <a:lnTo>
                    <a:pt x="1432" y="827"/>
                  </a:lnTo>
                  <a:lnTo>
                    <a:pt x="1401" y="783"/>
                  </a:lnTo>
                  <a:lnTo>
                    <a:pt x="1377" y="738"/>
                  </a:lnTo>
                  <a:lnTo>
                    <a:pt x="1359" y="691"/>
                  </a:lnTo>
                  <a:lnTo>
                    <a:pt x="1348" y="643"/>
                  </a:lnTo>
                  <a:lnTo>
                    <a:pt x="1345" y="595"/>
                  </a:lnTo>
                  <a:lnTo>
                    <a:pt x="1348" y="546"/>
                  </a:lnTo>
                  <a:lnTo>
                    <a:pt x="1359" y="498"/>
                  </a:lnTo>
                  <a:lnTo>
                    <a:pt x="1377" y="452"/>
                  </a:lnTo>
                  <a:lnTo>
                    <a:pt x="1401" y="407"/>
                  </a:lnTo>
                  <a:lnTo>
                    <a:pt x="1432" y="363"/>
                  </a:lnTo>
                  <a:lnTo>
                    <a:pt x="1469" y="321"/>
                  </a:lnTo>
                  <a:lnTo>
                    <a:pt x="1512" y="281"/>
                  </a:lnTo>
                  <a:lnTo>
                    <a:pt x="1561" y="243"/>
                  </a:lnTo>
                  <a:lnTo>
                    <a:pt x="1614" y="207"/>
                  </a:lnTo>
                  <a:lnTo>
                    <a:pt x="1672" y="173"/>
                  </a:lnTo>
                  <a:lnTo>
                    <a:pt x="1735" y="143"/>
                  </a:lnTo>
                  <a:lnTo>
                    <a:pt x="1803" y="114"/>
                  </a:lnTo>
                  <a:lnTo>
                    <a:pt x="1874" y="89"/>
                  </a:lnTo>
                  <a:lnTo>
                    <a:pt x="1949" y="66"/>
                  </a:lnTo>
                  <a:lnTo>
                    <a:pt x="2029" y="46"/>
                  </a:lnTo>
                  <a:lnTo>
                    <a:pt x="2110" y="29"/>
                  </a:lnTo>
                  <a:lnTo>
                    <a:pt x="2195" y="16"/>
                  </a:lnTo>
                  <a:lnTo>
                    <a:pt x="2283" y="7"/>
                  </a:lnTo>
                  <a:lnTo>
                    <a:pt x="2373" y="1"/>
                  </a:lnTo>
                  <a:lnTo>
                    <a:pt x="246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269141" y="3475139"/>
            <a:ext cx="3490203" cy="914400"/>
            <a:chOff x="4269141" y="3475139"/>
            <a:chExt cx="3490203" cy="914400"/>
          </a:xfrm>
        </p:grpSpPr>
        <p:sp>
          <p:nvSpPr>
            <p:cNvPr id="71" name="Rectangle 70"/>
            <p:cNvSpPr/>
            <p:nvPr/>
          </p:nvSpPr>
          <p:spPr>
            <a:xfrm>
              <a:off x="5352637" y="3701506"/>
              <a:ext cx="24067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Widgets 3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269141" y="3475139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21"/>
            <p:cNvSpPr>
              <a:spLocks noEditPoints="1"/>
            </p:cNvSpPr>
            <p:nvPr/>
          </p:nvSpPr>
          <p:spPr bwMode="auto">
            <a:xfrm>
              <a:off x="4455489" y="3648061"/>
              <a:ext cx="541705" cy="568557"/>
            </a:xfrm>
            <a:custGeom>
              <a:avLst/>
              <a:gdLst>
                <a:gd name="T0" fmla="*/ 2050 w 6560"/>
                <a:gd name="T1" fmla="*/ 3737 h 6556"/>
                <a:gd name="T2" fmla="*/ 2050 w 6560"/>
                <a:gd name="T3" fmla="*/ 5737 h 6556"/>
                <a:gd name="T4" fmla="*/ 1231 w 6560"/>
                <a:gd name="T5" fmla="*/ 5737 h 6556"/>
                <a:gd name="T6" fmla="*/ 1231 w 6560"/>
                <a:gd name="T7" fmla="*/ 4268 h 6556"/>
                <a:gd name="T8" fmla="*/ 1374 w 6560"/>
                <a:gd name="T9" fmla="*/ 4411 h 6556"/>
                <a:gd name="T10" fmla="*/ 2050 w 6560"/>
                <a:gd name="T11" fmla="*/ 3737 h 6556"/>
                <a:gd name="T12" fmla="*/ 3690 w 6560"/>
                <a:gd name="T13" fmla="*/ 2886 h 6556"/>
                <a:gd name="T14" fmla="*/ 4510 w 6560"/>
                <a:gd name="T15" fmla="*/ 3092 h 6556"/>
                <a:gd name="T16" fmla="*/ 4510 w 6560"/>
                <a:gd name="T17" fmla="*/ 5737 h 6556"/>
                <a:gd name="T18" fmla="*/ 3690 w 6560"/>
                <a:gd name="T19" fmla="*/ 5737 h 6556"/>
                <a:gd name="T20" fmla="*/ 3690 w 6560"/>
                <a:gd name="T21" fmla="*/ 2886 h 6556"/>
                <a:gd name="T22" fmla="*/ 3058 w 6560"/>
                <a:gd name="T23" fmla="*/ 2729 h 6556"/>
                <a:gd name="T24" fmla="*/ 3279 w 6560"/>
                <a:gd name="T25" fmla="*/ 2785 h 6556"/>
                <a:gd name="T26" fmla="*/ 3279 w 6560"/>
                <a:gd name="T27" fmla="*/ 5737 h 6556"/>
                <a:gd name="T28" fmla="*/ 2459 w 6560"/>
                <a:gd name="T29" fmla="*/ 5737 h 6556"/>
                <a:gd name="T30" fmla="*/ 2459 w 6560"/>
                <a:gd name="T31" fmla="*/ 3327 h 6556"/>
                <a:gd name="T32" fmla="*/ 3058 w 6560"/>
                <a:gd name="T33" fmla="*/ 2729 h 6556"/>
                <a:gd name="T34" fmla="*/ 5327 w 6560"/>
                <a:gd name="T35" fmla="*/ 2292 h 6556"/>
                <a:gd name="T36" fmla="*/ 5740 w 6560"/>
                <a:gd name="T37" fmla="*/ 2537 h 6556"/>
                <a:gd name="T38" fmla="*/ 5740 w 6560"/>
                <a:gd name="T39" fmla="*/ 5737 h 6556"/>
                <a:gd name="T40" fmla="*/ 4921 w 6560"/>
                <a:gd name="T41" fmla="*/ 5737 h 6556"/>
                <a:gd name="T42" fmla="*/ 4921 w 6560"/>
                <a:gd name="T43" fmla="*/ 2970 h 6556"/>
                <a:gd name="T44" fmla="*/ 5327 w 6560"/>
                <a:gd name="T45" fmla="*/ 2292 h 6556"/>
                <a:gd name="T46" fmla="*/ 5740 w 6560"/>
                <a:gd name="T47" fmla="*/ 411 h 6556"/>
                <a:gd name="T48" fmla="*/ 5712 w 6560"/>
                <a:gd name="T49" fmla="*/ 2045 h 6556"/>
                <a:gd name="T50" fmla="*/ 5188 w 6560"/>
                <a:gd name="T51" fmla="*/ 1728 h 6556"/>
                <a:gd name="T52" fmla="*/ 4607 w 6560"/>
                <a:gd name="T53" fmla="*/ 2695 h 6556"/>
                <a:gd name="T54" fmla="*/ 2932 w 6560"/>
                <a:gd name="T55" fmla="*/ 2276 h 6556"/>
                <a:gd name="T56" fmla="*/ 1374 w 6560"/>
                <a:gd name="T57" fmla="*/ 3833 h 6556"/>
                <a:gd name="T58" fmla="*/ 1085 w 6560"/>
                <a:gd name="T59" fmla="*/ 3542 h 6556"/>
                <a:gd name="T60" fmla="*/ 2806 w 6560"/>
                <a:gd name="T61" fmla="*/ 1822 h 6556"/>
                <a:gd name="T62" fmla="*/ 4412 w 6560"/>
                <a:gd name="T63" fmla="*/ 2223 h 6556"/>
                <a:gd name="T64" fmla="*/ 4835 w 6560"/>
                <a:gd name="T65" fmla="*/ 1519 h 6556"/>
                <a:gd name="T66" fmla="*/ 4310 w 6560"/>
                <a:gd name="T67" fmla="*/ 1204 h 6556"/>
                <a:gd name="T68" fmla="*/ 5740 w 6560"/>
                <a:gd name="T69" fmla="*/ 411 h 6556"/>
                <a:gd name="T70" fmla="*/ 0 w 6560"/>
                <a:gd name="T71" fmla="*/ 0 h 6556"/>
                <a:gd name="T72" fmla="*/ 411 w 6560"/>
                <a:gd name="T73" fmla="*/ 0 h 6556"/>
                <a:gd name="T74" fmla="*/ 411 w 6560"/>
                <a:gd name="T75" fmla="*/ 6145 h 6556"/>
                <a:gd name="T76" fmla="*/ 6560 w 6560"/>
                <a:gd name="T77" fmla="*/ 6145 h 6556"/>
                <a:gd name="T78" fmla="*/ 6560 w 6560"/>
                <a:gd name="T79" fmla="*/ 6556 h 6556"/>
                <a:gd name="T80" fmla="*/ 0 w 6560"/>
                <a:gd name="T81" fmla="*/ 6556 h 6556"/>
                <a:gd name="T82" fmla="*/ 0 w 6560"/>
                <a:gd name="T83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60" h="6556">
                  <a:moveTo>
                    <a:pt x="2050" y="3737"/>
                  </a:moveTo>
                  <a:lnTo>
                    <a:pt x="2050" y="5737"/>
                  </a:lnTo>
                  <a:lnTo>
                    <a:pt x="1231" y="5737"/>
                  </a:lnTo>
                  <a:lnTo>
                    <a:pt x="1231" y="4268"/>
                  </a:lnTo>
                  <a:lnTo>
                    <a:pt x="1374" y="4411"/>
                  </a:lnTo>
                  <a:lnTo>
                    <a:pt x="2050" y="3737"/>
                  </a:lnTo>
                  <a:close/>
                  <a:moveTo>
                    <a:pt x="3690" y="2886"/>
                  </a:moveTo>
                  <a:lnTo>
                    <a:pt x="4510" y="3092"/>
                  </a:lnTo>
                  <a:lnTo>
                    <a:pt x="4510" y="5737"/>
                  </a:lnTo>
                  <a:lnTo>
                    <a:pt x="3690" y="5737"/>
                  </a:lnTo>
                  <a:lnTo>
                    <a:pt x="3690" y="2886"/>
                  </a:lnTo>
                  <a:close/>
                  <a:moveTo>
                    <a:pt x="3058" y="2729"/>
                  </a:moveTo>
                  <a:lnTo>
                    <a:pt x="3279" y="2785"/>
                  </a:lnTo>
                  <a:lnTo>
                    <a:pt x="3279" y="5737"/>
                  </a:lnTo>
                  <a:lnTo>
                    <a:pt x="2459" y="5737"/>
                  </a:lnTo>
                  <a:lnTo>
                    <a:pt x="2459" y="3327"/>
                  </a:lnTo>
                  <a:lnTo>
                    <a:pt x="3058" y="2729"/>
                  </a:lnTo>
                  <a:close/>
                  <a:moveTo>
                    <a:pt x="5327" y="2292"/>
                  </a:moveTo>
                  <a:lnTo>
                    <a:pt x="5740" y="2537"/>
                  </a:lnTo>
                  <a:lnTo>
                    <a:pt x="5740" y="5737"/>
                  </a:lnTo>
                  <a:lnTo>
                    <a:pt x="4921" y="5737"/>
                  </a:lnTo>
                  <a:lnTo>
                    <a:pt x="4921" y="2970"/>
                  </a:lnTo>
                  <a:lnTo>
                    <a:pt x="5327" y="2292"/>
                  </a:lnTo>
                  <a:close/>
                  <a:moveTo>
                    <a:pt x="5740" y="411"/>
                  </a:moveTo>
                  <a:lnTo>
                    <a:pt x="5712" y="2045"/>
                  </a:lnTo>
                  <a:lnTo>
                    <a:pt x="5188" y="1728"/>
                  </a:lnTo>
                  <a:lnTo>
                    <a:pt x="4607" y="2695"/>
                  </a:lnTo>
                  <a:lnTo>
                    <a:pt x="2932" y="2276"/>
                  </a:lnTo>
                  <a:lnTo>
                    <a:pt x="1374" y="3833"/>
                  </a:lnTo>
                  <a:lnTo>
                    <a:pt x="1085" y="3542"/>
                  </a:lnTo>
                  <a:lnTo>
                    <a:pt x="2806" y="1822"/>
                  </a:lnTo>
                  <a:lnTo>
                    <a:pt x="4412" y="2223"/>
                  </a:lnTo>
                  <a:lnTo>
                    <a:pt x="4835" y="1519"/>
                  </a:lnTo>
                  <a:lnTo>
                    <a:pt x="4310" y="1204"/>
                  </a:lnTo>
                  <a:lnTo>
                    <a:pt x="5740" y="411"/>
                  </a:lnTo>
                  <a:close/>
                  <a:moveTo>
                    <a:pt x="0" y="0"/>
                  </a:moveTo>
                  <a:lnTo>
                    <a:pt x="411" y="0"/>
                  </a:lnTo>
                  <a:lnTo>
                    <a:pt x="411" y="6145"/>
                  </a:lnTo>
                  <a:lnTo>
                    <a:pt x="6560" y="6145"/>
                  </a:lnTo>
                  <a:lnTo>
                    <a:pt x="6560" y="6556"/>
                  </a:lnTo>
                  <a:lnTo>
                    <a:pt x="0" y="6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269141" y="4812194"/>
            <a:ext cx="3490203" cy="914400"/>
            <a:chOff x="4269141" y="4812194"/>
            <a:chExt cx="3490203" cy="914400"/>
          </a:xfrm>
        </p:grpSpPr>
        <p:sp>
          <p:nvSpPr>
            <p:cNvPr id="73" name="Rectangle 72"/>
            <p:cNvSpPr/>
            <p:nvPr/>
          </p:nvSpPr>
          <p:spPr>
            <a:xfrm>
              <a:off x="5352637" y="5038561"/>
              <a:ext cx="24067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Widgets 4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69141" y="4812194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24"/>
            <p:cNvGrpSpPr>
              <a:grpSpLocks noChangeAspect="1"/>
            </p:cNvGrpSpPr>
            <p:nvPr/>
          </p:nvGrpSpPr>
          <p:grpSpPr bwMode="auto">
            <a:xfrm>
              <a:off x="4443735" y="4986788"/>
              <a:ext cx="565213" cy="565213"/>
              <a:chOff x="-1640" y="-473"/>
              <a:chExt cx="2754" cy="2754"/>
            </a:xfrm>
            <a:solidFill>
              <a:schemeClr val="bg1"/>
            </a:solidFill>
          </p:grpSpPr>
          <p:sp>
            <p:nvSpPr>
              <p:cNvPr id="101" name="Freeform 26"/>
              <p:cNvSpPr>
                <a:spLocks/>
              </p:cNvSpPr>
              <p:nvPr/>
            </p:nvSpPr>
            <p:spPr bwMode="auto">
              <a:xfrm>
                <a:off x="-1334" y="-168"/>
                <a:ext cx="2133" cy="2133"/>
              </a:xfrm>
              <a:custGeom>
                <a:avLst/>
                <a:gdLst>
                  <a:gd name="T0" fmla="*/ 2278 w 4264"/>
                  <a:gd name="T1" fmla="*/ 5 h 4264"/>
                  <a:gd name="T2" fmla="*/ 2562 w 4264"/>
                  <a:gd name="T3" fmla="*/ 43 h 4264"/>
                  <a:gd name="T4" fmla="*/ 2832 w 4264"/>
                  <a:gd name="T5" fmla="*/ 117 h 4264"/>
                  <a:gd name="T6" fmla="*/ 3087 w 4264"/>
                  <a:gd name="T7" fmla="*/ 225 h 4264"/>
                  <a:gd name="T8" fmla="*/ 3324 w 4264"/>
                  <a:gd name="T9" fmla="*/ 364 h 4264"/>
                  <a:gd name="T10" fmla="*/ 3540 w 4264"/>
                  <a:gd name="T11" fmla="*/ 531 h 4264"/>
                  <a:gd name="T12" fmla="*/ 3733 w 4264"/>
                  <a:gd name="T13" fmla="*/ 724 h 4264"/>
                  <a:gd name="T14" fmla="*/ 3900 w 4264"/>
                  <a:gd name="T15" fmla="*/ 940 h 4264"/>
                  <a:gd name="T16" fmla="*/ 4039 w 4264"/>
                  <a:gd name="T17" fmla="*/ 1177 h 4264"/>
                  <a:gd name="T18" fmla="*/ 4146 w 4264"/>
                  <a:gd name="T19" fmla="*/ 1432 h 4264"/>
                  <a:gd name="T20" fmla="*/ 4221 w 4264"/>
                  <a:gd name="T21" fmla="*/ 1702 h 4264"/>
                  <a:gd name="T22" fmla="*/ 4259 w 4264"/>
                  <a:gd name="T23" fmla="*/ 1986 h 4264"/>
                  <a:gd name="T24" fmla="*/ 4259 w 4264"/>
                  <a:gd name="T25" fmla="*/ 2278 h 4264"/>
                  <a:gd name="T26" fmla="*/ 4221 w 4264"/>
                  <a:gd name="T27" fmla="*/ 2562 h 4264"/>
                  <a:gd name="T28" fmla="*/ 4146 w 4264"/>
                  <a:gd name="T29" fmla="*/ 2832 h 4264"/>
                  <a:gd name="T30" fmla="*/ 4039 w 4264"/>
                  <a:gd name="T31" fmla="*/ 3088 h 4264"/>
                  <a:gd name="T32" fmla="*/ 3900 w 4264"/>
                  <a:gd name="T33" fmla="*/ 3325 h 4264"/>
                  <a:gd name="T34" fmla="*/ 3733 w 4264"/>
                  <a:gd name="T35" fmla="*/ 3542 h 4264"/>
                  <a:gd name="T36" fmla="*/ 3540 w 4264"/>
                  <a:gd name="T37" fmla="*/ 3734 h 4264"/>
                  <a:gd name="T38" fmla="*/ 3324 w 4264"/>
                  <a:gd name="T39" fmla="*/ 3901 h 4264"/>
                  <a:gd name="T40" fmla="*/ 3087 w 4264"/>
                  <a:gd name="T41" fmla="*/ 4039 h 4264"/>
                  <a:gd name="T42" fmla="*/ 2832 w 4264"/>
                  <a:gd name="T43" fmla="*/ 4148 h 4264"/>
                  <a:gd name="T44" fmla="*/ 2562 w 4264"/>
                  <a:gd name="T45" fmla="*/ 4221 h 4264"/>
                  <a:gd name="T46" fmla="*/ 2278 w 4264"/>
                  <a:gd name="T47" fmla="*/ 4259 h 4264"/>
                  <a:gd name="T48" fmla="*/ 1982 w 4264"/>
                  <a:gd name="T49" fmla="*/ 4259 h 4264"/>
                  <a:gd name="T50" fmla="*/ 1692 w 4264"/>
                  <a:gd name="T51" fmla="*/ 4219 h 4264"/>
                  <a:gd name="T52" fmla="*/ 1417 w 4264"/>
                  <a:gd name="T53" fmla="*/ 4143 h 4264"/>
                  <a:gd name="T54" fmla="*/ 1156 w 4264"/>
                  <a:gd name="T55" fmla="*/ 4029 h 4264"/>
                  <a:gd name="T56" fmla="*/ 916 w 4264"/>
                  <a:gd name="T57" fmla="*/ 3886 h 4264"/>
                  <a:gd name="T58" fmla="*/ 697 w 4264"/>
                  <a:gd name="T59" fmla="*/ 3712 h 4264"/>
                  <a:gd name="T60" fmla="*/ 504 w 4264"/>
                  <a:gd name="T61" fmla="*/ 3510 h 4264"/>
                  <a:gd name="T62" fmla="*/ 337 w 4264"/>
                  <a:gd name="T63" fmla="*/ 3286 h 4264"/>
                  <a:gd name="T64" fmla="*/ 202 w 4264"/>
                  <a:gd name="T65" fmla="*/ 3041 h 4264"/>
                  <a:gd name="T66" fmla="*/ 98 w 4264"/>
                  <a:gd name="T67" fmla="*/ 2776 h 4264"/>
                  <a:gd name="T68" fmla="*/ 30 w 4264"/>
                  <a:gd name="T69" fmla="*/ 2497 h 4264"/>
                  <a:gd name="T70" fmla="*/ 0 w 4264"/>
                  <a:gd name="T71" fmla="*/ 2203 h 4264"/>
                  <a:gd name="T72" fmla="*/ 2131 w 4264"/>
                  <a:gd name="T73" fmla="*/ 0 h 4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64" h="4264">
                    <a:moveTo>
                      <a:pt x="2131" y="0"/>
                    </a:moveTo>
                    <a:lnTo>
                      <a:pt x="2278" y="5"/>
                    </a:lnTo>
                    <a:lnTo>
                      <a:pt x="2421" y="20"/>
                    </a:lnTo>
                    <a:lnTo>
                      <a:pt x="2562" y="43"/>
                    </a:lnTo>
                    <a:lnTo>
                      <a:pt x="2698" y="75"/>
                    </a:lnTo>
                    <a:lnTo>
                      <a:pt x="2832" y="117"/>
                    </a:lnTo>
                    <a:lnTo>
                      <a:pt x="2962" y="167"/>
                    </a:lnTo>
                    <a:lnTo>
                      <a:pt x="3087" y="225"/>
                    </a:lnTo>
                    <a:lnTo>
                      <a:pt x="3208" y="290"/>
                    </a:lnTo>
                    <a:lnTo>
                      <a:pt x="3324" y="364"/>
                    </a:lnTo>
                    <a:lnTo>
                      <a:pt x="3435" y="444"/>
                    </a:lnTo>
                    <a:lnTo>
                      <a:pt x="3540" y="531"/>
                    </a:lnTo>
                    <a:lnTo>
                      <a:pt x="3640" y="624"/>
                    </a:lnTo>
                    <a:lnTo>
                      <a:pt x="3733" y="724"/>
                    </a:lnTo>
                    <a:lnTo>
                      <a:pt x="3820" y="829"/>
                    </a:lnTo>
                    <a:lnTo>
                      <a:pt x="3900" y="940"/>
                    </a:lnTo>
                    <a:lnTo>
                      <a:pt x="3974" y="1056"/>
                    </a:lnTo>
                    <a:lnTo>
                      <a:pt x="4039" y="1177"/>
                    </a:lnTo>
                    <a:lnTo>
                      <a:pt x="4097" y="1302"/>
                    </a:lnTo>
                    <a:lnTo>
                      <a:pt x="4146" y="1432"/>
                    </a:lnTo>
                    <a:lnTo>
                      <a:pt x="4187" y="1565"/>
                    </a:lnTo>
                    <a:lnTo>
                      <a:pt x="4221" y="1702"/>
                    </a:lnTo>
                    <a:lnTo>
                      <a:pt x="4244" y="1843"/>
                    </a:lnTo>
                    <a:lnTo>
                      <a:pt x="4259" y="1986"/>
                    </a:lnTo>
                    <a:lnTo>
                      <a:pt x="4264" y="2133"/>
                    </a:lnTo>
                    <a:lnTo>
                      <a:pt x="4259" y="2278"/>
                    </a:lnTo>
                    <a:lnTo>
                      <a:pt x="4244" y="2422"/>
                    </a:lnTo>
                    <a:lnTo>
                      <a:pt x="4221" y="2562"/>
                    </a:lnTo>
                    <a:lnTo>
                      <a:pt x="4187" y="2699"/>
                    </a:lnTo>
                    <a:lnTo>
                      <a:pt x="4146" y="2832"/>
                    </a:lnTo>
                    <a:lnTo>
                      <a:pt x="4097" y="2963"/>
                    </a:lnTo>
                    <a:lnTo>
                      <a:pt x="4039" y="3088"/>
                    </a:lnTo>
                    <a:lnTo>
                      <a:pt x="3974" y="3210"/>
                    </a:lnTo>
                    <a:lnTo>
                      <a:pt x="3900" y="3325"/>
                    </a:lnTo>
                    <a:lnTo>
                      <a:pt x="3820" y="3435"/>
                    </a:lnTo>
                    <a:lnTo>
                      <a:pt x="3733" y="3542"/>
                    </a:lnTo>
                    <a:lnTo>
                      <a:pt x="3640" y="3640"/>
                    </a:lnTo>
                    <a:lnTo>
                      <a:pt x="3540" y="3734"/>
                    </a:lnTo>
                    <a:lnTo>
                      <a:pt x="3435" y="3820"/>
                    </a:lnTo>
                    <a:lnTo>
                      <a:pt x="3324" y="3901"/>
                    </a:lnTo>
                    <a:lnTo>
                      <a:pt x="3208" y="3974"/>
                    </a:lnTo>
                    <a:lnTo>
                      <a:pt x="3087" y="4039"/>
                    </a:lnTo>
                    <a:lnTo>
                      <a:pt x="2962" y="4098"/>
                    </a:lnTo>
                    <a:lnTo>
                      <a:pt x="2832" y="4148"/>
                    </a:lnTo>
                    <a:lnTo>
                      <a:pt x="2698" y="4189"/>
                    </a:lnTo>
                    <a:lnTo>
                      <a:pt x="2562" y="4221"/>
                    </a:lnTo>
                    <a:lnTo>
                      <a:pt x="2421" y="4246"/>
                    </a:lnTo>
                    <a:lnTo>
                      <a:pt x="2278" y="4259"/>
                    </a:lnTo>
                    <a:lnTo>
                      <a:pt x="2131" y="4264"/>
                    </a:lnTo>
                    <a:lnTo>
                      <a:pt x="1982" y="4259"/>
                    </a:lnTo>
                    <a:lnTo>
                      <a:pt x="1836" y="4244"/>
                    </a:lnTo>
                    <a:lnTo>
                      <a:pt x="1692" y="4219"/>
                    </a:lnTo>
                    <a:lnTo>
                      <a:pt x="1552" y="4186"/>
                    </a:lnTo>
                    <a:lnTo>
                      <a:pt x="1417" y="4143"/>
                    </a:lnTo>
                    <a:lnTo>
                      <a:pt x="1285" y="4091"/>
                    </a:lnTo>
                    <a:lnTo>
                      <a:pt x="1156" y="4029"/>
                    </a:lnTo>
                    <a:lnTo>
                      <a:pt x="1034" y="3961"/>
                    </a:lnTo>
                    <a:lnTo>
                      <a:pt x="916" y="3886"/>
                    </a:lnTo>
                    <a:lnTo>
                      <a:pt x="804" y="3802"/>
                    </a:lnTo>
                    <a:lnTo>
                      <a:pt x="697" y="3712"/>
                    </a:lnTo>
                    <a:lnTo>
                      <a:pt x="597" y="3613"/>
                    </a:lnTo>
                    <a:lnTo>
                      <a:pt x="504" y="3510"/>
                    </a:lnTo>
                    <a:lnTo>
                      <a:pt x="417" y="3401"/>
                    </a:lnTo>
                    <a:lnTo>
                      <a:pt x="337" y="3286"/>
                    </a:lnTo>
                    <a:lnTo>
                      <a:pt x="265" y="3166"/>
                    </a:lnTo>
                    <a:lnTo>
                      <a:pt x="202" y="3041"/>
                    </a:lnTo>
                    <a:lnTo>
                      <a:pt x="145" y="2911"/>
                    </a:lnTo>
                    <a:lnTo>
                      <a:pt x="98" y="2776"/>
                    </a:lnTo>
                    <a:lnTo>
                      <a:pt x="60" y="2639"/>
                    </a:lnTo>
                    <a:lnTo>
                      <a:pt x="30" y="2497"/>
                    </a:lnTo>
                    <a:lnTo>
                      <a:pt x="10" y="2352"/>
                    </a:lnTo>
                    <a:lnTo>
                      <a:pt x="0" y="2203"/>
                    </a:lnTo>
                    <a:lnTo>
                      <a:pt x="2131" y="2203"/>
                    </a:lnTo>
                    <a:lnTo>
                      <a:pt x="2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7"/>
              <p:cNvSpPr>
                <a:spLocks/>
              </p:cNvSpPr>
              <p:nvPr/>
            </p:nvSpPr>
            <p:spPr bwMode="auto">
              <a:xfrm>
                <a:off x="-1507" y="-359"/>
                <a:ext cx="1066" cy="1103"/>
              </a:xfrm>
              <a:custGeom>
                <a:avLst/>
                <a:gdLst>
                  <a:gd name="T0" fmla="*/ 2133 w 2133"/>
                  <a:gd name="T1" fmla="*/ 0 h 2205"/>
                  <a:gd name="T2" fmla="*/ 2133 w 2133"/>
                  <a:gd name="T3" fmla="*/ 2205 h 2205"/>
                  <a:gd name="T4" fmla="*/ 2 w 2133"/>
                  <a:gd name="T5" fmla="*/ 2205 h 2205"/>
                  <a:gd name="T6" fmla="*/ 0 w 2133"/>
                  <a:gd name="T7" fmla="*/ 2133 h 2205"/>
                  <a:gd name="T8" fmla="*/ 5 w 2133"/>
                  <a:gd name="T9" fmla="*/ 1988 h 2205"/>
                  <a:gd name="T10" fmla="*/ 20 w 2133"/>
                  <a:gd name="T11" fmla="*/ 1844 h 2205"/>
                  <a:gd name="T12" fmla="*/ 44 w 2133"/>
                  <a:gd name="T13" fmla="*/ 1704 h 2205"/>
                  <a:gd name="T14" fmla="*/ 77 w 2133"/>
                  <a:gd name="T15" fmla="*/ 1567 h 2205"/>
                  <a:gd name="T16" fmla="*/ 119 w 2133"/>
                  <a:gd name="T17" fmla="*/ 1433 h 2205"/>
                  <a:gd name="T18" fmla="*/ 169 w 2133"/>
                  <a:gd name="T19" fmla="*/ 1303 h 2205"/>
                  <a:gd name="T20" fmla="*/ 226 w 2133"/>
                  <a:gd name="T21" fmla="*/ 1178 h 2205"/>
                  <a:gd name="T22" fmla="*/ 292 w 2133"/>
                  <a:gd name="T23" fmla="*/ 1056 h 2205"/>
                  <a:gd name="T24" fmla="*/ 364 w 2133"/>
                  <a:gd name="T25" fmla="*/ 941 h 2205"/>
                  <a:gd name="T26" fmla="*/ 444 w 2133"/>
                  <a:gd name="T27" fmla="*/ 829 h 2205"/>
                  <a:gd name="T28" fmla="*/ 533 w 2133"/>
                  <a:gd name="T29" fmla="*/ 724 h 2205"/>
                  <a:gd name="T30" fmla="*/ 625 w 2133"/>
                  <a:gd name="T31" fmla="*/ 626 h 2205"/>
                  <a:gd name="T32" fmla="*/ 725 w 2133"/>
                  <a:gd name="T33" fmla="*/ 532 h 2205"/>
                  <a:gd name="T34" fmla="*/ 830 w 2133"/>
                  <a:gd name="T35" fmla="*/ 445 h 2205"/>
                  <a:gd name="T36" fmla="*/ 942 w 2133"/>
                  <a:gd name="T37" fmla="*/ 365 h 2205"/>
                  <a:gd name="T38" fmla="*/ 1057 w 2133"/>
                  <a:gd name="T39" fmla="*/ 292 h 2205"/>
                  <a:gd name="T40" fmla="*/ 1177 w 2133"/>
                  <a:gd name="T41" fmla="*/ 227 h 2205"/>
                  <a:gd name="T42" fmla="*/ 1304 w 2133"/>
                  <a:gd name="T43" fmla="*/ 168 h 2205"/>
                  <a:gd name="T44" fmla="*/ 1432 w 2133"/>
                  <a:gd name="T45" fmla="*/ 118 h 2205"/>
                  <a:gd name="T46" fmla="*/ 1566 w 2133"/>
                  <a:gd name="T47" fmla="*/ 76 h 2205"/>
                  <a:gd name="T48" fmla="*/ 1703 w 2133"/>
                  <a:gd name="T49" fmla="*/ 43 h 2205"/>
                  <a:gd name="T50" fmla="*/ 1845 w 2133"/>
                  <a:gd name="T51" fmla="*/ 20 h 2205"/>
                  <a:gd name="T52" fmla="*/ 1988 w 2133"/>
                  <a:gd name="T53" fmla="*/ 5 h 2205"/>
                  <a:gd name="T54" fmla="*/ 2133 w 2133"/>
                  <a:gd name="T55" fmla="*/ 0 h 2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133" h="2205">
                    <a:moveTo>
                      <a:pt x="2133" y="0"/>
                    </a:moveTo>
                    <a:lnTo>
                      <a:pt x="2133" y="2205"/>
                    </a:lnTo>
                    <a:lnTo>
                      <a:pt x="2" y="2205"/>
                    </a:lnTo>
                    <a:lnTo>
                      <a:pt x="0" y="2133"/>
                    </a:lnTo>
                    <a:lnTo>
                      <a:pt x="5" y="1988"/>
                    </a:lnTo>
                    <a:lnTo>
                      <a:pt x="20" y="1844"/>
                    </a:lnTo>
                    <a:lnTo>
                      <a:pt x="44" y="1704"/>
                    </a:lnTo>
                    <a:lnTo>
                      <a:pt x="77" y="1567"/>
                    </a:lnTo>
                    <a:lnTo>
                      <a:pt x="119" y="1433"/>
                    </a:lnTo>
                    <a:lnTo>
                      <a:pt x="169" y="1303"/>
                    </a:lnTo>
                    <a:lnTo>
                      <a:pt x="226" y="1178"/>
                    </a:lnTo>
                    <a:lnTo>
                      <a:pt x="292" y="1056"/>
                    </a:lnTo>
                    <a:lnTo>
                      <a:pt x="364" y="941"/>
                    </a:lnTo>
                    <a:lnTo>
                      <a:pt x="444" y="829"/>
                    </a:lnTo>
                    <a:lnTo>
                      <a:pt x="533" y="724"/>
                    </a:lnTo>
                    <a:lnTo>
                      <a:pt x="625" y="626"/>
                    </a:lnTo>
                    <a:lnTo>
                      <a:pt x="725" y="532"/>
                    </a:lnTo>
                    <a:lnTo>
                      <a:pt x="830" y="445"/>
                    </a:lnTo>
                    <a:lnTo>
                      <a:pt x="942" y="365"/>
                    </a:lnTo>
                    <a:lnTo>
                      <a:pt x="1057" y="292"/>
                    </a:lnTo>
                    <a:lnTo>
                      <a:pt x="1177" y="227"/>
                    </a:lnTo>
                    <a:lnTo>
                      <a:pt x="1304" y="168"/>
                    </a:lnTo>
                    <a:lnTo>
                      <a:pt x="1432" y="118"/>
                    </a:lnTo>
                    <a:lnTo>
                      <a:pt x="1566" y="76"/>
                    </a:lnTo>
                    <a:lnTo>
                      <a:pt x="1703" y="43"/>
                    </a:lnTo>
                    <a:lnTo>
                      <a:pt x="1845" y="20"/>
                    </a:lnTo>
                    <a:lnTo>
                      <a:pt x="1988" y="5"/>
                    </a:lnTo>
                    <a:lnTo>
                      <a:pt x="2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8"/>
              <p:cNvSpPr>
                <a:spLocks/>
              </p:cNvSpPr>
              <p:nvPr/>
            </p:nvSpPr>
            <p:spPr bwMode="auto">
              <a:xfrm>
                <a:off x="-1640" y="-473"/>
                <a:ext cx="2754" cy="2754"/>
              </a:xfrm>
              <a:custGeom>
                <a:avLst/>
                <a:gdLst>
                  <a:gd name="T0" fmla="*/ 3066 w 5508"/>
                  <a:gd name="T1" fmla="*/ 17 h 5508"/>
                  <a:gd name="T2" fmla="*/ 3520 w 5508"/>
                  <a:gd name="T3" fmla="*/ 107 h 5508"/>
                  <a:gd name="T4" fmla="*/ 3947 w 5508"/>
                  <a:gd name="T5" fmla="*/ 270 h 5508"/>
                  <a:gd name="T6" fmla="*/ 4345 w 5508"/>
                  <a:gd name="T7" fmla="*/ 506 h 5508"/>
                  <a:gd name="T8" fmla="*/ 4702 w 5508"/>
                  <a:gd name="T9" fmla="*/ 806 h 5508"/>
                  <a:gd name="T10" fmla="*/ 5002 w 5508"/>
                  <a:gd name="T11" fmla="*/ 1163 h 5508"/>
                  <a:gd name="T12" fmla="*/ 5238 w 5508"/>
                  <a:gd name="T13" fmla="*/ 1561 h 5508"/>
                  <a:gd name="T14" fmla="*/ 5401 w 5508"/>
                  <a:gd name="T15" fmla="*/ 1988 h 5508"/>
                  <a:gd name="T16" fmla="*/ 5491 w 5508"/>
                  <a:gd name="T17" fmla="*/ 2442 h 5508"/>
                  <a:gd name="T18" fmla="*/ 5503 w 5508"/>
                  <a:gd name="T19" fmla="*/ 2911 h 5508"/>
                  <a:gd name="T20" fmla="*/ 5440 w 5508"/>
                  <a:gd name="T21" fmla="*/ 3372 h 5508"/>
                  <a:gd name="T22" fmla="*/ 5299 w 5508"/>
                  <a:gd name="T23" fmla="*/ 3809 h 5508"/>
                  <a:gd name="T24" fmla="*/ 5089 w 5508"/>
                  <a:gd name="T25" fmla="*/ 4216 h 5508"/>
                  <a:gd name="T26" fmla="*/ 4809 w 5508"/>
                  <a:gd name="T27" fmla="*/ 4587 h 5508"/>
                  <a:gd name="T28" fmla="*/ 4468 w 5508"/>
                  <a:gd name="T29" fmla="*/ 4910 h 5508"/>
                  <a:gd name="T30" fmla="*/ 4084 w 5508"/>
                  <a:gd name="T31" fmla="*/ 5168 h 5508"/>
                  <a:gd name="T32" fmla="*/ 3665 w 5508"/>
                  <a:gd name="T33" fmla="*/ 5354 h 5508"/>
                  <a:gd name="T34" fmla="*/ 3220 w 5508"/>
                  <a:gd name="T35" fmla="*/ 5470 h 5508"/>
                  <a:gd name="T36" fmla="*/ 2754 w 5508"/>
                  <a:gd name="T37" fmla="*/ 5508 h 5508"/>
                  <a:gd name="T38" fmla="*/ 2288 w 5508"/>
                  <a:gd name="T39" fmla="*/ 5470 h 5508"/>
                  <a:gd name="T40" fmla="*/ 1843 w 5508"/>
                  <a:gd name="T41" fmla="*/ 5354 h 5508"/>
                  <a:gd name="T42" fmla="*/ 1424 w 5508"/>
                  <a:gd name="T43" fmla="*/ 5168 h 5508"/>
                  <a:gd name="T44" fmla="*/ 1040 w 5508"/>
                  <a:gd name="T45" fmla="*/ 4910 h 5508"/>
                  <a:gd name="T46" fmla="*/ 699 w 5508"/>
                  <a:gd name="T47" fmla="*/ 4587 h 5508"/>
                  <a:gd name="T48" fmla="*/ 419 w 5508"/>
                  <a:gd name="T49" fmla="*/ 4216 h 5508"/>
                  <a:gd name="T50" fmla="*/ 209 w 5508"/>
                  <a:gd name="T51" fmla="*/ 3809 h 5508"/>
                  <a:gd name="T52" fmla="*/ 68 w 5508"/>
                  <a:gd name="T53" fmla="*/ 3372 h 5508"/>
                  <a:gd name="T54" fmla="*/ 5 w 5508"/>
                  <a:gd name="T55" fmla="*/ 2911 h 5508"/>
                  <a:gd name="T56" fmla="*/ 247 w 5508"/>
                  <a:gd name="T57" fmla="*/ 2919 h 5508"/>
                  <a:gd name="T58" fmla="*/ 324 w 5508"/>
                  <a:gd name="T59" fmla="*/ 3395 h 5508"/>
                  <a:gd name="T60" fmla="*/ 487 w 5508"/>
                  <a:gd name="T61" fmla="*/ 3837 h 5508"/>
                  <a:gd name="T62" fmla="*/ 726 w 5508"/>
                  <a:gd name="T63" fmla="*/ 4238 h 5508"/>
                  <a:gd name="T64" fmla="*/ 1033 w 5508"/>
                  <a:gd name="T65" fmla="*/ 4583 h 5508"/>
                  <a:gd name="T66" fmla="*/ 1399 w 5508"/>
                  <a:gd name="T67" fmla="*/ 4869 h 5508"/>
                  <a:gd name="T68" fmla="*/ 1813 w 5508"/>
                  <a:gd name="T69" fmla="*/ 5084 h 5508"/>
                  <a:gd name="T70" fmla="*/ 2268 w 5508"/>
                  <a:gd name="T71" fmla="*/ 5219 h 5508"/>
                  <a:gd name="T72" fmla="*/ 2754 w 5508"/>
                  <a:gd name="T73" fmla="*/ 5266 h 5508"/>
                  <a:gd name="T74" fmla="*/ 3240 w 5508"/>
                  <a:gd name="T75" fmla="*/ 5219 h 5508"/>
                  <a:gd name="T76" fmla="*/ 3695 w 5508"/>
                  <a:gd name="T77" fmla="*/ 5084 h 5508"/>
                  <a:gd name="T78" fmla="*/ 4109 w 5508"/>
                  <a:gd name="T79" fmla="*/ 4869 h 5508"/>
                  <a:gd name="T80" fmla="*/ 4475 w 5508"/>
                  <a:gd name="T81" fmla="*/ 4583 h 5508"/>
                  <a:gd name="T82" fmla="*/ 4782 w 5508"/>
                  <a:gd name="T83" fmla="*/ 4238 h 5508"/>
                  <a:gd name="T84" fmla="*/ 5021 w 5508"/>
                  <a:gd name="T85" fmla="*/ 3837 h 5508"/>
                  <a:gd name="T86" fmla="*/ 5184 w 5508"/>
                  <a:gd name="T87" fmla="*/ 3395 h 5508"/>
                  <a:gd name="T88" fmla="*/ 5261 w 5508"/>
                  <a:gd name="T89" fmla="*/ 2919 h 5508"/>
                  <a:gd name="T90" fmla="*/ 5246 w 5508"/>
                  <a:gd name="T91" fmla="*/ 2427 h 5508"/>
                  <a:gd name="T92" fmla="*/ 5139 w 5508"/>
                  <a:gd name="T93" fmla="*/ 1961 h 5508"/>
                  <a:gd name="T94" fmla="*/ 4949 w 5508"/>
                  <a:gd name="T95" fmla="*/ 1532 h 5508"/>
                  <a:gd name="T96" fmla="*/ 4687 w 5508"/>
                  <a:gd name="T97" fmla="*/ 1150 h 5508"/>
                  <a:gd name="T98" fmla="*/ 4358 w 5508"/>
                  <a:gd name="T99" fmla="*/ 821 h 5508"/>
                  <a:gd name="T100" fmla="*/ 3976 w 5508"/>
                  <a:gd name="T101" fmla="*/ 559 h 5508"/>
                  <a:gd name="T102" fmla="*/ 3547 w 5508"/>
                  <a:gd name="T103" fmla="*/ 369 h 5508"/>
                  <a:gd name="T104" fmla="*/ 3081 w 5508"/>
                  <a:gd name="T105" fmla="*/ 262 h 5508"/>
                  <a:gd name="T106" fmla="*/ 2754 w 5508"/>
                  <a:gd name="T107" fmla="*/ 0 h 5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508" h="5508">
                    <a:moveTo>
                      <a:pt x="2754" y="0"/>
                    </a:moveTo>
                    <a:lnTo>
                      <a:pt x="2911" y="5"/>
                    </a:lnTo>
                    <a:lnTo>
                      <a:pt x="3066" y="17"/>
                    </a:lnTo>
                    <a:lnTo>
                      <a:pt x="3220" y="38"/>
                    </a:lnTo>
                    <a:lnTo>
                      <a:pt x="3372" y="68"/>
                    </a:lnTo>
                    <a:lnTo>
                      <a:pt x="3520" y="107"/>
                    </a:lnTo>
                    <a:lnTo>
                      <a:pt x="3665" y="154"/>
                    </a:lnTo>
                    <a:lnTo>
                      <a:pt x="3809" y="209"/>
                    </a:lnTo>
                    <a:lnTo>
                      <a:pt x="3947" y="270"/>
                    </a:lnTo>
                    <a:lnTo>
                      <a:pt x="4084" y="340"/>
                    </a:lnTo>
                    <a:lnTo>
                      <a:pt x="4216" y="419"/>
                    </a:lnTo>
                    <a:lnTo>
                      <a:pt x="4345" y="506"/>
                    </a:lnTo>
                    <a:lnTo>
                      <a:pt x="4468" y="598"/>
                    </a:lnTo>
                    <a:lnTo>
                      <a:pt x="4587" y="699"/>
                    </a:lnTo>
                    <a:lnTo>
                      <a:pt x="4702" y="806"/>
                    </a:lnTo>
                    <a:lnTo>
                      <a:pt x="4809" y="921"/>
                    </a:lnTo>
                    <a:lnTo>
                      <a:pt x="4910" y="1040"/>
                    </a:lnTo>
                    <a:lnTo>
                      <a:pt x="5002" y="1163"/>
                    </a:lnTo>
                    <a:lnTo>
                      <a:pt x="5089" y="1292"/>
                    </a:lnTo>
                    <a:lnTo>
                      <a:pt x="5168" y="1424"/>
                    </a:lnTo>
                    <a:lnTo>
                      <a:pt x="5238" y="1561"/>
                    </a:lnTo>
                    <a:lnTo>
                      <a:pt x="5299" y="1699"/>
                    </a:lnTo>
                    <a:lnTo>
                      <a:pt x="5354" y="1843"/>
                    </a:lnTo>
                    <a:lnTo>
                      <a:pt x="5401" y="1988"/>
                    </a:lnTo>
                    <a:lnTo>
                      <a:pt x="5440" y="2136"/>
                    </a:lnTo>
                    <a:lnTo>
                      <a:pt x="5470" y="2288"/>
                    </a:lnTo>
                    <a:lnTo>
                      <a:pt x="5491" y="2442"/>
                    </a:lnTo>
                    <a:lnTo>
                      <a:pt x="5503" y="2597"/>
                    </a:lnTo>
                    <a:lnTo>
                      <a:pt x="5508" y="2754"/>
                    </a:lnTo>
                    <a:lnTo>
                      <a:pt x="5503" y="2911"/>
                    </a:lnTo>
                    <a:lnTo>
                      <a:pt x="5491" y="3066"/>
                    </a:lnTo>
                    <a:lnTo>
                      <a:pt x="5470" y="3220"/>
                    </a:lnTo>
                    <a:lnTo>
                      <a:pt x="5440" y="3372"/>
                    </a:lnTo>
                    <a:lnTo>
                      <a:pt x="5401" y="3520"/>
                    </a:lnTo>
                    <a:lnTo>
                      <a:pt x="5354" y="3665"/>
                    </a:lnTo>
                    <a:lnTo>
                      <a:pt x="5299" y="3809"/>
                    </a:lnTo>
                    <a:lnTo>
                      <a:pt x="5238" y="3947"/>
                    </a:lnTo>
                    <a:lnTo>
                      <a:pt x="5168" y="4084"/>
                    </a:lnTo>
                    <a:lnTo>
                      <a:pt x="5089" y="4216"/>
                    </a:lnTo>
                    <a:lnTo>
                      <a:pt x="5002" y="4345"/>
                    </a:lnTo>
                    <a:lnTo>
                      <a:pt x="4910" y="4468"/>
                    </a:lnTo>
                    <a:lnTo>
                      <a:pt x="4809" y="4587"/>
                    </a:lnTo>
                    <a:lnTo>
                      <a:pt x="4702" y="4702"/>
                    </a:lnTo>
                    <a:lnTo>
                      <a:pt x="4587" y="4809"/>
                    </a:lnTo>
                    <a:lnTo>
                      <a:pt x="4468" y="4910"/>
                    </a:lnTo>
                    <a:lnTo>
                      <a:pt x="4345" y="5002"/>
                    </a:lnTo>
                    <a:lnTo>
                      <a:pt x="4216" y="5089"/>
                    </a:lnTo>
                    <a:lnTo>
                      <a:pt x="4084" y="5168"/>
                    </a:lnTo>
                    <a:lnTo>
                      <a:pt x="3947" y="5238"/>
                    </a:lnTo>
                    <a:lnTo>
                      <a:pt x="3809" y="5299"/>
                    </a:lnTo>
                    <a:lnTo>
                      <a:pt x="3665" y="5354"/>
                    </a:lnTo>
                    <a:lnTo>
                      <a:pt x="3520" y="5401"/>
                    </a:lnTo>
                    <a:lnTo>
                      <a:pt x="3372" y="5440"/>
                    </a:lnTo>
                    <a:lnTo>
                      <a:pt x="3220" y="5470"/>
                    </a:lnTo>
                    <a:lnTo>
                      <a:pt x="3066" y="5491"/>
                    </a:lnTo>
                    <a:lnTo>
                      <a:pt x="2911" y="5503"/>
                    </a:lnTo>
                    <a:lnTo>
                      <a:pt x="2754" y="5508"/>
                    </a:lnTo>
                    <a:lnTo>
                      <a:pt x="2597" y="5503"/>
                    </a:lnTo>
                    <a:lnTo>
                      <a:pt x="2442" y="5491"/>
                    </a:lnTo>
                    <a:lnTo>
                      <a:pt x="2288" y="5470"/>
                    </a:lnTo>
                    <a:lnTo>
                      <a:pt x="2136" y="5440"/>
                    </a:lnTo>
                    <a:lnTo>
                      <a:pt x="1988" y="5401"/>
                    </a:lnTo>
                    <a:lnTo>
                      <a:pt x="1843" y="5354"/>
                    </a:lnTo>
                    <a:lnTo>
                      <a:pt x="1699" y="5299"/>
                    </a:lnTo>
                    <a:lnTo>
                      <a:pt x="1561" y="5238"/>
                    </a:lnTo>
                    <a:lnTo>
                      <a:pt x="1424" y="5168"/>
                    </a:lnTo>
                    <a:lnTo>
                      <a:pt x="1292" y="5089"/>
                    </a:lnTo>
                    <a:lnTo>
                      <a:pt x="1163" y="5002"/>
                    </a:lnTo>
                    <a:lnTo>
                      <a:pt x="1040" y="4910"/>
                    </a:lnTo>
                    <a:lnTo>
                      <a:pt x="921" y="4809"/>
                    </a:lnTo>
                    <a:lnTo>
                      <a:pt x="806" y="4702"/>
                    </a:lnTo>
                    <a:lnTo>
                      <a:pt x="699" y="4587"/>
                    </a:lnTo>
                    <a:lnTo>
                      <a:pt x="598" y="4468"/>
                    </a:lnTo>
                    <a:lnTo>
                      <a:pt x="506" y="4345"/>
                    </a:lnTo>
                    <a:lnTo>
                      <a:pt x="419" y="4216"/>
                    </a:lnTo>
                    <a:lnTo>
                      <a:pt x="340" y="4084"/>
                    </a:lnTo>
                    <a:lnTo>
                      <a:pt x="270" y="3947"/>
                    </a:lnTo>
                    <a:lnTo>
                      <a:pt x="209" y="3809"/>
                    </a:lnTo>
                    <a:lnTo>
                      <a:pt x="154" y="3665"/>
                    </a:lnTo>
                    <a:lnTo>
                      <a:pt x="107" y="3520"/>
                    </a:lnTo>
                    <a:lnTo>
                      <a:pt x="68" y="3372"/>
                    </a:lnTo>
                    <a:lnTo>
                      <a:pt x="38" y="3220"/>
                    </a:lnTo>
                    <a:lnTo>
                      <a:pt x="17" y="3066"/>
                    </a:lnTo>
                    <a:lnTo>
                      <a:pt x="5" y="2911"/>
                    </a:lnTo>
                    <a:lnTo>
                      <a:pt x="0" y="2754"/>
                    </a:lnTo>
                    <a:lnTo>
                      <a:pt x="242" y="2754"/>
                    </a:lnTo>
                    <a:lnTo>
                      <a:pt x="247" y="2919"/>
                    </a:lnTo>
                    <a:lnTo>
                      <a:pt x="262" y="3081"/>
                    </a:lnTo>
                    <a:lnTo>
                      <a:pt x="289" y="3240"/>
                    </a:lnTo>
                    <a:lnTo>
                      <a:pt x="324" y="3395"/>
                    </a:lnTo>
                    <a:lnTo>
                      <a:pt x="369" y="3547"/>
                    </a:lnTo>
                    <a:lnTo>
                      <a:pt x="424" y="3695"/>
                    </a:lnTo>
                    <a:lnTo>
                      <a:pt x="487" y="3837"/>
                    </a:lnTo>
                    <a:lnTo>
                      <a:pt x="559" y="3976"/>
                    </a:lnTo>
                    <a:lnTo>
                      <a:pt x="639" y="4109"/>
                    </a:lnTo>
                    <a:lnTo>
                      <a:pt x="726" y="4238"/>
                    </a:lnTo>
                    <a:lnTo>
                      <a:pt x="821" y="4358"/>
                    </a:lnTo>
                    <a:lnTo>
                      <a:pt x="925" y="4475"/>
                    </a:lnTo>
                    <a:lnTo>
                      <a:pt x="1033" y="4583"/>
                    </a:lnTo>
                    <a:lnTo>
                      <a:pt x="1150" y="4687"/>
                    </a:lnTo>
                    <a:lnTo>
                      <a:pt x="1270" y="4782"/>
                    </a:lnTo>
                    <a:lnTo>
                      <a:pt x="1399" y="4869"/>
                    </a:lnTo>
                    <a:lnTo>
                      <a:pt x="1532" y="4949"/>
                    </a:lnTo>
                    <a:lnTo>
                      <a:pt x="1671" y="5021"/>
                    </a:lnTo>
                    <a:lnTo>
                      <a:pt x="1813" y="5084"/>
                    </a:lnTo>
                    <a:lnTo>
                      <a:pt x="1961" y="5139"/>
                    </a:lnTo>
                    <a:lnTo>
                      <a:pt x="2113" y="5184"/>
                    </a:lnTo>
                    <a:lnTo>
                      <a:pt x="2268" y="5219"/>
                    </a:lnTo>
                    <a:lnTo>
                      <a:pt x="2427" y="5246"/>
                    </a:lnTo>
                    <a:lnTo>
                      <a:pt x="2589" y="5261"/>
                    </a:lnTo>
                    <a:lnTo>
                      <a:pt x="2754" y="5266"/>
                    </a:lnTo>
                    <a:lnTo>
                      <a:pt x="2919" y="5261"/>
                    </a:lnTo>
                    <a:lnTo>
                      <a:pt x="3081" y="5246"/>
                    </a:lnTo>
                    <a:lnTo>
                      <a:pt x="3240" y="5219"/>
                    </a:lnTo>
                    <a:lnTo>
                      <a:pt x="3395" y="5184"/>
                    </a:lnTo>
                    <a:lnTo>
                      <a:pt x="3547" y="5139"/>
                    </a:lnTo>
                    <a:lnTo>
                      <a:pt x="3695" y="5084"/>
                    </a:lnTo>
                    <a:lnTo>
                      <a:pt x="3837" y="5021"/>
                    </a:lnTo>
                    <a:lnTo>
                      <a:pt x="3976" y="4949"/>
                    </a:lnTo>
                    <a:lnTo>
                      <a:pt x="4109" y="4869"/>
                    </a:lnTo>
                    <a:lnTo>
                      <a:pt x="4238" y="4782"/>
                    </a:lnTo>
                    <a:lnTo>
                      <a:pt x="4358" y="4687"/>
                    </a:lnTo>
                    <a:lnTo>
                      <a:pt x="4475" y="4583"/>
                    </a:lnTo>
                    <a:lnTo>
                      <a:pt x="4583" y="4475"/>
                    </a:lnTo>
                    <a:lnTo>
                      <a:pt x="4687" y="4358"/>
                    </a:lnTo>
                    <a:lnTo>
                      <a:pt x="4782" y="4238"/>
                    </a:lnTo>
                    <a:lnTo>
                      <a:pt x="4869" y="4109"/>
                    </a:lnTo>
                    <a:lnTo>
                      <a:pt x="4949" y="3976"/>
                    </a:lnTo>
                    <a:lnTo>
                      <a:pt x="5021" y="3837"/>
                    </a:lnTo>
                    <a:lnTo>
                      <a:pt x="5084" y="3695"/>
                    </a:lnTo>
                    <a:lnTo>
                      <a:pt x="5139" y="3547"/>
                    </a:lnTo>
                    <a:lnTo>
                      <a:pt x="5184" y="3395"/>
                    </a:lnTo>
                    <a:lnTo>
                      <a:pt x="5219" y="3240"/>
                    </a:lnTo>
                    <a:lnTo>
                      <a:pt x="5246" y="3081"/>
                    </a:lnTo>
                    <a:lnTo>
                      <a:pt x="5261" y="2919"/>
                    </a:lnTo>
                    <a:lnTo>
                      <a:pt x="5266" y="2754"/>
                    </a:lnTo>
                    <a:lnTo>
                      <a:pt x="5261" y="2589"/>
                    </a:lnTo>
                    <a:lnTo>
                      <a:pt x="5246" y="2427"/>
                    </a:lnTo>
                    <a:lnTo>
                      <a:pt x="5219" y="2268"/>
                    </a:lnTo>
                    <a:lnTo>
                      <a:pt x="5184" y="2113"/>
                    </a:lnTo>
                    <a:lnTo>
                      <a:pt x="5139" y="1961"/>
                    </a:lnTo>
                    <a:lnTo>
                      <a:pt x="5084" y="1813"/>
                    </a:lnTo>
                    <a:lnTo>
                      <a:pt x="5021" y="1671"/>
                    </a:lnTo>
                    <a:lnTo>
                      <a:pt x="4949" y="1532"/>
                    </a:lnTo>
                    <a:lnTo>
                      <a:pt x="4869" y="1399"/>
                    </a:lnTo>
                    <a:lnTo>
                      <a:pt x="4782" y="1270"/>
                    </a:lnTo>
                    <a:lnTo>
                      <a:pt x="4687" y="1150"/>
                    </a:lnTo>
                    <a:lnTo>
                      <a:pt x="4583" y="1033"/>
                    </a:lnTo>
                    <a:lnTo>
                      <a:pt x="4475" y="925"/>
                    </a:lnTo>
                    <a:lnTo>
                      <a:pt x="4358" y="821"/>
                    </a:lnTo>
                    <a:lnTo>
                      <a:pt x="4238" y="726"/>
                    </a:lnTo>
                    <a:lnTo>
                      <a:pt x="4109" y="639"/>
                    </a:lnTo>
                    <a:lnTo>
                      <a:pt x="3976" y="559"/>
                    </a:lnTo>
                    <a:lnTo>
                      <a:pt x="3837" y="487"/>
                    </a:lnTo>
                    <a:lnTo>
                      <a:pt x="3695" y="424"/>
                    </a:lnTo>
                    <a:lnTo>
                      <a:pt x="3547" y="369"/>
                    </a:lnTo>
                    <a:lnTo>
                      <a:pt x="3395" y="324"/>
                    </a:lnTo>
                    <a:lnTo>
                      <a:pt x="3240" y="289"/>
                    </a:lnTo>
                    <a:lnTo>
                      <a:pt x="3081" y="262"/>
                    </a:lnTo>
                    <a:lnTo>
                      <a:pt x="2919" y="247"/>
                    </a:lnTo>
                    <a:lnTo>
                      <a:pt x="2754" y="242"/>
                    </a:lnTo>
                    <a:lnTo>
                      <a:pt x="2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7888296" y="3475139"/>
            <a:ext cx="3490203" cy="914400"/>
            <a:chOff x="7888296" y="3475139"/>
            <a:chExt cx="3490203" cy="914400"/>
          </a:xfrm>
        </p:grpSpPr>
        <p:sp>
          <p:nvSpPr>
            <p:cNvPr id="75" name="Rectangle 74"/>
            <p:cNvSpPr/>
            <p:nvPr/>
          </p:nvSpPr>
          <p:spPr>
            <a:xfrm>
              <a:off x="8971792" y="3701506"/>
              <a:ext cx="24067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Widgets 5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888296" y="3475139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31"/>
            <p:cNvGrpSpPr>
              <a:grpSpLocks noChangeAspect="1"/>
            </p:cNvGrpSpPr>
            <p:nvPr/>
          </p:nvGrpSpPr>
          <p:grpSpPr bwMode="auto">
            <a:xfrm>
              <a:off x="8062921" y="3678339"/>
              <a:ext cx="565150" cy="508000"/>
              <a:chOff x="-274" y="-891"/>
              <a:chExt cx="356" cy="320"/>
            </a:xfrm>
            <a:solidFill>
              <a:schemeClr val="bg1"/>
            </a:solidFill>
          </p:grpSpPr>
          <p:sp>
            <p:nvSpPr>
              <p:cNvPr id="109" name="Freeform 33"/>
              <p:cNvSpPr>
                <a:spLocks noEditPoints="1"/>
              </p:cNvSpPr>
              <p:nvPr/>
            </p:nvSpPr>
            <p:spPr bwMode="auto">
              <a:xfrm>
                <a:off x="-274" y="-891"/>
                <a:ext cx="356" cy="320"/>
              </a:xfrm>
              <a:custGeom>
                <a:avLst/>
                <a:gdLst>
                  <a:gd name="T0" fmla="*/ 1054 w 3558"/>
                  <a:gd name="T1" fmla="*/ 200 h 3207"/>
                  <a:gd name="T2" fmla="*/ 990 w 3558"/>
                  <a:gd name="T3" fmla="*/ 224 h 3207"/>
                  <a:gd name="T4" fmla="*/ 937 w 3558"/>
                  <a:gd name="T5" fmla="*/ 269 h 3207"/>
                  <a:gd name="T6" fmla="*/ 225 w 3558"/>
                  <a:gd name="T7" fmla="*/ 1509 h 3207"/>
                  <a:gd name="T8" fmla="*/ 200 w 3558"/>
                  <a:gd name="T9" fmla="*/ 1561 h 3207"/>
                  <a:gd name="T10" fmla="*/ 196 w 3558"/>
                  <a:gd name="T11" fmla="*/ 1620 h 3207"/>
                  <a:gd name="T12" fmla="*/ 210 w 3558"/>
                  <a:gd name="T13" fmla="*/ 1678 h 3207"/>
                  <a:gd name="T14" fmla="*/ 915 w 3558"/>
                  <a:gd name="T15" fmla="*/ 2908 h 3207"/>
                  <a:gd name="T16" fmla="*/ 962 w 3558"/>
                  <a:gd name="T17" fmla="*/ 2962 h 3207"/>
                  <a:gd name="T18" fmla="*/ 1021 w 3558"/>
                  <a:gd name="T19" fmla="*/ 2998 h 3207"/>
                  <a:gd name="T20" fmla="*/ 1088 w 3558"/>
                  <a:gd name="T21" fmla="*/ 3011 h 3207"/>
                  <a:gd name="T22" fmla="*/ 2504 w 3558"/>
                  <a:gd name="T23" fmla="*/ 3008 h 3207"/>
                  <a:gd name="T24" fmla="*/ 2568 w 3558"/>
                  <a:gd name="T25" fmla="*/ 2983 h 3207"/>
                  <a:gd name="T26" fmla="*/ 2620 w 3558"/>
                  <a:gd name="T27" fmla="*/ 2938 h 3207"/>
                  <a:gd name="T28" fmla="*/ 3333 w 3558"/>
                  <a:gd name="T29" fmla="*/ 1706 h 3207"/>
                  <a:gd name="T30" fmla="*/ 3356 w 3558"/>
                  <a:gd name="T31" fmla="*/ 1648 h 3207"/>
                  <a:gd name="T32" fmla="*/ 3362 w 3558"/>
                  <a:gd name="T33" fmla="*/ 1589 h 3207"/>
                  <a:gd name="T34" fmla="*/ 3347 w 3558"/>
                  <a:gd name="T35" fmla="*/ 1529 h 3207"/>
                  <a:gd name="T36" fmla="*/ 2642 w 3558"/>
                  <a:gd name="T37" fmla="*/ 299 h 3207"/>
                  <a:gd name="T38" fmla="*/ 2595 w 3558"/>
                  <a:gd name="T39" fmla="*/ 245 h 3207"/>
                  <a:gd name="T40" fmla="*/ 2537 w 3558"/>
                  <a:gd name="T41" fmla="*/ 210 h 3207"/>
                  <a:gd name="T42" fmla="*/ 2470 w 3558"/>
                  <a:gd name="T43" fmla="*/ 196 h 3207"/>
                  <a:gd name="T44" fmla="*/ 1096 w 3558"/>
                  <a:gd name="T45" fmla="*/ 0 h 3207"/>
                  <a:gd name="T46" fmla="*/ 2510 w 3558"/>
                  <a:gd name="T47" fmla="*/ 2 h 3207"/>
                  <a:gd name="T48" fmla="*/ 2604 w 3558"/>
                  <a:gd name="T49" fmla="*/ 26 h 3207"/>
                  <a:gd name="T50" fmla="*/ 2689 w 3558"/>
                  <a:gd name="T51" fmla="*/ 67 h 3207"/>
                  <a:gd name="T52" fmla="*/ 2762 w 3558"/>
                  <a:gd name="T53" fmla="*/ 128 h 3207"/>
                  <a:gd name="T54" fmla="*/ 2823 w 3558"/>
                  <a:gd name="T55" fmla="*/ 204 h 3207"/>
                  <a:gd name="T56" fmla="*/ 3527 w 3558"/>
                  <a:gd name="T57" fmla="*/ 1442 h 3207"/>
                  <a:gd name="T58" fmla="*/ 3552 w 3558"/>
                  <a:gd name="T59" fmla="*/ 1533 h 3207"/>
                  <a:gd name="T60" fmla="*/ 3558 w 3558"/>
                  <a:gd name="T61" fmla="*/ 1627 h 3207"/>
                  <a:gd name="T62" fmla="*/ 3542 w 3558"/>
                  <a:gd name="T63" fmla="*/ 1720 h 3207"/>
                  <a:gd name="T64" fmla="*/ 3505 w 3558"/>
                  <a:gd name="T65" fmla="*/ 1808 h 3207"/>
                  <a:gd name="T66" fmla="*/ 2796 w 3558"/>
                  <a:gd name="T67" fmla="*/ 3043 h 3207"/>
                  <a:gd name="T68" fmla="*/ 2733 w 3558"/>
                  <a:gd name="T69" fmla="*/ 3111 h 3207"/>
                  <a:gd name="T70" fmla="*/ 2654 w 3558"/>
                  <a:gd name="T71" fmla="*/ 3163 h 3207"/>
                  <a:gd name="T72" fmla="*/ 2566 w 3558"/>
                  <a:gd name="T73" fmla="*/ 3196 h 3207"/>
                  <a:gd name="T74" fmla="*/ 2470 w 3558"/>
                  <a:gd name="T75" fmla="*/ 3207 h 3207"/>
                  <a:gd name="T76" fmla="*/ 1047 w 3558"/>
                  <a:gd name="T77" fmla="*/ 3205 h 3207"/>
                  <a:gd name="T78" fmla="*/ 954 w 3558"/>
                  <a:gd name="T79" fmla="*/ 3182 h 3207"/>
                  <a:gd name="T80" fmla="*/ 870 w 3558"/>
                  <a:gd name="T81" fmla="*/ 3140 h 3207"/>
                  <a:gd name="T82" fmla="*/ 799 w 3558"/>
                  <a:gd name="T83" fmla="*/ 3079 h 3207"/>
                  <a:gd name="T84" fmla="*/ 743 w 3558"/>
                  <a:gd name="T85" fmla="*/ 3002 h 3207"/>
                  <a:gd name="T86" fmla="*/ 31 w 3558"/>
                  <a:gd name="T87" fmla="*/ 1765 h 3207"/>
                  <a:gd name="T88" fmla="*/ 5 w 3558"/>
                  <a:gd name="T89" fmla="*/ 1674 h 3207"/>
                  <a:gd name="T90" fmla="*/ 0 w 3558"/>
                  <a:gd name="T91" fmla="*/ 1580 h 3207"/>
                  <a:gd name="T92" fmla="*/ 16 w 3558"/>
                  <a:gd name="T93" fmla="*/ 1487 h 3207"/>
                  <a:gd name="T94" fmla="*/ 52 w 3558"/>
                  <a:gd name="T95" fmla="*/ 1399 h 3207"/>
                  <a:gd name="T96" fmla="*/ 768 w 3558"/>
                  <a:gd name="T97" fmla="*/ 164 h 3207"/>
                  <a:gd name="T98" fmla="*/ 833 w 3558"/>
                  <a:gd name="T99" fmla="*/ 96 h 3207"/>
                  <a:gd name="T100" fmla="*/ 911 w 3558"/>
                  <a:gd name="T101" fmla="*/ 44 h 3207"/>
                  <a:gd name="T102" fmla="*/ 999 w 3558"/>
                  <a:gd name="T103" fmla="*/ 11 h 3207"/>
                  <a:gd name="T104" fmla="*/ 1096 w 3558"/>
                  <a:gd name="T105" fmla="*/ 0 h 3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558" h="3207">
                    <a:moveTo>
                      <a:pt x="1088" y="196"/>
                    </a:moveTo>
                    <a:lnTo>
                      <a:pt x="1054" y="200"/>
                    </a:lnTo>
                    <a:lnTo>
                      <a:pt x="1021" y="210"/>
                    </a:lnTo>
                    <a:lnTo>
                      <a:pt x="990" y="224"/>
                    </a:lnTo>
                    <a:lnTo>
                      <a:pt x="962" y="245"/>
                    </a:lnTo>
                    <a:lnTo>
                      <a:pt x="937" y="269"/>
                    </a:lnTo>
                    <a:lnTo>
                      <a:pt x="915" y="299"/>
                    </a:lnTo>
                    <a:lnTo>
                      <a:pt x="225" y="1509"/>
                    </a:lnTo>
                    <a:lnTo>
                      <a:pt x="210" y="1534"/>
                    </a:lnTo>
                    <a:lnTo>
                      <a:pt x="200" y="1561"/>
                    </a:lnTo>
                    <a:lnTo>
                      <a:pt x="196" y="1590"/>
                    </a:lnTo>
                    <a:lnTo>
                      <a:pt x="196" y="1620"/>
                    </a:lnTo>
                    <a:lnTo>
                      <a:pt x="200" y="1649"/>
                    </a:lnTo>
                    <a:lnTo>
                      <a:pt x="210" y="1678"/>
                    </a:lnTo>
                    <a:lnTo>
                      <a:pt x="225" y="1706"/>
                    </a:lnTo>
                    <a:lnTo>
                      <a:pt x="915" y="2908"/>
                    </a:lnTo>
                    <a:lnTo>
                      <a:pt x="937" y="2938"/>
                    </a:lnTo>
                    <a:lnTo>
                      <a:pt x="962" y="2962"/>
                    </a:lnTo>
                    <a:lnTo>
                      <a:pt x="990" y="2983"/>
                    </a:lnTo>
                    <a:lnTo>
                      <a:pt x="1021" y="2998"/>
                    </a:lnTo>
                    <a:lnTo>
                      <a:pt x="1054" y="3008"/>
                    </a:lnTo>
                    <a:lnTo>
                      <a:pt x="1088" y="3011"/>
                    </a:lnTo>
                    <a:lnTo>
                      <a:pt x="2470" y="3011"/>
                    </a:lnTo>
                    <a:lnTo>
                      <a:pt x="2504" y="3008"/>
                    </a:lnTo>
                    <a:lnTo>
                      <a:pt x="2537" y="2998"/>
                    </a:lnTo>
                    <a:lnTo>
                      <a:pt x="2568" y="2983"/>
                    </a:lnTo>
                    <a:lnTo>
                      <a:pt x="2595" y="2962"/>
                    </a:lnTo>
                    <a:lnTo>
                      <a:pt x="2620" y="2938"/>
                    </a:lnTo>
                    <a:lnTo>
                      <a:pt x="2642" y="2908"/>
                    </a:lnTo>
                    <a:lnTo>
                      <a:pt x="3333" y="1706"/>
                    </a:lnTo>
                    <a:lnTo>
                      <a:pt x="3347" y="1678"/>
                    </a:lnTo>
                    <a:lnTo>
                      <a:pt x="3356" y="1648"/>
                    </a:lnTo>
                    <a:lnTo>
                      <a:pt x="3362" y="1618"/>
                    </a:lnTo>
                    <a:lnTo>
                      <a:pt x="3362" y="1589"/>
                    </a:lnTo>
                    <a:lnTo>
                      <a:pt x="3356" y="1559"/>
                    </a:lnTo>
                    <a:lnTo>
                      <a:pt x="3347" y="1529"/>
                    </a:lnTo>
                    <a:lnTo>
                      <a:pt x="3333" y="1502"/>
                    </a:lnTo>
                    <a:lnTo>
                      <a:pt x="2642" y="299"/>
                    </a:lnTo>
                    <a:lnTo>
                      <a:pt x="2620" y="269"/>
                    </a:lnTo>
                    <a:lnTo>
                      <a:pt x="2595" y="245"/>
                    </a:lnTo>
                    <a:lnTo>
                      <a:pt x="2568" y="224"/>
                    </a:lnTo>
                    <a:lnTo>
                      <a:pt x="2537" y="210"/>
                    </a:lnTo>
                    <a:lnTo>
                      <a:pt x="2504" y="200"/>
                    </a:lnTo>
                    <a:lnTo>
                      <a:pt x="2470" y="196"/>
                    </a:lnTo>
                    <a:lnTo>
                      <a:pt x="1088" y="196"/>
                    </a:lnTo>
                    <a:close/>
                    <a:moveTo>
                      <a:pt x="1096" y="0"/>
                    </a:moveTo>
                    <a:lnTo>
                      <a:pt x="2462" y="0"/>
                    </a:lnTo>
                    <a:lnTo>
                      <a:pt x="2510" y="2"/>
                    </a:lnTo>
                    <a:lnTo>
                      <a:pt x="2559" y="11"/>
                    </a:lnTo>
                    <a:lnTo>
                      <a:pt x="2604" y="26"/>
                    </a:lnTo>
                    <a:lnTo>
                      <a:pt x="2648" y="44"/>
                    </a:lnTo>
                    <a:lnTo>
                      <a:pt x="2689" y="67"/>
                    </a:lnTo>
                    <a:lnTo>
                      <a:pt x="2727" y="96"/>
                    </a:lnTo>
                    <a:lnTo>
                      <a:pt x="2762" y="128"/>
                    </a:lnTo>
                    <a:lnTo>
                      <a:pt x="2794" y="164"/>
                    </a:lnTo>
                    <a:lnTo>
                      <a:pt x="2823" y="204"/>
                    </a:lnTo>
                    <a:lnTo>
                      <a:pt x="3505" y="1399"/>
                    </a:lnTo>
                    <a:lnTo>
                      <a:pt x="3527" y="1442"/>
                    </a:lnTo>
                    <a:lnTo>
                      <a:pt x="3542" y="1487"/>
                    </a:lnTo>
                    <a:lnTo>
                      <a:pt x="3552" y="1533"/>
                    </a:lnTo>
                    <a:lnTo>
                      <a:pt x="3558" y="1580"/>
                    </a:lnTo>
                    <a:lnTo>
                      <a:pt x="3558" y="1627"/>
                    </a:lnTo>
                    <a:lnTo>
                      <a:pt x="3552" y="1674"/>
                    </a:lnTo>
                    <a:lnTo>
                      <a:pt x="3542" y="1720"/>
                    </a:lnTo>
                    <a:lnTo>
                      <a:pt x="3527" y="1765"/>
                    </a:lnTo>
                    <a:lnTo>
                      <a:pt x="3505" y="1808"/>
                    </a:lnTo>
                    <a:lnTo>
                      <a:pt x="2823" y="3002"/>
                    </a:lnTo>
                    <a:lnTo>
                      <a:pt x="2796" y="3043"/>
                    </a:lnTo>
                    <a:lnTo>
                      <a:pt x="2767" y="3079"/>
                    </a:lnTo>
                    <a:lnTo>
                      <a:pt x="2733" y="3111"/>
                    </a:lnTo>
                    <a:lnTo>
                      <a:pt x="2695" y="3140"/>
                    </a:lnTo>
                    <a:lnTo>
                      <a:pt x="2654" y="3163"/>
                    </a:lnTo>
                    <a:lnTo>
                      <a:pt x="2612" y="3182"/>
                    </a:lnTo>
                    <a:lnTo>
                      <a:pt x="2566" y="3196"/>
                    </a:lnTo>
                    <a:lnTo>
                      <a:pt x="2518" y="3205"/>
                    </a:lnTo>
                    <a:lnTo>
                      <a:pt x="2470" y="3207"/>
                    </a:lnTo>
                    <a:lnTo>
                      <a:pt x="1096" y="3207"/>
                    </a:lnTo>
                    <a:lnTo>
                      <a:pt x="1047" y="3205"/>
                    </a:lnTo>
                    <a:lnTo>
                      <a:pt x="999" y="3196"/>
                    </a:lnTo>
                    <a:lnTo>
                      <a:pt x="954" y="3182"/>
                    </a:lnTo>
                    <a:lnTo>
                      <a:pt x="911" y="3163"/>
                    </a:lnTo>
                    <a:lnTo>
                      <a:pt x="870" y="3140"/>
                    </a:lnTo>
                    <a:lnTo>
                      <a:pt x="833" y="3111"/>
                    </a:lnTo>
                    <a:lnTo>
                      <a:pt x="799" y="3079"/>
                    </a:lnTo>
                    <a:lnTo>
                      <a:pt x="768" y="3043"/>
                    </a:lnTo>
                    <a:lnTo>
                      <a:pt x="743" y="3002"/>
                    </a:lnTo>
                    <a:lnTo>
                      <a:pt x="52" y="1808"/>
                    </a:lnTo>
                    <a:lnTo>
                      <a:pt x="31" y="1765"/>
                    </a:lnTo>
                    <a:lnTo>
                      <a:pt x="16" y="1720"/>
                    </a:lnTo>
                    <a:lnTo>
                      <a:pt x="5" y="1674"/>
                    </a:lnTo>
                    <a:lnTo>
                      <a:pt x="0" y="1627"/>
                    </a:lnTo>
                    <a:lnTo>
                      <a:pt x="0" y="1580"/>
                    </a:lnTo>
                    <a:lnTo>
                      <a:pt x="5" y="1533"/>
                    </a:lnTo>
                    <a:lnTo>
                      <a:pt x="16" y="1487"/>
                    </a:lnTo>
                    <a:lnTo>
                      <a:pt x="31" y="1442"/>
                    </a:lnTo>
                    <a:lnTo>
                      <a:pt x="52" y="1399"/>
                    </a:lnTo>
                    <a:lnTo>
                      <a:pt x="743" y="204"/>
                    </a:lnTo>
                    <a:lnTo>
                      <a:pt x="768" y="164"/>
                    </a:lnTo>
                    <a:lnTo>
                      <a:pt x="799" y="128"/>
                    </a:lnTo>
                    <a:lnTo>
                      <a:pt x="833" y="96"/>
                    </a:lnTo>
                    <a:lnTo>
                      <a:pt x="870" y="67"/>
                    </a:lnTo>
                    <a:lnTo>
                      <a:pt x="911" y="44"/>
                    </a:lnTo>
                    <a:lnTo>
                      <a:pt x="954" y="26"/>
                    </a:lnTo>
                    <a:lnTo>
                      <a:pt x="999" y="11"/>
                    </a:lnTo>
                    <a:lnTo>
                      <a:pt x="1047" y="2"/>
                    </a:lnTo>
                    <a:lnTo>
                      <a:pt x="10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4"/>
              <p:cNvSpPr>
                <a:spLocks noEditPoints="1"/>
              </p:cNvSpPr>
              <p:nvPr/>
            </p:nvSpPr>
            <p:spPr bwMode="auto">
              <a:xfrm>
                <a:off x="-237" y="-855"/>
                <a:ext cx="282" cy="247"/>
              </a:xfrm>
              <a:custGeom>
                <a:avLst/>
                <a:gdLst>
                  <a:gd name="T0" fmla="*/ 1345 w 2825"/>
                  <a:gd name="T1" fmla="*/ 554 h 2469"/>
                  <a:gd name="T2" fmla="*/ 1213 w 2825"/>
                  <a:gd name="T3" fmla="*/ 582 h 2469"/>
                  <a:gd name="T4" fmla="*/ 1091 w 2825"/>
                  <a:gd name="T5" fmla="*/ 635 h 2469"/>
                  <a:gd name="T6" fmla="*/ 982 w 2825"/>
                  <a:gd name="T7" fmla="*/ 710 h 2469"/>
                  <a:gd name="T8" fmla="*/ 888 w 2825"/>
                  <a:gd name="T9" fmla="*/ 803 h 2469"/>
                  <a:gd name="T10" fmla="*/ 814 w 2825"/>
                  <a:gd name="T11" fmla="*/ 912 h 2469"/>
                  <a:gd name="T12" fmla="*/ 762 w 2825"/>
                  <a:gd name="T13" fmla="*/ 1035 h 2469"/>
                  <a:gd name="T14" fmla="*/ 733 w 2825"/>
                  <a:gd name="T15" fmla="*/ 1166 h 2469"/>
                  <a:gd name="T16" fmla="*/ 733 w 2825"/>
                  <a:gd name="T17" fmla="*/ 1300 h 2469"/>
                  <a:gd name="T18" fmla="*/ 757 w 2825"/>
                  <a:gd name="T19" fmla="*/ 1427 h 2469"/>
                  <a:gd name="T20" fmla="*/ 803 w 2825"/>
                  <a:gd name="T21" fmla="*/ 1544 h 2469"/>
                  <a:gd name="T22" fmla="*/ 869 w 2825"/>
                  <a:gd name="T23" fmla="*/ 1648 h 2469"/>
                  <a:gd name="T24" fmla="*/ 952 w 2825"/>
                  <a:gd name="T25" fmla="*/ 1740 h 2469"/>
                  <a:gd name="T26" fmla="*/ 1051 w 2825"/>
                  <a:gd name="T27" fmla="*/ 1815 h 2469"/>
                  <a:gd name="T28" fmla="*/ 1162 w 2825"/>
                  <a:gd name="T29" fmla="*/ 1871 h 2469"/>
                  <a:gd name="T30" fmla="*/ 1283 w 2825"/>
                  <a:gd name="T31" fmla="*/ 1906 h 2469"/>
                  <a:gd name="T32" fmla="*/ 1413 w 2825"/>
                  <a:gd name="T33" fmla="*/ 1918 h 2469"/>
                  <a:gd name="T34" fmla="*/ 1548 w 2825"/>
                  <a:gd name="T35" fmla="*/ 1904 h 2469"/>
                  <a:gd name="T36" fmla="*/ 1675 w 2825"/>
                  <a:gd name="T37" fmla="*/ 1863 h 2469"/>
                  <a:gd name="T38" fmla="*/ 1791 w 2825"/>
                  <a:gd name="T39" fmla="*/ 1799 h 2469"/>
                  <a:gd name="T40" fmla="*/ 1892 w 2825"/>
                  <a:gd name="T41" fmla="*/ 1715 h 2469"/>
                  <a:gd name="T42" fmla="*/ 1977 w 2825"/>
                  <a:gd name="T43" fmla="*/ 1613 h 2469"/>
                  <a:gd name="T44" fmla="*/ 2041 w 2825"/>
                  <a:gd name="T45" fmla="*/ 1497 h 2469"/>
                  <a:gd name="T46" fmla="*/ 2082 w 2825"/>
                  <a:gd name="T47" fmla="*/ 1370 h 2469"/>
                  <a:gd name="T48" fmla="*/ 2096 w 2825"/>
                  <a:gd name="T49" fmla="*/ 1234 h 2469"/>
                  <a:gd name="T50" fmla="*/ 2084 w 2825"/>
                  <a:gd name="T51" fmla="*/ 1105 h 2469"/>
                  <a:gd name="T52" fmla="*/ 2048 w 2825"/>
                  <a:gd name="T53" fmla="*/ 983 h 2469"/>
                  <a:gd name="T54" fmla="*/ 1991 w 2825"/>
                  <a:gd name="T55" fmla="*/ 872 h 2469"/>
                  <a:gd name="T56" fmla="*/ 1917 w 2825"/>
                  <a:gd name="T57" fmla="*/ 774 h 2469"/>
                  <a:gd name="T58" fmla="*/ 1825 w 2825"/>
                  <a:gd name="T59" fmla="*/ 690 h 2469"/>
                  <a:gd name="T60" fmla="*/ 1721 w 2825"/>
                  <a:gd name="T61" fmla="*/ 624 h 2469"/>
                  <a:gd name="T62" fmla="*/ 1604 w 2825"/>
                  <a:gd name="T63" fmla="*/ 578 h 2469"/>
                  <a:gd name="T64" fmla="*/ 1479 w 2825"/>
                  <a:gd name="T65" fmla="*/ 553 h 2469"/>
                  <a:gd name="T66" fmla="*/ 785 w 2825"/>
                  <a:gd name="T67" fmla="*/ 0 h 2469"/>
                  <a:gd name="T68" fmla="*/ 2063 w 2825"/>
                  <a:gd name="T69" fmla="*/ 4 h 2469"/>
                  <a:gd name="T70" fmla="*/ 2115 w 2825"/>
                  <a:gd name="T71" fmla="*/ 22 h 2469"/>
                  <a:gd name="T72" fmla="*/ 2156 w 2825"/>
                  <a:gd name="T73" fmla="*/ 56 h 2469"/>
                  <a:gd name="T74" fmla="*/ 2802 w 2825"/>
                  <a:gd name="T75" fmla="*/ 1156 h 2469"/>
                  <a:gd name="T76" fmla="*/ 2823 w 2825"/>
                  <a:gd name="T77" fmla="*/ 1213 h 2469"/>
                  <a:gd name="T78" fmla="*/ 2823 w 2825"/>
                  <a:gd name="T79" fmla="*/ 1269 h 2469"/>
                  <a:gd name="T80" fmla="*/ 2802 w 2825"/>
                  <a:gd name="T81" fmla="*/ 1321 h 2469"/>
                  <a:gd name="T82" fmla="*/ 2164 w 2825"/>
                  <a:gd name="T83" fmla="*/ 2412 h 2469"/>
                  <a:gd name="T84" fmla="*/ 2120 w 2825"/>
                  <a:gd name="T85" fmla="*/ 2447 h 2469"/>
                  <a:gd name="T86" fmla="*/ 2068 w 2825"/>
                  <a:gd name="T87" fmla="*/ 2466 h 2469"/>
                  <a:gd name="T88" fmla="*/ 785 w 2825"/>
                  <a:gd name="T89" fmla="*/ 2469 h 2469"/>
                  <a:gd name="T90" fmla="*/ 728 w 2825"/>
                  <a:gd name="T91" fmla="*/ 2459 h 2469"/>
                  <a:gd name="T92" fmla="*/ 680 w 2825"/>
                  <a:gd name="T93" fmla="*/ 2431 h 2469"/>
                  <a:gd name="T94" fmla="*/ 644 w 2825"/>
                  <a:gd name="T95" fmla="*/ 2390 h 2469"/>
                  <a:gd name="T96" fmla="*/ 10 w 2825"/>
                  <a:gd name="T97" fmla="*/ 1292 h 2469"/>
                  <a:gd name="T98" fmla="*/ 0 w 2825"/>
                  <a:gd name="T99" fmla="*/ 1235 h 2469"/>
                  <a:gd name="T100" fmla="*/ 10 w 2825"/>
                  <a:gd name="T101" fmla="*/ 1181 h 2469"/>
                  <a:gd name="T102" fmla="*/ 644 w 2825"/>
                  <a:gd name="T103" fmla="*/ 80 h 2469"/>
                  <a:gd name="T104" fmla="*/ 682 w 2825"/>
                  <a:gd name="T105" fmla="*/ 38 h 2469"/>
                  <a:gd name="T106" fmla="*/ 731 w 2825"/>
                  <a:gd name="T107" fmla="*/ 10 h 2469"/>
                  <a:gd name="T108" fmla="*/ 785 w 2825"/>
                  <a:gd name="T109" fmla="*/ 0 h 2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825" h="2469">
                    <a:moveTo>
                      <a:pt x="1413" y="551"/>
                    </a:moveTo>
                    <a:lnTo>
                      <a:pt x="1345" y="554"/>
                    </a:lnTo>
                    <a:lnTo>
                      <a:pt x="1278" y="565"/>
                    </a:lnTo>
                    <a:lnTo>
                      <a:pt x="1213" y="582"/>
                    </a:lnTo>
                    <a:lnTo>
                      <a:pt x="1150" y="605"/>
                    </a:lnTo>
                    <a:lnTo>
                      <a:pt x="1091" y="635"/>
                    </a:lnTo>
                    <a:lnTo>
                      <a:pt x="1034" y="670"/>
                    </a:lnTo>
                    <a:lnTo>
                      <a:pt x="982" y="710"/>
                    </a:lnTo>
                    <a:lnTo>
                      <a:pt x="933" y="754"/>
                    </a:lnTo>
                    <a:lnTo>
                      <a:pt x="888" y="803"/>
                    </a:lnTo>
                    <a:lnTo>
                      <a:pt x="849" y="856"/>
                    </a:lnTo>
                    <a:lnTo>
                      <a:pt x="814" y="912"/>
                    </a:lnTo>
                    <a:lnTo>
                      <a:pt x="785" y="972"/>
                    </a:lnTo>
                    <a:lnTo>
                      <a:pt x="762" y="1035"/>
                    </a:lnTo>
                    <a:lnTo>
                      <a:pt x="744" y="1099"/>
                    </a:lnTo>
                    <a:lnTo>
                      <a:pt x="733" y="1166"/>
                    </a:lnTo>
                    <a:lnTo>
                      <a:pt x="730" y="1234"/>
                    </a:lnTo>
                    <a:lnTo>
                      <a:pt x="733" y="1300"/>
                    </a:lnTo>
                    <a:lnTo>
                      <a:pt x="742" y="1364"/>
                    </a:lnTo>
                    <a:lnTo>
                      <a:pt x="757" y="1427"/>
                    </a:lnTo>
                    <a:lnTo>
                      <a:pt x="778" y="1486"/>
                    </a:lnTo>
                    <a:lnTo>
                      <a:pt x="803" y="1544"/>
                    </a:lnTo>
                    <a:lnTo>
                      <a:pt x="834" y="1598"/>
                    </a:lnTo>
                    <a:lnTo>
                      <a:pt x="869" y="1648"/>
                    </a:lnTo>
                    <a:lnTo>
                      <a:pt x="909" y="1696"/>
                    </a:lnTo>
                    <a:lnTo>
                      <a:pt x="952" y="1740"/>
                    </a:lnTo>
                    <a:lnTo>
                      <a:pt x="999" y="1779"/>
                    </a:lnTo>
                    <a:lnTo>
                      <a:pt x="1051" y="1815"/>
                    </a:lnTo>
                    <a:lnTo>
                      <a:pt x="1105" y="1845"/>
                    </a:lnTo>
                    <a:lnTo>
                      <a:pt x="1162" y="1871"/>
                    </a:lnTo>
                    <a:lnTo>
                      <a:pt x="1221" y="1891"/>
                    </a:lnTo>
                    <a:lnTo>
                      <a:pt x="1283" y="1906"/>
                    </a:lnTo>
                    <a:lnTo>
                      <a:pt x="1347" y="1915"/>
                    </a:lnTo>
                    <a:lnTo>
                      <a:pt x="1413" y="1918"/>
                    </a:lnTo>
                    <a:lnTo>
                      <a:pt x="1481" y="1915"/>
                    </a:lnTo>
                    <a:lnTo>
                      <a:pt x="1548" y="1904"/>
                    </a:lnTo>
                    <a:lnTo>
                      <a:pt x="1613" y="1887"/>
                    </a:lnTo>
                    <a:lnTo>
                      <a:pt x="1675" y="1863"/>
                    </a:lnTo>
                    <a:lnTo>
                      <a:pt x="1734" y="1834"/>
                    </a:lnTo>
                    <a:lnTo>
                      <a:pt x="1791" y="1799"/>
                    </a:lnTo>
                    <a:lnTo>
                      <a:pt x="1844" y="1760"/>
                    </a:lnTo>
                    <a:lnTo>
                      <a:pt x="1892" y="1715"/>
                    </a:lnTo>
                    <a:lnTo>
                      <a:pt x="1938" y="1666"/>
                    </a:lnTo>
                    <a:lnTo>
                      <a:pt x="1977" y="1613"/>
                    </a:lnTo>
                    <a:lnTo>
                      <a:pt x="2011" y="1557"/>
                    </a:lnTo>
                    <a:lnTo>
                      <a:pt x="2041" y="1497"/>
                    </a:lnTo>
                    <a:lnTo>
                      <a:pt x="2064" y="1435"/>
                    </a:lnTo>
                    <a:lnTo>
                      <a:pt x="2082" y="1370"/>
                    </a:lnTo>
                    <a:lnTo>
                      <a:pt x="2093" y="1303"/>
                    </a:lnTo>
                    <a:lnTo>
                      <a:pt x="2096" y="1234"/>
                    </a:lnTo>
                    <a:lnTo>
                      <a:pt x="2093" y="1169"/>
                    </a:lnTo>
                    <a:lnTo>
                      <a:pt x="2084" y="1105"/>
                    </a:lnTo>
                    <a:lnTo>
                      <a:pt x="2068" y="1042"/>
                    </a:lnTo>
                    <a:lnTo>
                      <a:pt x="2048" y="983"/>
                    </a:lnTo>
                    <a:lnTo>
                      <a:pt x="2022" y="926"/>
                    </a:lnTo>
                    <a:lnTo>
                      <a:pt x="1991" y="872"/>
                    </a:lnTo>
                    <a:lnTo>
                      <a:pt x="1956" y="821"/>
                    </a:lnTo>
                    <a:lnTo>
                      <a:pt x="1917" y="774"/>
                    </a:lnTo>
                    <a:lnTo>
                      <a:pt x="1874" y="730"/>
                    </a:lnTo>
                    <a:lnTo>
                      <a:pt x="1825" y="690"/>
                    </a:lnTo>
                    <a:lnTo>
                      <a:pt x="1775" y="655"/>
                    </a:lnTo>
                    <a:lnTo>
                      <a:pt x="1721" y="624"/>
                    </a:lnTo>
                    <a:lnTo>
                      <a:pt x="1664" y="598"/>
                    </a:lnTo>
                    <a:lnTo>
                      <a:pt x="1604" y="578"/>
                    </a:lnTo>
                    <a:lnTo>
                      <a:pt x="1543" y="563"/>
                    </a:lnTo>
                    <a:lnTo>
                      <a:pt x="1479" y="553"/>
                    </a:lnTo>
                    <a:lnTo>
                      <a:pt x="1413" y="551"/>
                    </a:lnTo>
                    <a:close/>
                    <a:moveTo>
                      <a:pt x="785" y="0"/>
                    </a:moveTo>
                    <a:lnTo>
                      <a:pt x="2033" y="0"/>
                    </a:lnTo>
                    <a:lnTo>
                      <a:pt x="2063" y="4"/>
                    </a:lnTo>
                    <a:lnTo>
                      <a:pt x="2090" y="10"/>
                    </a:lnTo>
                    <a:lnTo>
                      <a:pt x="2115" y="22"/>
                    </a:lnTo>
                    <a:lnTo>
                      <a:pt x="2138" y="38"/>
                    </a:lnTo>
                    <a:lnTo>
                      <a:pt x="2156" y="56"/>
                    </a:lnTo>
                    <a:lnTo>
                      <a:pt x="2174" y="80"/>
                    </a:lnTo>
                    <a:lnTo>
                      <a:pt x="2802" y="1156"/>
                    </a:lnTo>
                    <a:lnTo>
                      <a:pt x="2815" y="1184"/>
                    </a:lnTo>
                    <a:lnTo>
                      <a:pt x="2823" y="1213"/>
                    </a:lnTo>
                    <a:lnTo>
                      <a:pt x="2825" y="1242"/>
                    </a:lnTo>
                    <a:lnTo>
                      <a:pt x="2823" y="1269"/>
                    </a:lnTo>
                    <a:lnTo>
                      <a:pt x="2815" y="1296"/>
                    </a:lnTo>
                    <a:lnTo>
                      <a:pt x="2802" y="1321"/>
                    </a:lnTo>
                    <a:lnTo>
                      <a:pt x="2182" y="2390"/>
                    </a:lnTo>
                    <a:lnTo>
                      <a:pt x="2164" y="2412"/>
                    </a:lnTo>
                    <a:lnTo>
                      <a:pt x="2143" y="2431"/>
                    </a:lnTo>
                    <a:lnTo>
                      <a:pt x="2120" y="2447"/>
                    </a:lnTo>
                    <a:lnTo>
                      <a:pt x="2095" y="2459"/>
                    </a:lnTo>
                    <a:lnTo>
                      <a:pt x="2068" y="2466"/>
                    </a:lnTo>
                    <a:lnTo>
                      <a:pt x="2041" y="2469"/>
                    </a:lnTo>
                    <a:lnTo>
                      <a:pt x="785" y="2469"/>
                    </a:lnTo>
                    <a:lnTo>
                      <a:pt x="755" y="2466"/>
                    </a:lnTo>
                    <a:lnTo>
                      <a:pt x="728" y="2459"/>
                    </a:lnTo>
                    <a:lnTo>
                      <a:pt x="702" y="2447"/>
                    </a:lnTo>
                    <a:lnTo>
                      <a:pt x="680" y="2431"/>
                    </a:lnTo>
                    <a:lnTo>
                      <a:pt x="660" y="2412"/>
                    </a:lnTo>
                    <a:lnTo>
                      <a:pt x="644" y="2390"/>
                    </a:lnTo>
                    <a:lnTo>
                      <a:pt x="24" y="1321"/>
                    </a:lnTo>
                    <a:lnTo>
                      <a:pt x="10" y="1292"/>
                    </a:lnTo>
                    <a:lnTo>
                      <a:pt x="3" y="1264"/>
                    </a:lnTo>
                    <a:lnTo>
                      <a:pt x="0" y="1235"/>
                    </a:lnTo>
                    <a:lnTo>
                      <a:pt x="3" y="1208"/>
                    </a:lnTo>
                    <a:lnTo>
                      <a:pt x="10" y="1181"/>
                    </a:lnTo>
                    <a:lnTo>
                      <a:pt x="24" y="1156"/>
                    </a:lnTo>
                    <a:lnTo>
                      <a:pt x="644" y="80"/>
                    </a:lnTo>
                    <a:lnTo>
                      <a:pt x="662" y="56"/>
                    </a:lnTo>
                    <a:lnTo>
                      <a:pt x="682" y="38"/>
                    </a:lnTo>
                    <a:lnTo>
                      <a:pt x="706" y="22"/>
                    </a:lnTo>
                    <a:lnTo>
                      <a:pt x="731" y="10"/>
                    </a:lnTo>
                    <a:lnTo>
                      <a:pt x="757" y="4"/>
                    </a:lnTo>
                    <a:lnTo>
                      <a:pt x="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5"/>
              <p:cNvSpPr>
                <a:spLocks/>
              </p:cNvSpPr>
              <p:nvPr/>
            </p:nvSpPr>
            <p:spPr bwMode="auto">
              <a:xfrm>
                <a:off x="-133" y="-746"/>
                <a:ext cx="75" cy="28"/>
              </a:xfrm>
              <a:custGeom>
                <a:avLst/>
                <a:gdLst>
                  <a:gd name="T0" fmla="*/ 103 w 746"/>
                  <a:gd name="T1" fmla="*/ 0 h 283"/>
                  <a:gd name="T2" fmla="*/ 645 w 746"/>
                  <a:gd name="T3" fmla="*/ 0 h 283"/>
                  <a:gd name="T4" fmla="*/ 668 w 746"/>
                  <a:gd name="T5" fmla="*/ 3 h 283"/>
                  <a:gd name="T6" fmla="*/ 689 w 746"/>
                  <a:gd name="T7" fmla="*/ 11 h 283"/>
                  <a:gd name="T8" fmla="*/ 708 w 746"/>
                  <a:gd name="T9" fmla="*/ 23 h 283"/>
                  <a:gd name="T10" fmla="*/ 724 w 746"/>
                  <a:gd name="T11" fmla="*/ 39 h 283"/>
                  <a:gd name="T12" fmla="*/ 736 w 746"/>
                  <a:gd name="T13" fmla="*/ 58 h 283"/>
                  <a:gd name="T14" fmla="*/ 744 w 746"/>
                  <a:gd name="T15" fmla="*/ 80 h 283"/>
                  <a:gd name="T16" fmla="*/ 746 w 746"/>
                  <a:gd name="T17" fmla="*/ 103 h 283"/>
                  <a:gd name="T18" fmla="*/ 746 w 746"/>
                  <a:gd name="T19" fmla="*/ 181 h 283"/>
                  <a:gd name="T20" fmla="*/ 744 w 746"/>
                  <a:gd name="T21" fmla="*/ 204 h 283"/>
                  <a:gd name="T22" fmla="*/ 736 w 746"/>
                  <a:gd name="T23" fmla="*/ 225 h 283"/>
                  <a:gd name="T24" fmla="*/ 724 w 746"/>
                  <a:gd name="T25" fmla="*/ 244 h 283"/>
                  <a:gd name="T26" fmla="*/ 708 w 746"/>
                  <a:gd name="T27" fmla="*/ 260 h 283"/>
                  <a:gd name="T28" fmla="*/ 689 w 746"/>
                  <a:gd name="T29" fmla="*/ 272 h 283"/>
                  <a:gd name="T30" fmla="*/ 668 w 746"/>
                  <a:gd name="T31" fmla="*/ 280 h 283"/>
                  <a:gd name="T32" fmla="*/ 645 w 746"/>
                  <a:gd name="T33" fmla="*/ 283 h 283"/>
                  <a:gd name="T34" fmla="*/ 103 w 746"/>
                  <a:gd name="T35" fmla="*/ 283 h 283"/>
                  <a:gd name="T36" fmla="*/ 81 w 746"/>
                  <a:gd name="T37" fmla="*/ 280 h 283"/>
                  <a:gd name="T38" fmla="*/ 59 w 746"/>
                  <a:gd name="T39" fmla="*/ 272 h 283"/>
                  <a:gd name="T40" fmla="*/ 40 w 746"/>
                  <a:gd name="T41" fmla="*/ 260 h 283"/>
                  <a:gd name="T42" fmla="*/ 23 w 746"/>
                  <a:gd name="T43" fmla="*/ 244 h 283"/>
                  <a:gd name="T44" fmla="*/ 11 w 746"/>
                  <a:gd name="T45" fmla="*/ 225 h 283"/>
                  <a:gd name="T46" fmla="*/ 4 w 746"/>
                  <a:gd name="T47" fmla="*/ 204 h 283"/>
                  <a:gd name="T48" fmla="*/ 0 w 746"/>
                  <a:gd name="T49" fmla="*/ 181 h 283"/>
                  <a:gd name="T50" fmla="*/ 0 w 746"/>
                  <a:gd name="T51" fmla="*/ 103 h 283"/>
                  <a:gd name="T52" fmla="*/ 4 w 746"/>
                  <a:gd name="T53" fmla="*/ 80 h 283"/>
                  <a:gd name="T54" fmla="*/ 11 w 746"/>
                  <a:gd name="T55" fmla="*/ 58 h 283"/>
                  <a:gd name="T56" fmla="*/ 23 w 746"/>
                  <a:gd name="T57" fmla="*/ 39 h 283"/>
                  <a:gd name="T58" fmla="*/ 40 w 746"/>
                  <a:gd name="T59" fmla="*/ 23 h 283"/>
                  <a:gd name="T60" fmla="*/ 59 w 746"/>
                  <a:gd name="T61" fmla="*/ 11 h 283"/>
                  <a:gd name="T62" fmla="*/ 81 w 746"/>
                  <a:gd name="T63" fmla="*/ 3 h 283"/>
                  <a:gd name="T64" fmla="*/ 103 w 746"/>
                  <a:gd name="T65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6" h="283">
                    <a:moveTo>
                      <a:pt x="103" y="0"/>
                    </a:moveTo>
                    <a:lnTo>
                      <a:pt x="645" y="0"/>
                    </a:lnTo>
                    <a:lnTo>
                      <a:pt x="668" y="3"/>
                    </a:lnTo>
                    <a:lnTo>
                      <a:pt x="689" y="11"/>
                    </a:lnTo>
                    <a:lnTo>
                      <a:pt x="708" y="23"/>
                    </a:lnTo>
                    <a:lnTo>
                      <a:pt x="724" y="39"/>
                    </a:lnTo>
                    <a:lnTo>
                      <a:pt x="736" y="58"/>
                    </a:lnTo>
                    <a:lnTo>
                      <a:pt x="744" y="80"/>
                    </a:lnTo>
                    <a:lnTo>
                      <a:pt x="746" y="103"/>
                    </a:lnTo>
                    <a:lnTo>
                      <a:pt x="746" y="181"/>
                    </a:lnTo>
                    <a:lnTo>
                      <a:pt x="744" y="204"/>
                    </a:lnTo>
                    <a:lnTo>
                      <a:pt x="736" y="225"/>
                    </a:lnTo>
                    <a:lnTo>
                      <a:pt x="724" y="244"/>
                    </a:lnTo>
                    <a:lnTo>
                      <a:pt x="708" y="260"/>
                    </a:lnTo>
                    <a:lnTo>
                      <a:pt x="689" y="272"/>
                    </a:lnTo>
                    <a:lnTo>
                      <a:pt x="668" y="280"/>
                    </a:lnTo>
                    <a:lnTo>
                      <a:pt x="645" y="283"/>
                    </a:lnTo>
                    <a:lnTo>
                      <a:pt x="103" y="283"/>
                    </a:lnTo>
                    <a:lnTo>
                      <a:pt x="81" y="280"/>
                    </a:lnTo>
                    <a:lnTo>
                      <a:pt x="59" y="272"/>
                    </a:lnTo>
                    <a:lnTo>
                      <a:pt x="40" y="260"/>
                    </a:lnTo>
                    <a:lnTo>
                      <a:pt x="23" y="244"/>
                    </a:lnTo>
                    <a:lnTo>
                      <a:pt x="11" y="225"/>
                    </a:lnTo>
                    <a:lnTo>
                      <a:pt x="4" y="204"/>
                    </a:lnTo>
                    <a:lnTo>
                      <a:pt x="0" y="181"/>
                    </a:lnTo>
                    <a:lnTo>
                      <a:pt x="0" y="103"/>
                    </a:lnTo>
                    <a:lnTo>
                      <a:pt x="4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40" y="23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7888296" y="4812194"/>
            <a:ext cx="3490203" cy="914400"/>
            <a:chOff x="7888296" y="4812194"/>
            <a:chExt cx="3490203" cy="914400"/>
          </a:xfrm>
        </p:grpSpPr>
        <p:sp>
          <p:nvSpPr>
            <p:cNvPr id="77" name="Rectangle 76"/>
            <p:cNvSpPr/>
            <p:nvPr/>
          </p:nvSpPr>
          <p:spPr>
            <a:xfrm>
              <a:off x="8971792" y="5038561"/>
              <a:ext cx="24067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Widgets 6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888296" y="4812194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40"/>
            <p:cNvSpPr>
              <a:spLocks/>
            </p:cNvSpPr>
            <p:nvPr/>
          </p:nvSpPr>
          <p:spPr bwMode="auto">
            <a:xfrm>
              <a:off x="8112134" y="5032857"/>
              <a:ext cx="466725" cy="473075"/>
            </a:xfrm>
            <a:custGeom>
              <a:avLst/>
              <a:gdLst>
                <a:gd name="T0" fmla="*/ 2647 w 3234"/>
                <a:gd name="T1" fmla="*/ 11 h 3276"/>
                <a:gd name="T2" fmla="*/ 2880 w 3234"/>
                <a:gd name="T3" fmla="*/ 98 h 3276"/>
                <a:gd name="T4" fmla="*/ 3066 w 3234"/>
                <a:gd name="T5" fmla="*/ 257 h 3276"/>
                <a:gd name="T6" fmla="*/ 3190 w 3234"/>
                <a:gd name="T7" fmla="*/ 470 h 3276"/>
                <a:gd name="T8" fmla="*/ 3234 w 3234"/>
                <a:gd name="T9" fmla="*/ 723 h 3276"/>
                <a:gd name="T10" fmla="*/ 3209 w 3234"/>
                <a:gd name="T11" fmla="*/ 2743 h 3276"/>
                <a:gd name="T12" fmla="*/ 3103 w 3234"/>
                <a:gd name="T13" fmla="*/ 2968 h 3276"/>
                <a:gd name="T14" fmla="*/ 2931 w 3234"/>
                <a:gd name="T15" fmla="*/ 3144 h 3276"/>
                <a:gd name="T16" fmla="*/ 2709 w 3234"/>
                <a:gd name="T17" fmla="*/ 3251 h 3276"/>
                <a:gd name="T18" fmla="*/ 716 w 3234"/>
                <a:gd name="T19" fmla="*/ 3276 h 3276"/>
                <a:gd name="T20" fmla="*/ 466 w 3234"/>
                <a:gd name="T21" fmla="*/ 3230 h 3276"/>
                <a:gd name="T22" fmla="*/ 255 w 3234"/>
                <a:gd name="T23" fmla="*/ 3105 h 3276"/>
                <a:gd name="T24" fmla="*/ 98 w 3234"/>
                <a:gd name="T25" fmla="*/ 2916 h 3276"/>
                <a:gd name="T26" fmla="*/ 12 w 3234"/>
                <a:gd name="T27" fmla="*/ 2681 h 3276"/>
                <a:gd name="T28" fmla="*/ 3 w 3234"/>
                <a:gd name="T29" fmla="*/ 2457 h 3276"/>
                <a:gd name="T30" fmla="*/ 62 w 3234"/>
                <a:gd name="T31" fmla="*/ 2341 h 3276"/>
                <a:gd name="T32" fmla="*/ 177 w 3234"/>
                <a:gd name="T33" fmla="*/ 2282 h 3276"/>
                <a:gd name="T34" fmla="*/ 308 w 3234"/>
                <a:gd name="T35" fmla="*/ 2302 h 3276"/>
                <a:gd name="T36" fmla="*/ 399 w 3234"/>
                <a:gd name="T37" fmla="*/ 2394 h 3276"/>
                <a:gd name="T38" fmla="*/ 422 w 3234"/>
                <a:gd name="T39" fmla="*/ 2550 h 3276"/>
                <a:gd name="T40" fmla="*/ 462 w 3234"/>
                <a:gd name="T41" fmla="*/ 2701 h 3276"/>
                <a:gd name="T42" fmla="*/ 568 w 3234"/>
                <a:gd name="T43" fmla="*/ 2808 h 3276"/>
                <a:gd name="T44" fmla="*/ 716 w 3234"/>
                <a:gd name="T45" fmla="*/ 2849 h 3276"/>
                <a:gd name="T46" fmla="*/ 2633 w 3234"/>
                <a:gd name="T47" fmla="*/ 2825 h 3276"/>
                <a:gd name="T48" fmla="*/ 2752 w 3234"/>
                <a:gd name="T49" fmla="*/ 2733 h 3276"/>
                <a:gd name="T50" fmla="*/ 2810 w 3234"/>
                <a:gd name="T51" fmla="*/ 2591 h 3276"/>
                <a:gd name="T52" fmla="*/ 2802 w 3234"/>
                <a:gd name="T53" fmla="*/ 645 h 3276"/>
                <a:gd name="T54" fmla="*/ 2727 w 3234"/>
                <a:gd name="T55" fmla="*/ 513 h 3276"/>
                <a:gd name="T56" fmla="*/ 2597 w 3234"/>
                <a:gd name="T57" fmla="*/ 438 h 3276"/>
                <a:gd name="T58" fmla="*/ 676 w 3234"/>
                <a:gd name="T59" fmla="*/ 429 h 3276"/>
                <a:gd name="T60" fmla="*/ 536 w 3234"/>
                <a:gd name="T61" fmla="*/ 489 h 3276"/>
                <a:gd name="T62" fmla="*/ 445 w 3234"/>
                <a:gd name="T63" fmla="*/ 608 h 3276"/>
                <a:gd name="T64" fmla="*/ 422 w 3234"/>
                <a:gd name="T65" fmla="*/ 1425 h 3276"/>
                <a:gd name="T66" fmla="*/ 1302 w 3234"/>
                <a:gd name="T67" fmla="*/ 857 h 3276"/>
                <a:gd name="T68" fmla="*/ 1365 w 3234"/>
                <a:gd name="T69" fmla="*/ 777 h 3276"/>
                <a:gd name="T70" fmla="*/ 1465 w 3234"/>
                <a:gd name="T71" fmla="*/ 754 h 3276"/>
                <a:gd name="T72" fmla="*/ 1555 w 3234"/>
                <a:gd name="T73" fmla="*/ 800 h 3276"/>
                <a:gd name="T74" fmla="*/ 2285 w 3234"/>
                <a:gd name="T75" fmla="*/ 1574 h 3276"/>
                <a:gd name="T76" fmla="*/ 2285 w 3234"/>
                <a:gd name="T77" fmla="*/ 1699 h 3276"/>
                <a:gd name="T78" fmla="*/ 1556 w 3234"/>
                <a:gd name="T79" fmla="*/ 2474 h 3276"/>
                <a:gd name="T80" fmla="*/ 1465 w 3234"/>
                <a:gd name="T81" fmla="*/ 2518 h 3276"/>
                <a:gd name="T82" fmla="*/ 1365 w 3234"/>
                <a:gd name="T83" fmla="*/ 2496 h 3276"/>
                <a:gd name="T84" fmla="*/ 1302 w 3234"/>
                <a:gd name="T85" fmla="*/ 2416 h 3276"/>
                <a:gd name="T86" fmla="*/ 204 w 3234"/>
                <a:gd name="T87" fmla="*/ 1851 h 3276"/>
                <a:gd name="T88" fmla="*/ 84 w 3234"/>
                <a:gd name="T89" fmla="*/ 1812 h 3276"/>
                <a:gd name="T90" fmla="*/ 11 w 3234"/>
                <a:gd name="T91" fmla="*/ 1711 h 3276"/>
                <a:gd name="T92" fmla="*/ 3 w 3234"/>
                <a:gd name="T93" fmla="*/ 657 h 3276"/>
                <a:gd name="T94" fmla="*/ 69 w 3234"/>
                <a:gd name="T95" fmla="*/ 413 h 3276"/>
                <a:gd name="T96" fmla="*/ 210 w 3234"/>
                <a:gd name="T97" fmla="*/ 211 h 3276"/>
                <a:gd name="T98" fmla="*/ 410 w 3234"/>
                <a:gd name="T99" fmla="*/ 69 h 3276"/>
                <a:gd name="T100" fmla="*/ 651 w 3234"/>
                <a:gd name="T101" fmla="*/ 3 h 3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34" h="3276">
                  <a:moveTo>
                    <a:pt x="716" y="0"/>
                  </a:moveTo>
                  <a:lnTo>
                    <a:pt x="2518" y="0"/>
                  </a:lnTo>
                  <a:lnTo>
                    <a:pt x="2584" y="3"/>
                  </a:lnTo>
                  <a:lnTo>
                    <a:pt x="2647" y="11"/>
                  </a:lnTo>
                  <a:lnTo>
                    <a:pt x="2709" y="26"/>
                  </a:lnTo>
                  <a:lnTo>
                    <a:pt x="2768" y="45"/>
                  </a:lnTo>
                  <a:lnTo>
                    <a:pt x="2825" y="69"/>
                  </a:lnTo>
                  <a:lnTo>
                    <a:pt x="2880" y="98"/>
                  </a:lnTo>
                  <a:lnTo>
                    <a:pt x="2931" y="132"/>
                  </a:lnTo>
                  <a:lnTo>
                    <a:pt x="2979" y="169"/>
                  </a:lnTo>
                  <a:lnTo>
                    <a:pt x="3025" y="211"/>
                  </a:lnTo>
                  <a:lnTo>
                    <a:pt x="3066" y="257"/>
                  </a:lnTo>
                  <a:lnTo>
                    <a:pt x="3103" y="306"/>
                  </a:lnTo>
                  <a:lnTo>
                    <a:pt x="3136" y="358"/>
                  </a:lnTo>
                  <a:lnTo>
                    <a:pt x="3166" y="413"/>
                  </a:lnTo>
                  <a:lnTo>
                    <a:pt x="3190" y="470"/>
                  </a:lnTo>
                  <a:lnTo>
                    <a:pt x="3209" y="530"/>
                  </a:lnTo>
                  <a:lnTo>
                    <a:pt x="3223" y="593"/>
                  </a:lnTo>
                  <a:lnTo>
                    <a:pt x="3231" y="657"/>
                  </a:lnTo>
                  <a:lnTo>
                    <a:pt x="3234" y="723"/>
                  </a:lnTo>
                  <a:lnTo>
                    <a:pt x="3234" y="2550"/>
                  </a:lnTo>
                  <a:lnTo>
                    <a:pt x="3231" y="2616"/>
                  </a:lnTo>
                  <a:lnTo>
                    <a:pt x="3223" y="2681"/>
                  </a:lnTo>
                  <a:lnTo>
                    <a:pt x="3209" y="2743"/>
                  </a:lnTo>
                  <a:lnTo>
                    <a:pt x="3190" y="2803"/>
                  </a:lnTo>
                  <a:lnTo>
                    <a:pt x="3166" y="2861"/>
                  </a:lnTo>
                  <a:lnTo>
                    <a:pt x="3136" y="2916"/>
                  </a:lnTo>
                  <a:lnTo>
                    <a:pt x="3103" y="2968"/>
                  </a:lnTo>
                  <a:lnTo>
                    <a:pt x="3066" y="3018"/>
                  </a:lnTo>
                  <a:lnTo>
                    <a:pt x="3025" y="3063"/>
                  </a:lnTo>
                  <a:lnTo>
                    <a:pt x="2979" y="3105"/>
                  </a:lnTo>
                  <a:lnTo>
                    <a:pt x="2931" y="3144"/>
                  </a:lnTo>
                  <a:lnTo>
                    <a:pt x="2880" y="3177"/>
                  </a:lnTo>
                  <a:lnTo>
                    <a:pt x="2825" y="3206"/>
                  </a:lnTo>
                  <a:lnTo>
                    <a:pt x="2768" y="3230"/>
                  </a:lnTo>
                  <a:lnTo>
                    <a:pt x="2709" y="3251"/>
                  </a:lnTo>
                  <a:lnTo>
                    <a:pt x="2647" y="3265"/>
                  </a:lnTo>
                  <a:lnTo>
                    <a:pt x="2584" y="3273"/>
                  </a:lnTo>
                  <a:lnTo>
                    <a:pt x="2518" y="3276"/>
                  </a:lnTo>
                  <a:lnTo>
                    <a:pt x="716" y="3276"/>
                  </a:lnTo>
                  <a:lnTo>
                    <a:pt x="650" y="3273"/>
                  </a:lnTo>
                  <a:lnTo>
                    <a:pt x="587" y="3265"/>
                  </a:lnTo>
                  <a:lnTo>
                    <a:pt x="525" y="3251"/>
                  </a:lnTo>
                  <a:lnTo>
                    <a:pt x="466" y="3230"/>
                  </a:lnTo>
                  <a:lnTo>
                    <a:pt x="409" y="3206"/>
                  </a:lnTo>
                  <a:lnTo>
                    <a:pt x="354" y="3177"/>
                  </a:lnTo>
                  <a:lnTo>
                    <a:pt x="303" y="3144"/>
                  </a:lnTo>
                  <a:lnTo>
                    <a:pt x="255" y="3105"/>
                  </a:lnTo>
                  <a:lnTo>
                    <a:pt x="210" y="3063"/>
                  </a:lnTo>
                  <a:lnTo>
                    <a:pt x="169" y="3018"/>
                  </a:lnTo>
                  <a:lnTo>
                    <a:pt x="131" y="2968"/>
                  </a:lnTo>
                  <a:lnTo>
                    <a:pt x="98" y="2916"/>
                  </a:lnTo>
                  <a:lnTo>
                    <a:pt x="69" y="2861"/>
                  </a:lnTo>
                  <a:lnTo>
                    <a:pt x="45" y="2803"/>
                  </a:lnTo>
                  <a:lnTo>
                    <a:pt x="26" y="2743"/>
                  </a:lnTo>
                  <a:lnTo>
                    <a:pt x="12" y="2681"/>
                  </a:lnTo>
                  <a:lnTo>
                    <a:pt x="3" y="2616"/>
                  </a:lnTo>
                  <a:lnTo>
                    <a:pt x="0" y="2550"/>
                  </a:lnTo>
                  <a:lnTo>
                    <a:pt x="0" y="2492"/>
                  </a:lnTo>
                  <a:lnTo>
                    <a:pt x="3" y="2457"/>
                  </a:lnTo>
                  <a:lnTo>
                    <a:pt x="11" y="2425"/>
                  </a:lnTo>
                  <a:lnTo>
                    <a:pt x="24" y="2394"/>
                  </a:lnTo>
                  <a:lnTo>
                    <a:pt x="41" y="2365"/>
                  </a:lnTo>
                  <a:lnTo>
                    <a:pt x="62" y="2341"/>
                  </a:lnTo>
                  <a:lnTo>
                    <a:pt x="87" y="2319"/>
                  </a:lnTo>
                  <a:lnTo>
                    <a:pt x="114" y="2302"/>
                  </a:lnTo>
                  <a:lnTo>
                    <a:pt x="145" y="2289"/>
                  </a:lnTo>
                  <a:lnTo>
                    <a:pt x="177" y="2282"/>
                  </a:lnTo>
                  <a:lnTo>
                    <a:pt x="211" y="2279"/>
                  </a:lnTo>
                  <a:lnTo>
                    <a:pt x="246" y="2282"/>
                  </a:lnTo>
                  <a:lnTo>
                    <a:pt x="278" y="2289"/>
                  </a:lnTo>
                  <a:lnTo>
                    <a:pt x="308" y="2302"/>
                  </a:lnTo>
                  <a:lnTo>
                    <a:pt x="335" y="2319"/>
                  </a:lnTo>
                  <a:lnTo>
                    <a:pt x="360" y="2341"/>
                  </a:lnTo>
                  <a:lnTo>
                    <a:pt x="381" y="2365"/>
                  </a:lnTo>
                  <a:lnTo>
                    <a:pt x="399" y="2394"/>
                  </a:lnTo>
                  <a:lnTo>
                    <a:pt x="411" y="2425"/>
                  </a:lnTo>
                  <a:lnTo>
                    <a:pt x="419" y="2457"/>
                  </a:lnTo>
                  <a:lnTo>
                    <a:pt x="422" y="2492"/>
                  </a:lnTo>
                  <a:lnTo>
                    <a:pt x="422" y="2550"/>
                  </a:lnTo>
                  <a:lnTo>
                    <a:pt x="425" y="2591"/>
                  </a:lnTo>
                  <a:lnTo>
                    <a:pt x="432" y="2630"/>
                  </a:lnTo>
                  <a:lnTo>
                    <a:pt x="445" y="2666"/>
                  </a:lnTo>
                  <a:lnTo>
                    <a:pt x="462" y="2701"/>
                  </a:lnTo>
                  <a:lnTo>
                    <a:pt x="483" y="2733"/>
                  </a:lnTo>
                  <a:lnTo>
                    <a:pt x="508" y="2761"/>
                  </a:lnTo>
                  <a:lnTo>
                    <a:pt x="536" y="2787"/>
                  </a:lnTo>
                  <a:lnTo>
                    <a:pt x="568" y="2808"/>
                  </a:lnTo>
                  <a:lnTo>
                    <a:pt x="602" y="2825"/>
                  </a:lnTo>
                  <a:lnTo>
                    <a:pt x="638" y="2839"/>
                  </a:lnTo>
                  <a:lnTo>
                    <a:pt x="676" y="2847"/>
                  </a:lnTo>
                  <a:lnTo>
                    <a:pt x="716" y="2849"/>
                  </a:lnTo>
                  <a:lnTo>
                    <a:pt x="2518" y="2849"/>
                  </a:lnTo>
                  <a:lnTo>
                    <a:pt x="2559" y="2847"/>
                  </a:lnTo>
                  <a:lnTo>
                    <a:pt x="2597" y="2839"/>
                  </a:lnTo>
                  <a:lnTo>
                    <a:pt x="2633" y="2825"/>
                  </a:lnTo>
                  <a:lnTo>
                    <a:pt x="2667" y="2808"/>
                  </a:lnTo>
                  <a:lnTo>
                    <a:pt x="2699" y="2787"/>
                  </a:lnTo>
                  <a:lnTo>
                    <a:pt x="2727" y="2761"/>
                  </a:lnTo>
                  <a:lnTo>
                    <a:pt x="2752" y="2733"/>
                  </a:lnTo>
                  <a:lnTo>
                    <a:pt x="2773" y="2701"/>
                  </a:lnTo>
                  <a:lnTo>
                    <a:pt x="2790" y="2666"/>
                  </a:lnTo>
                  <a:lnTo>
                    <a:pt x="2802" y="2630"/>
                  </a:lnTo>
                  <a:lnTo>
                    <a:pt x="2810" y="2591"/>
                  </a:lnTo>
                  <a:lnTo>
                    <a:pt x="2813" y="2550"/>
                  </a:lnTo>
                  <a:lnTo>
                    <a:pt x="2813" y="723"/>
                  </a:lnTo>
                  <a:lnTo>
                    <a:pt x="2810" y="682"/>
                  </a:lnTo>
                  <a:lnTo>
                    <a:pt x="2802" y="645"/>
                  </a:lnTo>
                  <a:lnTo>
                    <a:pt x="2790" y="608"/>
                  </a:lnTo>
                  <a:lnTo>
                    <a:pt x="2773" y="573"/>
                  </a:lnTo>
                  <a:lnTo>
                    <a:pt x="2752" y="542"/>
                  </a:lnTo>
                  <a:lnTo>
                    <a:pt x="2727" y="513"/>
                  </a:lnTo>
                  <a:lnTo>
                    <a:pt x="2699" y="489"/>
                  </a:lnTo>
                  <a:lnTo>
                    <a:pt x="2667" y="467"/>
                  </a:lnTo>
                  <a:lnTo>
                    <a:pt x="2633" y="450"/>
                  </a:lnTo>
                  <a:lnTo>
                    <a:pt x="2597" y="438"/>
                  </a:lnTo>
                  <a:lnTo>
                    <a:pt x="2559" y="429"/>
                  </a:lnTo>
                  <a:lnTo>
                    <a:pt x="2518" y="426"/>
                  </a:lnTo>
                  <a:lnTo>
                    <a:pt x="716" y="426"/>
                  </a:lnTo>
                  <a:lnTo>
                    <a:pt x="676" y="429"/>
                  </a:lnTo>
                  <a:lnTo>
                    <a:pt x="638" y="438"/>
                  </a:lnTo>
                  <a:lnTo>
                    <a:pt x="602" y="450"/>
                  </a:lnTo>
                  <a:lnTo>
                    <a:pt x="568" y="467"/>
                  </a:lnTo>
                  <a:lnTo>
                    <a:pt x="536" y="489"/>
                  </a:lnTo>
                  <a:lnTo>
                    <a:pt x="508" y="513"/>
                  </a:lnTo>
                  <a:lnTo>
                    <a:pt x="483" y="542"/>
                  </a:lnTo>
                  <a:lnTo>
                    <a:pt x="462" y="573"/>
                  </a:lnTo>
                  <a:lnTo>
                    <a:pt x="445" y="608"/>
                  </a:lnTo>
                  <a:lnTo>
                    <a:pt x="432" y="645"/>
                  </a:lnTo>
                  <a:lnTo>
                    <a:pt x="425" y="682"/>
                  </a:lnTo>
                  <a:lnTo>
                    <a:pt x="422" y="723"/>
                  </a:lnTo>
                  <a:lnTo>
                    <a:pt x="422" y="1425"/>
                  </a:lnTo>
                  <a:lnTo>
                    <a:pt x="1294" y="1425"/>
                  </a:lnTo>
                  <a:lnTo>
                    <a:pt x="1294" y="909"/>
                  </a:lnTo>
                  <a:lnTo>
                    <a:pt x="1296" y="882"/>
                  </a:lnTo>
                  <a:lnTo>
                    <a:pt x="1302" y="857"/>
                  </a:lnTo>
                  <a:lnTo>
                    <a:pt x="1314" y="833"/>
                  </a:lnTo>
                  <a:lnTo>
                    <a:pt x="1328" y="812"/>
                  </a:lnTo>
                  <a:lnTo>
                    <a:pt x="1345" y="793"/>
                  </a:lnTo>
                  <a:lnTo>
                    <a:pt x="1365" y="777"/>
                  </a:lnTo>
                  <a:lnTo>
                    <a:pt x="1388" y="765"/>
                  </a:lnTo>
                  <a:lnTo>
                    <a:pt x="1413" y="757"/>
                  </a:lnTo>
                  <a:lnTo>
                    <a:pt x="1439" y="754"/>
                  </a:lnTo>
                  <a:lnTo>
                    <a:pt x="1465" y="754"/>
                  </a:lnTo>
                  <a:lnTo>
                    <a:pt x="1490" y="759"/>
                  </a:lnTo>
                  <a:lnTo>
                    <a:pt x="1513" y="769"/>
                  </a:lnTo>
                  <a:lnTo>
                    <a:pt x="1535" y="782"/>
                  </a:lnTo>
                  <a:lnTo>
                    <a:pt x="1555" y="800"/>
                  </a:lnTo>
                  <a:lnTo>
                    <a:pt x="2235" y="1490"/>
                  </a:lnTo>
                  <a:lnTo>
                    <a:pt x="2256" y="1516"/>
                  </a:lnTo>
                  <a:lnTo>
                    <a:pt x="2273" y="1544"/>
                  </a:lnTo>
                  <a:lnTo>
                    <a:pt x="2285" y="1574"/>
                  </a:lnTo>
                  <a:lnTo>
                    <a:pt x="2292" y="1604"/>
                  </a:lnTo>
                  <a:lnTo>
                    <a:pt x="2294" y="1636"/>
                  </a:lnTo>
                  <a:lnTo>
                    <a:pt x="2292" y="1668"/>
                  </a:lnTo>
                  <a:lnTo>
                    <a:pt x="2285" y="1699"/>
                  </a:lnTo>
                  <a:lnTo>
                    <a:pt x="2273" y="1729"/>
                  </a:lnTo>
                  <a:lnTo>
                    <a:pt x="2256" y="1757"/>
                  </a:lnTo>
                  <a:lnTo>
                    <a:pt x="2235" y="1783"/>
                  </a:lnTo>
                  <a:lnTo>
                    <a:pt x="1556" y="2474"/>
                  </a:lnTo>
                  <a:lnTo>
                    <a:pt x="1536" y="2491"/>
                  </a:lnTo>
                  <a:lnTo>
                    <a:pt x="1513" y="2504"/>
                  </a:lnTo>
                  <a:lnTo>
                    <a:pt x="1490" y="2513"/>
                  </a:lnTo>
                  <a:lnTo>
                    <a:pt x="1465" y="2518"/>
                  </a:lnTo>
                  <a:lnTo>
                    <a:pt x="1439" y="2519"/>
                  </a:lnTo>
                  <a:lnTo>
                    <a:pt x="1413" y="2516"/>
                  </a:lnTo>
                  <a:lnTo>
                    <a:pt x="1388" y="2508"/>
                  </a:lnTo>
                  <a:lnTo>
                    <a:pt x="1365" y="2496"/>
                  </a:lnTo>
                  <a:lnTo>
                    <a:pt x="1345" y="2480"/>
                  </a:lnTo>
                  <a:lnTo>
                    <a:pt x="1327" y="2461"/>
                  </a:lnTo>
                  <a:lnTo>
                    <a:pt x="1313" y="2440"/>
                  </a:lnTo>
                  <a:lnTo>
                    <a:pt x="1302" y="2416"/>
                  </a:lnTo>
                  <a:lnTo>
                    <a:pt x="1296" y="2391"/>
                  </a:lnTo>
                  <a:lnTo>
                    <a:pt x="1293" y="2364"/>
                  </a:lnTo>
                  <a:lnTo>
                    <a:pt x="1293" y="1851"/>
                  </a:lnTo>
                  <a:lnTo>
                    <a:pt x="204" y="1851"/>
                  </a:lnTo>
                  <a:lnTo>
                    <a:pt x="171" y="1848"/>
                  </a:lnTo>
                  <a:lnTo>
                    <a:pt x="140" y="1841"/>
                  </a:lnTo>
                  <a:lnTo>
                    <a:pt x="111" y="1829"/>
                  </a:lnTo>
                  <a:lnTo>
                    <a:pt x="84" y="1812"/>
                  </a:lnTo>
                  <a:lnTo>
                    <a:pt x="60" y="1791"/>
                  </a:lnTo>
                  <a:lnTo>
                    <a:pt x="39" y="1767"/>
                  </a:lnTo>
                  <a:lnTo>
                    <a:pt x="23" y="1740"/>
                  </a:lnTo>
                  <a:lnTo>
                    <a:pt x="11" y="1711"/>
                  </a:lnTo>
                  <a:lnTo>
                    <a:pt x="3" y="1679"/>
                  </a:lnTo>
                  <a:lnTo>
                    <a:pt x="0" y="1645"/>
                  </a:lnTo>
                  <a:lnTo>
                    <a:pt x="0" y="723"/>
                  </a:lnTo>
                  <a:lnTo>
                    <a:pt x="3" y="657"/>
                  </a:lnTo>
                  <a:lnTo>
                    <a:pt x="12" y="593"/>
                  </a:lnTo>
                  <a:lnTo>
                    <a:pt x="26" y="530"/>
                  </a:lnTo>
                  <a:lnTo>
                    <a:pt x="45" y="470"/>
                  </a:lnTo>
                  <a:lnTo>
                    <a:pt x="69" y="413"/>
                  </a:lnTo>
                  <a:lnTo>
                    <a:pt x="98" y="358"/>
                  </a:lnTo>
                  <a:lnTo>
                    <a:pt x="131" y="306"/>
                  </a:lnTo>
                  <a:lnTo>
                    <a:pt x="169" y="257"/>
                  </a:lnTo>
                  <a:lnTo>
                    <a:pt x="210" y="211"/>
                  </a:lnTo>
                  <a:lnTo>
                    <a:pt x="255" y="169"/>
                  </a:lnTo>
                  <a:lnTo>
                    <a:pt x="303" y="132"/>
                  </a:lnTo>
                  <a:lnTo>
                    <a:pt x="355" y="98"/>
                  </a:lnTo>
                  <a:lnTo>
                    <a:pt x="410" y="69"/>
                  </a:lnTo>
                  <a:lnTo>
                    <a:pt x="466" y="45"/>
                  </a:lnTo>
                  <a:lnTo>
                    <a:pt x="525" y="26"/>
                  </a:lnTo>
                  <a:lnTo>
                    <a:pt x="588" y="11"/>
                  </a:lnTo>
                  <a:lnTo>
                    <a:pt x="651" y="3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07948" y="1053622"/>
            <a:ext cx="2830914" cy="1689577"/>
            <a:chOff x="3207948" y="1053622"/>
            <a:chExt cx="2830914" cy="1689577"/>
          </a:xfrm>
        </p:grpSpPr>
        <p:sp>
          <p:nvSpPr>
            <p:cNvPr id="53" name="Rectangle 52"/>
            <p:cNvSpPr/>
            <p:nvPr/>
          </p:nvSpPr>
          <p:spPr>
            <a:xfrm>
              <a:off x="3207948" y="1053622"/>
              <a:ext cx="2830914" cy="16895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68180" y="2135075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3" name="Group 4"/>
            <p:cNvGrpSpPr>
              <a:grpSpLocks noChangeAspect="1"/>
            </p:cNvGrpSpPr>
            <p:nvPr/>
          </p:nvGrpSpPr>
          <p:grpSpPr bwMode="auto">
            <a:xfrm>
              <a:off x="4310360" y="1472860"/>
              <a:ext cx="626091" cy="570065"/>
              <a:chOff x="-147" y="-586"/>
              <a:chExt cx="2235" cy="2035"/>
            </a:xfrm>
            <a:solidFill>
              <a:schemeClr val="bg1"/>
            </a:solidFill>
          </p:grpSpPr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-147" y="-586"/>
                <a:ext cx="500" cy="500"/>
              </a:xfrm>
              <a:custGeom>
                <a:avLst/>
                <a:gdLst>
                  <a:gd name="T0" fmla="*/ 499 w 1000"/>
                  <a:gd name="T1" fmla="*/ 0 h 999"/>
                  <a:gd name="T2" fmla="*/ 563 w 1000"/>
                  <a:gd name="T3" fmla="*/ 4 h 999"/>
                  <a:gd name="T4" fmla="*/ 623 w 1000"/>
                  <a:gd name="T5" fmla="*/ 15 h 999"/>
                  <a:gd name="T6" fmla="*/ 681 w 1000"/>
                  <a:gd name="T7" fmla="*/ 34 h 999"/>
                  <a:gd name="T8" fmla="*/ 735 w 1000"/>
                  <a:gd name="T9" fmla="*/ 58 h 999"/>
                  <a:gd name="T10" fmla="*/ 785 w 1000"/>
                  <a:gd name="T11" fmla="*/ 89 h 999"/>
                  <a:gd name="T12" fmla="*/ 831 w 1000"/>
                  <a:gd name="T13" fmla="*/ 126 h 999"/>
                  <a:gd name="T14" fmla="*/ 873 w 1000"/>
                  <a:gd name="T15" fmla="*/ 168 h 999"/>
                  <a:gd name="T16" fmla="*/ 910 w 1000"/>
                  <a:gd name="T17" fmla="*/ 214 h 999"/>
                  <a:gd name="T18" fmla="*/ 941 w 1000"/>
                  <a:gd name="T19" fmla="*/ 264 h 999"/>
                  <a:gd name="T20" fmla="*/ 966 w 1000"/>
                  <a:gd name="T21" fmla="*/ 319 h 999"/>
                  <a:gd name="T22" fmla="*/ 985 w 1000"/>
                  <a:gd name="T23" fmla="*/ 377 h 999"/>
                  <a:gd name="T24" fmla="*/ 996 w 1000"/>
                  <a:gd name="T25" fmla="*/ 437 h 999"/>
                  <a:gd name="T26" fmla="*/ 1000 w 1000"/>
                  <a:gd name="T27" fmla="*/ 499 h 999"/>
                  <a:gd name="T28" fmla="*/ 996 w 1000"/>
                  <a:gd name="T29" fmla="*/ 563 h 999"/>
                  <a:gd name="T30" fmla="*/ 985 w 1000"/>
                  <a:gd name="T31" fmla="*/ 622 h 999"/>
                  <a:gd name="T32" fmla="*/ 966 w 1000"/>
                  <a:gd name="T33" fmla="*/ 681 h 999"/>
                  <a:gd name="T34" fmla="*/ 941 w 1000"/>
                  <a:gd name="T35" fmla="*/ 735 h 999"/>
                  <a:gd name="T36" fmla="*/ 910 w 1000"/>
                  <a:gd name="T37" fmla="*/ 785 h 999"/>
                  <a:gd name="T38" fmla="*/ 873 w 1000"/>
                  <a:gd name="T39" fmla="*/ 831 h 999"/>
                  <a:gd name="T40" fmla="*/ 831 w 1000"/>
                  <a:gd name="T41" fmla="*/ 873 h 999"/>
                  <a:gd name="T42" fmla="*/ 785 w 1000"/>
                  <a:gd name="T43" fmla="*/ 910 h 999"/>
                  <a:gd name="T44" fmla="*/ 735 w 1000"/>
                  <a:gd name="T45" fmla="*/ 941 h 999"/>
                  <a:gd name="T46" fmla="*/ 681 w 1000"/>
                  <a:gd name="T47" fmla="*/ 965 h 999"/>
                  <a:gd name="T48" fmla="*/ 623 w 1000"/>
                  <a:gd name="T49" fmla="*/ 984 h 999"/>
                  <a:gd name="T50" fmla="*/ 563 w 1000"/>
                  <a:gd name="T51" fmla="*/ 995 h 999"/>
                  <a:gd name="T52" fmla="*/ 499 w 1000"/>
                  <a:gd name="T53" fmla="*/ 999 h 999"/>
                  <a:gd name="T54" fmla="*/ 437 w 1000"/>
                  <a:gd name="T55" fmla="*/ 995 h 999"/>
                  <a:gd name="T56" fmla="*/ 377 w 1000"/>
                  <a:gd name="T57" fmla="*/ 984 h 999"/>
                  <a:gd name="T58" fmla="*/ 319 w 1000"/>
                  <a:gd name="T59" fmla="*/ 965 h 999"/>
                  <a:gd name="T60" fmla="*/ 264 w 1000"/>
                  <a:gd name="T61" fmla="*/ 941 h 999"/>
                  <a:gd name="T62" fmla="*/ 214 w 1000"/>
                  <a:gd name="T63" fmla="*/ 910 h 999"/>
                  <a:gd name="T64" fmla="*/ 168 w 1000"/>
                  <a:gd name="T65" fmla="*/ 873 h 999"/>
                  <a:gd name="T66" fmla="*/ 126 w 1000"/>
                  <a:gd name="T67" fmla="*/ 831 h 999"/>
                  <a:gd name="T68" fmla="*/ 90 w 1000"/>
                  <a:gd name="T69" fmla="*/ 785 h 999"/>
                  <a:gd name="T70" fmla="*/ 58 w 1000"/>
                  <a:gd name="T71" fmla="*/ 735 h 999"/>
                  <a:gd name="T72" fmla="*/ 34 w 1000"/>
                  <a:gd name="T73" fmla="*/ 681 h 999"/>
                  <a:gd name="T74" fmla="*/ 15 w 1000"/>
                  <a:gd name="T75" fmla="*/ 622 h 999"/>
                  <a:gd name="T76" fmla="*/ 4 w 1000"/>
                  <a:gd name="T77" fmla="*/ 563 h 999"/>
                  <a:gd name="T78" fmla="*/ 0 w 1000"/>
                  <a:gd name="T79" fmla="*/ 499 h 999"/>
                  <a:gd name="T80" fmla="*/ 4 w 1000"/>
                  <a:gd name="T81" fmla="*/ 437 h 999"/>
                  <a:gd name="T82" fmla="*/ 15 w 1000"/>
                  <a:gd name="T83" fmla="*/ 377 h 999"/>
                  <a:gd name="T84" fmla="*/ 34 w 1000"/>
                  <a:gd name="T85" fmla="*/ 319 h 999"/>
                  <a:gd name="T86" fmla="*/ 58 w 1000"/>
                  <a:gd name="T87" fmla="*/ 264 h 999"/>
                  <a:gd name="T88" fmla="*/ 90 w 1000"/>
                  <a:gd name="T89" fmla="*/ 214 h 999"/>
                  <a:gd name="T90" fmla="*/ 126 w 1000"/>
                  <a:gd name="T91" fmla="*/ 168 h 999"/>
                  <a:gd name="T92" fmla="*/ 168 w 1000"/>
                  <a:gd name="T93" fmla="*/ 126 h 999"/>
                  <a:gd name="T94" fmla="*/ 214 w 1000"/>
                  <a:gd name="T95" fmla="*/ 89 h 999"/>
                  <a:gd name="T96" fmla="*/ 264 w 1000"/>
                  <a:gd name="T97" fmla="*/ 58 h 999"/>
                  <a:gd name="T98" fmla="*/ 319 w 1000"/>
                  <a:gd name="T99" fmla="*/ 34 h 999"/>
                  <a:gd name="T100" fmla="*/ 377 w 1000"/>
                  <a:gd name="T101" fmla="*/ 15 h 999"/>
                  <a:gd name="T102" fmla="*/ 437 w 1000"/>
                  <a:gd name="T103" fmla="*/ 4 h 999"/>
                  <a:gd name="T104" fmla="*/ 499 w 1000"/>
                  <a:gd name="T105" fmla="*/ 0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00" h="999">
                    <a:moveTo>
                      <a:pt x="499" y="0"/>
                    </a:moveTo>
                    <a:lnTo>
                      <a:pt x="563" y="4"/>
                    </a:lnTo>
                    <a:lnTo>
                      <a:pt x="623" y="15"/>
                    </a:lnTo>
                    <a:lnTo>
                      <a:pt x="681" y="34"/>
                    </a:lnTo>
                    <a:lnTo>
                      <a:pt x="735" y="58"/>
                    </a:lnTo>
                    <a:lnTo>
                      <a:pt x="785" y="89"/>
                    </a:lnTo>
                    <a:lnTo>
                      <a:pt x="831" y="126"/>
                    </a:lnTo>
                    <a:lnTo>
                      <a:pt x="873" y="168"/>
                    </a:lnTo>
                    <a:lnTo>
                      <a:pt x="910" y="214"/>
                    </a:lnTo>
                    <a:lnTo>
                      <a:pt x="941" y="264"/>
                    </a:lnTo>
                    <a:lnTo>
                      <a:pt x="966" y="319"/>
                    </a:lnTo>
                    <a:lnTo>
                      <a:pt x="985" y="377"/>
                    </a:lnTo>
                    <a:lnTo>
                      <a:pt x="996" y="437"/>
                    </a:lnTo>
                    <a:lnTo>
                      <a:pt x="1000" y="499"/>
                    </a:lnTo>
                    <a:lnTo>
                      <a:pt x="996" y="563"/>
                    </a:lnTo>
                    <a:lnTo>
                      <a:pt x="985" y="622"/>
                    </a:lnTo>
                    <a:lnTo>
                      <a:pt x="966" y="681"/>
                    </a:lnTo>
                    <a:lnTo>
                      <a:pt x="941" y="735"/>
                    </a:lnTo>
                    <a:lnTo>
                      <a:pt x="910" y="785"/>
                    </a:lnTo>
                    <a:lnTo>
                      <a:pt x="873" y="831"/>
                    </a:lnTo>
                    <a:lnTo>
                      <a:pt x="831" y="873"/>
                    </a:lnTo>
                    <a:lnTo>
                      <a:pt x="785" y="910"/>
                    </a:lnTo>
                    <a:lnTo>
                      <a:pt x="735" y="941"/>
                    </a:lnTo>
                    <a:lnTo>
                      <a:pt x="681" y="965"/>
                    </a:lnTo>
                    <a:lnTo>
                      <a:pt x="623" y="984"/>
                    </a:lnTo>
                    <a:lnTo>
                      <a:pt x="563" y="995"/>
                    </a:lnTo>
                    <a:lnTo>
                      <a:pt x="499" y="999"/>
                    </a:lnTo>
                    <a:lnTo>
                      <a:pt x="437" y="995"/>
                    </a:lnTo>
                    <a:lnTo>
                      <a:pt x="377" y="984"/>
                    </a:lnTo>
                    <a:lnTo>
                      <a:pt x="319" y="965"/>
                    </a:lnTo>
                    <a:lnTo>
                      <a:pt x="264" y="941"/>
                    </a:lnTo>
                    <a:lnTo>
                      <a:pt x="214" y="910"/>
                    </a:lnTo>
                    <a:lnTo>
                      <a:pt x="168" y="873"/>
                    </a:lnTo>
                    <a:lnTo>
                      <a:pt x="126" y="831"/>
                    </a:lnTo>
                    <a:lnTo>
                      <a:pt x="90" y="785"/>
                    </a:lnTo>
                    <a:lnTo>
                      <a:pt x="58" y="735"/>
                    </a:lnTo>
                    <a:lnTo>
                      <a:pt x="34" y="681"/>
                    </a:lnTo>
                    <a:lnTo>
                      <a:pt x="15" y="622"/>
                    </a:lnTo>
                    <a:lnTo>
                      <a:pt x="4" y="563"/>
                    </a:lnTo>
                    <a:lnTo>
                      <a:pt x="0" y="499"/>
                    </a:lnTo>
                    <a:lnTo>
                      <a:pt x="4" y="437"/>
                    </a:lnTo>
                    <a:lnTo>
                      <a:pt x="15" y="377"/>
                    </a:lnTo>
                    <a:lnTo>
                      <a:pt x="34" y="319"/>
                    </a:lnTo>
                    <a:lnTo>
                      <a:pt x="58" y="264"/>
                    </a:lnTo>
                    <a:lnTo>
                      <a:pt x="90" y="214"/>
                    </a:lnTo>
                    <a:lnTo>
                      <a:pt x="126" y="168"/>
                    </a:lnTo>
                    <a:lnTo>
                      <a:pt x="168" y="126"/>
                    </a:lnTo>
                    <a:lnTo>
                      <a:pt x="214" y="89"/>
                    </a:lnTo>
                    <a:lnTo>
                      <a:pt x="264" y="58"/>
                    </a:lnTo>
                    <a:lnTo>
                      <a:pt x="319" y="34"/>
                    </a:lnTo>
                    <a:lnTo>
                      <a:pt x="377" y="15"/>
                    </a:lnTo>
                    <a:lnTo>
                      <a:pt x="437" y="4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7"/>
              <p:cNvSpPr>
                <a:spLocks/>
              </p:cNvSpPr>
              <p:nvPr/>
            </p:nvSpPr>
            <p:spPr bwMode="auto">
              <a:xfrm>
                <a:off x="-147" y="181"/>
                <a:ext cx="500" cy="500"/>
              </a:xfrm>
              <a:custGeom>
                <a:avLst/>
                <a:gdLst>
                  <a:gd name="T0" fmla="*/ 499 w 1000"/>
                  <a:gd name="T1" fmla="*/ 0 h 999"/>
                  <a:gd name="T2" fmla="*/ 563 w 1000"/>
                  <a:gd name="T3" fmla="*/ 4 h 999"/>
                  <a:gd name="T4" fmla="*/ 623 w 1000"/>
                  <a:gd name="T5" fmla="*/ 16 h 999"/>
                  <a:gd name="T6" fmla="*/ 681 w 1000"/>
                  <a:gd name="T7" fmla="*/ 34 h 999"/>
                  <a:gd name="T8" fmla="*/ 735 w 1000"/>
                  <a:gd name="T9" fmla="*/ 59 h 999"/>
                  <a:gd name="T10" fmla="*/ 785 w 1000"/>
                  <a:gd name="T11" fmla="*/ 89 h 999"/>
                  <a:gd name="T12" fmla="*/ 831 w 1000"/>
                  <a:gd name="T13" fmla="*/ 126 h 999"/>
                  <a:gd name="T14" fmla="*/ 873 w 1000"/>
                  <a:gd name="T15" fmla="*/ 168 h 999"/>
                  <a:gd name="T16" fmla="*/ 910 w 1000"/>
                  <a:gd name="T17" fmla="*/ 214 h 999"/>
                  <a:gd name="T18" fmla="*/ 941 w 1000"/>
                  <a:gd name="T19" fmla="*/ 266 h 999"/>
                  <a:gd name="T20" fmla="*/ 966 w 1000"/>
                  <a:gd name="T21" fmla="*/ 320 h 999"/>
                  <a:gd name="T22" fmla="*/ 985 w 1000"/>
                  <a:gd name="T23" fmla="*/ 377 h 999"/>
                  <a:gd name="T24" fmla="*/ 996 w 1000"/>
                  <a:gd name="T25" fmla="*/ 438 h 999"/>
                  <a:gd name="T26" fmla="*/ 1000 w 1000"/>
                  <a:gd name="T27" fmla="*/ 500 h 999"/>
                  <a:gd name="T28" fmla="*/ 996 w 1000"/>
                  <a:gd name="T29" fmla="*/ 563 h 999"/>
                  <a:gd name="T30" fmla="*/ 985 w 1000"/>
                  <a:gd name="T31" fmla="*/ 624 h 999"/>
                  <a:gd name="T32" fmla="*/ 966 w 1000"/>
                  <a:gd name="T33" fmla="*/ 681 h 999"/>
                  <a:gd name="T34" fmla="*/ 941 w 1000"/>
                  <a:gd name="T35" fmla="*/ 735 h 999"/>
                  <a:gd name="T36" fmla="*/ 910 w 1000"/>
                  <a:gd name="T37" fmla="*/ 785 h 999"/>
                  <a:gd name="T38" fmla="*/ 873 w 1000"/>
                  <a:gd name="T39" fmla="*/ 833 h 999"/>
                  <a:gd name="T40" fmla="*/ 831 w 1000"/>
                  <a:gd name="T41" fmla="*/ 873 h 999"/>
                  <a:gd name="T42" fmla="*/ 785 w 1000"/>
                  <a:gd name="T43" fmla="*/ 910 h 999"/>
                  <a:gd name="T44" fmla="*/ 735 w 1000"/>
                  <a:gd name="T45" fmla="*/ 941 h 999"/>
                  <a:gd name="T46" fmla="*/ 681 w 1000"/>
                  <a:gd name="T47" fmla="*/ 967 h 999"/>
                  <a:gd name="T48" fmla="*/ 623 w 1000"/>
                  <a:gd name="T49" fmla="*/ 984 h 999"/>
                  <a:gd name="T50" fmla="*/ 563 w 1000"/>
                  <a:gd name="T51" fmla="*/ 997 h 999"/>
                  <a:gd name="T52" fmla="*/ 499 w 1000"/>
                  <a:gd name="T53" fmla="*/ 999 h 999"/>
                  <a:gd name="T54" fmla="*/ 437 w 1000"/>
                  <a:gd name="T55" fmla="*/ 997 h 999"/>
                  <a:gd name="T56" fmla="*/ 377 w 1000"/>
                  <a:gd name="T57" fmla="*/ 984 h 999"/>
                  <a:gd name="T58" fmla="*/ 319 w 1000"/>
                  <a:gd name="T59" fmla="*/ 967 h 999"/>
                  <a:gd name="T60" fmla="*/ 264 w 1000"/>
                  <a:gd name="T61" fmla="*/ 941 h 999"/>
                  <a:gd name="T62" fmla="*/ 214 w 1000"/>
                  <a:gd name="T63" fmla="*/ 910 h 999"/>
                  <a:gd name="T64" fmla="*/ 168 w 1000"/>
                  <a:gd name="T65" fmla="*/ 873 h 999"/>
                  <a:gd name="T66" fmla="*/ 126 w 1000"/>
                  <a:gd name="T67" fmla="*/ 833 h 999"/>
                  <a:gd name="T68" fmla="*/ 90 w 1000"/>
                  <a:gd name="T69" fmla="*/ 785 h 999"/>
                  <a:gd name="T70" fmla="*/ 58 w 1000"/>
                  <a:gd name="T71" fmla="*/ 735 h 999"/>
                  <a:gd name="T72" fmla="*/ 34 w 1000"/>
                  <a:gd name="T73" fmla="*/ 681 h 999"/>
                  <a:gd name="T74" fmla="*/ 15 w 1000"/>
                  <a:gd name="T75" fmla="*/ 624 h 999"/>
                  <a:gd name="T76" fmla="*/ 4 w 1000"/>
                  <a:gd name="T77" fmla="*/ 563 h 999"/>
                  <a:gd name="T78" fmla="*/ 0 w 1000"/>
                  <a:gd name="T79" fmla="*/ 500 h 999"/>
                  <a:gd name="T80" fmla="*/ 4 w 1000"/>
                  <a:gd name="T81" fmla="*/ 438 h 999"/>
                  <a:gd name="T82" fmla="*/ 15 w 1000"/>
                  <a:gd name="T83" fmla="*/ 377 h 999"/>
                  <a:gd name="T84" fmla="*/ 34 w 1000"/>
                  <a:gd name="T85" fmla="*/ 320 h 999"/>
                  <a:gd name="T86" fmla="*/ 58 w 1000"/>
                  <a:gd name="T87" fmla="*/ 266 h 999"/>
                  <a:gd name="T88" fmla="*/ 90 w 1000"/>
                  <a:gd name="T89" fmla="*/ 214 h 999"/>
                  <a:gd name="T90" fmla="*/ 126 w 1000"/>
                  <a:gd name="T91" fmla="*/ 168 h 999"/>
                  <a:gd name="T92" fmla="*/ 168 w 1000"/>
                  <a:gd name="T93" fmla="*/ 126 h 999"/>
                  <a:gd name="T94" fmla="*/ 214 w 1000"/>
                  <a:gd name="T95" fmla="*/ 89 h 999"/>
                  <a:gd name="T96" fmla="*/ 264 w 1000"/>
                  <a:gd name="T97" fmla="*/ 59 h 999"/>
                  <a:gd name="T98" fmla="*/ 319 w 1000"/>
                  <a:gd name="T99" fmla="*/ 34 h 999"/>
                  <a:gd name="T100" fmla="*/ 377 w 1000"/>
                  <a:gd name="T101" fmla="*/ 16 h 999"/>
                  <a:gd name="T102" fmla="*/ 437 w 1000"/>
                  <a:gd name="T103" fmla="*/ 4 h 999"/>
                  <a:gd name="T104" fmla="*/ 499 w 1000"/>
                  <a:gd name="T105" fmla="*/ 0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00" h="999">
                    <a:moveTo>
                      <a:pt x="499" y="0"/>
                    </a:moveTo>
                    <a:lnTo>
                      <a:pt x="563" y="4"/>
                    </a:lnTo>
                    <a:lnTo>
                      <a:pt x="623" y="16"/>
                    </a:lnTo>
                    <a:lnTo>
                      <a:pt x="681" y="34"/>
                    </a:lnTo>
                    <a:lnTo>
                      <a:pt x="735" y="59"/>
                    </a:lnTo>
                    <a:lnTo>
                      <a:pt x="785" y="89"/>
                    </a:lnTo>
                    <a:lnTo>
                      <a:pt x="831" y="126"/>
                    </a:lnTo>
                    <a:lnTo>
                      <a:pt x="873" y="168"/>
                    </a:lnTo>
                    <a:lnTo>
                      <a:pt x="910" y="214"/>
                    </a:lnTo>
                    <a:lnTo>
                      <a:pt x="941" y="266"/>
                    </a:lnTo>
                    <a:lnTo>
                      <a:pt x="966" y="320"/>
                    </a:lnTo>
                    <a:lnTo>
                      <a:pt x="985" y="377"/>
                    </a:lnTo>
                    <a:lnTo>
                      <a:pt x="996" y="438"/>
                    </a:lnTo>
                    <a:lnTo>
                      <a:pt x="1000" y="500"/>
                    </a:lnTo>
                    <a:lnTo>
                      <a:pt x="996" y="563"/>
                    </a:lnTo>
                    <a:lnTo>
                      <a:pt x="985" y="624"/>
                    </a:lnTo>
                    <a:lnTo>
                      <a:pt x="966" y="681"/>
                    </a:lnTo>
                    <a:lnTo>
                      <a:pt x="941" y="735"/>
                    </a:lnTo>
                    <a:lnTo>
                      <a:pt x="910" y="785"/>
                    </a:lnTo>
                    <a:lnTo>
                      <a:pt x="873" y="833"/>
                    </a:lnTo>
                    <a:lnTo>
                      <a:pt x="831" y="873"/>
                    </a:lnTo>
                    <a:lnTo>
                      <a:pt x="785" y="910"/>
                    </a:lnTo>
                    <a:lnTo>
                      <a:pt x="735" y="941"/>
                    </a:lnTo>
                    <a:lnTo>
                      <a:pt x="681" y="967"/>
                    </a:lnTo>
                    <a:lnTo>
                      <a:pt x="623" y="984"/>
                    </a:lnTo>
                    <a:lnTo>
                      <a:pt x="563" y="997"/>
                    </a:lnTo>
                    <a:lnTo>
                      <a:pt x="499" y="999"/>
                    </a:lnTo>
                    <a:lnTo>
                      <a:pt x="437" y="997"/>
                    </a:lnTo>
                    <a:lnTo>
                      <a:pt x="377" y="984"/>
                    </a:lnTo>
                    <a:lnTo>
                      <a:pt x="319" y="967"/>
                    </a:lnTo>
                    <a:lnTo>
                      <a:pt x="264" y="941"/>
                    </a:lnTo>
                    <a:lnTo>
                      <a:pt x="214" y="910"/>
                    </a:lnTo>
                    <a:lnTo>
                      <a:pt x="168" y="873"/>
                    </a:lnTo>
                    <a:lnTo>
                      <a:pt x="126" y="833"/>
                    </a:lnTo>
                    <a:lnTo>
                      <a:pt x="90" y="785"/>
                    </a:lnTo>
                    <a:lnTo>
                      <a:pt x="58" y="735"/>
                    </a:lnTo>
                    <a:lnTo>
                      <a:pt x="34" y="681"/>
                    </a:lnTo>
                    <a:lnTo>
                      <a:pt x="15" y="624"/>
                    </a:lnTo>
                    <a:lnTo>
                      <a:pt x="4" y="563"/>
                    </a:lnTo>
                    <a:lnTo>
                      <a:pt x="0" y="500"/>
                    </a:lnTo>
                    <a:lnTo>
                      <a:pt x="4" y="438"/>
                    </a:lnTo>
                    <a:lnTo>
                      <a:pt x="15" y="377"/>
                    </a:lnTo>
                    <a:lnTo>
                      <a:pt x="34" y="320"/>
                    </a:lnTo>
                    <a:lnTo>
                      <a:pt x="58" y="266"/>
                    </a:lnTo>
                    <a:lnTo>
                      <a:pt x="90" y="214"/>
                    </a:lnTo>
                    <a:lnTo>
                      <a:pt x="126" y="168"/>
                    </a:lnTo>
                    <a:lnTo>
                      <a:pt x="168" y="126"/>
                    </a:lnTo>
                    <a:lnTo>
                      <a:pt x="214" y="89"/>
                    </a:lnTo>
                    <a:lnTo>
                      <a:pt x="264" y="59"/>
                    </a:lnTo>
                    <a:lnTo>
                      <a:pt x="319" y="34"/>
                    </a:lnTo>
                    <a:lnTo>
                      <a:pt x="377" y="16"/>
                    </a:lnTo>
                    <a:lnTo>
                      <a:pt x="437" y="4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-147" y="949"/>
                <a:ext cx="500" cy="500"/>
              </a:xfrm>
              <a:custGeom>
                <a:avLst/>
                <a:gdLst>
                  <a:gd name="T0" fmla="*/ 499 w 1000"/>
                  <a:gd name="T1" fmla="*/ 0 h 1000"/>
                  <a:gd name="T2" fmla="*/ 563 w 1000"/>
                  <a:gd name="T3" fmla="*/ 4 h 1000"/>
                  <a:gd name="T4" fmla="*/ 623 w 1000"/>
                  <a:gd name="T5" fmla="*/ 15 h 1000"/>
                  <a:gd name="T6" fmla="*/ 681 w 1000"/>
                  <a:gd name="T7" fmla="*/ 34 h 1000"/>
                  <a:gd name="T8" fmla="*/ 735 w 1000"/>
                  <a:gd name="T9" fmla="*/ 58 h 1000"/>
                  <a:gd name="T10" fmla="*/ 785 w 1000"/>
                  <a:gd name="T11" fmla="*/ 90 h 1000"/>
                  <a:gd name="T12" fmla="*/ 831 w 1000"/>
                  <a:gd name="T13" fmla="*/ 126 h 1000"/>
                  <a:gd name="T14" fmla="*/ 873 w 1000"/>
                  <a:gd name="T15" fmla="*/ 168 h 1000"/>
                  <a:gd name="T16" fmla="*/ 910 w 1000"/>
                  <a:gd name="T17" fmla="*/ 214 h 1000"/>
                  <a:gd name="T18" fmla="*/ 941 w 1000"/>
                  <a:gd name="T19" fmla="*/ 265 h 1000"/>
                  <a:gd name="T20" fmla="*/ 966 w 1000"/>
                  <a:gd name="T21" fmla="*/ 319 h 1000"/>
                  <a:gd name="T22" fmla="*/ 985 w 1000"/>
                  <a:gd name="T23" fmla="*/ 377 h 1000"/>
                  <a:gd name="T24" fmla="*/ 996 w 1000"/>
                  <a:gd name="T25" fmla="*/ 437 h 1000"/>
                  <a:gd name="T26" fmla="*/ 1000 w 1000"/>
                  <a:gd name="T27" fmla="*/ 499 h 1000"/>
                  <a:gd name="T28" fmla="*/ 996 w 1000"/>
                  <a:gd name="T29" fmla="*/ 563 h 1000"/>
                  <a:gd name="T30" fmla="*/ 985 w 1000"/>
                  <a:gd name="T31" fmla="*/ 623 h 1000"/>
                  <a:gd name="T32" fmla="*/ 966 w 1000"/>
                  <a:gd name="T33" fmla="*/ 680 h 1000"/>
                  <a:gd name="T34" fmla="*/ 941 w 1000"/>
                  <a:gd name="T35" fmla="*/ 735 h 1000"/>
                  <a:gd name="T36" fmla="*/ 910 w 1000"/>
                  <a:gd name="T37" fmla="*/ 785 h 1000"/>
                  <a:gd name="T38" fmla="*/ 873 w 1000"/>
                  <a:gd name="T39" fmla="*/ 832 h 1000"/>
                  <a:gd name="T40" fmla="*/ 831 w 1000"/>
                  <a:gd name="T41" fmla="*/ 874 h 1000"/>
                  <a:gd name="T42" fmla="*/ 785 w 1000"/>
                  <a:gd name="T43" fmla="*/ 910 h 1000"/>
                  <a:gd name="T44" fmla="*/ 735 w 1000"/>
                  <a:gd name="T45" fmla="*/ 941 h 1000"/>
                  <a:gd name="T46" fmla="*/ 681 w 1000"/>
                  <a:gd name="T47" fmla="*/ 966 h 1000"/>
                  <a:gd name="T48" fmla="*/ 623 w 1000"/>
                  <a:gd name="T49" fmla="*/ 985 h 1000"/>
                  <a:gd name="T50" fmla="*/ 563 w 1000"/>
                  <a:gd name="T51" fmla="*/ 996 h 1000"/>
                  <a:gd name="T52" fmla="*/ 499 w 1000"/>
                  <a:gd name="T53" fmla="*/ 1000 h 1000"/>
                  <a:gd name="T54" fmla="*/ 437 w 1000"/>
                  <a:gd name="T55" fmla="*/ 996 h 1000"/>
                  <a:gd name="T56" fmla="*/ 377 w 1000"/>
                  <a:gd name="T57" fmla="*/ 985 h 1000"/>
                  <a:gd name="T58" fmla="*/ 319 w 1000"/>
                  <a:gd name="T59" fmla="*/ 966 h 1000"/>
                  <a:gd name="T60" fmla="*/ 264 w 1000"/>
                  <a:gd name="T61" fmla="*/ 941 h 1000"/>
                  <a:gd name="T62" fmla="*/ 214 w 1000"/>
                  <a:gd name="T63" fmla="*/ 910 h 1000"/>
                  <a:gd name="T64" fmla="*/ 168 w 1000"/>
                  <a:gd name="T65" fmla="*/ 874 h 1000"/>
                  <a:gd name="T66" fmla="*/ 126 w 1000"/>
                  <a:gd name="T67" fmla="*/ 832 h 1000"/>
                  <a:gd name="T68" fmla="*/ 90 w 1000"/>
                  <a:gd name="T69" fmla="*/ 785 h 1000"/>
                  <a:gd name="T70" fmla="*/ 58 w 1000"/>
                  <a:gd name="T71" fmla="*/ 735 h 1000"/>
                  <a:gd name="T72" fmla="*/ 34 w 1000"/>
                  <a:gd name="T73" fmla="*/ 680 h 1000"/>
                  <a:gd name="T74" fmla="*/ 15 w 1000"/>
                  <a:gd name="T75" fmla="*/ 623 h 1000"/>
                  <a:gd name="T76" fmla="*/ 4 w 1000"/>
                  <a:gd name="T77" fmla="*/ 563 h 1000"/>
                  <a:gd name="T78" fmla="*/ 0 w 1000"/>
                  <a:gd name="T79" fmla="*/ 499 h 1000"/>
                  <a:gd name="T80" fmla="*/ 4 w 1000"/>
                  <a:gd name="T81" fmla="*/ 437 h 1000"/>
                  <a:gd name="T82" fmla="*/ 15 w 1000"/>
                  <a:gd name="T83" fmla="*/ 377 h 1000"/>
                  <a:gd name="T84" fmla="*/ 34 w 1000"/>
                  <a:gd name="T85" fmla="*/ 319 h 1000"/>
                  <a:gd name="T86" fmla="*/ 58 w 1000"/>
                  <a:gd name="T87" fmla="*/ 265 h 1000"/>
                  <a:gd name="T88" fmla="*/ 90 w 1000"/>
                  <a:gd name="T89" fmla="*/ 214 h 1000"/>
                  <a:gd name="T90" fmla="*/ 126 w 1000"/>
                  <a:gd name="T91" fmla="*/ 168 h 1000"/>
                  <a:gd name="T92" fmla="*/ 168 w 1000"/>
                  <a:gd name="T93" fmla="*/ 126 h 1000"/>
                  <a:gd name="T94" fmla="*/ 214 w 1000"/>
                  <a:gd name="T95" fmla="*/ 90 h 1000"/>
                  <a:gd name="T96" fmla="*/ 264 w 1000"/>
                  <a:gd name="T97" fmla="*/ 58 h 1000"/>
                  <a:gd name="T98" fmla="*/ 319 w 1000"/>
                  <a:gd name="T99" fmla="*/ 34 h 1000"/>
                  <a:gd name="T100" fmla="*/ 377 w 1000"/>
                  <a:gd name="T101" fmla="*/ 15 h 1000"/>
                  <a:gd name="T102" fmla="*/ 437 w 1000"/>
                  <a:gd name="T103" fmla="*/ 4 h 1000"/>
                  <a:gd name="T104" fmla="*/ 499 w 1000"/>
                  <a:gd name="T10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00" h="1000">
                    <a:moveTo>
                      <a:pt x="499" y="0"/>
                    </a:moveTo>
                    <a:lnTo>
                      <a:pt x="563" y="4"/>
                    </a:lnTo>
                    <a:lnTo>
                      <a:pt x="623" y="15"/>
                    </a:lnTo>
                    <a:lnTo>
                      <a:pt x="681" y="34"/>
                    </a:lnTo>
                    <a:lnTo>
                      <a:pt x="735" y="58"/>
                    </a:lnTo>
                    <a:lnTo>
                      <a:pt x="785" y="90"/>
                    </a:lnTo>
                    <a:lnTo>
                      <a:pt x="831" y="126"/>
                    </a:lnTo>
                    <a:lnTo>
                      <a:pt x="873" y="168"/>
                    </a:lnTo>
                    <a:lnTo>
                      <a:pt x="910" y="214"/>
                    </a:lnTo>
                    <a:lnTo>
                      <a:pt x="941" y="265"/>
                    </a:lnTo>
                    <a:lnTo>
                      <a:pt x="966" y="319"/>
                    </a:lnTo>
                    <a:lnTo>
                      <a:pt x="985" y="377"/>
                    </a:lnTo>
                    <a:lnTo>
                      <a:pt x="996" y="437"/>
                    </a:lnTo>
                    <a:lnTo>
                      <a:pt x="1000" y="499"/>
                    </a:lnTo>
                    <a:lnTo>
                      <a:pt x="996" y="563"/>
                    </a:lnTo>
                    <a:lnTo>
                      <a:pt x="985" y="623"/>
                    </a:lnTo>
                    <a:lnTo>
                      <a:pt x="966" y="680"/>
                    </a:lnTo>
                    <a:lnTo>
                      <a:pt x="941" y="735"/>
                    </a:lnTo>
                    <a:lnTo>
                      <a:pt x="910" y="785"/>
                    </a:lnTo>
                    <a:lnTo>
                      <a:pt x="873" y="832"/>
                    </a:lnTo>
                    <a:lnTo>
                      <a:pt x="831" y="874"/>
                    </a:lnTo>
                    <a:lnTo>
                      <a:pt x="785" y="910"/>
                    </a:lnTo>
                    <a:lnTo>
                      <a:pt x="735" y="941"/>
                    </a:lnTo>
                    <a:lnTo>
                      <a:pt x="681" y="966"/>
                    </a:lnTo>
                    <a:lnTo>
                      <a:pt x="623" y="985"/>
                    </a:lnTo>
                    <a:lnTo>
                      <a:pt x="563" y="996"/>
                    </a:lnTo>
                    <a:lnTo>
                      <a:pt x="499" y="1000"/>
                    </a:lnTo>
                    <a:lnTo>
                      <a:pt x="437" y="996"/>
                    </a:lnTo>
                    <a:lnTo>
                      <a:pt x="377" y="985"/>
                    </a:lnTo>
                    <a:lnTo>
                      <a:pt x="319" y="966"/>
                    </a:lnTo>
                    <a:lnTo>
                      <a:pt x="264" y="941"/>
                    </a:lnTo>
                    <a:lnTo>
                      <a:pt x="214" y="910"/>
                    </a:lnTo>
                    <a:lnTo>
                      <a:pt x="168" y="874"/>
                    </a:lnTo>
                    <a:lnTo>
                      <a:pt x="126" y="832"/>
                    </a:lnTo>
                    <a:lnTo>
                      <a:pt x="90" y="785"/>
                    </a:lnTo>
                    <a:lnTo>
                      <a:pt x="58" y="735"/>
                    </a:lnTo>
                    <a:lnTo>
                      <a:pt x="34" y="680"/>
                    </a:lnTo>
                    <a:lnTo>
                      <a:pt x="15" y="623"/>
                    </a:lnTo>
                    <a:lnTo>
                      <a:pt x="4" y="563"/>
                    </a:lnTo>
                    <a:lnTo>
                      <a:pt x="0" y="499"/>
                    </a:lnTo>
                    <a:lnTo>
                      <a:pt x="4" y="437"/>
                    </a:lnTo>
                    <a:lnTo>
                      <a:pt x="15" y="377"/>
                    </a:lnTo>
                    <a:lnTo>
                      <a:pt x="34" y="319"/>
                    </a:lnTo>
                    <a:lnTo>
                      <a:pt x="58" y="265"/>
                    </a:lnTo>
                    <a:lnTo>
                      <a:pt x="90" y="214"/>
                    </a:lnTo>
                    <a:lnTo>
                      <a:pt x="126" y="168"/>
                    </a:lnTo>
                    <a:lnTo>
                      <a:pt x="168" y="126"/>
                    </a:lnTo>
                    <a:lnTo>
                      <a:pt x="214" y="90"/>
                    </a:lnTo>
                    <a:lnTo>
                      <a:pt x="264" y="58"/>
                    </a:lnTo>
                    <a:lnTo>
                      <a:pt x="319" y="34"/>
                    </a:lnTo>
                    <a:lnTo>
                      <a:pt x="377" y="15"/>
                    </a:lnTo>
                    <a:lnTo>
                      <a:pt x="437" y="4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>
                <a:off x="547" y="-554"/>
                <a:ext cx="1541" cy="437"/>
              </a:xfrm>
              <a:custGeom>
                <a:avLst/>
                <a:gdLst>
                  <a:gd name="T0" fmla="*/ 64 w 3082"/>
                  <a:gd name="T1" fmla="*/ 0 h 875"/>
                  <a:gd name="T2" fmla="*/ 3018 w 3082"/>
                  <a:gd name="T3" fmla="*/ 0 h 875"/>
                  <a:gd name="T4" fmla="*/ 3038 w 3082"/>
                  <a:gd name="T5" fmla="*/ 3 h 875"/>
                  <a:gd name="T6" fmla="*/ 3056 w 3082"/>
                  <a:gd name="T7" fmla="*/ 12 h 875"/>
                  <a:gd name="T8" fmla="*/ 3069 w 3082"/>
                  <a:gd name="T9" fmla="*/ 26 h 875"/>
                  <a:gd name="T10" fmla="*/ 3079 w 3082"/>
                  <a:gd name="T11" fmla="*/ 44 h 875"/>
                  <a:gd name="T12" fmla="*/ 3082 w 3082"/>
                  <a:gd name="T13" fmla="*/ 64 h 875"/>
                  <a:gd name="T14" fmla="*/ 3082 w 3082"/>
                  <a:gd name="T15" fmla="*/ 811 h 875"/>
                  <a:gd name="T16" fmla="*/ 3079 w 3082"/>
                  <a:gd name="T17" fmla="*/ 832 h 875"/>
                  <a:gd name="T18" fmla="*/ 3069 w 3082"/>
                  <a:gd name="T19" fmla="*/ 849 h 875"/>
                  <a:gd name="T20" fmla="*/ 3056 w 3082"/>
                  <a:gd name="T21" fmla="*/ 863 h 875"/>
                  <a:gd name="T22" fmla="*/ 3038 w 3082"/>
                  <a:gd name="T23" fmla="*/ 872 h 875"/>
                  <a:gd name="T24" fmla="*/ 3018 w 3082"/>
                  <a:gd name="T25" fmla="*/ 875 h 875"/>
                  <a:gd name="T26" fmla="*/ 64 w 3082"/>
                  <a:gd name="T27" fmla="*/ 875 h 875"/>
                  <a:gd name="T28" fmla="*/ 43 w 3082"/>
                  <a:gd name="T29" fmla="*/ 872 h 875"/>
                  <a:gd name="T30" fmla="*/ 26 w 3082"/>
                  <a:gd name="T31" fmla="*/ 863 h 875"/>
                  <a:gd name="T32" fmla="*/ 12 w 3082"/>
                  <a:gd name="T33" fmla="*/ 849 h 875"/>
                  <a:gd name="T34" fmla="*/ 3 w 3082"/>
                  <a:gd name="T35" fmla="*/ 832 h 875"/>
                  <a:gd name="T36" fmla="*/ 0 w 3082"/>
                  <a:gd name="T37" fmla="*/ 811 h 875"/>
                  <a:gd name="T38" fmla="*/ 0 w 3082"/>
                  <a:gd name="T39" fmla="*/ 64 h 875"/>
                  <a:gd name="T40" fmla="*/ 3 w 3082"/>
                  <a:gd name="T41" fmla="*/ 44 h 875"/>
                  <a:gd name="T42" fmla="*/ 12 w 3082"/>
                  <a:gd name="T43" fmla="*/ 26 h 875"/>
                  <a:gd name="T44" fmla="*/ 26 w 3082"/>
                  <a:gd name="T45" fmla="*/ 12 h 875"/>
                  <a:gd name="T46" fmla="*/ 43 w 3082"/>
                  <a:gd name="T47" fmla="*/ 3 h 875"/>
                  <a:gd name="T48" fmla="*/ 64 w 3082"/>
                  <a:gd name="T49" fmla="*/ 0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82" h="875">
                    <a:moveTo>
                      <a:pt x="64" y="0"/>
                    </a:moveTo>
                    <a:lnTo>
                      <a:pt x="3018" y="0"/>
                    </a:lnTo>
                    <a:lnTo>
                      <a:pt x="3038" y="3"/>
                    </a:lnTo>
                    <a:lnTo>
                      <a:pt x="3056" y="12"/>
                    </a:lnTo>
                    <a:lnTo>
                      <a:pt x="3069" y="26"/>
                    </a:lnTo>
                    <a:lnTo>
                      <a:pt x="3079" y="44"/>
                    </a:lnTo>
                    <a:lnTo>
                      <a:pt x="3082" y="64"/>
                    </a:lnTo>
                    <a:lnTo>
                      <a:pt x="3082" y="811"/>
                    </a:lnTo>
                    <a:lnTo>
                      <a:pt x="3079" y="832"/>
                    </a:lnTo>
                    <a:lnTo>
                      <a:pt x="3069" y="849"/>
                    </a:lnTo>
                    <a:lnTo>
                      <a:pt x="3056" y="863"/>
                    </a:lnTo>
                    <a:lnTo>
                      <a:pt x="3038" y="872"/>
                    </a:lnTo>
                    <a:lnTo>
                      <a:pt x="3018" y="875"/>
                    </a:lnTo>
                    <a:lnTo>
                      <a:pt x="64" y="875"/>
                    </a:lnTo>
                    <a:lnTo>
                      <a:pt x="43" y="872"/>
                    </a:lnTo>
                    <a:lnTo>
                      <a:pt x="26" y="863"/>
                    </a:lnTo>
                    <a:lnTo>
                      <a:pt x="12" y="849"/>
                    </a:lnTo>
                    <a:lnTo>
                      <a:pt x="3" y="832"/>
                    </a:lnTo>
                    <a:lnTo>
                      <a:pt x="0" y="811"/>
                    </a:lnTo>
                    <a:lnTo>
                      <a:pt x="0" y="64"/>
                    </a:lnTo>
                    <a:lnTo>
                      <a:pt x="3" y="44"/>
                    </a:lnTo>
                    <a:lnTo>
                      <a:pt x="12" y="26"/>
                    </a:lnTo>
                    <a:lnTo>
                      <a:pt x="26" y="12"/>
                    </a:lnTo>
                    <a:lnTo>
                      <a:pt x="43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"/>
              <p:cNvSpPr>
                <a:spLocks/>
              </p:cNvSpPr>
              <p:nvPr/>
            </p:nvSpPr>
            <p:spPr bwMode="auto">
              <a:xfrm>
                <a:off x="547" y="213"/>
                <a:ext cx="1541" cy="438"/>
              </a:xfrm>
              <a:custGeom>
                <a:avLst/>
                <a:gdLst>
                  <a:gd name="T0" fmla="*/ 64 w 3082"/>
                  <a:gd name="T1" fmla="*/ 0 h 876"/>
                  <a:gd name="T2" fmla="*/ 3018 w 3082"/>
                  <a:gd name="T3" fmla="*/ 0 h 876"/>
                  <a:gd name="T4" fmla="*/ 3038 w 3082"/>
                  <a:gd name="T5" fmla="*/ 3 h 876"/>
                  <a:gd name="T6" fmla="*/ 3056 w 3082"/>
                  <a:gd name="T7" fmla="*/ 12 h 876"/>
                  <a:gd name="T8" fmla="*/ 3069 w 3082"/>
                  <a:gd name="T9" fmla="*/ 26 h 876"/>
                  <a:gd name="T10" fmla="*/ 3079 w 3082"/>
                  <a:gd name="T11" fmla="*/ 44 h 876"/>
                  <a:gd name="T12" fmla="*/ 3082 w 3082"/>
                  <a:gd name="T13" fmla="*/ 64 h 876"/>
                  <a:gd name="T14" fmla="*/ 3082 w 3082"/>
                  <a:gd name="T15" fmla="*/ 813 h 876"/>
                  <a:gd name="T16" fmla="*/ 3079 w 3082"/>
                  <a:gd name="T17" fmla="*/ 833 h 876"/>
                  <a:gd name="T18" fmla="*/ 3069 w 3082"/>
                  <a:gd name="T19" fmla="*/ 849 h 876"/>
                  <a:gd name="T20" fmla="*/ 3056 w 3082"/>
                  <a:gd name="T21" fmla="*/ 864 h 876"/>
                  <a:gd name="T22" fmla="*/ 3038 w 3082"/>
                  <a:gd name="T23" fmla="*/ 872 h 876"/>
                  <a:gd name="T24" fmla="*/ 3018 w 3082"/>
                  <a:gd name="T25" fmla="*/ 876 h 876"/>
                  <a:gd name="T26" fmla="*/ 64 w 3082"/>
                  <a:gd name="T27" fmla="*/ 876 h 876"/>
                  <a:gd name="T28" fmla="*/ 43 w 3082"/>
                  <a:gd name="T29" fmla="*/ 872 h 876"/>
                  <a:gd name="T30" fmla="*/ 26 w 3082"/>
                  <a:gd name="T31" fmla="*/ 864 h 876"/>
                  <a:gd name="T32" fmla="*/ 12 w 3082"/>
                  <a:gd name="T33" fmla="*/ 849 h 876"/>
                  <a:gd name="T34" fmla="*/ 3 w 3082"/>
                  <a:gd name="T35" fmla="*/ 833 h 876"/>
                  <a:gd name="T36" fmla="*/ 0 w 3082"/>
                  <a:gd name="T37" fmla="*/ 813 h 876"/>
                  <a:gd name="T38" fmla="*/ 0 w 3082"/>
                  <a:gd name="T39" fmla="*/ 64 h 876"/>
                  <a:gd name="T40" fmla="*/ 3 w 3082"/>
                  <a:gd name="T41" fmla="*/ 44 h 876"/>
                  <a:gd name="T42" fmla="*/ 12 w 3082"/>
                  <a:gd name="T43" fmla="*/ 26 h 876"/>
                  <a:gd name="T44" fmla="*/ 26 w 3082"/>
                  <a:gd name="T45" fmla="*/ 12 h 876"/>
                  <a:gd name="T46" fmla="*/ 43 w 3082"/>
                  <a:gd name="T47" fmla="*/ 3 h 876"/>
                  <a:gd name="T48" fmla="*/ 64 w 3082"/>
                  <a:gd name="T49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82" h="876">
                    <a:moveTo>
                      <a:pt x="64" y="0"/>
                    </a:moveTo>
                    <a:lnTo>
                      <a:pt x="3018" y="0"/>
                    </a:lnTo>
                    <a:lnTo>
                      <a:pt x="3038" y="3"/>
                    </a:lnTo>
                    <a:lnTo>
                      <a:pt x="3056" y="12"/>
                    </a:lnTo>
                    <a:lnTo>
                      <a:pt x="3069" y="26"/>
                    </a:lnTo>
                    <a:lnTo>
                      <a:pt x="3079" y="44"/>
                    </a:lnTo>
                    <a:lnTo>
                      <a:pt x="3082" y="64"/>
                    </a:lnTo>
                    <a:lnTo>
                      <a:pt x="3082" y="813"/>
                    </a:lnTo>
                    <a:lnTo>
                      <a:pt x="3079" y="833"/>
                    </a:lnTo>
                    <a:lnTo>
                      <a:pt x="3069" y="849"/>
                    </a:lnTo>
                    <a:lnTo>
                      <a:pt x="3056" y="864"/>
                    </a:lnTo>
                    <a:lnTo>
                      <a:pt x="3038" y="872"/>
                    </a:lnTo>
                    <a:lnTo>
                      <a:pt x="3018" y="876"/>
                    </a:lnTo>
                    <a:lnTo>
                      <a:pt x="64" y="876"/>
                    </a:lnTo>
                    <a:lnTo>
                      <a:pt x="43" y="872"/>
                    </a:lnTo>
                    <a:lnTo>
                      <a:pt x="26" y="864"/>
                    </a:lnTo>
                    <a:lnTo>
                      <a:pt x="12" y="849"/>
                    </a:lnTo>
                    <a:lnTo>
                      <a:pt x="3" y="833"/>
                    </a:lnTo>
                    <a:lnTo>
                      <a:pt x="0" y="813"/>
                    </a:lnTo>
                    <a:lnTo>
                      <a:pt x="0" y="64"/>
                    </a:lnTo>
                    <a:lnTo>
                      <a:pt x="3" y="44"/>
                    </a:lnTo>
                    <a:lnTo>
                      <a:pt x="12" y="26"/>
                    </a:lnTo>
                    <a:lnTo>
                      <a:pt x="26" y="12"/>
                    </a:lnTo>
                    <a:lnTo>
                      <a:pt x="43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1"/>
              <p:cNvSpPr>
                <a:spLocks/>
              </p:cNvSpPr>
              <p:nvPr/>
            </p:nvSpPr>
            <p:spPr bwMode="auto">
              <a:xfrm>
                <a:off x="547" y="980"/>
                <a:ext cx="1541" cy="438"/>
              </a:xfrm>
              <a:custGeom>
                <a:avLst/>
                <a:gdLst>
                  <a:gd name="T0" fmla="*/ 64 w 3082"/>
                  <a:gd name="T1" fmla="*/ 0 h 876"/>
                  <a:gd name="T2" fmla="*/ 3018 w 3082"/>
                  <a:gd name="T3" fmla="*/ 0 h 876"/>
                  <a:gd name="T4" fmla="*/ 3038 w 3082"/>
                  <a:gd name="T5" fmla="*/ 4 h 876"/>
                  <a:gd name="T6" fmla="*/ 3056 w 3082"/>
                  <a:gd name="T7" fmla="*/ 12 h 876"/>
                  <a:gd name="T8" fmla="*/ 3069 w 3082"/>
                  <a:gd name="T9" fmla="*/ 27 h 876"/>
                  <a:gd name="T10" fmla="*/ 3079 w 3082"/>
                  <a:gd name="T11" fmla="*/ 45 h 876"/>
                  <a:gd name="T12" fmla="*/ 3082 w 3082"/>
                  <a:gd name="T13" fmla="*/ 65 h 876"/>
                  <a:gd name="T14" fmla="*/ 3082 w 3082"/>
                  <a:gd name="T15" fmla="*/ 813 h 876"/>
                  <a:gd name="T16" fmla="*/ 3079 w 3082"/>
                  <a:gd name="T17" fmla="*/ 833 h 876"/>
                  <a:gd name="T18" fmla="*/ 3069 w 3082"/>
                  <a:gd name="T19" fmla="*/ 851 h 876"/>
                  <a:gd name="T20" fmla="*/ 3056 w 3082"/>
                  <a:gd name="T21" fmla="*/ 864 h 876"/>
                  <a:gd name="T22" fmla="*/ 3038 w 3082"/>
                  <a:gd name="T23" fmla="*/ 874 h 876"/>
                  <a:gd name="T24" fmla="*/ 3018 w 3082"/>
                  <a:gd name="T25" fmla="*/ 876 h 876"/>
                  <a:gd name="T26" fmla="*/ 64 w 3082"/>
                  <a:gd name="T27" fmla="*/ 876 h 876"/>
                  <a:gd name="T28" fmla="*/ 43 w 3082"/>
                  <a:gd name="T29" fmla="*/ 874 h 876"/>
                  <a:gd name="T30" fmla="*/ 26 w 3082"/>
                  <a:gd name="T31" fmla="*/ 864 h 876"/>
                  <a:gd name="T32" fmla="*/ 12 w 3082"/>
                  <a:gd name="T33" fmla="*/ 851 h 876"/>
                  <a:gd name="T34" fmla="*/ 3 w 3082"/>
                  <a:gd name="T35" fmla="*/ 833 h 876"/>
                  <a:gd name="T36" fmla="*/ 0 w 3082"/>
                  <a:gd name="T37" fmla="*/ 813 h 876"/>
                  <a:gd name="T38" fmla="*/ 0 w 3082"/>
                  <a:gd name="T39" fmla="*/ 65 h 876"/>
                  <a:gd name="T40" fmla="*/ 3 w 3082"/>
                  <a:gd name="T41" fmla="*/ 45 h 876"/>
                  <a:gd name="T42" fmla="*/ 12 w 3082"/>
                  <a:gd name="T43" fmla="*/ 27 h 876"/>
                  <a:gd name="T44" fmla="*/ 26 w 3082"/>
                  <a:gd name="T45" fmla="*/ 12 h 876"/>
                  <a:gd name="T46" fmla="*/ 43 w 3082"/>
                  <a:gd name="T47" fmla="*/ 4 h 876"/>
                  <a:gd name="T48" fmla="*/ 64 w 3082"/>
                  <a:gd name="T49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82" h="876">
                    <a:moveTo>
                      <a:pt x="64" y="0"/>
                    </a:moveTo>
                    <a:lnTo>
                      <a:pt x="3018" y="0"/>
                    </a:lnTo>
                    <a:lnTo>
                      <a:pt x="3038" y="4"/>
                    </a:lnTo>
                    <a:lnTo>
                      <a:pt x="3056" y="12"/>
                    </a:lnTo>
                    <a:lnTo>
                      <a:pt x="3069" y="27"/>
                    </a:lnTo>
                    <a:lnTo>
                      <a:pt x="3079" y="45"/>
                    </a:lnTo>
                    <a:lnTo>
                      <a:pt x="3082" y="65"/>
                    </a:lnTo>
                    <a:lnTo>
                      <a:pt x="3082" y="813"/>
                    </a:lnTo>
                    <a:lnTo>
                      <a:pt x="3079" y="833"/>
                    </a:lnTo>
                    <a:lnTo>
                      <a:pt x="3069" y="851"/>
                    </a:lnTo>
                    <a:lnTo>
                      <a:pt x="3056" y="864"/>
                    </a:lnTo>
                    <a:lnTo>
                      <a:pt x="3038" y="874"/>
                    </a:lnTo>
                    <a:lnTo>
                      <a:pt x="3018" y="876"/>
                    </a:lnTo>
                    <a:lnTo>
                      <a:pt x="64" y="876"/>
                    </a:lnTo>
                    <a:lnTo>
                      <a:pt x="43" y="874"/>
                    </a:lnTo>
                    <a:lnTo>
                      <a:pt x="26" y="864"/>
                    </a:lnTo>
                    <a:lnTo>
                      <a:pt x="12" y="851"/>
                    </a:lnTo>
                    <a:lnTo>
                      <a:pt x="3" y="833"/>
                    </a:lnTo>
                    <a:lnTo>
                      <a:pt x="0" y="813"/>
                    </a:lnTo>
                    <a:lnTo>
                      <a:pt x="0" y="65"/>
                    </a:lnTo>
                    <a:lnTo>
                      <a:pt x="3" y="45"/>
                    </a:lnTo>
                    <a:lnTo>
                      <a:pt x="12" y="27"/>
                    </a:lnTo>
                    <a:lnTo>
                      <a:pt x="26" y="12"/>
                    </a:lnTo>
                    <a:lnTo>
                      <a:pt x="43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6153138" y="1053622"/>
            <a:ext cx="2830914" cy="1689577"/>
            <a:chOff x="6153138" y="1053622"/>
            <a:chExt cx="2830914" cy="1689577"/>
          </a:xfrm>
        </p:grpSpPr>
        <p:sp>
          <p:nvSpPr>
            <p:cNvPr id="50" name="Rectangle 49"/>
            <p:cNvSpPr/>
            <p:nvPr/>
          </p:nvSpPr>
          <p:spPr>
            <a:xfrm>
              <a:off x="6153138" y="1053622"/>
              <a:ext cx="2830914" cy="16895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46657" y="2135075"/>
              <a:ext cx="1043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Group 14"/>
            <p:cNvGrpSpPr>
              <a:grpSpLocks noChangeAspect="1"/>
            </p:cNvGrpSpPr>
            <p:nvPr/>
          </p:nvGrpSpPr>
          <p:grpSpPr bwMode="auto">
            <a:xfrm>
              <a:off x="7248872" y="1407364"/>
              <a:ext cx="639446" cy="668209"/>
              <a:chOff x="-516" y="-310"/>
              <a:chExt cx="289" cy="302"/>
            </a:xfrm>
            <a:solidFill>
              <a:schemeClr val="bg1"/>
            </a:solidFill>
          </p:grpSpPr>
          <p:sp>
            <p:nvSpPr>
              <p:cNvPr id="26" name="Freeform 16"/>
              <p:cNvSpPr>
                <a:spLocks/>
              </p:cNvSpPr>
              <p:nvPr/>
            </p:nvSpPr>
            <p:spPr bwMode="auto">
              <a:xfrm>
                <a:off x="-516" y="-212"/>
                <a:ext cx="205" cy="204"/>
              </a:xfrm>
              <a:custGeom>
                <a:avLst/>
                <a:gdLst>
                  <a:gd name="T0" fmla="*/ 259 w 2252"/>
                  <a:gd name="T1" fmla="*/ 2 h 2247"/>
                  <a:gd name="T2" fmla="*/ 1576 w 2252"/>
                  <a:gd name="T3" fmla="*/ 741 h 2247"/>
                  <a:gd name="T4" fmla="*/ 1598 w 2252"/>
                  <a:gd name="T5" fmla="*/ 764 h 2247"/>
                  <a:gd name="T6" fmla="*/ 1608 w 2252"/>
                  <a:gd name="T7" fmla="*/ 795 h 2247"/>
                  <a:gd name="T8" fmla="*/ 1597 w 2252"/>
                  <a:gd name="T9" fmla="*/ 826 h 2247"/>
                  <a:gd name="T10" fmla="*/ 1574 w 2252"/>
                  <a:gd name="T11" fmla="*/ 847 h 2247"/>
                  <a:gd name="T12" fmla="*/ 1187 w 2252"/>
                  <a:gd name="T13" fmla="*/ 1150 h 2247"/>
                  <a:gd name="T14" fmla="*/ 1272 w 2252"/>
                  <a:gd name="T15" fmla="*/ 1303 h 2247"/>
                  <a:gd name="T16" fmla="*/ 1350 w 2252"/>
                  <a:gd name="T17" fmla="*/ 1435 h 2247"/>
                  <a:gd name="T18" fmla="*/ 1437 w 2252"/>
                  <a:gd name="T19" fmla="*/ 1565 h 2247"/>
                  <a:gd name="T20" fmla="*/ 1537 w 2252"/>
                  <a:gd name="T21" fmla="*/ 1687 h 2247"/>
                  <a:gd name="T22" fmla="*/ 1638 w 2252"/>
                  <a:gd name="T23" fmla="*/ 1785 h 2247"/>
                  <a:gd name="T24" fmla="*/ 1736 w 2252"/>
                  <a:gd name="T25" fmla="*/ 1861 h 2247"/>
                  <a:gd name="T26" fmla="*/ 1829 w 2252"/>
                  <a:gd name="T27" fmla="*/ 1918 h 2247"/>
                  <a:gd name="T28" fmla="*/ 1917 w 2252"/>
                  <a:gd name="T29" fmla="*/ 1960 h 2247"/>
                  <a:gd name="T30" fmla="*/ 1995 w 2252"/>
                  <a:gd name="T31" fmla="*/ 1988 h 2247"/>
                  <a:gd name="T32" fmla="*/ 2063 w 2252"/>
                  <a:gd name="T33" fmla="*/ 2004 h 2247"/>
                  <a:gd name="T34" fmla="*/ 2119 w 2252"/>
                  <a:gd name="T35" fmla="*/ 2013 h 2247"/>
                  <a:gd name="T36" fmla="*/ 2159 w 2252"/>
                  <a:gd name="T37" fmla="*/ 2016 h 2247"/>
                  <a:gd name="T38" fmla="*/ 2183 w 2252"/>
                  <a:gd name="T39" fmla="*/ 2016 h 2247"/>
                  <a:gd name="T40" fmla="*/ 2206 w 2252"/>
                  <a:gd name="T41" fmla="*/ 2017 h 2247"/>
                  <a:gd name="T42" fmla="*/ 2236 w 2252"/>
                  <a:gd name="T43" fmla="*/ 2034 h 2247"/>
                  <a:gd name="T44" fmla="*/ 2248 w 2252"/>
                  <a:gd name="T45" fmla="*/ 2054 h 2247"/>
                  <a:gd name="T46" fmla="*/ 2252 w 2252"/>
                  <a:gd name="T47" fmla="*/ 2076 h 2247"/>
                  <a:gd name="T48" fmla="*/ 2244 w 2252"/>
                  <a:gd name="T49" fmla="*/ 2107 h 2247"/>
                  <a:gd name="T50" fmla="*/ 2219 w 2252"/>
                  <a:gd name="T51" fmla="*/ 2130 h 2247"/>
                  <a:gd name="T52" fmla="*/ 2067 w 2252"/>
                  <a:gd name="T53" fmla="*/ 2195 h 2247"/>
                  <a:gd name="T54" fmla="*/ 1920 w 2252"/>
                  <a:gd name="T55" fmla="*/ 2232 h 2247"/>
                  <a:gd name="T56" fmla="*/ 1776 w 2252"/>
                  <a:gd name="T57" fmla="*/ 2247 h 2247"/>
                  <a:gd name="T58" fmla="*/ 1637 w 2252"/>
                  <a:gd name="T59" fmla="*/ 2240 h 2247"/>
                  <a:gd name="T60" fmla="*/ 1503 w 2252"/>
                  <a:gd name="T61" fmla="*/ 2214 h 2247"/>
                  <a:gd name="T62" fmla="*/ 1375 w 2252"/>
                  <a:gd name="T63" fmla="*/ 2173 h 2247"/>
                  <a:gd name="T64" fmla="*/ 1253 w 2252"/>
                  <a:gd name="T65" fmla="*/ 2119 h 2247"/>
                  <a:gd name="T66" fmla="*/ 1139 w 2252"/>
                  <a:gd name="T67" fmla="*/ 2053 h 2247"/>
                  <a:gd name="T68" fmla="*/ 1031 w 2252"/>
                  <a:gd name="T69" fmla="*/ 1979 h 2247"/>
                  <a:gd name="T70" fmla="*/ 931 w 2252"/>
                  <a:gd name="T71" fmla="*/ 1899 h 2247"/>
                  <a:gd name="T72" fmla="*/ 839 w 2252"/>
                  <a:gd name="T73" fmla="*/ 1817 h 2247"/>
                  <a:gd name="T74" fmla="*/ 755 w 2252"/>
                  <a:gd name="T75" fmla="*/ 1734 h 2247"/>
                  <a:gd name="T76" fmla="*/ 681 w 2252"/>
                  <a:gd name="T77" fmla="*/ 1653 h 2247"/>
                  <a:gd name="T78" fmla="*/ 617 w 2252"/>
                  <a:gd name="T79" fmla="*/ 1577 h 2247"/>
                  <a:gd name="T80" fmla="*/ 562 w 2252"/>
                  <a:gd name="T81" fmla="*/ 1508 h 2247"/>
                  <a:gd name="T82" fmla="*/ 519 w 2252"/>
                  <a:gd name="T83" fmla="*/ 1449 h 2247"/>
                  <a:gd name="T84" fmla="*/ 486 w 2252"/>
                  <a:gd name="T85" fmla="*/ 1402 h 2247"/>
                  <a:gd name="T86" fmla="*/ 71 w 2252"/>
                  <a:gd name="T87" fmla="*/ 1611 h 2247"/>
                  <a:gd name="T88" fmla="*/ 39 w 2252"/>
                  <a:gd name="T89" fmla="*/ 1609 h 2247"/>
                  <a:gd name="T90" fmla="*/ 13 w 2252"/>
                  <a:gd name="T91" fmla="*/ 1589 h 2247"/>
                  <a:gd name="T92" fmla="*/ 0 w 2252"/>
                  <a:gd name="T93" fmla="*/ 1561 h 2247"/>
                  <a:gd name="T94" fmla="*/ 184 w 2252"/>
                  <a:gd name="T95" fmla="*/ 53 h 2247"/>
                  <a:gd name="T96" fmla="*/ 194 w 2252"/>
                  <a:gd name="T97" fmla="*/ 26 h 2247"/>
                  <a:gd name="T98" fmla="*/ 216 w 2252"/>
                  <a:gd name="T99" fmla="*/ 6 h 2247"/>
                  <a:gd name="T100" fmla="*/ 245 w 2252"/>
                  <a:gd name="T101" fmla="*/ 0 h 2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52" h="2247">
                    <a:moveTo>
                      <a:pt x="245" y="0"/>
                    </a:moveTo>
                    <a:lnTo>
                      <a:pt x="259" y="2"/>
                    </a:lnTo>
                    <a:lnTo>
                      <a:pt x="273" y="7"/>
                    </a:lnTo>
                    <a:lnTo>
                      <a:pt x="1576" y="741"/>
                    </a:lnTo>
                    <a:lnTo>
                      <a:pt x="1589" y="751"/>
                    </a:lnTo>
                    <a:lnTo>
                      <a:pt x="1598" y="764"/>
                    </a:lnTo>
                    <a:lnTo>
                      <a:pt x="1605" y="778"/>
                    </a:lnTo>
                    <a:lnTo>
                      <a:pt x="1608" y="795"/>
                    </a:lnTo>
                    <a:lnTo>
                      <a:pt x="1605" y="810"/>
                    </a:lnTo>
                    <a:lnTo>
                      <a:pt x="1597" y="826"/>
                    </a:lnTo>
                    <a:lnTo>
                      <a:pt x="1587" y="837"/>
                    </a:lnTo>
                    <a:lnTo>
                      <a:pt x="1574" y="847"/>
                    </a:lnTo>
                    <a:lnTo>
                      <a:pt x="1143" y="1066"/>
                    </a:lnTo>
                    <a:lnTo>
                      <a:pt x="1187" y="1150"/>
                    </a:lnTo>
                    <a:lnTo>
                      <a:pt x="1231" y="1229"/>
                    </a:lnTo>
                    <a:lnTo>
                      <a:pt x="1272" y="1303"/>
                    </a:lnTo>
                    <a:lnTo>
                      <a:pt x="1311" y="1372"/>
                    </a:lnTo>
                    <a:lnTo>
                      <a:pt x="1350" y="1435"/>
                    </a:lnTo>
                    <a:lnTo>
                      <a:pt x="1388" y="1495"/>
                    </a:lnTo>
                    <a:lnTo>
                      <a:pt x="1437" y="1565"/>
                    </a:lnTo>
                    <a:lnTo>
                      <a:pt x="1487" y="1630"/>
                    </a:lnTo>
                    <a:lnTo>
                      <a:pt x="1537" y="1687"/>
                    </a:lnTo>
                    <a:lnTo>
                      <a:pt x="1588" y="1739"/>
                    </a:lnTo>
                    <a:lnTo>
                      <a:pt x="1638" y="1785"/>
                    </a:lnTo>
                    <a:lnTo>
                      <a:pt x="1687" y="1825"/>
                    </a:lnTo>
                    <a:lnTo>
                      <a:pt x="1736" y="1861"/>
                    </a:lnTo>
                    <a:lnTo>
                      <a:pt x="1783" y="1892"/>
                    </a:lnTo>
                    <a:lnTo>
                      <a:pt x="1829" y="1918"/>
                    </a:lnTo>
                    <a:lnTo>
                      <a:pt x="1874" y="1941"/>
                    </a:lnTo>
                    <a:lnTo>
                      <a:pt x="1917" y="1960"/>
                    </a:lnTo>
                    <a:lnTo>
                      <a:pt x="1957" y="1975"/>
                    </a:lnTo>
                    <a:lnTo>
                      <a:pt x="1995" y="1988"/>
                    </a:lnTo>
                    <a:lnTo>
                      <a:pt x="2031" y="1997"/>
                    </a:lnTo>
                    <a:lnTo>
                      <a:pt x="2063" y="2004"/>
                    </a:lnTo>
                    <a:lnTo>
                      <a:pt x="2093" y="2009"/>
                    </a:lnTo>
                    <a:lnTo>
                      <a:pt x="2119" y="2013"/>
                    </a:lnTo>
                    <a:lnTo>
                      <a:pt x="2142" y="2015"/>
                    </a:lnTo>
                    <a:lnTo>
                      <a:pt x="2159" y="2016"/>
                    </a:lnTo>
                    <a:lnTo>
                      <a:pt x="2174" y="2016"/>
                    </a:lnTo>
                    <a:lnTo>
                      <a:pt x="2183" y="2016"/>
                    </a:lnTo>
                    <a:lnTo>
                      <a:pt x="2188" y="2016"/>
                    </a:lnTo>
                    <a:lnTo>
                      <a:pt x="2206" y="2017"/>
                    </a:lnTo>
                    <a:lnTo>
                      <a:pt x="2222" y="2024"/>
                    </a:lnTo>
                    <a:lnTo>
                      <a:pt x="2236" y="2034"/>
                    </a:lnTo>
                    <a:lnTo>
                      <a:pt x="2245" y="2049"/>
                    </a:lnTo>
                    <a:lnTo>
                      <a:pt x="2248" y="2054"/>
                    </a:lnTo>
                    <a:lnTo>
                      <a:pt x="2250" y="2059"/>
                    </a:lnTo>
                    <a:lnTo>
                      <a:pt x="2252" y="2076"/>
                    </a:lnTo>
                    <a:lnTo>
                      <a:pt x="2250" y="2093"/>
                    </a:lnTo>
                    <a:lnTo>
                      <a:pt x="2244" y="2107"/>
                    </a:lnTo>
                    <a:lnTo>
                      <a:pt x="2234" y="2121"/>
                    </a:lnTo>
                    <a:lnTo>
                      <a:pt x="2219" y="2130"/>
                    </a:lnTo>
                    <a:lnTo>
                      <a:pt x="2143" y="2165"/>
                    </a:lnTo>
                    <a:lnTo>
                      <a:pt x="2067" y="2195"/>
                    </a:lnTo>
                    <a:lnTo>
                      <a:pt x="1993" y="2216"/>
                    </a:lnTo>
                    <a:lnTo>
                      <a:pt x="1920" y="2232"/>
                    </a:lnTo>
                    <a:lnTo>
                      <a:pt x="1847" y="2242"/>
                    </a:lnTo>
                    <a:lnTo>
                      <a:pt x="1776" y="2247"/>
                    </a:lnTo>
                    <a:lnTo>
                      <a:pt x="1706" y="2246"/>
                    </a:lnTo>
                    <a:lnTo>
                      <a:pt x="1637" y="2240"/>
                    </a:lnTo>
                    <a:lnTo>
                      <a:pt x="1569" y="2229"/>
                    </a:lnTo>
                    <a:lnTo>
                      <a:pt x="1503" y="2214"/>
                    </a:lnTo>
                    <a:lnTo>
                      <a:pt x="1438" y="2196"/>
                    </a:lnTo>
                    <a:lnTo>
                      <a:pt x="1375" y="2173"/>
                    </a:lnTo>
                    <a:lnTo>
                      <a:pt x="1313" y="2148"/>
                    </a:lnTo>
                    <a:lnTo>
                      <a:pt x="1253" y="2119"/>
                    </a:lnTo>
                    <a:lnTo>
                      <a:pt x="1195" y="2086"/>
                    </a:lnTo>
                    <a:lnTo>
                      <a:pt x="1139" y="2053"/>
                    </a:lnTo>
                    <a:lnTo>
                      <a:pt x="1084" y="2017"/>
                    </a:lnTo>
                    <a:lnTo>
                      <a:pt x="1031" y="1979"/>
                    </a:lnTo>
                    <a:lnTo>
                      <a:pt x="979" y="1940"/>
                    </a:lnTo>
                    <a:lnTo>
                      <a:pt x="931" y="1899"/>
                    </a:lnTo>
                    <a:lnTo>
                      <a:pt x="883" y="1859"/>
                    </a:lnTo>
                    <a:lnTo>
                      <a:pt x="839" y="1817"/>
                    </a:lnTo>
                    <a:lnTo>
                      <a:pt x="796" y="1775"/>
                    </a:lnTo>
                    <a:lnTo>
                      <a:pt x="755" y="1734"/>
                    </a:lnTo>
                    <a:lnTo>
                      <a:pt x="717" y="1693"/>
                    </a:lnTo>
                    <a:lnTo>
                      <a:pt x="681" y="1653"/>
                    </a:lnTo>
                    <a:lnTo>
                      <a:pt x="648" y="1614"/>
                    </a:lnTo>
                    <a:lnTo>
                      <a:pt x="617" y="1577"/>
                    </a:lnTo>
                    <a:lnTo>
                      <a:pt x="588" y="1541"/>
                    </a:lnTo>
                    <a:lnTo>
                      <a:pt x="562" y="1508"/>
                    </a:lnTo>
                    <a:lnTo>
                      <a:pt x="539" y="1477"/>
                    </a:lnTo>
                    <a:lnTo>
                      <a:pt x="519" y="1449"/>
                    </a:lnTo>
                    <a:lnTo>
                      <a:pt x="501" y="1424"/>
                    </a:lnTo>
                    <a:lnTo>
                      <a:pt x="486" y="1402"/>
                    </a:lnTo>
                    <a:lnTo>
                      <a:pt x="87" y="1606"/>
                    </a:lnTo>
                    <a:lnTo>
                      <a:pt x="71" y="1611"/>
                    </a:lnTo>
                    <a:lnTo>
                      <a:pt x="55" y="1612"/>
                    </a:lnTo>
                    <a:lnTo>
                      <a:pt x="39" y="1609"/>
                    </a:lnTo>
                    <a:lnTo>
                      <a:pt x="25" y="1601"/>
                    </a:lnTo>
                    <a:lnTo>
                      <a:pt x="13" y="1589"/>
                    </a:lnTo>
                    <a:lnTo>
                      <a:pt x="5" y="1576"/>
                    </a:lnTo>
                    <a:lnTo>
                      <a:pt x="0" y="1561"/>
                    </a:lnTo>
                    <a:lnTo>
                      <a:pt x="0" y="1545"/>
                    </a:lnTo>
                    <a:lnTo>
                      <a:pt x="184" y="53"/>
                    </a:lnTo>
                    <a:lnTo>
                      <a:pt x="188" y="39"/>
                    </a:lnTo>
                    <a:lnTo>
                      <a:pt x="194" y="26"/>
                    </a:lnTo>
                    <a:lnTo>
                      <a:pt x="205" y="16"/>
                    </a:lnTo>
                    <a:lnTo>
                      <a:pt x="216" y="6"/>
                    </a:lnTo>
                    <a:lnTo>
                      <a:pt x="230" y="1"/>
                    </a:lnTo>
                    <a:lnTo>
                      <a:pt x="2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7"/>
              <p:cNvSpPr>
                <a:spLocks/>
              </p:cNvSpPr>
              <p:nvPr/>
            </p:nvSpPr>
            <p:spPr bwMode="auto">
              <a:xfrm>
                <a:off x="-432" y="-310"/>
                <a:ext cx="205" cy="204"/>
              </a:xfrm>
              <a:custGeom>
                <a:avLst/>
                <a:gdLst>
                  <a:gd name="T0" fmla="*/ 546 w 2253"/>
                  <a:gd name="T1" fmla="*/ 1 h 2246"/>
                  <a:gd name="T2" fmla="*/ 684 w 2253"/>
                  <a:gd name="T3" fmla="*/ 18 h 2246"/>
                  <a:gd name="T4" fmla="*/ 814 w 2253"/>
                  <a:gd name="T5" fmla="*/ 51 h 2246"/>
                  <a:gd name="T6" fmla="*/ 939 w 2253"/>
                  <a:gd name="T7" fmla="*/ 99 h 2246"/>
                  <a:gd name="T8" fmla="*/ 1058 w 2253"/>
                  <a:gd name="T9" fmla="*/ 160 h 2246"/>
                  <a:gd name="T10" fmla="*/ 1169 w 2253"/>
                  <a:gd name="T11" fmla="*/ 230 h 2246"/>
                  <a:gd name="T12" fmla="*/ 1273 w 2253"/>
                  <a:gd name="T13" fmla="*/ 307 h 2246"/>
                  <a:gd name="T14" fmla="*/ 1369 w 2253"/>
                  <a:gd name="T15" fmla="*/ 388 h 2246"/>
                  <a:gd name="T16" fmla="*/ 1457 w 2253"/>
                  <a:gd name="T17" fmla="*/ 471 h 2246"/>
                  <a:gd name="T18" fmla="*/ 1535 w 2253"/>
                  <a:gd name="T19" fmla="*/ 553 h 2246"/>
                  <a:gd name="T20" fmla="*/ 1605 w 2253"/>
                  <a:gd name="T21" fmla="*/ 632 h 2246"/>
                  <a:gd name="T22" fmla="*/ 1664 w 2253"/>
                  <a:gd name="T23" fmla="*/ 705 h 2246"/>
                  <a:gd name="T24" fmla="*/ 1714 w 2253"/>
                  <a:gd name="T25" fmla="*/ 769 h 2246"/>
                  <a:gd name="T26" fmla="*/ 1752 w 2253"/>
                  <a:gd name="T27" fmla="*/ 823 h 2246"/>
                  <a:gd name="T28" fmla="*/ 2166 w 2253"/>
                  <a:gd name="T29" fmla="*/ 641 h 2246"/>
                  <a:gd name="T30" fmla="*/ 2197 w 2253"/>
                  <a:gd name="T31" fmla="*/ 634 h 2246"/>
                  <a:gd name="T32" fmla="*/ 2227 w 2253"/>
                  <a:gd name="T33" fmla="*/ 646 h 2246"/>
                  <a:gd name="T34" fmla="*/ 2248 w 2253"/>
                  <a:gd name="T35" fmla="*/ 671 h 2246"/>
                  <a:gd name="T36" fmla="*/ 2253 w 2253"/>
                  <a:gd name="T37" fmla="*/ 702 h 2246"/>
                  <a:gd name="T38" fmla="*/ 2065 w 2253"/>
                  <a:gd name="T39" fmla="*/ 2208 h 2246"/>
                  <a:gd name="T40" fmla="*/ 2049 w 2253"/>
                  <a:gd name="T41" fmla="*/ 2231 h 2246"/>
                  <a:gd name="T42" fmla="*/ 2022 w 2253"/>
                  <a:gd name="T43" fmla="*/ 2244 h 2246"/>
                  <a:gd name="T44" fmla="*/ 1994 w 2253"/>
                  <a:gd name="T45" fmla="*/ 2244 h 2246"/>
                  <a:gd name="T46" fmla="*/ 677 w 2253"/>
                  <a:gd name="T47" fmla="*/ 1506 h 2246"/>
                  <a:gd name="T48" fmla="*/ 654 w 2253"/>
                  <a:gd name="T49" fmla="*/ 1483 h 2246"/>
                  <a:gd name="T50" fmla="*/ 646 w 2253"/>
                  <a:gd name="T51" fmla="*/ 1452 h 2246"/>
                  <a:gd name="T52" fmla="*/ 656 w 2253"/>
                  <a:gd name="T53" fmla="*/ 1421 h 2246"/>
                  <a:gd name="T54" fmla="*/ 679 w 2253"/>
                  <a:gd name="T55" fmla="*/ 1400 h 2246"/>
                  <a:gd name="T56" fmla="*/ 1066 w 2253"/>
                  <a:gd name="T57" fmla="*/ 1096 h 2246"/>
                  <a:gd name="T58" fmla="*/ 981 w 2253"/>
                  <a:gd name="T59" fmla="*/ 943 h 2246"/>
                  <a:gd name="T60" fmla="*/ 903 w 2253"/>
                  <a:gd name="T61" fmla="*/ 811 h 2246"/>
                  <a:gd name="T62" fmla="*/ 816 w 2253"/>
                  <a:gd name="T63" fmla="*/ 681 h 2246"/>
                  <a:gd name="T64" fmla="*/ 716 w 2253"/>
                  <a:gd name="T65" fmla="*/ 559 h 2246"/>
                  <a:gd name="T66" fmla="*/ 616 w 2253"/>
                  <a:gd name="T67" fmla="*/ 462 h 2246"/>
                  <a:gd name="T68" fmla="*/ 517 w 2253"/>
                  <a:gd name="T69" fmla="*/ 386 h 2246"/>
                  <a:gd name="T70" fmla="*/ 423 w 2253"/>
                  <a:gd name="T71" fmla="*/ 329 h 2246"/>
                  <a:gd name="T72" fmla="*/ 337 w 2253"/>
                  <a:gd name="T73" fmla="*/ 287 h 2246"/>
                  <a:gd name="T74" fmla="*/ 257 w 2253"/>
                  <a:gd name="T75" fmla="*/ 259 h 2246"/>
                  <a:gd name="T76" fmla="*/ 189 w 2253"/>
                  <a:gd name="T77" fmla="*/ 242 h 2246"/>
                  <a:gd name="T78" fmla="*/ 134 w 2253"/>
                  <a:gd name="T79" fmla="*/ 234 h 2246"/>
                  <a:gd name="T80" fmla="*/ 93 w 2253"/>
                  <a:gd name="T81" fmla="*/ 231 h 2246"/>
                  <a:gd name="T82" fmla="*/ 69 w 2253"/>
                  <a:gd name="T83" fmla="*/ 231 h 2246"/>
                  <a:gd name="T84" fmla="*/ 46 w 2253"/>
                  <a:gd name="T85" fmla="*/ 230 h 2246"/>
                  <a:gd name="T86" fmla="*/ 17 w 2253"/>
                  <a:gd name="T87" fmla="*/ 212 h 2246"/>
                  <a:gd name="T88" fmla="*/ 5 w 2253"/>
                  <a:gd name="T89" fmla="*/ 192 h 2246"/>
                  <a:gd name="T90" fmla="*/ 0 w 2253"/>
                  <a:gd name="T91" fmla="*/ 170 h 2246"/>
                  <a:gd name="T92" fmla="*/ 9 w 2253"/>
                  <a:gd name="T93" fmla="*/ 139 h 2246"/>
                  <a:gd name="T94" fmla="*/ 33 w 2253"/>
                  <a:gd name="T95" fmla="*/ 116 h 2246"/>
                  <a:gd name="T96" fmla="*/ 185 w 2253"/>
                  <a:gd name="T97" fmla="*/ 52 h 2246"/>
                  <a:gd name="T98" fmla="*/ 333 w 2253"/>
                  <a:gd name="T99" fmla="*/ 13 h 2246"/>
                  <a:gd name="T100" fmla="*/ 477 w 2253"/>
                  <a:gd name="T101" fmla="*/ 0 h 2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53" h="2246">
                    <a:moveTo>
                      <a:pt x="477" y="0"/>
                    </a:moveTo>
                    <a:lnTo>
                      <a:pt x="546" y="1"/>
                    </a:lnTo>
                    <a:lnTo>
                      <a:pt x="616" y="6"/>
                    </a:lnTo>
                    <a:lnTo>
                      <a:pt x="684" y="18"/>
                    </a:lnTo>
                    <a:lnTo>
                      <a:pt x="750" y="32"/>
                    </a:lnTo>
                    <a:lnTo>
                      <a:pt x="814" y="51"/>
                    </a:lnTo>
                    <a:lnTo>
                      <a:pt x="877" y="74"/>
                    </a:lnTo>
                    <a:lnTo>
                      <a:pt x="939" y="99"/>
                    </a:lnTo>
                    <a:lnTo>
                      <a:pt x="999" y="128"/>
                    </a:lnTo>
                    <a:lnTo>
                      <a:pt x="1058" y="160"/>
                    </a:lnTo>
                    <a:lnTo>
                      <a:pt x="1115" y="193"/>
                    </a:lnTo>
                    <a:lnTo>
                      <a:pt x="1169" y="230"/>
                    </a:lnTo>
                    <a:lnTo>
                      <a:pt x="1222" y="267"/>
                    </a:lnTo>
                    <a:lnTo>
                      <a:pt x="1273" y="307"/>
                    </a:lnTo>
                    <a:lnTo>
                      <a:pt x="1322" y="347"/>
                    </a:lnTo>
                    <a:lnTo>
                      <a:pt x="1369" y="388"/>
                    </a:lnTo>
                    <a:lnTo>
                      <a:pt x="1414" y="429"/>
                    </a:lnTo>
                    <a:lnTo>
                      <a:pt x="1457" y="471"/>
                    </a:lnTo>
                    <a:lnTo>
                      <a:pt x="1497" y="513"/>
                    </a:lnTo>
                    <a:lnTo>
                      <a:pt x="1535" y="553"/>
                    </a:lnTo>
                    <a:lnTo>
                      <a:pt x="1571" y="593"/>
                    </a:lnTo>
                    <a:lnTo>
                      <a:pt x="1605" y="632"/>
                    </a:lnTo>
                    <a:lnTo>
                      <a:pt x="1636" y="670"/>
                    </a:lnTo>
                    <a:lnTo>
                      <a:pt x="1664" y="705"/>
                    </a:lnTo>
                    <a:lnTo>
                      <a:pt x="1690" y="738"/>
                    </a:lnTo>
                    <a:lnTo>
                      <a:pt x="1714" y="769"/>
                    </a:lnTo>
                    <a:lnTo>
                      <a:pt x="1735" y="798"/>
                    </a:lnTo>
                    <a:lnTo>
                      <a:pt x="1752" y="823"/>
                    </a:lnTo>
                    <a:lnTo>
                      <a:pt x="1767" y="844"/>
                    </a:lnTo>
                    <a:lnTo>
                      <a:pt x="2166" y="641"/>
                    </a:lnTo>
                    <a:lnTo>
                      <a:pt x="2182" y="635"/>
                    </a:lnTo>
                    <a:lnTo>
                      <a:pt x="2197" y="634"/>
                    </a:lnTo>
                    <a:lnTo>
                      <a:pt x="2213" y="637"/>
                    </a:lnTo>
                    <a:lnTo>
                      <a:pt x="2227" y="646"/>
                    </a:lnTo>
                    <a:lnTo>
                      <a:pt x="2240" y="657"/>
                    </a:lnTo>
                    <a:lnTo>
                      <a:pt x="2248" y="671"/>
                    </a:lnTo>
                    <a:lnTo>
                      <a:pt x="2252" y="686"/>
                    </a:lnTo>
                    <a:lnTo>
                      <a:pt x="2253" y="702"/>
                    </a:lnTo>
                    <a:lnTo>
                      <a:pt x="2068" y="2193"/>
                    </a:lnTo>
                    <a:lnTo>
                      <a:pt x="2065" y="2208"/>
                    </a:lnTo>
                    <a:lnTo>
                      <a:pt x="2058" y="2220"/>
                    </a:lnTo>
                    <a:lnTo>
                      <a:pt x="2049" y="2231"/>
                    </a:lnTo>
                    <a:lnTo>
                      <a:pt x="2036" y="2240"/>
                    </a:lnTo>
                    <a:lnTo>
                      <a:pt x="2022" y="2244"/>
                    </a:lnTo>
                    <a:lnTo>
                      <a:pt x="2007" y="2246"/>
                    </a:lnTo>
                    <a:lnTo>
                      <a:pt x="1994" y="2244"/>
                    </a:lnTo>
                    <a:lnTo>
                      <a:pt x="1981" y="2238"/>
                    </a:lnTo>
                    <a:lnTo>
                      <a:pt x="677" y="1506"/>
                    </a:lnTo>
                    <a:lnTo>
                      <a:pt x="664" y="1495"/>
                    </a:lnTo>
                    <a:lnTo>
                      <a:pt x="654" y="1483"/>
                    </a:lnTo>
                    <a:lnTo>
                      <a:pt x="648" y="1468"/>
                    </a:lnTo>
                    <a:lnTo>
                      <a:pt x="646" y="1452"/>
                    </a:lnTo>
                    <a:lnTo>
                      <a:pt x="649" y="1435"/>
                    </a:lnTo>
                    <a:lnTo>
                      <a:pt x="656" y="1421"/>
                    </a:lnTo>
                    <a:lnTo>
                      <a:pt x="665" y="1409"/>
                    </a:lnTo>
                    <a:lnTo>
                      <a:pt x="679" y="1400"/>
                    </a:lnTo>
                    <a:lnTo>
                      <a:pt x="1111" y="1180"/>
                    </a:lnTo>
                    <a:lnTo>
                      <a:pt x="1066" y="1096"/>
                    </a:lnTo>
                    <a:lnTo>
                      <a:pt x="1023" y="1017"/>
                    </a:lnTo>
                    <a:lnTo>
                      <a:pt x="981" y="943"/>
                    </a:lnTo>
                    <a:lnTo>
                      <a:pt x="942" y="875"/>
                    </a:lnTo>
                    <a:lnTo>
                      <a:pt x="903" y="811"/>
                    </a:lnTo>
                    <a:lnTo>
                      <a:pt x="866" y="752"/>
                    </a:lnTo>
                    <a:lnTo>
                      <a:pt x="816" y="681"/>
                    </a:lnTo>
                    <a:lnTo>
                      <a:pt x="765" y="618"/>
                    </a:lnTo>
                    <a:lnTo>
                      <a:pt x="716" y="559"/>
                    </a:lnTo>
                    <a:lnTo>
                      <a:pt x="665" y="507"/>
                    </a:lnTo>
                    <a:lnTo>
                      <a:pt x="616" y="462"/>
                    </a:lnTo>
                    <a:lnTo>
                      <a:pt x="566" y="421"/>
                    </a:lnTo>
                    <a:lnTo>
                      <a:pt x="517" y="386"/>
                    </a:lnTo>
                    <a:lnTo>
                      <a:pt x="470" y="355"/>
                    </a:lnTo>
                    <a:lnTo>
                      <a:pt x="423" y="329"/>
                    </a:lnTo>
                    <a:lnTo>
                      <a:pt x="379" y="306"/>
                    </a:lnTo>
                    <a:lnTo>
                      <a:pt x="337" y="287"/>
                    </a:lnTo>
                    <a:lnTo>
                      <a:pt x="295" y="271"/>
                    </a:lnTo>
                    <a:lnTo>
                      <a:pt x="257" y="259"/>
                    </a:lnTo>
                    <a:lnTo>
                      <a:pt x="222" y="249"/>
                    </a:lnTo>
                    <a:lnTo>
                      <a:pt x="189" y="242"/>
                    </a:lnTo>
                    <a:lnTo>
                      <a:pt x="160" y="237"/>
                    </a:lnTo>
                    <a:lnTo>
                      <a:pt x="134" y="234"/>
                    </a:lnTo>
                    <a:lnTo>
                      <a:pt x="111" y="232"/>
                    </a:lnTo>
                    <a:lnTo>
                      <a:pt x="93" y="231"/>
                    </a:lnTo>
                    <a:lnTo>
                      <a:pt x="78" y="231"/>
                    </a:lnTo>
                    <a:lnTo>
                      <a:pt x="69" y="231"/>
                    </a:lnTo>
                    <a:lnTo>
                      <a:pt x="64" y="231"/>
                    </a:lnTo>
                    <a:lnTo>
                      <a:pt x="46" y="230"/>
                    </a:lnTo>
                    <a:lnTo>
                      <a:pt x="31" y="222"/>
                    </a:lnTo>
                    <a:lnTo>
                      <a:pt x="17" y="212"/>
                    </a:lnTo>
                    <a:lnTo>
                      <a:pt x="7" y="197"/>
                    </a:lnTo>
                    <a:lnTo>
                      <a:pt x="5" y="192"/>
                    </a:lnTo>
                    <a:lnTo>
                      <a:pt x="3" y="187"/>
                    </a:lnTo>
                    <a:lnTo>
                      <a:pt x="0" y="170"/>
                    </a:lnTo>
                    <a:lnTo>
                      <a:pt x="3" y="154"/>
                    </a:lnTo>
                    <a:lnTo>
                      <a:pt x="9" y="139"/>
                    </a:lnTo>
                    <a:lnTo>
                      <a:pt x="19" y="126"/>
                    </a:lnTo>
                    <a:lnTo>
                      <a:pt x="33" y="116"/>
                    </a:lnTo>
                    <a:lnTo>
                      <a:pt x="109" y="81"/>
                    </a:lnTo>
                    <a:lnTo>
                      <a:pt x="185" y="52"/>
                    </a:lnTo>
                    <a:lnTo>
                      <a:pt x="259" y="30"/>
                    </a:lnTo>
                    <a:lnTo>
                      <a:pt x="333" y="13"/>
                    </a:lnTo>
                    <a:lnTo>
                      <a:pt x="406" y="4"/>
                    </a:lnTo>
                    <a:lnTo>
                      <a:pt x="4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9098327" y="1053622"/>
            <a:ext cx="2830914" cy="1689577"/>
            <a:chOff x="9098327" y="1053622"/>
            <a:chExt cx="2830914" cy="1689577"/>
          </a:xfrm>
        </p:grpSpPr>
        <p:sp>
          <p:nvSpPr>
            <p:cNvPr id="2" name="Rectangle 1"/>
            <p:cNvSpPr/>
            <p:nvPr/>
          </p:nvSpPr>
          <p:spPr>
            <a:xfrm>
              <a:off x="9098327" y="1053622"/>
              <a:ext cx="2830914" cy="16895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966198" y="2135075"/>
              <a:ext cx="10951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Payment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0"/>
            <p:cNvGrpSpPr>
              <a:grpSpLocks noChangeAspect="1"/>
            </p:cNvGrpSpPr>
            <p:nvPr/>
          </p:nvGrpSpPr>
          <p:grpSpPr bwMode="auto">
            <a:xfrm>
              <a:off x="10213533" y="1445644"/>
              <a:ext cx="600502" cy="685271"/>
              <a:chOff x="-924" y="244"/>
              <a:chExt cx="2869" cy="3274"/>
            </a:xfrm>
            <a:solidFill>
              <a:schemeClr val="bg1"/>
            </a:solidFill>
          </p:grpSpPr>
          <p:sp>
            <p:nvSpPr>
              <p:cNvPr id="32" name="Freeform 22"/>
              <p:cNvSpPr>
                <a:spLocks/>
              </p:cNvSpPr>
              <p:nvPr/>
            </p:nvSpPr>
            <p:spPr bwMode="auto">
              <a:xfrm>
                <a:off x="715" y="2493"/>
                <a:ext cx="206" cy="410"/>
              </a:xfrm>
              <a:custGeom>
                <a:avLst/>
                <a:gdLst>
                  <a:gd name="T0" fmla="*/ 0 w 411"/>
                  <a:gd name="T1" fmla="*/ 0 h 819"/>
                  <a:gd name="T2" fmla="*/ 205 w 411"/>
                  <a:gd name="T3" fmla="*/ 0 h 819"/>
                  <a:gd name="T4" fmla="*/ 233 w 411"/>
                  <a:gd name="T5" fmla="*/ 2 h 819"/>
                  <a:gd name="T6" fmla="*/ 261 w 411"/>
                  <a:gd name="T7" fmla="*/ 6 h 819"/>
                  <a:gd name="T8" fmla="*/ 289 w 411"/>
                  <a:gd name="T9" fmla="*/ 14 h 819"/>
                  <a:gd name="T10" fmla="*/ 317 w 411"/>
                  <a:gd name="T11" fmla="*/ 26 h 819"/>
                  <a:gd name="T12" fmla="*/ 343 w 411"/>
                  <a:gd name="T13" fmla="*/ 42 h 819"/>
                  <a:gd name="T14" fmla="*/ 365 w 411"/>
                  <a:gd name="T15" fmla="*/ 62 h 819"/>
                  <a:gd name="T16" fmla="*/ 383 w 411"/>
                  <a:gd name="T17" fmla="*/ 90 h 819"/>
                  <a:gd name="T18" fmla="*/ 397 w 411"/>
                  <a:gd name="T19" fmla="*/ 121 h 819"/>
                  <a:gd name="T20" fmla="*/ 407 w 411"/>
                  <a:gd name="T21" fmla="*/ 159 h 819"/>
                  <a:gd name="T22" fmla="*/ 411 w 411"/>
                  <a:gd name="T23" fmla="*/ 205 h 819"/>
                  <a:gd name="T24" fmla="*/ 411 w 411"/>
                  <a:gd name="T25" fmla="*/ 616 h 819"/>
                  <a:gd name="T26" fmla="*/ 407 w 411"/>
                  <a:gd name="T27" fmla="*/ 662 h 819"/>
                  <a:gd name="T28" fmla="*/ 397 w 411"/>
                  <a:gd name="T29" fmla="*/ 700 h 819"/>
                  <a:gd name="T30" fmla="*/ 383 w 411"/>
                  <a:gd name="T31" fmla="*/ 731 h 819"/>
                  <a:gd name="T32" fmla="*/ 365 w 411"/>
                  <a:gd name="T33" fmla="*/ 757 h 819"/>
                  <a:gd name="T34" fmla="*/ 343 w 411"/>
                  <a:gd name="T35" fmla="*/ 779 h 819"/>
                  <a:gd name="T36" fmla="*/ 317 w 411"/>
                  <a:gd name="T37" fmla="*/ 795 h 819"/>
                  <a:gd name="T38" fmla="*/ 289 w 411"/>
                  <a:gd name="T39" fmla="*/ 805 h 819"/>
                  <a:gd name="T40" fmla="*/ 261 w 411"/>
                  <a:gd name="T41" fmla="*/ 813 h 819"/>
                  <a:gd name="T42" fmla="*/ 233 w 411"/>
                  <a:gd name="T43" fmla="*/ 817 h 819"/>
                  <a:gd name="T44" fmla="*/ 205 w 411"/>
                  <a:gd name="T45" fmla="*/ 819 h 819"/>
                  <a:gd name="T46" fmla="*/ 0 w 411"/>
                  <a:gd name="T47" fmla="*/ 819 h 819"/>
                  <a:gd name="T48" fmla="*/ 0 w 411"/>
                  <a:gd name="T49" fmla="*/ 0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1" h="819">
                    <a:moveTo>
                      <a:pt x="0" y="0"/>
                    </a:moveTo>
                    <a:lnTo>
                      <a:pt x="205" y="0"/>
                    </a:lnTo>
                    <a:lnTo>
                      <a:pt x="233" y="2"/>
                    </a:lnTo>
                    <a:lnTo>
                      <a:pt x="261" y="6"/>
                    </a:lnTo>
                    <a:lnTo>
                      <a:pt x="289" y="14"/>
                    </a:lnTo>
                    <a:lnTo>
                      <a:pt x="317" y="26"/>
                    </a:lnTo>
                    <a:lnTo>
                      <a:pt x="343" y="42"/>
                    </a:lnTo>
                    <a:lnTo>
                      <a:pt x="365" y="62"/>
                    </a:lnTo>
                    <a:lnTo>
                      <a:pt x="383" y="90"/>
                    </a:lnTo>
                    <a:lnTo>
                      <a:pt x="397" y="121"/>
                    </a:lnTo>
                    <a:lnTo>
                      <a:pt x="407" y="159"/>
                    </a:lnTo>
                    <a:lnTo>
                      <a:pt x="411" y="205"/>
                    </a:lnTo>
                    <a:lnTo>
                      <a:pt x="411" y="616"/>
                    </a:lnTo>
                    <a:lnTo>
                      <a:pt x="407" y="662"/>
                    </a:lnTo>
                    <a:lnTo>
                      <a:pt x="397" y="700"/>
                    </a:lnTo>
                    <a:lnTo>
                      <a:pt x="383" y="731"/>
                    </a:lnTo>
                    <a:lnTo>
                      <a:pt x="365" y="757"/>
                    </a:lnTo>
                    <a:lnTo>
                      <a:pt x="343" y="779"/>
                    </a:lnTo>
                    <a:lnTo>
                      <a:pt x="317" y="795"/>
                    </a:lnTo>
                    <a:lnTo>
                      <a:pt x="289" y="805"/>
                    </a:lnTo>
                    <a:lnTo>
                      <a:pt x="261" y="813"/>
                    </a:lnTo>
                    <a:lnTo>
                      <a:pt x="233" y="817"/>
                    </a:lnTo>
                    <a:lnTo>
                      <a:pt x="205" y="819"/>
                    </a:lnTo>
                    <a:lnTo>
                      <a:pt x="0" y="8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3"/>
              <p:cNvSpPr>
                <a:spLocks/>
              </p:cNvSpPr>
              <p:nvPr/>
            </p:nvSpPr>
            <p:spPr bwMode="auto">
              <a:xfrm>
                <a:off x="306" y="1880"/>
                <a:ext cx="205" cy="409"/>
              </a:xfrm>
              <a:custGeom>
                <a:avLst/>
                <a:gdLst>
                  <a:gd name="T0" fmla="*/ 206 w 411"/>
                  <a:gd name="T1" fmla="*/ 0 h 819"/>
                  <a:gd name="T2" fmla="*/ 411 w 411"/>
                  <a:gd name="T3" fmla="*/ 0 h 819"/>
                  <a:gd name="T4" fmla="*/ 411 w 411"/>
                  <a:gd name="T5" fmla="*/ 819 h 819"/>
                  <a:gd name="T6" fmla="*/ 206 w 411"/>
                  <a:gd name="T7" fmla="*/ 819 h 819"/>
                  <a:gd name="T8" fmla="*/ 178 w 411"/>
                  <a:gd name="T9" fmla="*/ 817 h 819"/>
                  <a:gd name="T10" fmla="*/ 148 w 411"/>
                  <a:gd name="T11" fmla="*/ 813 h 819"/>
                  <a:gd name="T12" fmla="*/ 120 w 411"/>
                  <a:gd name="T13" fmla="*/ 805 h 819"/>
                  <a:gd name="T14" fmla="*/ 94 w 411"/>
                  <a:gd name="T15" fmla="*/ 793 h 819"/>
                  <a:gd name="T16" fmla="*/ 68 w 411"/>
                  <a:gd name="T17" fmla="*/ 777 h 819"/>
                  <a:gd name="T18" fmla="*/ 46 w 411"/>
                  <a:gd name="T19" fmla="*/ 757 h 819"/>
                  <a:gd name="T20" fmla="*/ 28 w 411"/>
                  <a:gd name="T21" fmla="*/ 730 h 819"/>
                  <a:gd name="T22" fmla="*/ 12 w 411"/>
                  <a:gd name="T23" fmla="*/ 698 h 819"/>
                  <a:gd name="T24" fmla="*/ 4 w 411"/>
                  <a:gd name="T25" fmla="*/ 660 h 819"/>
                  <a:gd name="T26" fmla="*/ 0 w 411"/>
                  <a:gd name="T27" fmla="*/ 614 h 819"/>
                  <a:gd name="T28" fmla="*/ 0 w 411"/>
                  <a:gd name="T29" fmla="*/ 203 h 819"/>
                  <a:gd name="T30" fmla="*/ 4 w 411"/>
                  <a:gd name="T31" fmla="*/ 157 h 819"/>
                  <a:gd name="T32" fmla="*/ 12 w 411"/>
                  <a:gd name="T33" fmla="*/ 120 h 819"/>
                  <a:gd name="T34" fmla="*/ 28 w 411"/>
                  <a:gd name="T35" fmla="*/ 88 h 819"/>
                  <a:gd name="T36" fmla="*/ 46 w 411"/>
                  <a:gd name="T37" fmla="*/ 62 h 819"/>
                  <a:gd name="T38" fmla="*/ 68 w 411"/>
                  <a:gd name="T39" fmla="*/ 40 h 819"/>
                  <a:gd name="T40" fmla="*/ 94 w 411"/>
                  <a:gd name="T41" fmla="*/ 26 h 819"/>
                  <a:gd name="T42" fmla="*/ 120 w 411"/>
                  <a:gd name="T43" fmla="*/ 14 h 819"/>
                  <a:gd name="T44" fmla="*/ 148 w 411"/>
                  <a:gd name="T45" fmla="*/ 6 h 819"/>
                  <a:gd name="T46" fmla="*/ 178 w 411"/>
                  <a:gd name="T47" fmla="*/ 2 h 819"/>
                  <a:gd name="T48" fmla="*/ 206 w 411"/>
                  <a:gd name="T49" fmla="*/ 0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1" h="819">
                    <a:moveTo>
                      <a:pt x="206" y="0"/>
                    </a:moveTo>
                    <a:lnTo>
                      <a:pt x="411" y="0"/>
                    </a:lnTo>
                    <a:lnTo>
                      <a:pt x="411" y="819"/>
                    </a:lnTo>
                    <a:lnTo>
                      <a:pt x="206" y="819"/>
                    </a:lnTo>
                    <a:lnTo>
                      <a:pt x="178" y="817"/>
                    </a:lnTo>
                    <a:lnTo>
                      <a:pt x="148" y="813"/>
                    </a:lnTo>
                    <a:lnTo>
                      <a:pt x="120" y="805"/>
                    </a:lnTo>
                    <a:lnTo>
                      <a:pt x="94" y="793"/>
                    </a:lnTo>
                    <a:lnTo>
                      <a:pt x="68" y="777"/>
                    </a:lnTo>
                    <a:lnTo>
                      <a:pt x="46" y="757"/>
                    </a:lnTo>
                    <a:lnTo>
                      <a:pt x="28" y="730"/>
                    </a:lnTo>
                    <a:lnTo>
                      <a:pt x="12" y="698"/>
                    </a:lnTo>
                    <a:lnTo>
                      <a:pt x="4" y="660"/>
                    </a:lnTo>
                    <a:lnTo>
                      <a:pt x="0" y="614"/>
                    </a:lnTo>
                    <a:lnTo>
                      <a:pt x="0" y="203"/>
                    </a:lnTo>
                    <a:lnTo>
                      <a:pt x="4" y="157"/>
                    </a:lnTo>
                    <a:lnTo>
                      <a:pt x="12" y="120"/>
                    </a:lnTo>
                    <a:lnTo>
                      <a:pt x="28" y="88"/>
                    </a:lnTo>
                    <a:lnTo>
                      <a:pt x="46" y="62"/>
                    </a:lnTo>
                    <a:lnTo>
                      <a:pt x="68" y="40"/>
                    </a:lnTo>
                    <a:lnTo>
                      <a:pt x="94" y="26"/>
                    </a:lnTo>
                    <a:lnTo>
                      <a:pt x="120" y="14"/>
                    </a:lnTo>
                    <a:lnTo>
                      <a:pt x="148" y="6"/>
                    </a:lnTo>
                    <a:lnTo>
                      <a:pt x="178" y="2"/>
                    </a:lnTo>
                    <a:lnTo>
                      <a:pt x="2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4"/>
              <p:cNvSpPr>
                <a:spLocks noEditPoints="1"/>
              </p:cNvSpPr>
              <p:nvPr/>
            </p:nvSpPr>
            <p:spPr bwMode="auto">
              <a:xfrm>
                <a:off x="-924" y="244"/>
                <a:ext cx="2869" cy="3274"/>
              </a:xfrm>
              <a:custGeom>
                <a:avLst/>
                <a:gdLst>
                  <a:gd name="T0" fmla="*/ 2890 w 5738"/>
                  <a:gd name="T1" fmla="*/ 2565 h 6548"/>
                  <a:gd name="T2" fmla="*/ 2567 w 5738"/>
                  <a:gd name="T3" fmla="*/ 2868 h 6548"/>
                  <a:gd name="T4" fmla="*/ 2264 w 5738"/>
                  <a:gd name="T5" fmla="*/ 2998 h 6548"/>
                  <a:gd name="T6" fmla="*/ 2066 w 5738"/>
                  <a:gd name="T7" fmla="*/ 3319 h 6548"/>
                  <a:gd name="T8" fmla="*/ 2084 w 5738"/>
                  <a:gd name="T9" fmla="*/ 4108 h 6548"/>
                  <a:gd name="T10" fmla="*/ 2312 w 5738"/>
                  <a:gd name="T11" fmla="*/ 4395 h 6548"/>
                  <a:gd name="T12" fmla="*/ 2617 w 5738"/>
                  <a:gd name="T13" fmla="*/ 4497 h 6548"/>
                  <a:gd name="T14" fmla="*/ 2164 w 5738"/>
                  <a:gd name="T15" fmla="*/ 5340 h 6548"/>
                  <a:gd name="T16" fmla="*/ 2054 w 5738"/>
                  <a:gd name="T17" fmla="*/ 5571 h 6548"/>
                  <a:gd name="T18" fmla="*/ 2254 w 5738"/>
                  <a:gd name="T19" fmla="*/ 5729 h 6548"/>
                  <a:gd name="T20" fmla="*/ 2946 w 5738"/>
                  <a:gd name="T21" fmla="*/ 6094 h 6548"/>
                  <a:gd name="T22" fmla="*/ 3203 w 5738"/>
                  <a:gd name="T23" fmla="*/ 6094 h 6548"/>
                  <a:gd name="T24" fmla="*/ 3484 w 5738"/>
                  <a:gd name="T25" fmla="*/ 5729 h 6548"/>
                  <a:gd name="T26" fmla="*/ 3787 w 5738"/>
                  <a:gd name="T27" fmla="*/ 5653 h 6548"/>
                  <a:gd name="T28" fmla="*/ 4039 w 5738"/>
                  <a:gd name="T29" fmla="*/ 5400 h 6548"/>
                  <a:gd name="T30" fmla="*/ 4095 w 5738"/>
                  <a:gd name="T31" fmla="*/ 4622 h 6548"/>
                  <a:gd name="T32" fmla="*/ 3929 w 5738"/>
                  <a:gd name="T33" fmla="*/ 4268 h 6548"/>
                  <a:gd name="T34" fmla="*/ 3632 w 5738"/>
                  <a:gd name="T35" fmla="*/ 4108 h 6548"/>
                  <a:gd name="T36" fmla="*/ 3893 w 5738"/>
                  <a:gd name="T37" fmla="*/ 3271 h 6548"/>
                  <a:gd name="T38" fmla="*/ 4095 w 5738"/>
                  <a:gd name="T39" fmla="*/ 3112 h 6548"/>
                  <a:gd name="T40" fmla="*/ 3985 w 5738"/>
                  <a:gd name="T41" fmla="*/ 2882 h 6548"/>
                  <a:gd name="T42" fmla="*/ 3259 w 5738"/>
                  <a:gd name="T43" fmla="*/ 2565 h 6548"/>
                  <a:gd name="T44" fmla="*/ 4198 w 5738"/>
                  <a:gd name="T45" fmla="*/ 0 h 6548"/>
                  <a:gd name="T46" fmla="*/ 4545 w 5738"/>
                  <a:gd name="T47" fmla="*/ 135 h 6548"/>
                  <a:gd name="T48" fmla="*/ 4559 w 5738"/>
                  <a:gd name="T49" fmla="*/ 411 h 6548"/>
                  <a:gd name="T50" fmla="*/ 4328 w 5738"/>
                  <a:gd name="T51" fmla="*/ 724 h 6548"/>
                  <a:gd name="T52" fmla="*/ 4005 w 5738"/>
                  <a:gd name="T53" fmla="*/ 1007 h 6548"/>
                  <a:gd name="T54" fmla="*/ 3748 w 5738"/>
                  <a:gd name="T55" fmla="*/ 1194 h 6548"/>
                  <a:gd name="T56" fmla="*/ 3937 w 5738"/>
                  <a:gd name="T57" fmla="*/ 1308 h 6548"/>
                  <a:gd name="T58" fmla="*/ 4099 w 5738"/>
                  <a:gd name="T59" fmla="*/ 1630 h 6548"/>
                  <a:gd name="T60" fmla="*/ 4132 w 5738"/>
                  <a:gd name="T61" fmla="*/ 2007 h 6548"/>
                  <a:gd name="T62" fmla="*/ 4934 w 5738"/>
                  <a:gd name="T63" fmla="*/ 2759 h 6548"/>
                  <a:gd name="T64" fmla="*/ 5491 w 5738"/>
                  <a:gd name="T65" fmla="*/ 3815 h 6548"/>
                  <a:gd name="T66" fmla="*/ 5734 w 5738"/>
                  <a:gd name="T67" fmla="*/ 5091 h 6548"/>
                  <a:gd name="T68" fmla="*/ 5321 w 5738"/>
                  <a:gd name="T69" fmla="*/ 6235 h 6548"/>
                  <a:gd name="T70" fmla="*/ 3223 w 5738"/>
                  <a:gd name="T71" fmla="*/ 6542 h 6548"/>
                  <a:gd name="T72" fmla="*/ 1111 w 5738"/>
                  <a:gd name="T73" fmla="*/ 6389 h 6548"/>
                  <a:gd name="T74" fmla="*/ 4 w 5738"/>
                  <a:gd name="T75" fmla="*/ 5529 h 6548"/>
                  <a:gd name="T76" fmla="*/ 130 w 5738"/>
                  <a:gd name="T77" fmla="*/ 4220 h 6548"/>
                  <a:gd name="T78" fmla="*/ 588 w 5738"/>
                  <a:gd name="T79" fmla="*/ 3082 h 6548"/>
                  <a:gd name="T80" fmla="*/ 1314 w 5738"/>
                  <a:gd name="T81" fmla="*/ 2219 h 6548"/>
                  <a:gd name="T82" fmla="*/ 1659 w 5738"/>
                  <a:gd name="T83" fmla="*/ 1760 h 6548"/>
                  <a:gd name="T84" fmla="*/ 1715 w 5738"/>
                  <a:gd name="T85" fmla="*/ 1395 h 6548"/>
                  <a:gd name="T86" fmla="*/ 2034 w 5738"/>
                  <a:gd name="T87" fmla="*/ 1226 h 6548"/>
                  <a:gd name="T88" fmla="*/ 1833 w 5738"/>
                  <a:gd name="T89" fmla="*/ 1084 h 6548"/>
                  <a:gd name="T90" fmla="*/ 1516 w 5738"/>
                  <a:gd name="T91" fmla="*/ 825 h 6548"/>
                  <a:gd name="T92" fmla="*/ 1237 w 5738"/>
                  <a:gd name="T93" fmla="*/ 514 h 6548"/>
                  <a:gd name="T94" fmla="*/ 1151 w 5738"/>
                  <a:gd name="T95" fmla="*/ 219 h 6548"/>
                  <a:gd name="T96" fmla="*/ 1404 w 5738"/>
                  <a:gd name="T97" fmla="*/ 14 h 6548"/>
                  <a:gd name="T98" fmla="*/ 1845 w 5738"/>
                  <a:gd name="T99" fmla="*/ 50 h 6548"/>
                  <a:gd name="T100" fmla="*/ 2318 w 5738"/>
                  <a:gd name="T101" fmla="*/ 227 h 6548"/>
                  <a:gd name="T102" fmla="*/ 2724 w 5738"/>
                  <a:gd name="T103" fmla="*/ 383 h 6548"/>
                  <a:gd name="T104" fmla="*/ 3016 w 5738"/>
                  <a:gd name="T105" fmla="*/ 383 h 6548"/>
                  <a:gd name="T106" fmla="*/ 3420 w 5738"/>
                  <a:gd name="T107" fmla="*/ 227 h 6548"/>
                  <a:gd name="T108" fmla="*/ 3895 w 5738"/>
                  <a:gd name="T109" fmla="*/ 50 h 6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738" h="6548">
                    <a:moveTo>
                      <a:pt x="3073" y="2452"/>
                    </a:moveTo>
                    <a:lnTo>
                      <a:pt x="3028" y="2456"/>
                    </a:lnTo>
                    <a:lnTo>
                      <a:pt x="2984" y="2472"/>
                    </a:lnTo>
                    <a:lnTo>
                      <a:pt x="2946" y="2496"/>
                    </a:lnTo>
                    <a:lnTo>
                      <a:pt x="2914" y="2527"/>
                    </a:lnTo>
                    <a:lnTo>
                      <a:pt x="2890" y="2565"/>
                    </a:lnTo>
                    <a:lnTo>
                      <a:pt x="2874" y="2609"/>
                    </a:lnTo>
                    <a:lnTo>
                      <a:pt x="2870" y="2655"/>
                    </a:lnTo>
                    <a:lnTo>
                      <a:pt x="2870" y="2860"/>
                    </a:lnTo>
                    <a:lnTo>
                      <a:pt x="2665" y="2860"/>
                    </a:lnTo>
                    <a:lnTo>
                      <a:pt x="2617" y="2862"/>
                    </a:lnTo>
                    <a:lnTo>
                      <a:pt x="2567" y="2868"/>
                    </a:lnTo>
                    <a:lnTo>
                      <a:pt x="2515" y="2878"/>
                    </a:lnTo>
                    <a:lnTo>
                      <a:pt x="2463" y="2892"/>
                    </a:lnTo>
                    <a:lnTo>
                      <a:pt x="2411" y="2912"/>
                    </a:lnTo>
                    <a:lnTo>
                      <a:pt x="2361" y="2936"/>
                    </a:lnTo>
                    <a:lnTo>
                      <a:pt x="2312" y="2964"/>
                    </a:lnTo>
                    <a:lnTo>
                      <a:pt x="2264" y="2998"/>
                    </a:lnTo>
                    <a:lnTo>
                      <a:pt x="2220" y="3038"/>
                    </a:lnTo>
                    <a:lnTo>
                      <a:pt x="2178" y="3082"/>
                    </a:lnTo>
                    <a:lnTo>
                      <a:pt x="2142" y="3133"/>
                    </a:lnTo>
                    <a:lnTo>
                      <a:pt x="2110" y="3189"/>
                    </a:lnTo>
                    <a:lnTo>
                      <a:pt x="2084" y="3251"/>
                    </a:lnTo>
                    <a:lnTo>
                      <a:pt x="2066" y="3319"/>
                    </a:lnTo>
                    <a:lnTo>
                      <a:pt x="2054" y="3395"/>
                    </a:lnTo>
                    <a:lnTo>
                      <a:pt x="2048" y="3474"/>
                    </a:lnTo>
                    <a:lnTo>
                      <a:pt x="2048" y="3885"/>
                    </a:lnTo>
                    <a:lnTo>
                      <a:pt x="2054" y="3967"/>
                    </a:lnTo>
                    <a:lnTo>
                      <a:pt x="2066" y="4040"/>
                    </a:lnTo>
                    <a:lnTo>
                      <a:pt x="2084" y="4108"/>
                    </a:lnTo>
                    <a:lnTo>
                      <a:pt x="2110" y="4172"/>
                    </a:lnTo>
                    <a:lnTo>
                      <a:pt x="2142" y="4228"/>
                    </a:lnTo>
                    <a:lnTo>
                      <a:pt x="2178" y="4278"/>
                    </a:lnTo>
                    <a:lnTo>
                      <a:pt x="2220" y="4321"/>
                    </a:lnTo>
                    <a:lnTo>
                      <a:pt x="2264" y="4361"/>
                    </a:lnTo>
                    <a:lnTo>
                      <a:pt x="2312" y="4395"/>
                    </a:lnTo>
                    <a:lnTo>
                      <a:pt x="2361" y="4423"/>
                    </a:lnTo>
                    <a:lnTo>
                      <a:pt x="2411" y="4447"/>
                    </a:lnTo>
                    <a:lnTo>
                      <a:pt x="2463" y="4467"/>
                    </a:lnTo>
                    <a:lnTo>
                      <a:pt x="2515" y="4481"/>
                    </a:lnTo>
                    <a:lnTo>
                      <a:pt x="2567" y="4491"/>
                    </a:lnTo>
                    <a:lnTo>
                      <a:pt x="2617" y="4497"/>
                    </a:lnTo>
                    <a:lnTo>
                      <a:pt x="2665" y="4499"/>
                    </a:lnTo>
                    <a:lnTo>
                      <a:pt x="2870" y="4499"/>
                    </a:lnTo>
                    <a:lnTo>
                      <a:pt x="2870" y="5318"/>
                    </a:lnTo>
                    <a:lnTo>
                      <a:pt x="2254" y="5318"/>
                    </a:lnTo>
                    <a:lnTo>
                      <a:pt x="2208" y="5324"/>
                    </a:lnTo>
                    <a:lnTo>
                      <a:pt x="2164" y="5340"/>
                    </a:lnTo>
                    <a:lnTo>
                      <a:pt x="2126" y="5364"/>
                    </a:lnTo>
                    <a:lnTo>
                      <a:pt x="2094" y="5396"/>
                    </a:lnTo>
                    <a:lnTo>
                      <a:pt x="2070" y="5434"/>
                    </a:lnTo>
                    <a:lnTo>
                      <a:pt x="2054" y="5478"/>
                    </a:lnTo>
                    <a:lnTo>
                      <a:pt x="2048" y="5523"/>
                    </a:lnTo>
                    <a:lnTo>
                      <a:pt x="2054" y="5571"/>
                    </a:lnTo>
                    <a:lnTo>
                      <a:pt x="2070" y="5613"/>
                    </a:lnTo>
                    <a:lnTo>
                      <a:pt x="2094" y="5651"/>
                    </a:lnTo>
                    <a:lnTo>
                      <a:pt x="2126" y="5683"/>
                    </a:lnTo>
                    <a:lnTo>
                      <a:pt x="2164" y="5707"/>
                    </a:lnTo>
                    <a:lnTo>
                      <a:pt x="2208" y="5723"/>
                    </a:lnTo>
                    <a:lnTo>
                      <a:pt x="2254" y="5729"/>
                    </a:lnTo>
                    <a:lnTo>
                      <a:pt x="2870" y="5729"/>
                    </a:lnTo>
                    <a:lnTo>
                      <a:pt x="2870" y="5934"/>
                    </a:lnTo>
                    <a:lnTo>
                      <a:pt x="2874" y="5980"/>
                    </a:lnTo>
                    <a:lnTo>
                      <a:pt x="2890" y="6024"/>
                    </a:lnTo>
                    <a:lnTo>
                      <a:pt x="2914" y="6062"/>
                    </a:lnTo>
                    <a:lnTo>
                      <a:pt x="2946" y="6094"/>
                    </a:lnTo>
                    <a:lnTo>
                      <a:pt x="2984" y="6117"/>
                    </a:lnTo>
                    <a:lnTo>
                      <a:pt x="3028" y="6133"/>
                    </a:lnTo>
                    <a:lnTo>
                      <a:pt x="3073" y="6137"/>
                    </a:lnTo>
                    <a:lnTo>
                      <a:pt x="3121" y="6133"/>
                    </a:lnTo>
                    <a:lnTo>
                      <a:pt x="3163" y="6117"/>
                    </a:lnTo>
                    <a:lnTo>
                      <a:pt x="3203" y="6094"/>
                    </a:lnTo>
                    <a:lnTo>
                      <a:pt x="3235" y="6062"/>
                    </a:lnTo>
                    <a:lnTo>
                      <a:pt x="3259" y="6024"/>
                    </a:lnTo>
                    <a:lnTo>
                      <a:pt x="3273" y="5980"/>
                    </a:lnTo>
                    <a:lnTo>
                      <a:pt x="3279" y="5934"/>
                    </a:lnTo>
                    <a:lnTo>
                      <a:pt x="3279" y="5729"/>
                    </a:lnTo>
                    <a:lnTo>
                      <a:pt x="3484" y="5729"/>
                    </a:lnTo>
                    <a:lnTo>
                      <a:pt x="3532" y="5727"/>
                    </a:lnTo>
                    <a:lnTo>
                      <a:pt x="3582" y="5721"/>
                    </a:lnTo>
                    <a:lnTo>
                      <a:pt x="3632" y="5711"/>
                    </a:lnTo>
                    <a:lnTo>
                      <a:pt x="3684" y="5697"/>
                    </a:lnTo>
                    <a:lnTo>
                      <a:pt x="3736" y="5677"/>
                    </a:lnTo>
                    <a:lnTo>
                      <a:pt x="3787" y="5653"/>
                    </a:lnTo>
                    <a:lnTo>
                      <a:pt x="3837" y="5625"/>
                    </a:lnTo>
                    <a:lnTo>
                      <a:pt x="3885" y="5591"/>
                    </a:lnTo>
                    <a:lnTo>
                      <a:pt x="3929" y="5551"/>
                    </a:lnTo>
                    <a:lnTo>
                      <a:pt x="3969" y="5508"/>
                    </a:lnTo>
                    <a:lnTo>
                      <a:pt x="4007" y="5456"/>
                    </a:lnTo>
                    <a:lnTo>
                      <a:pt x="4039" y="5400"/>
                    </a:lnTo>
                    <a:lnTo>
                      <a:pt x="4063" y="5338"/>
                    </a:lnTo>
                    <a:lnTo>
                      <a:pt x="4083" y="5270"/>
                    </a:lnTo>
                    <a:lnTo>
                      <a:pt x="4095" y="5195"/>
                    </a:lnTo>
                    <a:lnTo>
                      <a:pt x="4099" y="5115"/>
                    </a:lnTo>
                    <a:lnTo>
                      <a:pt x="4099" y="4704"/>
                    </a:lnTo>
                    <a:lnTo>
                      <a:pt x="4095" y="4622"/>
                    </a:lnTo>
                    <a:lnTo>
                      <a:pt x="4083" y="4549"/>
                    </a:lnTo>
                    <a:lnTo>
                      <a:pt x="4063" y="4481"/>
                    </a:lnTo>
                    <a:lnTo>
                      <a:pt x="4039" y="4417"/>
                    </a:lnTo>
                    <a:lnTo>
                      <a:pt x="4007" y="4361"/>
                    </a:lnTo>
                    <a:lnTo>
                      <a:pt x="3969" y="4312"/>
                    </a:lnTo>
                    <a:lnTo>
                      <a:pt x="3929" y="4268"/>
                    </a:lnTo>
                    <a:lnTo>
                      <a:pt x="3885" y="4228"/>
                    </a:lnTo>
                    <a:lnTo>
                      <a:pt x="3837" y="4194"/>
                    </a:lnTo>
                    <a:lnTo>
                      <a:pt x="3787" y="4166"/>
                    </a:lnTo>
                    <a:lnTo>
                      <a:pt x="3736" y="4142"/>
                    </a:lnTo>
                    <a:lnTo>
                      <a:pt x="3684" y="4122"/>
                    </a:lnTo>
                    <a:lnTo>
                      <a:pt x="3632" y="4108"/>
                    </a:lnTo>
                    <a:lnTo>
                      <a:pt x="3582" y="4098"/>
                    </a:lnTo>
                    <a:lnTo>
                      <a:pt x="3532" y="4092"/>
                    </a:lnTo>
                    <a:lnTo>
                      <a:pt x="3484" y="4090"/>
                    </a:lnTo>
                    <a:lnTo>
                      <a:pt x="3279" y="4090"/>
                    </a:lnTo>
                    <a:lnTo>
                      <a:pt x="3279" y="3271"/>
                    </a:lnTo>
                    <a:lnTo>
                      <a:pt x="3893" y="3271"/>
                    </a:lnTo>
                    <a:lnTo>
                      <a:pt x="3941" y="3265"/>
                    </a:lnTo>
                    <a:lnTo>
                      <a:pt x="3985" y="3249"/>
                    </a:lnTo>
                    <a:lnTo>
                      <a:pt x="4023" y="3225"/>
                    </a:lnTo>
                    <a:lnTo>
                      <a:pt x="4055" y="3193"/>
                    </a:lnTo>
                    <a:lnTo>
                      <a:pt x="4079" y="3155"/>
                    </a:lnTo>
                    <a:lnTo>
                      <a:pt x="4095" y="3112"/>
                    </a:lnTo>
                    <a:lnTo>
                      <a:pt x="4099" y="3066"/>
                    </a:lnTo>
                    <a:lnTo>
                      <a:pt x="4095" y="3018"/>
                    </a:lnTo>
                    <a:lnTo>
                      <a:pt x="4079" y="2976"/>
                    </a:lnTo>
                    <a:lnTo>
                      <a:pt x="4055" y="2938"/>
                    </a:lnTo>
                    <a:lnTo>
                      <a:pt x="4023" y="2906"/>
                    </a:lnTo>
                    <a:lnTo>
                      <a:pt x="3985" y="2882"/>
                    </a:lnTo>
                    <a:lnTo>
                      <a:pt x="3941" y="2866"/>
                    </a:lnTo>
                    <a:lnTo>
                      <a:pt x="3893" y="2860"/>
                    </a:lnTo>
                    <a:lnTo>
                      <a:pt x="3279" y="2860"/>
                    </a:lnTo>
                    <a:lnTo>
                      <a:pt x="3279" y="2655"/>
                    </a:lnTo>
                    <a:lnTo>
                      <a:pt x="3273" y="2609"/>
                    </a:lnTo>
                    <a:lnTo>
                      <a:pt x="3259" y="2565"/>
                    </a:lnTo>
                    <a:lnTo>
                      <a:pt x="3235" y="2527"/>
                    </a:lnTo>
                    <a:lnTo>
                      <a:pt x="3203" y="2496"/>
                    </a:lnTo>
                    <a:lnTo>
                      <a:pt x="3163" y="2472"/>
                    </a:lnTo>
                    <a:lnTo>
                      <a:pt x="3121" y="2456"/>
                    </a:lnTo>
                    <a:lnTo>
                      <a:pt x="3073" y="2452"/>
                    </a:lnTo>
                    <a:close/>
                    <a:moveTo>
                      <a:pt x="4198" y="0"/>
                    </a:moveTo>
                    <a:lnTo>
                      <a:pt x="4268" y="2"/>
                    </a:lnTo>
                    <a:lnTo>
                      <a:pt x="4334" y="14"/>
                    </a:lnTo>
                    <a:lnTo>
                      <a:pt x="4398" y="32"/>
                    </a:lnTo>
                    <a:lnTo>
                      <a:pt x="4456" y="60"/>
                    </a:lnTo>
                    <a:lnTo>
                      <a:pt x="4509" y="98"/>
                    </a:lnTo>
                    <a:lnTo>
                      <a:pt x="4545" y="135"/>
                    </a:lnTo>
                    <a:lnTo>
                      <a:pt x="4571" y="177"/>
                    </a:lnTo>
                    <a:lnTo>
                      <a:pt x="4587" y="219"/>
                    </a:lnTo>
                    <a:lnTo>
                      <a:pt x="4593" y="265"/>
                    </a:lnTo>
                    <a:lnTo>
                      <a:pt x="4589" y="311"/>
                    </a:lnTo>
                    <a:lnTo>
                      <a:pt x="4577" y="361"/>
                    </a:lnTo>
                    <a:lnTo>
                      <a:pt x="4559" y="411"/>
                    </a:lnTo>
                    <a:lnTo>
                      <a:pt x="4533" y="462"/>
                    </a:lnTo>
                    <a:lnTo>
                      <a:pt x="4501" y="514"/>
                    </a:lnTo>
                    <a:lnTo>
                      <a:pt x="4464" y="566"/>
                    </a:lnTo>
                    <a:lnTo>
                      <a:pt x="4422" y="620"/>
                    </a:lnTo>
                    <a:lnTo>
                      <a:pt x="4376" y="672"/>
                    </a:lnTo>
                    <a:lnTo>
                      <a:pt x="4328" y="724"/>
                    </a:lnTo>
                    <a:lnTo>
                      <a:pt x="4276" y="773"/>
                    </a:lnTo>
                    <a:lnTo>
                      <a:pt x="4222" y="825"/>
                    </a:lnTo>
                    <a:lnTo>
                      <a:pt x="4168" y="873"/>
                    </a:lnTo>
                    <a:lnTo>
                      <a:pt x="4113" y="919"/>
                    </a:lnTo>
                    <a:lnTo>
                      <a:pt x="4059" y="965"/>
                    </a:lnTo>
                    <a:lnTo>
                      <a:pt x="4005" y="1007"/>
                    </a:lnTo>
                    <a:lnTo>
                      <a:pt x="3955" y="1046"/>
                    </a:lnTo>
                    <a:lnTo>
                      <a:pt x="3905" y="1084"/>
                    </a:lnTo>
                    <a:lnTo>
                      <a:pt x="3859" y="1116"/>
                    </a:lnTo>
                    <a:lnTo>
                      <a:pt x="3817" y="1146"/>
                    </a:lnTo>
                    <a:lnTo>
                      <a:pt x="3779" y="1172"/>
                    </a:lnTo>
                    <a:lnTo>
                      <a:pt x="3748" y="1194"/>
                    </a:lnTo>
                    <a:lnTo>
                      <a:pt x="3724" y="1212"/>
                    </a:lnTo>
                    <a:lnTo>
                      <a:pt x="3704" y="1226"/>
                    </a:lnTo>
                    <a:lnTo>
                      <a:pt x="3768" y="1232"/>
                    </a:lnTo>
                    <a:lnTo>
                      <a:pt x="3829" y="1250"/>
                    </a:lnTo>
                    <a:lnTo>
                      <a:pt x="3885" y="1274"/>
                    </a:lnTo>
                    <a:lnTo>
                      <a:pt x="3937" y="1308"/>
                    </a:lnTo>
                    <a:lnTo>
                      <a:pt x="3983" y="1347"/>
                    </a:lnTo>
                    <a:lnTo>
                      <a:pt x="4023" y="1395"/>
                    </a:lnTo>
                    <a:lnTo>
                      <a:pt x="4055" y="1447"/>
                    </a:lnTo>
                    <a:lnTo>
                      <a:pt x="4079" y="1505"/>
                    </a:lnTo>
                    <a:lnTo>
                      <a:pt x="4095" y="1567"/>
                    </a:lnTo>
                    <a:lnTo>
                      <a:pt x="4099" y="1630"/>
                    </a:lnTo>
                    <a:lnTo>
                      <a:pt x="4095" y="1696"/>
                    </a:lnTo>
                    <a:lnTo>
                      <a:pt x="4079" y="1760"/>
                    </a:lnTo>
                    <a:lnTo>
                      <a:pt x="4055" y="1818"/>
                    </a:lnTo>
                    <a:lnTo>
                      <a:pt x="4021" y="1872"/>
                    </a:lnTo>
                    <a:lnTo>
                      <a:pt x="3981" y="1920"/>
                    </a:lnTo>
                    <a:lnTo>
                      <a:pt x="4132" y="2007"/>
                    </a:lnTo>
                    <a:lnTo>
                      <a:pt x="4280" y="2109"/>
                    </a:lnTo>
                    <a:lnTo>
                      <a:pt x="4424" y="2219"/>
                    </a:lnTo>
                    <a:lnTo>
                      <a:pt x="4559" y="2340"/>
                    </a:lnTo>
                    <a:lnTo>
                      <a:pt x="4691" y="2470"/>
                    </a:lnTo>
                    <a:lnTo>
                      <a:pt x="4817" y="2609"/>
                    </a:lnTo>
                    <a:lnTo>
                      <a:pt x="4934" y="2759"/>
                    </a:lnTo>
                    <a:lnTo>
                      <a:pt x="5046" y="2916"/>
                    </a:lnTo>
                    <a:lnTo>
                      <a:pt x="5150" y="3082"/>
                    </a:lnTo>
                    <a:lnTo>
                      <a:pt x="5247" y="3255"/>
                    </a:lnTo>
                    <a:lnTo>
                      <a:pt x="5337" y="3434"/>
                    </a:lnTo>
                    <a:lnTo>
                      <a:pt x="5417" y="3622"/>
                    </a:lnTo>
                    <a:lnTo>
                      <a:pt x="5491" y="3815"/>
                    </a:lnTo>
                    <a:lnTo>
                      <a:pt x="5555" y="4015"/>
                    </a:lnTo>
                    <a:lnTo>
                      <a:pt x="5608" y="4220"/>
                    </a:lnTo>
                    <a:lnTo>
                      <a:pt x="5654" y="4431"/>
                    </a:lnTo>
                    <a:lnTo>
                      <a:pt x="5692" y="4646"/>
                    </a:lnTo>
                    <a:lnTo>
                      <a:pt x="5718" y="4868"/>
                    </a:lnTo>
                    <a:lnTo>
                      <a:pt x="5734" y="5091"/>
                    </a:lnTo>
                    <a:lnTo>
                      <a:pt x="5738" y="5318"/>
                    </a:lnTo>
                    <a:lnTo>
                      <a:pt x="5734" y="5529"/>
                    </a:lnTo>
                    <a:lnTo>
                      <a:pt x="5720" y="5735"/>
                    </a:lnTo>
                    <a:lnTo>
                      <a:pt x="5696" y="5938"/>
                    </a:lnTo>
                    <a:lnTo>
                      <a:pt x="5664" y="6137"/>
                    </a:lnTo>
                    <a:lnTo>
                      <a:pt x="5321" y="6235"/>
                    </a:lnTo>
                    <a:lnTo>
                      <a:pt x="4976" y="6317"/>
                    </a:lnTo>
                    <a:lnTo>
                      <a:pt x="4629" y="6389"/>
                    </a:lnTo>
                    <a:lnTo>
                      <a:pt x="4278" y="6446"/>
                    </a:lnTo>
                    <a:lnTo>
                      <a:pt x="3927" y="6490"/>
                    </a:lnTo>
                    <a:lnTo>
                      <a:pt x="3576" y="6522"/>
                    </a:lnTo>
                    <a:lnTo>
                      <a:pt x="3223" y="6542"/>
                    </a:lnTo>
                    <a:lnTo>
                      <a:pt x="2870" y="6548"/>
                    </a:lnTo>
                    <a:lnTo>
                      <a:pt x="2515" y="6542"/>
                    </a:lnTo>
                    <a:lnTo>
                      <a:pt x="2164" y="6522"/>
                    </a:lnTo>
                    <a:lnTo>
                      <a:pt x="1811" y="6490"/>
                    </a:lnTo>
                    <a:lnTo>
                      <a:pt x="1460" y="6446"/>
                    </a:lnTo>
                    <a:lnTo>
                      <a:pt x="1111" y="6389"/>
                    </a:lnTo>
                    <a:lnTo>
                      <a:pt x="762" y="6317"/>
                    </a:lnTo>
                    <a:lnTo>
                      <a:pt x="417" y="6235"/>
                    </a:lnTo>
                    <a:lnTo>
                      <a:pt x="74" y="6137"/>
                    </a:lnTo>
                    <a:lnTo>
                      <a:pt x="42" y="5938"/>
                    </a:lnTo>
                    <a:lnTo>
                      <a:pt x="18" y="5735"/>
                    </a:lnTo>
                    <a:lnTo>
                      <a:pt x="4" y="5529"/>
                    </a:lnTo>
                    <a:lnTo>
                      <a:pt x="0" y="5318"/>
                    </a:lnTo>
                    <a:lnTo>
                      <a:pt x="4" y="5091"/>
                    </a:lnTo>
                    <a:lnTo>
                      <a:pt x="20" y="4868"/>
                    </a:lnTo>
                    <a:lnTo>
                      <a:pt x="48" y="4646"/>
                    </a:lnTo>
                    <a:lnTo>
                      <a:pt x="84" y="4431"/>
                    </a:lnTo>
                    <a:lnTo>
                      <a:pt x="130" y="4220"/>
                    </a:lnTo>
                    <a:lnTo>
                      <a:pt x="183" y="4015"/>
                    </a:lnTo>
                    <a:lnTo>
                      <a:pt x="247" y="3815"/>
                    </a:lnTo>
                    <a:lnTo>
                      <a:pt x="321" y="3622"/>
                    </a:lnTo>
                    <a:lnTo>
                      <a:pt x="403" y="3434"/>
                    </a:lnTo>
                    <a:lnTo>
                      <a:pt x="491" y="3255"/>
                    </a:lnTo>
                    <a:lnTo>
                      <a:pt x="588" y="3082"/>
                    </a:lnTo>
                    <a:lnTo>
                      <a:pt x="692" y="2916"/>
                    </a:lnTo>
                    <a:lnTo>
                      <a:pt x="804" y="2759"/>
                    </a:lnTo>
                    <a:lnTo>
                      <a:pt x="923" y="2609"/>
                    </a:lnTo>
                    <a:lnTo>
                      <a:pt x="1047" y="2470"/>
                    </a:lnTo>
                    <a:lnTo>
                      <a:pt x="1179" y="2340"/>
                    </a:lnTo>
                    <a:lnTo>
                      <a:pt x="1314" y="2219"/>
                    </a:lnTo>
                    <a:lnTo>
                      <a:pt x="1458" y="2109"/>
                    </a:lnTo>
                    <a:lnTo>
                      <a:pt x="1606" y="2007"/>
                    </a:lnTo>
                    <a:lnTo>
                      <a:pt x="1757" y="1920"/>
                    </a:lnTo>
                    <a:lnTo>
                      <a:pt x="1717" y="1872"/>
                    </a:lnTo>
                    <a:lnTo>
                      <a:pt x="1685" y="1818"/>
                    </a:lnTo>
                    <a:lnTo>
                      <a:pt x="1659" y="1760"/>
                    </a:lnTo>
                    <a:lnTo>
                      <a:pt x="1645" y="1696"/>
                    </a:lnTo>
                    <a:lnTo>
                      <a:pt x="1639" y="1630"/>
                    </a:lnTo>
                    <a:lnTo>
                      <a:pt x="1645" y="1567"/>
                    </a:lnTo>
                    <a:lnTo>
                      <a:pt x="1659" y="1505"/>
                    </a:lnTo>
                    <a:lnTo>
                      <a:pt x="1683" y="1447"/>
                    </a:lnTo>
                    <a:lnTo>
                      <a:pt x="1715" y="1395"/>
                    </a:lnTo>
                    <a:lnTo>
                      <a:pt x="1755" y="1347"/>
                    </a:lnTo>
                    <a:lnTo>
                      <a:pt x="1801" y="1308"/>
                    </a:lnTo>
                    <a:lnTo>
                      <a:pt x="1853" y="1274"/>
                    </a:lnTo>
                    <a:lnTo>
                      <a:pt x="1909" y="1250"/>
                    </a:lnTo>
                    <a:lnTo>
                      <a:pt x="1971" y="1232"/>
                    </a:lnTo>
                    <a:lnTo>
                      <a:pt x="2034" y="1226"/>
                    </a:lnTo>
                    <a:lnTo>
                      <a:pt x="2014" y="1212"/>
                    </a:lnTo>
                    <a:lnTo>
                      <a:pt x="1990" y="1194"/>
                    </a:lnTo>
                    <a:lnTo>
                      <a:pt x="1959" y="1172"/>
                    </a:lnTo>
                    <a:lnTo>
                      <a:pt x="1921" y="1146"/>
                    </a:lnTo>
                    <a:lnTo>
                      <a:pt x="1879" y="1116"/>
                    </a:lnTo>
                    <a:lnTo>
                      <a:pt x="1833" y="1084"/>
                    </a:lnTo>
                    <a:lnTo>
                      <a:pt x="1785" y="1046"/>
                    </a:lnTo>
                    <a:lnTo>
                      <a:pt x="1733" y="1007"/>
                    </a:lnTo>
                    <a:lnTo>
                      <a:pt x="1679" y="965"/>
                    </a:lnTo>
                    <a:lnTo>
                      <a:pt x="1625" y="919"/>
                    </a:lnTo>
                    <a:lnTo>
                      <a:pt x="1570" y="873"/>
                    </a:lnTo>
                    <a:lnTo>
                      <a:pt x="1516" y="825"/>
                    </a:lnTo>
                    <a:lnTo>
                      <a:pt x="1462" y="773"/>
                    </a:lnTo>
                    <a:lnTo>
                      <a:pt x="1410" y="724"/>
                    </a:lnTo>
                    <a:lnTo>
                      <a:pt x="1362" y="672"/>
                    </a:lnTo>
                    <a:lnTo>
                      <a:pt x="1316" y="620"/>
                    </a:lnTo>
                    <a:lnTo>
                      <a:pt x="1274" y="566"/>
                    </a:lnTo>
                    <a:lnTo>
                      <a:pt x="1237" y="514"/>
                    </a:lnTo>
                    <a:lnTo>
                      <a:pt x="1205" y="462"/>
                    </a:lnTo>
                    <a:lnTo>
                      <a:pt x="1179" y="411"/>
                    </a:lnTo>
                    <a:lnTo>
                      <a:pt x="1161" y="361"/>
                    </a:lnTo>
                    <a:lnTo>
                      <a:pt x="1149" y="311"/>
                    </a:lnTo>
                    <a:lnTo>
                      <a:pt x="1145" y="265"/>
                    </a:lnTo>
                    <a:lnTo>
                      <a:pt x="1151" y="219"/>
                    </a:lnTo>
                    <a:lnTo>
                      <a:pt x="1167" y="177"/>
                    </a:lnTo>
                    <a:lnTo>
                      <a:pt x="1193" y="135"/>
                    </a:lnTo>
                    <a:lnTo>
                      <a:pt x="1229" y="98"/>
                    </a:lnTo>
                    <a:lnTo>
                      <a:pt x="1282" y="60"/>
                    </a:lnTo>
                    <a:lnTo>
                      <a:pt x="1342" y="32"/>
                    </a:lnTo>
                    <a:lnTo>
                      <a:pt x="1404" y="14"/>
                    </a:lnTo>
                    <a:lnTo>
                      <a:pt x="1472" y="2"/>
                    </a:lnTo>
                    <a:lnTo>
                      <a:pt x="1542" y="0"/>
                    </a:lnTo>
                    <a:lnTo>
                      <a:pt x="1614" y="4"/>
                    </a:lnTo>
                    <a:lnTo>
                      <a:pt x="1689" y="14"/>
                    </a:lnTo>
                    <a:lnTo>
                      <a:pt x="1765" y="30"/>
                    </a:lnTo>
                    <a:lnTo>
                      <a:pt x="1845" y="50"/>
                    </a:lnTo>
                    <a:lnTo>
                      <a:pt x="1923" y="74"/>
                    </a:lnTo>
                    <a:lnTo>
                      <a:pt x="2002" y="102"/>
                    </a:lnTo>
                    <a:lnTo>
                      <a:pt x="2082" y="130"/>
                    </a:lnTo>
                    <a:lnTo>
                      <a:pt x="2162" y="161"/>
                    </a:lnTo>
                    <a:lnTo>
                      <a:pt x="2240" y="193"/>
                    </a:lnTo>
                    <a:lnTo>
                      <a:pt x="2318" y="227"/>
                    </a:lnTo>
                    <a:lnTo>
                      <a:pt x="2393" y="257"/>
                    </a:lnTo>
                    <a:lnTo>
                      <a:pt x="2465" y="289"/>
                    </a:lnTo>
                    <a:lnTo>
                      <a:pt x="2535" y="317"/>
                    </a:lnTo>
                    <a:lnTo>
                      <a:pt x="2603" y="343"/>
                    </a:lnTo>
                    <a:lnTo>
                      <a:pt x="2665" y="365"/>
                    </a:lnTo>
                    <a:lnTo>
                      <a:pt x="2724" y="383"/>
                    </a:lnTo>
                    <a:lnTo>
                      <a:pt x="2778" y="395"/>
                    </a:lnTo>
                    <a:lnTo>
                      <a:pt x="2826" y="403"/>
                    </a:lnTo>
                    <a:lnTo>
                      <a:pt x="2870" y="403"/>
                    </a:lnTo>
                    <a:lnTo>
                      <a:pt x="2912" y="403"/>
                    </a:lnTo>
                    <a:lnTo>
                      <a:pt x="2962" y="395"/>
                    </a:lnTo>
                    <a:lnTo>
                      <a:pt x="3016" y="383"/>
                    </a:lnTo>
                    <a:lnTo>
                      <a:pt x="3073" y="365"/>
                    </a:lnTo>
                    <a:lnTo>
                      <a:pt x="3135" y="343"/>
                    </a:lnTo>
                    <a:lnTo>
                      <a:pt x="3203" y="317"/>
                    </a:lnTo>
                    <a:lnTo>
                      <a:pt x="3273" y="289"/>
                    </a:lnTo>
                    <a:lnTo>
                      <a:pt x="3345" y="257"/>
                    </a:lnTo>
                    <a:lnTo>
                      <a:pt x="3420" y="227"/>
                    </a:lnTo>
                    <a:lnTo>
                      <a:pt x="3498" y="193"/>
                    </a:lnTo>
                    <a:lnTo>
                      <a:pt x="3576" y="161"/>
                    </a:lnTo>
                    <a:lnTo>
                      <a:pt x="3656" y="130"/>
                    </a:lnTo>
                    <a:lnTo>
                      <a:pt x="3736" y="102"/>
                    </a:lnTo>
                    <a:lnTo>
                      <a:pt x="3815" y="74"/>
                    </a:lnTo>
                    <a:lnTo>
                      <a:pt x="3895" y="50"/>
                    </a:lnTo>
                    <a:lnTo>
                      <a:pt x="3973" y="30"/>
                    </a:lnTo>
                    <a:lnTo>
                      <a:pt x="4051" y="14"/>
                    </a:lnTo>
                    <a:lnTo>
                      <a:pt x="4125" y="4"/>
                    </a:lnTo>
                    <a:lnTo>
                      <a:pt x="41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615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262759" y="2822030"/>
            <a:ext cx="11666482" cy="375219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498602" y="2664"/>
            <a:ext cx="2693397" cy="7530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3647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7294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0941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4588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68235" y="0"/>
            <a:ext cx="143036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flipV="1">
            <a:off x="10733550" y="750368"/>
            <a:ext cx="223499" cy="11406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61595" y="191850"/>
            <a:ext cx="182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Name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9871070" y="176084"/>
            <a:ext cx="411480" cy="369332"/>
          </a:xfrm>
          <a:custGeom>
            <a:avLst/>
            <a:gdLst>
              <a:gd name="T0" fmla="*/ 3200 w 5738"/>
              <a:gd name="T1" fmla="*/ 26 h 5535"/>
              <a:gd name="T2" fmla="*/ 3545 w 5738"/>
              <a:gd name="T3" fmla="*/ 134 h 5535"/>
              <a:gd name="T4" fmla="*/ 3792 w 5738"/>
              <a:gd name="T5" fmla="*/ 309 h 5535"/>
              <a:gd name="T6" fmla="*/ 3959 w 5738"/>
              <a:gd name="T7" fmla="*/ 528 h 5535"/>
              <a:gd name="T8" fmla="*/ 4060 w 5738"/>
              <a:gd name="T9" fmla="*/ 774 h 5535"/>
              <a:gd name="T10" fmla="*/ 4109 w 5738"/>
              <a:gd name="T11" fmla="*/ 1028 h 5535"/>
              <a:gd name="T12" fmla="*/ 4123 w 5738"/>
              <a:gd name="T13" fmla="*/ 1269 h 5535"/>
              <a:gd name="T14" fmla="*/ 4114 w 5738"/>
              <a:gd name="T15" fmla="*/ 1479 h 5535"/>
              <a:gd name="T16" fmla="*/ 4098 w 5738"/>
              <a:gd name="T17" fmla="*/ 1638 h 5535"/>
              <a:gd name="T18" fmla="*/ 4126 w 5738"/>
              <a:gd name="T19" fmla="*/ 1748 h 5535"/>
              <a:gd name="T20" fmla="*/ 4208 w 5738"/>
              <a:gd name="T21" fmla="*/ 1938 h 5535"/>
              <a:gd name="T22" fmla="*/ 4205 w 5738"/>
              <a:gd name="T23" fmla="*/ 2161 h 5535"/>
              <a:gd name="T24" fmla="*/ 4135 w 5738"/>
              <a:gd name="T25" fmla="*/ 2363 h 5535"/>
              <a:gd name="T26" fmla="*/ 4015 w 5738"/>
              <a:gd name="T27" fmla="*/ 2490 h 5535"/>
              <a:gd name="T28" fmla="*/ 3902 w 5738"/>
              <a:gd name="T29" fmla="*/ 2678 h 5535"/>
              <a:gd name="T30" fmla="*/ 3781 w 5738"/>
              <a:gd name="T31" fmla="*/ 2983 h 5535"/>
              <a:gd name="T32" fmla="*/ 3635 w 5738"/>
              <a:gd name="T33" fmla="*/ 3227 h 5535"/>
              <a:gd name="T34" fmla="*/ 3506 w 5738"/>
              <a:gd name="T35" fmla="*/ 3394 h 5535"/>
              <a:gd name="T36" fmla="*/ 3438 w 5738"/>
              <a:gd name="T37" fmla="*/ 3471 h 5535"/>
              <a:gd name="T38" fmla="*/ 3435 w 5738"/>
              <a:gd name="T39" fmla="*/ 3516 h 5535"/>
              <a:gd name="T40" fmla="*/ 3451 w 5738"/>
              <a:gd name="T41" fmla="*/ 3652 h 5535"/>
              <a:gd name="T42" fmla="*/ 3492 w 5738"/>
              <a:gd name="T43" fmla="*/ 3805 h 5535"/>
              <a:gd name="T44" fmla="*/ 3579 w 5738"/>
              <a:gd name="T45" fmla="*/ 3887 h 5535"/>
              <a:gd name="T46" fmla="*/ 3832 w 5738"/>
              <a:gd name="T47" fmla="*/ 3953 h 5535"/>
              <a:gd name="T48" fmla="*/ 4179 w 5738"/>
              <a:gd name="T49" fmla="*/ 4089 h 5535"/>
              <a:gd name="T50" fmla="*/ 4577 w 5738"/>
              <a:gd name="T51" fmla="*/ 4283 h 5535"/>
              <a:gd name="T52" fmla="*/ 4978 w 5738"/>
              <a:gd name="T53" fmla="*/ 4525 h 5535"/>
              <a:gd name="T54" fmla="*/ 5335 w 5738"/>
              <a:gd name="T55" fmla="*/ 4807 h 5535"/>
              <a:gd name="T56" fmla="*/ 5602 w 5738"/>
              <a:gd name="T57" fmla="*/ 5119 h 5535"/>
              <a:gd name="T58" fmla="*/ 5732 w 5738"/>
              <a:gd name="T59" fmla="*/ 5450 h 5535"/>
              <a:gd name="T60" fmla="*/ 23 w 5738"/>
              <a:gd name="T61" fmla="*/ 5366 h 5535"/>
              <a:gd name="T62" fmla="*/ 193 w 5738"/>
              <a:gd name="T63" fmla="*/ 5039 h 5535"/>
              <a:gd name="T64" fmla="*/ 486 w 5738"/>
              <a:gd name="T65" fmla="*/ 4734 h 5535"/>
              <a:gd name="T66" fmla="*/ 859 w 5738"/>
              <a:gd name="T67" fmla="*/ 4460 h 5535"/>
              <a:gd name="T68" fmla="*/ 1263 w 5738"/>
              <a:gd name="T69" fmla="*/ 4229 h 5535"/>
              <a:gd name="T70" fmla="*/ 1653 w 5738"/>
              <a:gd name="T71" fmla="*/ 4049 h 5535"/>
              <a:gd name="T72" fmla="*/ 1980 w 5738"/>
              <a:gd name="T73" fmla="*/ 3931 h 5535"/>
              <a:gd name="T74" fmla="*/ 2186 w 5738"/>
              <a:gd name="T75" fmla="*/ 3877 h 5535"/>
              <a:gd name="T76" fmla="*/ 2259 w 5738"/>
              <a:gd name="T77" fmla="*/ 3770 h 5535"/>
              <a:gd name="T78" fmla="*/ 2294 w 5738"/>
              <a:gd name="T79" fmla="*/ 3614 h 5535"/>
              <a:gd name="T80" fmla="*/ 2304 w 5738"/>
              <a:gd name="T81" fmla="*/ 3493 h 5535"/>
              <a:gd name="T82" fmla="*/ 2290 w 5738"/>
              <a:gd name="T83" fmla="*/ 3462 h 5535"/>
              <a:gd name="T84" fmla="*/ 2203 w 5738"/>
              <a:gd name="T85" fmla="*/ 3359 h 5535"/>
              <a:gd name="T86" fmla="*/ 2066 w 5738"/>
              <a:gd name="T87" fmla="*/ 3171 h 5535"/>
              <a:gd name="T88" fmla="*/ 1923 w 5738"/>
              <a:gd name="T89" fmla="*/ 2912 h 5535"/>
              <a:gd name="T90" fmla="*/ 1815 w 5738"/>
              <a:gd name="T91" fmla="*/ 2594 h 5535"/>
              <a:gd name="T92" fmla="*/ 1690 w 5738"/>
              <a:gd name="T93" fmla="*/ 2469 h 5535"/>
              <a:gd name="T94" fmla="*/ 1582 w 5738"/>
              <a:gd name="T95" fmla="*/ 2317 h 5535"/>
              <a:gd name="T96" fmla="*/ 1526 w 5738"/>
              <a:gd name="T97" fmla="*/ 2105 h 5535"/>
              <a:gd name="T98" fmla="*/ 1543 w 5738"/>
              <a:gd name="T99" fmla="*/ 1885 h 5535"/>
              <a:gd name="T100" fmla="*/ 1646 w 5738"/>
              <a:gd name="T101" fmla="*/ 1713 h 5535"/>
              <a:gd name="T102" fmla="*/ 1636 w 5738"/>
              <a:gd name="T103" fmla="*/ 1605 h 5535"/>
              <a:gd name="T104" fmla="*/ 1622 w 5738"/>
              <a:gd name="T105" fmla="*/ 1431 h 5535"/>
              <a:gd name="T106" fmla="*/ 1616 w 5738"/>
              <a:gd name="T107" fmla="*/ 1211 h 5535"/>
              <a:gd name="T108" fmla="*/ 1637 w 5738"/>
              <a:gd name="T109" fmla="*/ 965 h 5535"/>
              <a:gd name="T110" fmla="*/ 1698 w 5738"/>
              <a:gd name="T111" fmla="*/ 711 h 5535"/>
              <a:gd name="T112" fmla="*/ 1813 w 5738"/>
              <a:gd name="T113" fmla="*/ 471 h 5535"/>
              <a:gd name="T114" fmla="*/ 2000 w 5738"/>
              <a:gd name="T115" fmla="*/ 260 h 5535"/>
              <a:gd name="T116" fmla="*/ 2271 w 5738"/>
              <a:gd name="T117" fmla="*/ 101 h 5535"/>
              <a:gd name="T118" fmla="*/ 2642 w 5738"/>
              <a:gd name="T119" fmla="*/ 12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38" h="5535">
                <a:moveTo>
                  <a:pt x="2869" y="0"/>
                </a:moveTo>
                <a:lnTo>
                  <a:pt x="2987" y="4"/>
                </a:lnTo>
                <a:lnTo>
                  <a:pt x="3097" y="12"/>
                </a:lnTo>
                <a:lnTo>
                  <a:pt x="3200" y="26"/>
                </a:lnTo>
                <a:lnTo>
                  <a:pt x="3296" y="46"/>
                </a:lnTo>
                <a:lnTo>
                  <a:pt x="3384" y="72"/>
                </a:lnTo>
                <a:lnTo>
                  <a:pt x="3468" y="101"/>
                </a:lnTo>
                <a:lnTo>
                  <a:pt x="3545" y="134"/>
                </a:lnTo>
                <a:lnTo>
                  <a:pt x="3614" y="173"/>
                </a:lnTo>
                <a:lnTo>
                  <a:pt x="3679" y="215"/>
                </a:lnTo>
                <a:lnTo>
                  <a:pt x="3738" y="260"/>
                </a:lnTo>
                <a:lnTo>
                  <a:pt x="3792" y="309"/>
                </a:lnTo>
                <a:lnTo>
                  <a:pt x="3841" y="359"/>
                </a:lnTo>
                <a:lnTo>
                  <a:pt x="3884" y="413"/>
                </a:lnTo>
                <a:lnTo>
                  <a:pt x="3924" y="471"/>
                </a:lnTo>
                <a:lnTo>
                  <a:pt x="3959" y="528"/>
                </a:lnTo>
                <a:lnTo>
                  <a:pt x="3991" y="587"/>
                </a:lnTo>
                <a:lnTo>
                  <a:pt x="4017" y="648"/>
                </a:lnTo>
                <a:lnTo>
                  <a:pt x="4041" y="711"/>
                </a:lnTo>
                <a:lnTo>
                  <a:pt x="4060" y="774"/>
                </a:lnTo>
                <a:lnTo>
                  <a:pt x="4078" y="838"/>
                </a:lnTo>
                <a:lnTo>
                  <a:pt x="4090" y="901"/>
                </a:lnTo>
                <a:lnTo>
                  <a:pt x="4102" y="965"/>
                </a:lnTo>
                <a:lnTo>
                  <a:pt x="4109" y="1028"/>
                </a:lnTo>
                <a:lnTo>
                  <a:pt x="4116" y="1091"/>
                </a:lnTo>
                <a:lnTo>
                  <a:pt x="4119" y="1152"/>
                </a:lnTo>
                <a:lnTo>
                  <a:pt x="4121" y="1211"/>
                </a:lnTo>
                <a:lnTo>
                  <a:pt x="4123" y="1269"/>
                </a:lnTo>
                <a:lnTo>
                  <a:pt x="4121" y="1326"/>
                </a:lnTo>
                <a:lnTo>
                  <a:pt x="4119" y="1380"/>
                </a:lnTo>
                <a:lnTo>
                  <a:pt x="4118" y="1431"/>
                </a:lnTo>
                <a:lnTo>
                  <a:pt x="4114" y="1479"/>
                </a:lnTo>
                <a:lnTo>
                  <a:pt x="4111" y="1525"/>
                </a:lnTo>
                <a:lnTo>
                  <a:pt x="4105" y="1566"/>
                </a:lnTo>
                <a:lnTo>
                  <a:pt x="4102" y="1605"/>
                </a:lnTo>
                <a:lnTo>
                  <a:pt x="4098" y="1638"/>
                </a:lnTo>
                <a:lnTo>
                  <a:pt x="4095" y="1668"/>
                </a:lnTo>
                <a:lnTo>
                  <a:pt x="4093" y="1692"/>
                </a:lnTo>
                <a:lnTo>
                  <a:pt x="4092" y="1713"/>
                </a:lnTo>
                <a:lnTo>
                  <a:pt x="4126" y="1748"/>
                </a:lnTo>
                <a:lnTo>
                  <a:pt x="4156" y="1790"/>
                </a:lnTo>
                <a:lnTo>
                  <a:pt x="4179" y="1835"/>
                </a:lnTo>
                <a:lnTo>
                  <a:pt x="4196" y="1885"/>
                </a:lnTo>
                <a:lnTo>
                  <a:pt x="4208" y="1938"/>
                </a:lnTo>
                <a:lnTo>
                  <a:pt x="4213" y="1992"/>
                </a:lnTo>
                <a:lnTo>
                  <a:pt x="4215" y="2049"/>
                </a:lnTo>
                <a:lnTo>
                  <a:pt x="4212" y="2105"/>
                </a:lnTo>
                <a:lnTo>
                  <a:pt x="4205" y="2161"/>
                </a:lnTo>
                <a:lnTo>
                  <a:pt x="4193" y="2215"/>
                </a:lnTo>
                <a:lnTo>
                  <a:pt x="4177" y="2269"/>
                </a:lnTo>
                <a:lnTo>
                  <a:pt x="4158" y="2317"/>
                </a:lnTo>
                <a:lnTo>
                  <a:pt x="4135" y="2363"/>
                </a:lnTo>
                <a:lnTo>
                  <a:pt x="4109" y="2405"/>
                </a:lnTo>
                <a:lnTo>
                  <a:pt x="4079" y="2439"/>
                </a:lnTo>
                <a:lnTo>
                  <a:pt x="4048" y="2469"/>
                </a:lnTo>
                <a:lnTo>
                  <a:pt x="4015" y="2490"/>
                </a:lnTo>
                <a:lnTo>
                  <a:pt x="3978" y="2504"/>
                </a:lnTo>
                <a:lnTo>
                  <a:pt x="3942" y="2509"/>
                </a:lnTo>
                <a:lnTo>
                  <a:pt x="3924" y="2594"/>
                </a:lnTo>
                <a:lnTo>
                  <a:pt x="3902" y="2678"/>
                </a:lnTo>
                <a:lnTo>
                  <a:pt x="3877" y="2760"/>
                </a:lnTo>
                <a:lnTo>
                  <a:pt x="3848" y="2837"/>
                </a:lnTo>
                <a:lnTo>
                  <a:pt x="3815" y="2912"/>
                </a:lnTo>
                <a:lnTo>
                  <a:pt x="3781" y="2983"/>
                </a:lnTo>
                <a:lnTo>
                  <a:pt x="3745" y="3049"/>
                </a:lnTo>
                <a:lnTo>
                  <a:pt x="3708" y="3114"/>
                </a:lnTo>
                <a:lnTo>
                  <a:pt x="3672" y="3171"/>
                </a:lnTo>
                <a:lnTo>
                  <a:pt x="3635" y="3227"/>
                </a:lnTo>
                <a:lnTo>
                  <a:pt x="3600" y="3276"/>
                </a:lnTo>
                <a:lnTo>
                  <a:pt x="3567" y="3321"/>
                </a:lnTo>
                <a:lnTo>
                  <a:pt x="3536" y="3359"/>
                </a:lnTo>
                <a:lnTo>
                  <a:pt x="3506" y="3394"/>
                </a:lnTo>
                <a:lnTo>
                  <a:pt x="3482" y="3422"/>
                </a:lnTo>
                <a:lnTo>
                  <a:pt x="3463" y="3445"/>
                </a:lnTo>
                <a:lnTo>
                  <a:pt x="3447" y="3462"/>
                </a:lnTo>
                <a:lnTo>
                  <a:pt x="3438" y="3471"/>
                </a:lnTo>
                <a:lnTo>
                  <a:pt x="3435" y="3474"/>
                </a:lnTo>
                <a:lnTo>
                  <a:pt x="3435" y="3479"/>
                </a:lnTo>
                <a:lnTo>
                  <a:pt x="3435" y="3493"/>
                </a:lnTo>
                <a:lnTo>
                  <a:pt x="3435" y="3516"/>
                </a:lnTo>
                <a:lnTo>
                  <a:pt x="3437" y="3544"/>
                </a:lnTo>
                <a:lnTo>
                  <a:pt x="3440" y="3577"/>
                </a:lnTo>
                <a:lnTo>
                  <a:pt x="3444" y="3614"/>
                </a:lnTo>
                <a:lnTo>
                  <a:pt x="3451" y="3652"/>
                </a:lnTo>
                <a:lnTo>
                  <a:pt x="3458" y="3692"/>
                </a:lnTo>
                <a:lnTo>
                  <a:pt x="3466" y="3732"/>
                </a:lnTo>
                <a:lnTo>
                  <a:pt x="3478" y="3770"/>
                </a:lnTo>
                <a:lnTo>
                  <a:pt x="3492" y="3805"/>
                </a:lnTo>
                <a:lnTo>
                  <a:pt x="3510" y="3835"/>
                </a:lnTo>
                <a:lnTo>
                  <a:pt x="3529" y="3859"/>
                </a:lnTo>
                <a:lnTo>
                  <a:pt x="3553" y="3877"/>
                </a:lnTo>
                <a:lnTo>
                  <a:pt x="3579" y="3887"/>
                </a:lnTo>
                <a:lnTo>
                  <a:pt x="3630" y="3896"/>
                </a:lnTo>
                <a:lnTo>
                  <a:pt x="3691" y="3912"/>
                </a:lnTo>
                <a:lnTo>
                  <a:pt x="3757" y="3931"/>
                </a:lnTo>
                <a:lnTo>
                  <a:pt x="3832" y="3953"/>
                </a:lnTo>
                <a:lnTo>
                  <a:pt x="3910" y="3981"/>
                </a:lnTo>
                <a:lnTo>
                  <a:pt x="3996" y="4014"/>
                </a:lnTo>
                <a:lnTo>
                  <a:pt x="4086" y="4049"/>
                </a:lnTo>
                <a:lnTo>
                  <a:pt x="4179" y="4089"/>
                </a:lnTo>
                <a:lnTo>
                  <a:pt x="4276" y="4133"/>
                </a:lnTo>
                <a:lnTo>
                  <a:pt x="4375" y="4180"/>
                </a:lnTo>
                <a:lnTo>
                  <a:pt x="4475" y="4229"/>
                </a:lnTo>
                <a:lnTo>
                  <a:pt x="4577" y="4283"/>
                </a:lnTo>
                <a:lnTo>
                  <a:pt x="4679" y="4338"/>
                </a:lnTo>
                <a:lnTo>
                  <a:pt x="4780" y="4398"/>
                </a:lnTo>
                <a:lnTo>
                  <a:pt x="4879" y="4460"/>
                </a:lnTo>
                <a:lnTo>
                  <a:pt x="4978" y="4525"/>
                </a:lnTo>
                <a:lnTo>
                  <a:pt x="5072" y="4593"/>
                </a:lnTo>
                <a:lnTo>
                  <a:pt x="5164" y="4661"/>
                </a:lnTo>
                <a:lnTo>
                  <a:pt x="5252" y="4734"/>
                </a:lnTo>
                <a:lnTo>
                  <a:pt x="5335" y="4807"/>
                </a:lnTo>
                <a:lnTo>
                  <a:pt x="5412" y="4882"/>
                </a:lnTo>
                <a:lnTo>
                  <a:pt x="5482" y="4959"/>
                </a:lnTo>
                <a:lnTo>
                  <a:pt x="5546" y="5039"/>
                </a:lnTo>
                <a:lnTo>
                  <a:pt x="5602" y="5119"/>
                </a:lnTo>
                <a:lnTo>
                  <a:pt x="5649" y="5199"/>
                </a:lnTo>
                <a:lnTo>
                  <a:pt x="5687" y="5283"/>
                </a:lnTo>
                <a:lnTo>
                  <a:pt x="5715" y="5366"/>
                </a:lnTo>
                <a:lnTo>
                  <a:pt x="5732" y="5450"/>
                </a:lnTo>
                <a:lnTo>
                  <a:pt x="5738" y="5535"/>
                </a:lnTo>
                <a:lnTo>
                  <a:pt x="0" y="5535"/>
                </a:lnTo>
                <a:lnTo>
                  <a:pt x="5" y="5450"/>
                </a:lnTo>
                <a:lnTo>
                  <a:pt x="23" y="5366"/>
                </a:lnTo>
                <a:lnTo>
                  <a:pt x="52" y="5283"/>
                </a:lnTo>
                <a:lnTo>
                  <a:pt x="89" y="5199"/>
                </a:lnTo>
                <a:lnTo>
                  <a:pt x="138" y="5119"/>
                </a:lnTo>
                <a:lnTo>
                  <a:pt x="193" y="5039"/>
                </a:lnTo>
                <a:lnTo>
                  <a:pt x="256" y="4959"/>
                </a:lnTo>
                <a:lnTo>
                  <a:pt x="327" y="4882"/>
                </a:lnTo>
                <a:lnTo>
                  <a:pt x="404" y="4807"/>
                </a:lnTo>
                <a:lnTo>
                  <a:pt x="486" y="4734"/>
                </a:lnTo>
                <a:lnTo>
                  <a:pt x="575" y="4661"/>
                </a:lnTo>
                <a:lnTo>
                  <a:pt x="665" y="4593"/>
                </a:lnTo>
                <a:lnTo>
                  <a:pt x="761" y="4525"/>
                </a:lnTo>
                <a:lnTo>
                  <a:pt x="859" y="4460"/>
                </a:lnTo>
                <a:lnTo>
                  <a:pt x="958" y="4398"/>
                </a:lnTo>
                <a:lnTo>
                  <a:pt x="1061" y="4338"/>
                </a:lnTo>
                <a:lnTo>
                  <a:pt x="1162" y="4283"/>
                </a:lnTo>
                <a:lnTo>
                  <a:pt x="1263" y="4229"/>
                </a:lnTo>
                <a:lnTo>
                  <a:pt x="1364" y="4180"/>
                </a:lnTo>
                <a:lnTo>
                  <a:pt x="1463" y="4133"/>
                </a:lnTo>
                <a:lnTo>
                  <a:pt x="1559" y="4089"/>
                </a:lnTo>
                <a:lnTo>
                  <a:pt x="1653" y="4049"/>
                </a:lnTo>
                <a:lnTo>
                  <a:pt x="1742" y="4014"/>
                </a:lnTo>
                <a:lnTo>
                  <a:pt x="1827" y="3981"/>
                </a:lnTo>
                <a:lnTo>
                  <a:pt x="1907" y="3953"/>
                </a:lnTo>
                <a:lnTo>
                  <a:pt x="1980" y="3931"/>
                </a:lnTo>
                <a:lnTo>
                  <a:pt x="2048" y="3912"/>
                </a:lnTo>
                <a:lnTo>
                  <a:pt x="2108" y="3896"/>
                </a:lnTo>
                <a:lnTo>
                  <a:pt x="2160" y="3887"/>
                </a:lnTo>
                <a:lnTo>
                  <a:pt x="2186" y="3877"/>
                </a:lnTo>
                <a:lnTo>
                  <a:pt x="2209" y="3859"/>
                </a:lnTo>
                <a:lnTo>
                  <a:pt x="2230" y="3835"/>
                </a:lnTo>
                <a:lnTo>
                  <a:pt x="2245" y="3805"/>
                </a:lnTo>
                <a:lnTo>
                  <a:pt x="2259" y="3770"/>
                </a:lnTo>
                <a:lnTo>
                  <a:pt x="2271" y="3732"/>
                </a:lnTo>
                <a:lnTo>
                  <a:pt x="2282" y="3692"/>
                </a:lnTo>
                <a:lnTo>
                  <a:pt x="2289" y="3652"/>
                </a:lnTo>
                <a:lnTo>
                  <a:pt x="2294" y="3614"/>
                </a:lnTo>
                <a:lnTo>
                  <a:pt x="2297" y="3577"/>
                </a:lnTo>
                <a:lnTo>
                  <a:pt x="2301" y="3544"/>
                </a:lnTo>
                <a:lnTo>
                  <a:pt x="2303" y="3516"/>
                </a:lnTo>
                <a:lnTo>
                  <a:pt x="2304" y="3493"/>
                </a:lnTo>
                <a:lnTo>
                  <a:pt x="2304" y="3479"/>
                </a:lnTo>
                <a:lnTo>
                  <a:pt x="2304" y="3474"/>
                </a:lnTo>
                <a:lnTo>
                  <a:pt x="2301" y="3471"/>
                </a:lnTo>
                <a:lnTo>
                  <a:pt x="2290" y="3462"/>
                </a:lnTo>
                <a:lnTo>
                  <a:pt x="2277" y="3445"/>
                </a:lnTo>
                <a:lnTo>
                  <a:pt x="2256" y="3422"/>
                </a:lnTo>
                <a:lnTo>
                  <a:pt x="2231" y="3394"/>
                </a:lnTo>
                <a:lnTo>
                  <a:pt x="2203" y="3359"/>
                </a:lnTo>
                <a:lnTo>
                  <a:pt x="2172" y="3321"/>
                </a:lnTo>
                <a:lnTo>
                  <a:pt x="2139" y="3276"/>
                </a:lnTo>
                <a:lnTo>
                  <a:pt x="2102" y="3227"/>
                </a:lnTo>
                <a:lnTo>
                  <a:pt x="2066" y="3171"/>
                </a:lnTo>
                <a:lnTo>
                  <a:pt x="2029" y="3114"/>
                </a:lnTo>
                <a:lnTo>
                  <a:pt x="1993" y="3049"/>
                </a:lnTo>
                <a:lnTo>
                  <a:pt x="1958" y="2983"/>
                </a:lnTo>
                <a:lnTo>
                  <a:pt x="1923" y="2912"/>
                </a:lnTo>
                <a:lnTo>
                  <a:pt x="1892" y="2837"/>
                </a:lnTo>
                <a:lnTo>
                  <a:pt x="1862" y="2760"/>
                </a:lnTo>
                <a:lnTo>
                  <a:pt x="1836" y="2678"/>
                </a:lnTo>
                <a:lnTo>
                  <a:pt x="1815" y="2594"/>
                </a:lnTo>
                <a:lnTo>
                  <a:pt x="1798" y="2509"/>
                </a:lnTo>
                <a:lnTo>
                  <a:pt x="1759" y="2504"/>
                </a:lnTo>
                <a:lnTo>
                  <a:pt x="1724" y="2490"/>
                </a:lnTo>
                <a:lnTo>
                  <a:pt x="1690" y="2469"/>
                </a:lnTo>
                <a:lnTo>
                  <a:pt x="1658" y="2439"/>
                </a:lnTo>
                <a:lnTo>
                  <a:pt x="1630" y="2405"/>
                </a:lnTo>
                <a:lnTo>
                  <a:pt x="1604" y="2363"/>
                </a:lnTo>
                <a:lnTo>
                  <a:pt x="1582" y="2317"/>
                </a:lnTo>
                <a:lnTo>
                  <a:pt x="1561" y="2269"/>
                </a:lnTo>
                <a:lnTo>
                  <a:pt x="1545" y="2215"/>
                </a:lnTo>
                <a:lnTo>
                  <a:pt x="1535" y="2161"/>
                </a:lnTo>
                <a:lnTo>
                  <a:pt x="1526" y="2105"/>
                </a:lnTo>
                <a:lnTo>
                  <a:pt x="1522" y="2049"/>
                </a:lnTo>
                <a:lnTo>
                  <a:pt x="1524" y="1992"/>
                </a:lnTo>
                <a:lnTo>
                  <a:pt x="1531" y="1938"/>
                </a:lnTo>
                <a:lnTo>
                  <a:pt x="1543" y="1885"/>
                </a:lnTo>
                <a:lnTo>
                  <a:pt x="1559" y="1835"/>
                </a:lnTo>
                <a:lnTo>
                  <a:pt x="1583" y="1790"/>
                </a:lnTo>
                <a:lnTo>
                  <a:pt x="1611" y="1748"/>
                </a:lnTo>
                <a:lnTo>
                  <a:pt x="1646" y="1713"/>
                </a:lnTo>
                <a:lnTo>
                  <a:pt x="1646" y="1692"/>
                </a:lnTo>
                <a:lnTo>
                  <a:pt x="1643" y="1668"/>
                </a:lnTo>
                <a:lnTo>
                  <a:pt x="1641" y="1638"/>
                </a:lnTo>
                <a:lnTo>
                  <a:pt x="1636" y="1605"/>
                </a:lnTo>
                <a:lnTo>
                  <a:pt x="1632" y="1566"/>
                </a:lnTo>
                <a:lnTo>
                  <a:pt x="1629" y="1525"/>
                </a:lnTo>
                <a:lnTo>
                  <a:pt x="1625" y="1479"/>
                </a:lnTo>
                <a:lnTo>
                  <a:pt x="1622" y="1431"/>
                </a:lnTo>
                <a:lnTo>
                  <a:pt x="1618" y="1380"/>
                </a:lnTo>
                <a:lnTo>
                  <a:pt x="1616" y="1326"/>
                </a:lnTo>
                <a:lnTo>
                  <a:pt x="1616" y="1269"/>
                </a:lnTo>
                <a:lnTo>
                  <a:pt x="1616" y="1211"/>
                </a:lnTo>
                <a:lnTo>
                  <a:pt x="1618" y="1152"/>
                </a:lnTo>
                <a:lnTo>
                  <a:pt x="1623" y="1091"/>
                </a:lnTo>
                <a:lnTo>
                  <a:pt x="1629" y="1028"/>
                </a:lnTo>
                <a:lnTo>
                  <a:pt x="1637" y="965"/>
                </a:lnTo>
                <a:lnTo>
                  <a:pt x="1648" y="901"/>
                </a:lnTo>
                <a:lnTo>
                  <a:pt x="1662" y="838"/>
                </a:lnTo>
                <a:lnTo>
                  <a:pt x="1677" y="774"/>
                </a:lnTo>
                <a:lnTo>
                  <a:pt x="1698" y="711"/>
                </a:lnTo>
                <a:lnTo>
                  <a:pt x="1721" y="648"/>
                </a:lnTo>
                <a:lnTo>
                  <a:pt x="1749" y="587"/>
                </a:lnTo>
                <a:lnTo>
                  <a:pt x="1778" y="528"/>
                </a:lnTo>
                <a:lnTo>
                  <a:pt x="1813" y="471"/>
                </a:lnTo>
                <a:lnTo>
                  <a:pt x="1853" y="413"/>
                </a:lnTo>
                <a:lnTo>
                  <a:pt x="1897" y="359"/>
                </a:lnTo>
                <a:lnTo>
                  <a:pt x="1946" y="309"/>
                </a:lnTo>
                <a:lnTo>
                  <a:pt x="2000" y="260"/>
                </a:lnTo>
                <a:lnTo>
                  <a:pt x="2059" y="215"/>
                </a:lnTo>
                <a:lnTo>
                  <a:pt x="2123" y="173"/>
                </a:lnTo>
                <a:lnTo>
                  <a:pt x="2195" y="134"/>
                </a:lnTo>
                <a:lnTo>
                  <a:pt x="2271" y="101"/>
                </a:lnTo>
                <a:lnTo>
                  <a:pt x="2353" y="72"/>
                </a:lnTo>
                <a:lnTo>
                  <a:pt x="2442" y="46"/>
                </a:lnTo>
                <a:lnTo>
                  <a:pt x="2540" y="26"/>
                </a:lnTo>
                <a:lnTo>
                  <a:pt x="2642" y="12"/>
                </a:lnTo>
                <a:lnTo>
                  <a:pt x="2752" y="4"/>
                </a:lnTo>
                <a:lnTo>
                  <a:pt x="286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4511655" y="2738848"/>
            <a:ext cx="223500" cy="192900"/>
            <a:chOff x="1566465" y="2743199"/>
            <a:chExt cx="223500" cy="192900"/>
          </a:xfrm>
        </p:grpSpPr>
        <p:sp>
          <p:nvSpPr>
            <p:cNvPr id="60" name="Isosceles Triangle 59"/>
            <p:cNvSpPr/>
            <p:nvPr/>
          </p:nvSpPr>
          <p:spPr>
            <a:xfrm flipV="1">
              <a:off x="1566465" y="2822030"/>
              <a:ext cx="223499" cy="11406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/>
          </p:nvSpPr>
          <p:spPr>
            <a:xfrm flipV="1">
              <a:off x="1566466" y="2743199"/>
              <a:ext cx="223499" cy="11406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06823" y="3475139"/>
            <a:ext cx="2286851" cy="914400"/>
            <a:chOff x="806823" y="3475139"/>
            <a:chExt cx="2286851" cy="914400"/>
          </a:xfrm>
        </p:grpSpPr>
        <p:sp>
          <p:nvSpPr>
            <p:cNvPr id="65" name="Rectangle 64"/>
            <p:cNvSpPr/>
            <p:nvPr/>
          </p:nvSpPr>
          <p:spPr>
            <a:xfrm>
              <a:off x="1890320" y="3701506"/>
              <a:ext cx="12033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Apps 1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6823" y="3475139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11"/>
            <p:cNvSpPr>
              <a:spLocks noEditPoints="1"/>
            </p:cNvSpPr>
            <p:nvPr/>
          </p:nvSpPr>
          <p:spPr bwMode="auto">
            <a:xfrm>
              <a:off x="1081143" y="3703739"/>
              <a:ext cx="320040" cy="457200"/>
            </a:xfrm>
            <a:custGeom>
              <a:avLst/>
              <a:gdLst>
                <a:gd name="T0" fmla="*/ 1131 w 2393"/>
                <a:gd name="T1" fmla="*/ 719 h 3444"/>
                <a:gd name="T2" fmla="*/ 1025 w 2393"/>
                <a:gd name="T3" fmla="*/ 746 h 3444"/>
                <a:gd name="T4" fmla="*/ 927 w 2393"/>
                <a:gd name="T5" fmla="*/ 797 h 3444"/>
                <a:gd name="T6" fmla="*/ 846 w 2393"/>
                <a:gd name="T7" fmla="*/ 874 h 3444"/>
                <a:gd name="T8" fmla="*/ 792 w 2393"/>
                <a:gd name="T9" fmla="*/ 976 h 3444"/>
                <a:gd name="T10" fmla="*/ 772 w 2393"/>
                <a:gd name="T11" fmla="*/ 1105 h 3444"/>
                <a:gd name="T12" fmla="*/ 772 w 2393"/>
                <a:gd name="T13" fmla="*/ 1218 h 3444"/>
                <a:gd name="T14" fmla="*/ 776 w 2393"/>
                <a:gd name="T15" fmla="*/ 1272 h 3444"/>
                <a:gd name="T16" fmla="*/ 804 w 2393"/>
                <a:gd name="T17" fmla="*/ 1353 h 3444"/>
                <a:gd name="T18" fmla="*/ 882 w 2393"/>
                <a:gd name="T19" fmla="*/ 1466 h 3444"/>
                <a:gd name="T20" fmla="*/ 977 w 2393"/>
                <a:gd name="T21" fmla="*/ 1541 h 3444"/>
                <a:gd name="T22" fmla="*/ 1082 w 2393"/>
                <a:gd name="T23" fmla="*/ 1582 h 3444"/>
                <a:gd name="T24" fmla="*/ 1190 w 2393"/>
                <a:gd name="T25" fmla="*/ 1595 h 3444"/>
                <a:gd name="T26" fmla="*/ 1342 w 2393"/>
                <a:gd name="T27" fmla="*/ 1569 h 3444"/>
                <a:gd name="T28" fmla="*/ 1471 w 2393"/>
                <a:gd name="T29" fmla="*/ 1498 h 3444"/>
                <a:gd name="T30" fmla="*/ 1570 w 2393"/>
                <a:gd name="T31" fmla="*/ 1392 h 3444"/>
                <a:gd name="T32" fmla="*/ 1629 w 2393"/>
                <a:gd name="T33" fmla="*/ 1256 h 3444"/>
                <a:gd name="T34" fmla="*/ 1638 w 2393"/>
                <a:gd name="T35" fmla="*/ 1103 h 3444"/>
                <a:gd name="T36" fmla="*/ 1598 w 2393"/>
                <a:gd name="T37" fmla="*/ 960 h 3444"/>
                <a:gd name="T38" fmla="*/ 1514 w 2393"/>
                <a:gd name="T39" fmla="*/ 842 h 3444"/>
                <a:gd name="T40" fmla="*/ 1398 w 2393"/>
                <a:gd name="T41" fmla="*/ 758 h 3444"/>
                <a:gd name="T42" fmla="*/ 1255 w 2393"/>
                <a:gd name="T43" fmla="*/ 716 h 3444"/>
                <a:gd name="T44" fmla="*/ 1237 w 2393"/>
                <a:gd name="T45" fmla="*/ 1 h 3444"/>
                <a:gd name="T46" fmla="*/ 1412 w 2393"/>
                <a:gd name="T47" fmla="*/ 22 h 3444"/>
                <a:gd name="T48" fmla="*/ 1590 w 2393"/>
                <a:gd name="T49" fmla="*/ 69 h 3444"/>
                <a:gd name="T50" fmla="*/ 1765 w 2393"/>
                <a:gd name="T51" fmla="*/ 145 h 3444"/>
                <a:gd name="T52" fmla="*/ 1932 w 2393"/>
                <a:gd name="T53" fmla="*/ 254 h 3444"/>
                <a:gd name="T54" fmla="*/ 2081 w 2393"/>
                <a:gd name="T55" fmla="*/ 397 h 3444"/>
                <a:gd name="T56" fmla="*/ 2210 w 2393"/>
                <a:gd name="T57" fmla="*/ 578 h 3444"/>
                <a:gd name="T58" fmla="*/ 2295 w 2393"/>
                <a:gd name="T59" fmla="*/ 752 h 3444"/>
                <a:gd name="T60" fmla="*/ 2336 w 2393"/>
                <a:gd name="T61" fmla="*/ 857 h 3444"/>
                <a:gd name="T62" fmla="*/ 2347 w 2393"/>
                <a:gd name="T63" fmla="*/ 887 h 3444"/>
                <a:gd name="T64" fmla="*/ 2366 w 2393"/>
                <a:gd name="T65" fmla="*/ 946 h 3444"/>
                <a:gd name="T66" fmla="*/ 2384 w 2393"/>
                <a:gd name="T67" fmla="*/ 1011 h 3444"/>
                <a:gd name="T68" fmla="*/ 2393 w 2393"/>
                <a:gd name="T69" fmla="*/ 1059 h 3444"/>
                <a:gd name="T70" fmla="*/ 2378 w 2393"/>
                <a:gd name="T71" fmla="*/ 1370 h 3444"/>
                <a:gd name="T72" fmla="*/ 2304 w 2393"/>
                <a:gd name="T73" fmla="*/ 1594 h 3444"/>
                <a:gd name="T74" fmla="*/ 2189 w 2393"/>
                <a:gd name="T75" fmla="*/ 1818 h 3444"/>
                <a:gd name="T76" fmla="*/ 2050 w 2393"/>
                <a:gd name="T77" fmla="*/ 2042 h 3444"/>
                <a:gd name="T78" fmla="*/ 1908 w 2393"/>
                <a:gd name="T79" fmla="*/ 2267 h 3444"/>
                <a:gd name="T80" fmla="*/ 1805 w 2393"/>
                <a:gd name="T81" fmla="*/ 2440 h 3444"/>
                <a:gd name="T82" fmla="*/ 1744 w 2393"/>
                <a:gd name="T83" fmla="*/ 2515 h 3444"/>
                <a:gd name="T84" fmla="*/ 1649 w 2393"/>
                <a:gd name="T85" fmla="*/ 2673 h 3444"/>
                <a:gd name="T86" fmla="*/ 1336 w 2393"/>
                <a:gd name="T87" fmla="*/ 3207 h 3444"/>
                <a:gd name="T88" fmla="*/ 1028 w 2393"/>
                <a:gd name="T89" fmla="*/ 3173 h 3444"/>
                <a:gd name="T90" fmla="*/ 525 w 2393"/>
                <a:gd name="T91" fmla="*/ 2354 h 3444"/>
                <a:gd name="T92" fmla="*/ 387 w 2393"/>
                <a:gd name="T93" fmla="*/ 2131 h 3444"/>
                <a:gd name="T94" fmla="*/ 249 w 2393"/>
                <a:gd name="T95" fmla="*/ 1905 h 3444"/>
                <a:gd name="T96" fmla="*/ 126 w 2393"/>
                <a:gd name="T97" fmla="*/ 1678 h 3444"/>
                <a:gd name="T98" fmla="*/ 36 w 2393"/>
                <a:gd name="T99" fmla="*/ 1453 h 3444"/>
                <a:gd name="T100" fmla="*/ 3 w 2393"/>
                <a:gd name="T101" fmla="*/ 1291 h 3444"/>
                <a:gd name="T102" fmla="*/ 1 w 2393"/>
                <a:gd name="T103" fmla="*/ 1244 h 3444"/>
                <a:gd name="T104" fmla="*/ 0 w 2393"/>
                <a:gd name="T105" fmla="*/ 1216 h 3444"/>
                <a:gd name="T106" fmla="*/ 28 w 2393"/>
                <a:gd name="T107" fmla="*/ 903 h 3444"/>
                <a:gd name="T108" fmla="*/ 101 w 2393"/>
                <a:gd name="T109" fmla="*/ 681 h 3444"/>
                <a:gd name="T110" fmla="*/ 210 w 2393"/>
                <a:gd name="T111" fmla="*/ 491 h 3444"/>
                <a:gd name="T112" fmla="*/ 346 w 2393"/>
                <a:gd name="T113" fmla="*/ 332 h 3444"/>
                <a:gd name="T114" fmla="*/ 504 w 2393"/>
                <a:gd name="T115" fmla="*/ 204 h 3444"/>
                <a:gd name="T116" fmla="*/ 678 w 2393"/>
                <a:gd name="T117" fmla="*/ 108 h 3444"/>
                <a:gd name="T118" fmla="*/ 863 w 2393"/>
                <a:gd name="T119" fmla="*/ 42 h 3444"/>
                <a:gd name="T120" fmla="*/ 1053 w 2393"/>
                <a:gd name="T121" fmla="*/ 6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93" h="3444">
                  <a:moveTo>
                    <a:pt x="1203" y="713"/>
                  </a:moveTo>
                  <a:lnTo>
                    <a:pt x="1168" y="714"/>
                  </a:lnTo>
                  <a:lnTo>
                    <a:pt x="1131" y="719"/>
                  </a:lnTo>
                  <a:lnTo>
                    <a:pt x="1095" y="725"/>
                  </a:lnTo>
                  <a:lnTo>
                    <a:pt x="1060" y="734"/>
                  </a:lnTo>
                  <a:lnTo>
                    <a:pt x="1025" y="746"/>
                  </a:lnTo>
                  <a:lnTo>
                    <a:pt x="990" y="760"/>
                  </a:lnTo>
                  <a:lnTo>
                    <a:pt x="958" y="778"/>
                  </a:lnTo>
                  <a:lnTo>
                    <a:pt x="927" y="797"/>
                  </a:lnTo>
                  <a:lnTo>
                    <a:pt x="898" y="820"/>
                  </a:lnTo>
                  <a:lnTo>
                    <a:pt x="871" y="845"/>
                  </a:lnTo>
                  <a:lnTo>
                    <a:pt x="846" y="874"/>
                  </a:lnTo>
                  <a:lnTo>
                    <a:pt x="825" y="905"/>
                  </a:lnTo>
                  <a:lnTo>
                    <a:pt x="807" y="939"/>
                  </a:lnTo>
                  <a:lnTo>
                    <a:pt x="792" y="976"/>
                  </a:lnTo>
                  <a:lnTo>
                    <a:pt x="781" y="1016"/>
                  </a:lnTo>
                  <a:lnTo>
                    <a:pt x="774" y="1059"/>
                  </a:lnTo>
                  <a:lnTo>
                    <a:pt x="772" y="1105"/>
                  </a:lnTo>
                  <a:lnTo>
                    <a:pt x="772" y="1200"/>
                  </a:lnTo>
                  <a:lnTo>
                    <a:pt x="772" y="1206"/>
                  </a:lnTo>
                  <a:lnTo>
                    <a:pt x="772" y="1218"/>
                  </a:lnTo>
                  <a:lnTo>
                    <a:pt x="773" y="1234"/>
                  </a:lnTo>
                  <a:lnTo>
                    <a:pt x="774" y="1253"/>
                  </a:lnTo>
                  <a:lnTo>
                    <a:pt x="776" y="1272"/>
                  </a:lnTo>
                  <a:lnTo>
                    <a:pt x="779" y="1291"/>
                  </a:lnTo>
                  <a:lnTo>
                    <a:pt x="783" y="1307"/>
                  </a:lnTo>
                  <a:lnTo>
                    <a:pt x="804" y="1353"/>
                  </a:lnTo>
                  <a:lnTo>
                    <a:pt x="827" y="1396"/>
                  </a:lnTo>
                  <a:lnTo>
                    <a:pt x="854" y="1433"/>
                  </a:lnTo>
                  <a:lnTo>
                    <a:pt x="882" y="1466"/>
                  </a:lnTo>
                  <a:lnTo>
                    <a:pt x="911" y="1494"/>
                  </a:lnTo>
                  <a:lnTo>
                    <a:pt x="943" y="1520"/>
                  </a:lnTo>
                  <a:lnTo>
                    <a:pt x="977" y="1541"/>
                  </a:lnTo>
                  <a:lnTo>
                    <a:pt x="1011" y="1558"/>
                  </a:lnTo>
                  <a:lnTo>
                    <a:pt x="1046" y="1571"/>
                  </a:lnTo>
                  <a:lnTo>
                    <a:pt x="1082" y="1582"/>
                  </a:lnTo>
                  <a:lnTo>
                    <a:pt x="1117" y="1589"/>
                  </a:lnTo>
                  <a:lnTo>
                    <a:pt x="1154" y="1594"/>
                  </a:lnTo>
                  <a:lnTo>
                    <a:pt x="1190" y="1595"/>
                  </a:lnTo>
                  <a:lnTo>
                    <a:pt x="1242" y="1593"/>
                  </a:lnTo>
                  <a:lnTo>
                    <a:pt x="1292" y="1583"/>
                  </a:lnTo>
                  <a:lnTo>
                    <a:pt x="1342" y="1569"/>
                  </a:lnTo>
                  <a:lnTo>
                    <a:pt x="1387" y="1550"/>
                  </a:lnTo>
                  <a:lnTo>
                    <a:pt x="1431" y="1527"/>
                  </a:lnTo>
                  <a:lnTo>
                    <a:pt x="1471" y="1498"/>
                  </a:lnTo>
                  <a:lnTo>
                    <a:pt x="1508" y="1467"/>
                  </a:lnTo>
                  <a:lnTo>
                    <a:pt x="1541" y="1431"/>
                  </a:lnTo>
                  <a:lnTo>
                    <a:pt x="1570" y="1392"/>
                  </a:lnTo>
                  <a:lnTo>
                    <a:pt x="1594" y="1349"/>
                  </a:lnTo>
                  <a:lnTo>
                    <a:pt x="1615" y="1304"/>
                  </a:lnTo>
                  <a:lnTo>
                    <a:pt x="1629" y="1256"/>
                  </a:lnTo>
                  <a:lnTo>
                    <a:pt x="1638" y="1206"/>
                  </a:lnTo>
                  <a:lnTo>
                    <a:pt x="1641" y="1154"/>
                  </a:lnTo>
                  <a:lnTo>
                    <a:pt x="1638" y="1103"/>
                  </a:lnTo>
                  <a:lnTo>
                    <a:pt x="1630" y="1053"/>
                  </a:lnTo>
                  <a:lnTo>
                    <a:pt x="1616" y="1005"/>
                  </a:lnTo>
                  <a:lnTo>
                    <a:pt x="1598" y="960"/>
                  </a:lnTo>
                  <a:lnTo>
                    <a:pt x="1574" y="917"/>
                  </a:lnTo>
                  <a:lnTo>
                    <a:pt x="1546" y="878"/>
                  </a:lnTo>
                  <a:lnTo>
                    <a:pt x="1514" y="842"/>
                  </a:lnTo>
                  <a:lnTo>
                    <a:pt x="1479" y="810"/>
                  </a:lnTo>
                  <a:lnTo>
                    <a:pt x="1440" y="782"/>
                  </a:lnTo>
                  <a:lnTo>
                    <a:pt x="1398" y="758"/>
                  </a:lnTo>
                  <a:lnTo>
                    <a:pt x="1353" y="739"/>
                  </a:lnTo>
                  <a:lnTo>
                    <a:pt x="1305" y="725"/>
                  </a:lnTo>
                  <a:lnTo>
                    <a:pt x="1255" y="716"/>
                  </a:lnTo>
                  <a:lnTo>
                    <a:pt x="1203" y="713"/>
                  </a:lnTo>
                  <a:close/>
                  <a:moveTo>
                    <a:pt x="1180" y="0"/>
                  </a:moveTo>
                  <a:lnTo>
                    <a:pt x="1237" y="1"/>
                  </a:lnTo>
                  <a:lnTo>
                    <a:pt x="1295" y="5"/>
                  </a:lnTo>
                  <a:lnTo>
                    <a:pt x="1353" y="12"/>
                  </a:lnTo>
                  <a:lnTo>
                    <a:pt x="1412" y="22"/>
                  </a:lnTo>
                  <a:lnTo>
                    <a:pt x="1472" y="34"/>
                  </a:lnTo>
                  <a:lnTo>
                    <a:pt x="1530" y="50"/>
                  </a:lnTo>
                  <a:lnTo>
                    <a:pt x="1590" y="69"/>
                  </a:lnTo>
                  <a:lnTo>
                    <a:pt x="1649" y="91"/>
                  </a:lnTo>
                  <a:lnTo>
                    <a:pt x="1708" y="116"/>
                  </a:lnTo>
                  <a:lnTo>
                    <a:pt x="1765" y="145"/>
                  </a:lnTo>
                  <a:lnTo>
                    <a:pt x="1822" y="178"/>
                  </a:lnTo>
                  <a:lnTo>
                    <a:pt x="1877" y="214"/>
                  </a:lnTo>
                  <a:lnTo>
                    <a:pt x="1932" y="254"/>
                  </a:lnTo>
                  <a:lnTo>
                    <a:pt x="1983" y="297"/>
                  </a:lnTo>
                  <a:lnTo>
                    <a:pt x="2033" y="345"/>
                  </a:lnTo>
                  <a:lnTo>
                    <a:pt x="2081" y="397"/>
                  </a:lnTo>
                  <a:lnTo>
                    <a:pt x="2127" y="453"/>
                  </a:lnTo>
                  <a:lnTo>
                    <a:pt x="2170" y="513"/>
                  </a:lnTo>
                  <a:lnTo>
                    <a:pt x="2210" y="578"/>
                  </a:lnTo>
                  <a:lnTo>
                    <a:pt x="2247" y="647"/>
                  </a:lnTo>
                  <a:lnTo>
                    <a:pt x="2281" y="720"/>
                  </a:lnTo>
                  <a:lnTo>
                    <a:pt x="2295" y="752"/>
                  </a:lnTo>
                  <a:lnTo>
                    <a:pt x="2311" y="787"/>
                  </a:lnTo>
                  <a:lnTo>
                    <a:pt x="2324" y="822"/>
                  </a:lnTo>
                  <a:lnTo>
                    <a:pt x="2336" y="857"/>
                  </a:lnTo>
                  <a:lnTo>
                    <a:pt x="2338" y="862"/>
                  </a:lnTo>
                  <a:lnTo>
                    <a:pt x="2342" y="873"/>
                  </a:lnTo>
                  <a:lnTo>
                    <a:pt x="2347" y="887"/>
                  </a:lnTo>
                  <a:lnTo>
                    <a:pt x="2352" y="905"/>
                  </a:lnTo>
                  <a:lnTo>
                    <a:pt x="2359" y="924"/>
                  </a:lnTo>
                  <a:lnTo>
                    <a:pt x="2366" y="946"/>
                  </a:lnTo>
                  <a:lnTo>
                    <a:pt x="2373" y="968"/>
                  </a:lnTo>
                  <a:lnTo>
                    <a:pt x="2379" y="990"/>
                  </a:lnTo>
                  <a:lnTo>
                    <a:pt x="2384" y="1011"/>
                  </a:lnTo>
                  <a:lnTo>
                    <a:pt x="2389" y="1031"/>
                  </a:lnTo>
                  <a:lnTo>
                    <a:pt x="2392" y="1047"/>
                  </a:lnTo>
                  <a:lnTo>
                    <a:pt x="2393" y="1059"/>
                  </a:lnTo>
                  <a:lnTo>
                    <a:pt x="2393" y="1221"/>
                  </a:lnTo>
                  <a:lnTo>
                    <a:pt x="2389" y="1295"/>
                  </a:lnTo>
                  <a:lnTo>
                    <a:pt x="2378" y="1370"/>
                  </a:lnTo>
                  <a:lnTo>
                    <a:pt x="2359" y="1444"/>
                  </a:lnTo>
                  <a:lnTo>
                    <a:pt x="2334" y="1518"/>
                  </a:lnTo>
                  <a:lnTo>
                    <a:pt x="2304" y="1594"/>
                  </a:lnTo>
                  <a:lnTo>
                    <a:pt x="2270" y="1668"/>
                  </a:lnTo>
                  <a:lnTo>
                    <a:pt x="2231" y="1743"/>
                  </a:lnTo>
                  <a:lnTo>
                    <a:pt x="2189" y="1818"/>
                  </a:lnTo>
                  <a:lnTo>
                    <a:pt x="2144" y="1892"/>
                  </a:lnTo>
                  <a:lnTo>
                    <a:pt x="2098" y="1967"/>
                  </a:lnTo>
                  <a:lnTo>
                    <a:pt x="2050" y="2042"/>
                  </a:lnTo>
                  <a:lnTo>
                    <a:pt x="2002" y="2116"/>
                  </a:lnTo>
                  <a:lnTo>
                    <a:pt x="1955" y="2191"/>
                  </a:lnTo>
                  <a:lnTo>
                    <a:pt x="1908" y="2267"/>
                  </a:lnTo>
                  <a:lnTo>
                    <a:pt x="1863" y="2341"/>
                  </a:lnTo>
                  <a:lnTo>
                    <a:pt x="1821" y="2416"/>
                  </a:lnTo>
                  <a:lnTo>
                    <a:pt x="1805" y="2440"/>
                  </a:lnTo>
                  <a:lnTo>
                    <a:pt x="1786" y="2465"/>
                  </a:lnTo>
                  <a:lnTo>
                    <a:pt x="1764" y="2490"/>
                  </a:lnTo>
                  <a:lnTo>
                    <a:pt x="1744" y="2515"/>
                  </a:lnTo>
                  <a:lnTo>
                    <a:pt x="1727" y="2541"/>
                  </a:lnTo>
                  <a:lnTo>
                    <a:pt x="1688" y="2606"/>
                  </a:lnTo>
                  <a:lnTo>
                    <a:pt x="1649" y="2673"/>
                  </a:lnTo>
                  <a:lnTo>
                    <a:pt x="1610" y="2740"/>
                  </a:lnTo>
                  <a:lnTo>
                    <a:pt x="1474" y="2972"/>
                  </a:lnTo>
                  <a:lnTo>
                    <a:pt x="1336" y="3207"/>
                  </a:lnTo>
                  <a:lnTo>
                    <a:pt x="1197" y="3444"/>
                  </a:lnTo>
                  <a:lnTo>
                    <a:pt x="1197" y="3444"/>
                  </a:lnTo>
                  <a:lnTo>
                    <a:pt x="1028" y="3173"/>
                  </a:lnTo>
                  <a:lnTo>
                    <a:pt x="858" y="2902"/>
                  </a:lnTo>
                  <a:lnTo>
                    <a:pt x="691" y="2629"/>
                  </a:lnTo>
                  <a:lnTo>
                    <a:pt x="525" y="2354"/>
                  </a:lnTo>
                  <a:lnTo>
                    <a:pt x="480" y="2280"/>
                  </a:lnTo>
                  <a:lnTo>
                    <a:pt x="434" y="2206"/>
                  </a:lnTo>
                  <a:lnTo>
                    <a:pt x="387" y="2131"/>
                  </a:lnTo>
                  <a:lnTo>
                    <a:pt x="340" y="2056"/>
                  </a:lnTo>
                  <a:lnTo>
                    <a:pt x="293" y="1981"/>
                  </a:lnTo>
                  <a:lnTo>
                    <a:pt x="249" y="1905"/>
                  </a:lnTo>
                  <a:lnTo>
                    <a:pt x="205" y="1830"/>
                  </a:lnTo>
                  <a:lnTo>
                    <a:pt x="163" y="1753"/>
                  </a:lnTo>
                  <a:lnTo>
                    <a:pt x="126" y="1678"/>
                  </a:lnTo>
                  <a:lnTo>
                    <a:pt x="92" y="1602"/>
                  </a:lnTo>
                  <a:lnTo>
                    <a:pt x="62" y="1527"/>
                  </a:lnTo>
                  <a:lnTo>
                    <a:pt x="36" y="1453"/>
                  </a:lnTo>
                  <a:lnTo>
                    <a:pt x="18" y="1378"/>
                  </a:lnTo>
                  <a:lnTo>
                    <a:pt x="5" y="1305"/>
                  </a:lnTo>
                  <a:lnTo>
                    <a:pt x="3" y="1291"/>
                  </a:lnTo>
                  <a:lnTo>
                    <a:pt x="2" y="1276"/>
                  </a:lnTo>
                  <a:lnTo>
                    <a:pt x="2" y="1259"/>
                  </a:lnTo>
                  <a:lnTo>
                    <a:pt x="1" y="1244"/>
                  </a:lnTo>
                  <a:lnTo>
                    <a:pt x="0" y="1231"/>
                  </a:lnTo>
                  <a:lnTo>
                    <a:pt x="0" y="1221"/>
                  </a:lnTo>
                  <a:lnTo>
                    <a:pt x="0" y="1216"/>
                  </a:lnTo>
                  <a:lnTo>
                    <a:pt x="0" y="1069"/>
                  </a:lnTo>
                  <a:lnTo>
                    <a:pt x="12" y="984"/>
                  </a:lnTo>
                  <a:lnTo>
                    <a:pt x="28" y="903"/>
                  </a:lnTo>
                  <a:lnTo>
                    <a:pt x="48" y="825"/>
                  </a:lnTo>
                  <a:lnTo>
                    <a:pt x="74" y="751"/>
                  </a:lnTo>
                  <a:lnTo>
                    <a:pt x="101" y="681"/>
                  </a:lnTo>
                  <a:lnTo>
                    <a:pt x="134" y="614"/>
                  </a:lnTo>
                  <a:lnTo>
                    <a:pt x="171" y="551"/>
                  </a:lnTo>
                  <a:lnTo>
                    <a:pt x="210" y="491"/>
                  </a:lnTo>
                  <a:lnTo>
                    <a:pt x="252" y="435"/>
                  </a:lnTo>
                  <a:lnTo>
                    <a:pt x="298" y="382"/>
                  </a:lnTo>
                  <a:lnTo>
                    <a:pt x="346" y="332"/>
                  </a:lnTo>
                  <a:lnTo>
                    <a:pt x="396" y="286"/>
                  </a:lnTo>
                  <a:lnTo>
                    <a:pt x="449" y="243"/>
                  </a:lnTo>
                  <a:lnTo>
                    <a:pt x="504" y="204"/>
                  </a:lnTo>
                  <a:lnTo>
                    <a:pt x="560" y="169"/>
                  </a:lnTo>
                  <a:lnTo>
                    <a:pt x="618" y="137"/>
                  </a:lnTo>
                  <a:lnTo>
                    <a:pt x="678" y="108"/>
                  </a:lnTo>
                  <a:lnTo>
                    <a:pt x="739" y="83"/>
                  </a:lnTo>
                  <a:lnTo>
                    <a:pt x="800" y="60"/>
                  </a:lnTo>
                  <a:lnTo>
                    <a:pt x="863" y="42"/>
                  </a:lnTo>
                  <a:lnTo>
                    <a:pt x="926" y="26"/>
                  </a:lnTo>
                  <a:lnTo>
                    <a:pt x="990" y="15"/>
                  </a:lnTo>
                  <a:lnTo>
                    <a:pt x="1053" y="6"/>
                  </a:lnTo>
                  <a:lnTo>
                    <a:pt x="1117" y="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06823" y="4812194"/>
            <a:ext cx="2286851" cy="914400"/>
            <a:chOff x="806823" y="4812194"/>
            <a:chExt cx="2286851" cy="914400"/>
          </a:xfrm>
        </p:grpSpPr>
        <p:sp>
          <p:nvSpPr>
            <p:cNvPr id="69" name="Rectangle 68"/>
            <p:cNvSpPr/>
            <p:nvPr/>
          </p:nvSpPr>
          <p:spPr>
            <a:xfrm>
              <a:off x="1890320" y="5038561"/>
              <a:ext cx="12033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Apps 2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06823" y="4812194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16"/>
            <p:cNvSpPr>
              <a:spLocks noEditPoints="1"/>
            </p:cNvSpPr>
            <p:nvPr/>
          </p:nvSpPr>
          <p:spPr bwMode="auto">
            <a:xfrm>
              <a:off x="1030886" y="5029407"/>
              <a:ext cx="466275" cy="479975"/>
            </a:xfrm>
            <a:custGeom>
              <a:avLst/>
              <a:gdLst>
                <a:gd name="T0" fmla="*/ 313 w 3584"/>
                <a:gd name="T1" fmla="*/ 3093 h 3573"/>
                <a:gd name="T2" fmla="*/ 1026 w 3584"/>
                <a:gd name="T3" fmla="*/ 3273 h 3573"/>
                <a:gd name="T4" fmla="*/ 1796 w 3584"/>
                <a:gd name="T5" fmla="*/ 3154 h 3573"/>
                <a:gd name="T6" fmla="*/ 2215 w 3584"/>
                <a:gd name="T7" fmla="*/ 2802 h 3573"/>
                <a:gd name="T8" fmla="*/ 2152 w 3584"/>
                <a:gd name="T9" fmla="*/ 3209 h 3573"/>
                <a:gd name="T10" fmla="*/ 1635 w 3584"/>
                <a:gd name="T11" fmla="*/ 3506 h 3573"/>
                <a:gd name="T12" fmla="*/ 851 w 3584"/>
                <a:gd name="T13" fmla="*/ 3556 h 3573"/>
                <a:gd name="T14" fmla="*/ 216 w 3584"/>
                <a:gd name="T15" fmla="*/ 3329 h 3573"/>
                <a:gd name="T16" fmla="*/ 0 w 3584"/>
                <a:gd name="T17" fmla="*/ 2829 h 3573"/>
                <a:gd name="T18" fmla="*/ 202 w 3584"/>
                <a:gd name="T19" fmla="*/ 2574 h 3573"/>
                <a:gd name="T20" fmla="*/ 845 w 3584"/>
                <a:gd name="T21" fmla="*/ 2810 h 3573"/>
                <a:gd name="T22" fmla="*/ 1647 w 3584"/>
                <a:gd name="T23" fmla="*/ 2758 h 3573"/>
                <a:gd name="T24" fmla="*/ 2165 w 3584"/>
                <a:gd name="T25" fmla="*/ 2448 h 3573"/>
                <a:gd name="T26" fmla="*/ 2208 w 3584"/>
                <a:gd name="T27" fmla="*/ 2674 h 3573"/>
                <a:gd name="T28" fmla="*/ 1782 w 3584"/>
                <a:gd name="T29" fmla="*/ 3011 h 3573"/>
                <a:gd name="T30" fmla="*/ 1028 w 3584"/>
                <a:gd name="T31" fmla="*/ 3125 h 3573"/>
                <a:gd name="T32" fmla="*/ 329 w 3584"/>
                <a:gd name="T33" fmla="*/ 2952 h 3573"/>
                <a:gd name="T34" fmla="*/ 3 w 3584"/>
                <a:gd name="T35" fmla="*/ 2580 h 3573"/>
                <a:gd name="T36" fmla="*/ 3581 w 3584"/>
                <a:gd name="T37" fmla="*/ 2431 h 3573"/>
                <a:gd name="T38" fmla="*/ 3257 w 3584"/>
                <a:gd name="T39" fmla="*/ 2803 h 3573"/>
                <a:gd name="T40" fmla="*/ 2556 w 3584"/>
                <a:gd name="T41" fmla="*/ 2975 h 3573"/>
                <a:gd name="T42" fmla="*/ 2740 w 3584"/>
                <a:gd name="T43" fmla="*/ 2662 h 3573"/>
                <a:gd name="T44" fmla="*/ 3384 w 3584"/>
                <a:gd name="T45" fmla="*/ 2424 h 3573"/>
                <a:gd name="T46" fmla="*/ 3584 w 3584"/>
                <a:gd name="T47" fmla="*/ 1786 h 3573"/>
                <a:gd name="T48" fmla="*/ 3368 w 3584"/>
                <a:gd name="T49" fmla="*/ 2286 h 3573"/>
                <a:gd name="T50" fmla="*/ 2734 w 3584"/>
                <a:gd name="T51" fmla="*/ 2513 h 3573"/>
                <a:gd name="T52" fmla="*/ 2558 w 3584"/>
                <a:gd name="T53" fmla="*/ 2230 h 3573"/>
                <a:gd name="T54" fmla="*/ 3272 w 3584"/>
                <a:gd name="T55" fmla="*/ 2050 h 3573"/>
                <a:gd name="T56" fmla="*/ 1121 w 3584"/>
                <a:gd name="T57" fmla="*/ 1488 h 3573"/>
                <a:gd name="T58" fmla="*/ 1849 w 3584"/>
                <a:gd name="T59" fmla="*/ 1632 h 3573"/>
                <a:gd name="T60" fmla="*/ 2226 w 3584"/>
                <a:gd name="T61" fmla="*/ 1987 h 3573"/>
                <a:gd name="T62" fmla="*/ 2073 w 3584"/>
                <a:gd name="T63" fmla="*/ 2398 h 3573"/>
                <a:gd name="T64" fmla="*/ 1474 w 3584"/>
                <a:gd name="T65" fmla="*/ 2649 h 3573"/>
                <a:gd name="T66" fmla="*/ 684 w 3584"/>
                <a:gd name="T67" fmla="*/ 2633 h 3573"/>
                <a:gd name="T68" fmla="*/ 125 w 3584"/>
                <a:gd name="T69" fmla="*/ 2358 h 3573"/>
                <a:gd name="T70" fmla="*/ 33 w 3584"/>
                <a:gd name="T71" fmla="*/ 1941 h 3573"/>
                <a:gd name="T72" fmla="*/ 459 w 3584"/>
                <a:gd name="T73" fmla="*/ 1603 h 3573"/>
                <a:gd name="T74" fmla="*/ 3576 w 3584"/>
                <a:gd name="T75" fmla="*/ 1265 h 3573"/>
                <a:gd name="T76" fmla="*/ 3460 w 3584"/>
                <a:gd name="T77" fmla="*/ 1762 h 3573"/>
                <a:gd name="T78" fmla="*/ 2900 w 3584"/>
                <a:gd name="T79" fmla="*/ 2037 h 3573"/>
                <a:gd name="T80" fmla="*/ 2376 w 3584"/>
                <a:gd name="T81" fmla="*/ 1975 h 3573"/>
                <a:gd name="T82" fmla="*/ 2740 w 3584"/>
                <a:gd name="T83" fmla="*/ 1768 h 3573"/>
                <a:gd name="T84" fmla="*/ 3384 w 3584"/>
                <a:gd name="T85" fmla="*/ 1531 h 3573"/>
                <a:gd name="T86" fmla="*/ 3584 w 3584"/>
                <a:gd name="T87" fmla="*/ 893 h 3573"/>
                <a:gd name="T88" fmla="*/ 3368 w 3584"/>
                <a:gd name="T89" fmla="*/ 1393 h 3573"/>
                <a:gd name="T90" fmla="*/ 2734 w 3584"/>
                <a:gd name="T91" fmla="*/ 1620 h 3573"/>
                <a:gd name="T92" fmla="*/ 1964 w 3584"/>
                <a:gd name="T93" fmla="*/ 1523 h 3573"/>
                <a:gd name="T94" fmla="*/ 1398 w 3584"/>
                <a:gd name="T95" fmla="*/ 1223 h 3573"/>
                <a:gd name="T96" fmla="*/ 1391 w 3584"/>
                <a:gd name="T97" fmla="*/ 914 h 3573"/>
                <a:gd name="T98" fmla="*/ 1861 w 3584"/>
                <a:gd name="T99" fmla="*/ 1246 h 3573"/>
                <a:gd name="T100" fmla="*/ 2651 w 3584"/>
                <a:gd name="T101" fmla="*/ 1332 h 3573"/>
                <a:gd name="T102" fmla="*/ 3331 w 3584"/>
                <a:gd name="T103" fmla="*/ 1122 h 3573"/>
                <a:gd name="T104" fmla="*/ 2465 w 3584"/>
                <a:gd name="T105" fmla="*/ 0 h 3573"/>
                <a:gd name="T106" fmla="*/ 3194 w 3584"/>
                <a:gd name="T107" fmla="*/ 143 h 3573"/>
                <a:gd name="T108" fmla="*/ 3570 w 3584"/>
                <a:gd name="T109" fmla="*/ 498 h 3573"/>
                <a:gd name="T110" fmla="*/ 3417 w 3584"/>
                <a:gd name="T111" fmla="*/ 908 h 3573"/>
                <a:gd name="T112" fmla="*/ 2819 w 3584"/>
                <a:gd name="T113" fmla="*/ 1160 h 3573"/>
                <a:gd name="T114" fmla="*/ 2029 w 3584"/>
                <a:gd name="T115" fmla="*/ 1144 h 3573"/>
                <a:gd name="T116" fmla="*/ 1469 w 3584"/>
                <a:gd name="T117" fmla="*/ 869 h 3573"/>
                <a:gd name="T118" fmla="*/ 1377 w 3584"/>
                <a:gd name="T119" fmla="*/ 452 h 3573"/>
                <a:gd name="T120" fmla="*/ 1803 w 3584"/>
                <a:gd name="T121" fmla="*/ 114 h 3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84" h="3573">
                  <a:moveTo>
                    <a:pt x="10" y="2754"/>
                  </a:moveTo>
                  <a:lnTo>
                    <a:pt x="25" y="2802"/>
                  </a:lnTo>
                  <a:lnTo>
                    <a:pt x="47" y="2850"/>
                  </a:lnTo>
                  <a:lnTo>
                    <a:pt x="76" y="2895"/>
                  </a:lnTo>
                  <a:lnTo>
                    <a:pt x="112" y="2939"/>
                  </a:lnTo>
                  <a:lnTo>
                    <a:pt x="153" y="2981"/>
                  </a:lnTo>
                  <a:lnTo>
                    <a:pt x="202" y="3020"/>
                  </a:lnTo>
                  <a:lnTo>
                    <a:pt x="255" y="3058"/>
                  </a:lnTo>
                  <a:lnTo>
                    <a:pt x="313" y="3093"/>
                  </a:lnTo>
                  <a:lnTo>
                    <a:pt x="377" y="3125"/>
                  </a:lnTo>
                  <a:lnTo>
                    <a:pt x="445" y="3154"/>
                  </a:lnTo>
                  <a:lnTo>
                    <a:pt x="517" y="3182"/>
                  </a:lnTo>
                  <a:lnTo>
                    <a:pt x="593" y="3205"/>
                  </a:lnTo>
                  <a:lnTo>
                    <a:pt x="674" y="3226"/>
                  </a:lnTo>
                  <a:lnTo>
                    <a:pt x="758" y="3243"/>
                  </a:lnTo>
                  <a:lnTo>
                    <a:pt x="845" y="3257"/>
                  </a:lnTo>
                  <a:lnTo>
                    <a:pt x="934" y="3268"/>
                  </a:lnTo>
                  <a:lnTo>
                    <a:pt x="1026" y="3273"/>
                  </a:lnTo>
                  <a:lnTo>
                    <a:pt x="1121" y="3275"/>
                  </a:lnTo>
                  <a:lnTo>
                    <a:pt x="1215" y="3273"/>
                  </a:lnTo>
                  <a:lnTo>
                    <a:pt x="1306" y="3268"/>
                  </a:lnTo>
                  <a:lnTo>
                    <a:pt x="1397" y="3257"/>
                  </a:lnTo>
                  <a:lnTo>
                    <a:pt x="1483" y="3243"/>
                  </a:lnTo>
                  <a:lnTo>
                    <a:pt x="1567" y="3226"/>
                  </a:lnTo>
                  <a:lnTo>
                    <a:pt x="1647" y="3205"/>
                  </a:lnTo>
                  <a:lnTo>
                    <a:pt x="1723" y="3182"/>
                  </a:lnTo>
                  <a:lnTo>
                    <a:pt x="1796" y="3154"/>
                  </a:lnTo>
                  <a:lnTo>
                    <a:pt x="1863" y="3125"/>
                  </a:lnTo>
                  <a:lnTo>
                    <a:pt x="1927" y="3093"/>
                  </a:lnTo>
                  <a:lnTo>
                    <a:pt x="1986" y="3058"/>
                  </a:lnTo>
                  <a:lnTo>
                    <a:pt x="2039" y="3020"/>
                  </a:lnTo>
                  <a:lnTo>
                    <a:pt x="2087" y="2981"/>
                  </a:lnTo>
                  <a:lnTo>
                    <a:pt x="2128" y="2939"/>
                  </a:lnTo>
                  <a:lnTo>
                    <a:pt x="2165" y="2895"/>
                  </a:lnTo>
                  <a:lnTo>
                    <a:pt x="2193" y="2850"/>
                  </a:lnTo>
                  <a:lnTo>
                    <a:pt x="2215" y="2802"/>
                  </a:lnTo>
                  <a:lnTo>
                    <a:pt x="2231" y="2754"/>
                  </a:lnTo>
                  <a:lnTo>
                    <a:pt x="2237" y="2791"/>
                  </a:lnTo>
                  <a:lnTo>
                    <a:pt x="2241" y="2829"/>
                  </a:lnTo>
                  <a:lnTo>
                    <a:pt x="2241" y="2977"/>
                  </a:lnTo>
                  <a:lnTo>
                    <a:pt x="2237" y="3027"/>
                  </a:lnTo>
                  <a:lnTo>
                    <a:pt x="2226" y="3074"/>
                  </a:lnTo>
                  <a:lnTo>
                    <a:pt x="2208" y="3120"/>
                  </a:lnTo>
                  <a:lnTo>
                    <a:pt x="2183" y="3165"/>
                  </a:lnTo>
                  <a:lnTo>
                    <a:pt x="2152" y="3209"/>
                  </a:lnTo>
                  <a:lnTo>
                    <a:pt x="2116" y="3251"/>
                  </a:lnTo>
                  <a:lnTo>
                    <a:pt x="2073" y="3291"/>
                  </a:lnTo>
                  <a:lnTo>
                    <a:pt x="2024" y="3329"/>
                  </a:lnTo>
                  <a:lnTo>
                    <a:pt x="1970" y="3366"/>
                  </a:lnTo>
                  <a:lnTo>
                    <a:pt x="1913" y="3399"/>
                  </a:lnTo>
                  <a:lnTo>
                    <a:pt x="1849" y="3429"/>
                  </a:lnTo>
                  <a:lnTo>
                    <a:pt x="1782" y="3458"/>
                  </a:lnTo>
                  <a:lnTo>
                    <a:pt x="1710" y="3484"/>
                  </a:lnTo>
                  <a:lnTo>
                    <a:pt x="1635" y="3506"/>
                  </a:lnTo>
                  <a:lnTo>
                    <a:pt x="1557" y="3526"/>
                  </a:lnTo>
                  <a:lnTo>
                    <a:pt x="1474" y="3543"/>
                  </a:lnTo>
                  <a:lnTo>
                    <a:pt x="1390" y="3556"/>
                  </a:lnTo>
                  <a:lnTo>
                    <a:pt x="1302" y="3566"/>
                  </a:lnTo>
                  <a:lnTo>
                    <a:pt x="1212" y="3571"/>
                  </a:lnTo>
                  <a:lnTo>
                    <a:pt x="1121" y="3573"/>
                  </a:lnTo>
                  <a:lnTo>
                    <a:pt x="1028" y="3571"/>
                  </a:lnTo>
                  <a:lnTo>
                    <a:pt x="939" y="3566"/>
                  </a:lnTo>
                  <a:lnTo>
                    <a:pt x="851" y="3556"/>
                  </a:lnTo>
                  <a:lnTo>
                    <a:pt x="767" y="3543"/>
                  </a:lnTo>
                  <a:lnTo>
                    <a:pt x="684" y="3526"/>
                  </a:lnTo>
                  <a:lnTo>
                    <a:pt x="606" y="3506"/>
                  </a:lnTo>
                  <a:lnTo>
                    <a:pt x="531" y="3484"/>
                  </a:lnTo>
                  <a:lnTo>
                    <a:pt x="459" y="3458"/>
                  </a:lnTo>
                  <a:lnTo>
                    <a:pt x="392" y="3429"/>
                  </a:lnTo>
                  <a:lnTo>
                    <a:pt x="329" y="3399"/>
                  </a:lnTo>
                  <a:lnTo>
                    <a:pt x="270" y="3366"/>
                  </a:lnTo>
                  <a:lnTo>
                    <a:pt x="216" y="3329"/>
                  </a:lnTo>
                  <a:lnTo>
                    <a:pt x="168" y="3291"/>
                  </a:lnTo>
                  <a:lnTo>
                    <a:pt x="125" y="3251"/>
                  </a:lnTo>
                  <a:lnTo>
                    <a:pt x="88" y="3209"/>
                  </a:lnTo>
                  <a:lnTo>
                    <a:pt x="57" y="3165"/>
                  </a:lnTo>
                  <a:lnTo>
                    <a:pt x="33" y="3120"/>
                  </a:lnTo>
                  <a:lnTo>
                    <a:pt x="14" y="3074"/>
                  </a:lnTo>
                  <a:lnTo>
                    <a:pt x="3" y="3027"/>
                  </a:lnTo>
                  <a:lnTo>
                    <a:pt x="0" y="2977"/>
                  </a:lnTo>
                  <a:lnTo>
                    <a:pt x="0" y="2829"/>
                  </a:lnTo>
                  <a:lnTo>
                    <a:pt x="3" y="2791"/>
                  </a:lnTo>
                  <a:lnTo>
                    <a:pt x="10" y="2754"/>
                  </a:lnTo>
                  <a:close/>
                  <a:moveTo>
                    <a:pt x="10" y="2307"/>
                  </a:moveTo>
                  <a:lnTo>
                    <a:pt x="25" y="2356"/>
                  </a:lnTo>
                  <a:lnTo>
                    <a:pt x="47" y="2403"/>
                  </a:lnTo>
                  <a:lnTo>
                    <a:pt x="76" y="2448"/>
                  </a:lnTo>
                  <a:lnTo>
                    <a:pt x="112" y="2492"/>
                  </a:lnTo>
                  <a:lnTo>
                    <a:pt x="153" y="2533"/>
                  </a:lnTo>
                  <a:lnTo>
                    <a:pt x="202" y="2574"/>
                  </a:lnTo>
                  <a:lnTo>
                    <a:pt x="255" y="2611"/>
                  </a:lnTo>
                  <a:lnTo>
                    <a:pt x="313" y="2646"/>
                  </a:lnTo>
                  <a:lnTo>
                    <a:pt x="377" y="2678"/>
                  </a:lnTo>
                  <a:lnTo>
                    <a:pt x="445" y="2708"/>
                  </a:lnTo>
                  <a:lnTo>
                    <a:pt x="517" y="2735"/>
                  </a:lnTo>
                  <a:lnTo>
                    <a:pt x="593" y="2758"/>
                  </a:lnTo>
                  <a:lnTo>
                    <a:pt x="674" y="2779"/>
                  </a:lnTo>
                  <a:lnTo>
                    <a:pt x="758" y="2797"/>
                  </a:lnTo>
                  <a:lnTo>
                    <a:pt x="845" y="2810"/>
                  </a:lnTo>
                  <a:lnTo>
                    <a:pt x="934" y="2820"/>
                  </a:lnTo>
                  <a:lnTo>
                    <a:pt x="1026" y="2827"/>
                  </a:lnTo>
                  <a:lnTo>
                    <a:pt x="1121" y="2829"/>
                  </a:lnTo>
                  <a:lnTo>
                    <a:pt x="1215" y="2827"/>
                  </a:lnTo>
                  <a:lnTo>
                    <a:pt x="1306" y="2820"/>
                  </a:lnTo>
                  <a:lnTo>
                    <a:pt x="1397" y="2810"/>
                  </a:lnTo>
                  <a:lnTo>
                    <a:pt x="1483" y="2797"/>
                  </a:lnTo>
                  <a:lnTo>
                    <a:pt x="1567" y="2779"/>
                  </a:lnTo>
                  <a:lnTo>
                    <a:pt x="1647" y="2758"/>
                  </a:lnTo>
                  <a:lnTo>
                    <a:pt x="1723" y="2735"/>
                  </a:lnTo>
                  <a:lnTo>
                    <a:pt x="1796" y="2708"/>
                  </a:lnTo>
                  <a:lnTo>
                    <a:pt x="1863" y="2678"/>
                  </a:lnTo>
                  <a:lnTo>
                    <a:pt x="1927" y="2646"/>
                  </a:lnTo>
                  <a:lnTo>
                    <a:pt x="1986" y="2611"/>
                  </a:lnTo>
                  <a:lnTo>
                    <a:pt x="2039" y="2574"/>
                  </a:lnTo>
                  <a:lnTo>
                    <a:pt x="2087" y="2533"/>
                  </a:lnTo>
                  <a:lnTo>
                    <a:pt x="2128" y="2492"/>
                  </a:lnTo>
                  <a:lnTo>
                    <a:pt x="2165" y="2448"/>
                  </a:lnTo>
                  <a:lnTo>
                    <a:pt x="2193" y="2403"/>
                  </a:lnTo>
                  <a:lnTo>
                    <a:pt x="2215" y="2356"/>
                  </a:lnTo>
                  <a:lnTo>
                    <a:pt x="2231" y="2307"/>
                  </a:lnTo>
                  <a:lnTo>
                    <a:pt x="2237" y="2345"/>
                  </a:lnTo>
                  <a:lnTo>
                    <a:pt x="2241" y="2382"/>
                  </a:lnTo>
                  <a:lnTo>
                    <a:pt x="2241" y="2531"/>
                  </a:lnTo>
                  <a:lnTo>
                    <a:pt x="2237" y="2580"/>
                  </a:lnTo>
                  <a:lnTo>
                    <a:pt x="2226" y="2627"/>
                  </a:lnTo>
                  <a:lnTo>
                    <a:pt x="2208" y="2674"/>
                  </a:lnTo>
                  <a:lnTo>
                    <a:pt x="2183" y="2719"/>
                  </a:lnTo>
                  <a:lnTo>
                    <a:pt x="2152" y="2763"/>
                  </a:lnTo>
                  <a:lnTo>
                    <a:pt x="2116" y="2805"/>
                  </a:lnTo>
                  <a:lnTo>
                    <a:pt x="2073" y="2844"/>
                  </a:lnTo>
                  <a:lnTo>
                    <a:pt x="2024" y="2883"/>
                  </a:lnTo>
                  <a:lnTo>
                    <a:pt x="1970" y="2918"/>
                  </a:lnTo>
                  <a:lnTo>
                    <a:pt x="1913" y="2952"/>
                  </a:lnTo>
                  <a:lnTo>
                    <a:pt x="1849" y="2983"/>
                  </a:lnTo>
                  <a:lnTo>
                    <a:pt x="1782" y="3011"/>
                  </a:lnTo>
                  <a:lnTo>
                    <a:pt x="1710" y="3037"/>
                  </a:lnTo>
                  <a:lnTo>
                    <a:pt x="1635" y="3060"/>
                  </a:lnTo>
                  <a:lnTo>
                    <a:pt x="1557" y="3080"/>
                  </a:lnTo>
                  <a:lnTo>
                    <a:pt x="1474" y="3096"/>
                  </a:lnTo>
                  <a:lnTo>
                    <a:pt x="1390" y="3109"/>
                  </a:lnTo>
                  <a:lnTo>
                    <a:pt x="1302" y="3118"/>
                  </a:lnTo>
                  <a:lnTo>
                    <a:pt x="1212" y="3125"/>
                  </a:lnTo>
                  <a:lnTo>
                    <a:pt x="1121" y="3127"/>
                  </a:lnTo>
                  <a:lnTo>
                    <a:pt x="1028" y="3125"/>
                  </a:lnTo>
                  <a:lnTo>
                    <a:pt x="939" y="3118"/>
                  </a:lnTo>
                  <a:lnTo>
                    <a:pt x="851" y="3109"/>
                  </a:lnTo>
                  <a:lnTo>
                    <a:pt x="767" y="3096"/>
                  </a:lnTo>
                  <a:lnTo>
                    <a:pt x="684" y="3080"/>
                  </a:lnTo>
                  <a:lnTo>
                    <a:pt x="606" y="3060"/>
                  </a:lnTo>
                  <a:lnTo>
                    <a:pt x="531" y="3037"/>
                  </a:lnTo>
                  <a:lnTo>
                    <a:pt x="459" y="3011"/>
                  </a:lnTo>
                  <a:lnTo>
                    <a:pt x="392" y="2983"/>
                  </a:lnTo>
                  <a:lnTo>
                    <a:pt x="329" y="2952"/>
                  </a:lnTo>
                  <a:lnTo>
                    <a:pt x="270" y="2918"/>
                  </a:lnTo>
                  <a:lnTo>
                    <a:pt x="216" y="2883"/>
                  </a:lnTo>
                  <a:lnTo>
                    <a:pt x="168" y="2844"/>
                  </a:lnTo>
                  <a:lnTo>
                    <a:pt x="125" y="2805"/>
                  </a:lnTo>
                  <a:lnTo>
                    <a:pt x="88" y="2763"/>
                  </a:lnTo>
                  <a:lnTo>
                    <a:pt x="57" y="2719"/>
                  </a:lnTo>
                  <a:lnTo>
                    <a:pt x="33" y="2674"/>
                  </a:lnTo>
                  <a:lnTo>
                    <a:pt x="14" y="2627"/>
                  </a:lnTo>
                  <a:lnTo>
                    <a:pt x="3" y="2580"/>
                  </a:lnTo>
                  <a:lnTo>
                    <a:pt x="0" y="2531"/>
                  </a:lnTo>
                  <a:lnTo>
                    <a:pt x="0" y="2382"/>
                  </a:lnTo>
                  <a:lnTo>
                    <a:pt x="3" y="2345"/>
                  </a:lnTo>
                  <a:lnTo>
                    <a:pt x="10" y="2307"/>
                  </a:lnTo>
                  <a:close/>
                  <a:moveTo>
                    <a:pt x="3576" y="2159"/>
                  </a:moveTo>
                  <a:lnTo>
                    <a:pt x="3582" y="2195"/>
                  </a:lnTo>
                  <a:lnTo>
                    <a:pt x="3584" y="2233"/>
                  </a:lnTo>
                  <a:lnTo>
                    <a:pt x="3584" y="2382"/>
                  </a:lnTo>
                  <a:lnTo>
                    <a:pt x="3581" y="2431"/>
                  </a:lnTo>
                  <a:lnTo>
                    <a:pt x="3570" y="2478"/>
                  </a:lnTo>
                  <a:lnTo>
                    <a:pt x="3552" y="2525"/>
                  </a:lnTo>
                  <a:lnTo>
                    <a:pt x="3528" y="2570"/>
                  </a:lnTo>
                  <a:lnTo>
                    <a:pt x="3497" y="2613"/>
                  </a:lnTo>
                  <a:lnTo>
                    <a:pt x="3460" y="2655"/>
                  </a:lnTo>
                  <a:lnTo>
                    <a:pt x="3417" y="2696"/>
                  </a:lnTo>
                  <a:lnTo>
                    <a:pt x="3368" y="2733"/>
                  </a:lnTo>
                  <a:lnTo>
                    <a:pt x="3315" y="2769"/>
                  </a:lnTo>
                  <a:lnTo>
                    <a:pt x="3257" y="2803"/>
                  </a:lnTo>
                  <a:lnTo>
                    <a:pt x="3194" y="2834"/>
                  </a:lnTo>
                  <a:lnTo>
                    <a:pt x="3127" y="2863"/>
                  </a:lnTo>
                  <a:lnTo>
                    <a:pt x="3055" y="2888"/>
                  </a:lnTo>
                  <a:lnTo>
                    <a:pt x="2980" y="2911"/>
                  </a:lnTo>
                  <a:lnTo>
                    <a:pt x="2900" y="2931"/>
                  </a:lnTo>
                  <a:lnTo>
                    <a:pt x="2819" y="2948"/>
                  </a:lnTo>
                  <a:lnTo>
                    <a:pt x="2734" y="2961"/>
                  </a:lnTo>
                  <a:lnTo>
                    <a:pt x="2647" y="2970"/>
                  </a:lnTo>
                  <a:lnTo>
                    <a:pt x="2556" y="2975"/>
                  </a:lnTo>
                  <a:lnTo>
                    <a:pt x="2465" y="2977"/>
                  </a:lnTo>
                  <a:lnTo>
                    <a:pt x="2427" y="2977"/>
                  </a:lnTo>
                  <a:lnTo>
                    <a:pt x="2390" y="2975"/>
                  </a:lnTo>
                  <a:lnTo>
                    <a:pt x="2390" y="2678"/>
                  </a:lnTo>
                  <a:lnTo>
                    <a:pt x="2427" y="2679"/>
                  </a:lnTo>
                  <a:lnTo>
                    <a:pt x="2465" y="2679"/>
                  </a:lnTo>
                  <a:lnTo>
                    <a:pt x="2558" y="2678"/>
                  </a:lnTo>
                  <a:lnTo>
                    <a:pt x="2651" y="2671"/>
                  </a:lnTo>
                  <a:lnTo>
                    <a:pt x="2740" y="2662"/>
                  </a:lnTo>
                  <a:lnTo>
                    <a:pt x="2828" y="2647"/>
                  </a:lnTo>
                  <a:lnTo>
                    <a:pt x="2910" y="2631"/>
                  </a:lnTo>
                  <a:lnTo>
                    <a:pt x="2991" y="2610"/>
                  </a:lnTo>
                  <a:lnTo>
                    <a:pt x="3067" y="2586"/>
                  </a:lnTo>
                  <a:lnTo>
                    <a:pt x="3140" y="2559"/>
                  </a:lnTo>
                  <a:lnTo>
                    <a:pt x="3208" y="2530"/>
                  </a:lnTo>
                  <a:lnTo>
                    <a:pt x="3272" y="2497"/>
                  </a:lnTo>
                  <a:lnTo>
                    <a:pt x="3331" y="2461"/>
                  </a:lnTo>
                  <a:lnTo>
                    <a:pt x="3384" y="2424"/>
                  </a:lnTo>
                  <a:lnTo>
                    <a:pt x="3431" y="2384"/>
                  </a:lnTo>
                  <a:lnTo>
                    <a:pt x="3473" y="2343"/>
                  </a:lnTo>
                  <a:lnTo>
                    <a:pt x="3508" y="2299"/>
                  </a:lnTo>
                  <a:lnTo>
                    <a:pt x="3538" y="2253"/>
                  </a:lnTo>
                  <a:lnTo>
                    <a:pt x="3560" y="2207"/>
                  </a:lnTo>
                  <a:lnTo>
                    <a:pt x="3576" y="2159"/>
                  </a:lnTo>
                  <a:close/>
                  <a:moveTo>
                    <a:pt x="3576" y="1711"/>
                  </a:moveTo>
                  <a:lnTo>
                    <a:pt x="3582" y="1749"/>
                  </a:lnTo>
                  <a:lnTo>
                    <a:pt x="3584" y="1786"/>
                  </a:lnTo>
                  <a:lnTo>
                    <a:pt x="3584" y="1934"/>
                  </a:lnTo>
                  <a:lnTo>
                    <a:pt x="3581" y="1984"/>
                  </a:lnTo>
                  <a:lnTo>
                    <a:pt x="3570" y="2031"/>
                  </a:lnTo>
                  <a:lnTo>
                    <a:pt x="3552" y="2079"/>
                  </a:lnTo>
                  <a:lnTo>
                    <a:pt x="3528" y="2124"/>
                  </a:lnTo>
                  <a:lnTo>
                    <a:pt x="3497" y="2167"/>
                  </a:lnTo>
                  <a:lnTo>
                    <a:pt x="3460" y="2208"/>
                  </a:lnTo>
                  <a:lnTo>
                    <a:pt x="3417" y="2249"/>
                  </a:lnTo>
                  <a:lnTo>
                    <a:pt x="3368" y="2286"/>
                  </a:lnTo>
                  <a:lnTo>
                    <a:pt x="3315" y="2323"/>
                  </a:lnTo>
                  <a:lnTo>
                    <a:pt x="3257" y="2356"/>
                  </a:lnTo>
                  <a:lnTo>
                    <a:pt x="3194" y="2388"/>
                  </a:lnTo>
                  <a:lnTo>
                    <a:pt x="3127" y="2416"/>
                  </a:lnTo>
                  <a:lnTo>
                    <a:pt x="3055" y="2442"/>
                  </a:lnTo>
                  <a:lnTo>
                    <a:pt x="2980" y="2465"/>
                  </a:lnTo>
                  <a:lnTo>
                    <a:pt x="2900" y="2483"/>
                  </a:lnTo>
                  <a:lnTo>
                    <a:pt x="2819" y="2500"/>
                  </a:lnTo>
                  <a:lnTo>
                    <a:pt x="2734" y="2513"/>
                  </a:lnTo>
                  <a:lnTo>
                    <a:pt x="2647" y="2523"/>
                  </a:lnTo>
                  <a:lnTo>
                    <a:pt x="2556" y="2528"/>
                  </a:lnTo>
                  <a:lnTo>
                    <a:pt x="2465" y="2531"/>
                  </a:lnTo>
                  <a:lnTo>
                    <a:pt x="2427" y="2530"/>
                  </a:lnTo>
                  <a:lnTo>
                    <a:pt x="2390" y="2528"/>
                  </a:lnTo>
                  <a:lnTo>
                    <a:pt x="2390" y="2231"/>
                  </a:lnTo>
                  <a:lnTo>
                    <a:pt x="2427" y="2233"/>
                  </a:lnTo>
                  <a:lnTo>
                    <a:pt x="2465" y="2233"/>
                  </a:lnTo>
                  <a:lnTo>
                    <a:pt x="2558" y="2230"/>
                  </a:lnTo>
                  <a:lnTo>
                    <a:pt x="2651" y="2225"/>
                  </a:lnTo>
                  <a:lnTo>
                    <a:pt x="2740" y="2215"/>
                  </a:lnTo>
                  <a:lnTo>
                    <a:pt x="2828" y="2201"/>
                  </a:lnTo>
                  <a:lnTo>
                    <a:pt x="2910" y="2184"/>
                  </a:lnTo>
                  <a:lnTo>
                    <a:pt x="2991" y="2163"/>
                  </a:lnTo>
                  <a:lnTo>
                    <a:pt x="3067" y="2139"/>
                  </a:lnTo>
                  <a:lnTo>
                    <a:pt x="3140" y="2113"/>
                  </a:lnTo>
                  <a:lnTo>
                    <a:pt x="3208" y="2083"/>
                  </a:lnTo>
                  <a:lnTo>
                    <a:pt x="3272" y="2050"/>
                  </a:lnTo>
                  <a:lnTo>
                    <a:pt x="3331" y="2015"/>
                  </a:lnTo>
                  <a:lnTo>
                    <a:pt x="3384" y="1977"/>
                  </a:lnTo>
                  <a:lnTo>
                    <a:pt x="3431" y="1938"/>
                  </a:lnTo>
                  <a:lnTo>
                    <a:pt x="3473" y="1896"/>
                  </a:lnTo>
                  <a:lnTo>
                    <a:pt x="3508" y="1852"/>
                  </a:lnTo>
                  <a:lnTo>
                    <a:pt x="3538" y="1807"/>
                  </a:lnTo>
                  <a:lnTo>
                    <a:pt x="3560" y="1760"/>
                  </a:lnTo>
                  <a:lnTo>
                    <a:pt x="3576" y="1711"/>
                  </a:lnTo>
                  <a:close/>
                  <a:moveTo>
                    <a:pt x="1121" y="1488"/>
                  </a:moveTo>
                  <a:lnTo>
                    <a:pt x="1212" y="1490"/>
                  </a:lnTo>
                  <a:lnTo>
                    <a:pt x="1302" y="1496"/>
                  </a:lnTo>
                  <a:lnTo>
                    <a:pt x="1390" y="1505"/>
                  </a:lnTo>
                  <a:lnTo>
                    <a:pt x="1474" y="1519"/>
                  </a:lnTo>
                  <a:lnTo>
                    <a:pt x="1557" y="1535"/>
                  </a:lnTo>
                  <a:lnTo>
                    <a:pt x="1635" y="1555"/>
                  </a:lnTo>
                  <a:lnTo>
                    <a:pt x="1710" y="1577"/>
                  </a:lnTo>
                  <a:lnTo>
                    <a:pt x="1782" y="1603"/>
                  </a:lnTo>
                  <a:lnTo>
                    <a:pt x="1849" y="1632"/>
                  </a:lnTo>
                  <a:lnTo>
                    <a:pt x="1913" y="1663"/>
                  </a:lnTo>
                  <a:lnTo>
                    <a:pt x="1970" y="1696"/>
                  </a:lnTo>
                  <a:lnTo>
                    <a:pt x="2024" y="1732"/>
                  </a:lnTo>
                  <a:lnTo>
                    <a:pt x="2073" y="1771"/>
                  </a:lnTo>
                  <a:lnTo>
                    <a:pt x="2116" y="1810"/>
                  </a:lnTo>
                  <a:lnTo>
                    <a:pt x="2152" y="1852"/>
                  </a:lnTo>
                  <a:lnTo>
                    <a:pt x="2183" y="1896"/>
                  </a:lnTo>
                  <a:lnTo>
                    <a:pt x="2208" y="1941"/>
                  </a:lnTo>
                  <a:lnTo>
                    <a:pt x="2226" y="1987"/>
                  </a:lnTo>
                  <a:lnTo>
                    <a:pt x="2237" y="2035"/>
                  </a:lnTo>
                  <a:lnTo>
                    <a:pt x="2241" y="2084"/>
                  </a:lnTo>
                  <a:lnTo>
                    <a:pt x="2237" y="2132"/>
                  </a:lnTo>
                  <a:lnTo>
                    <a:pt x="2226" y="2181"/>
                  </a:lnTo>
                  <a:lnTo>
                    <a:pt x="2208" y="2227"/>
                  </a:lnTo>
                  <a:lnTo>
                    <a:pt x="2183" y="2272"/>
                  </a:lnTo>
                  <a:lnTo>
                    <a:pt x="2152" y="2316"/>
                  </a:lnTo>
                  <a:lnTo>
                    <a:pt x="2116" y="2358"/>
                  </a:lnTo>
                  <a:lnTo>
                    <a:pt x="2073" y="2398"/>
                  </a:lnTo>
                  <a:lnTo>
                    <a:pt x="2024" y="2436"/>
                  </a:lnTo>
                  <a:lnTo>
                    <a:pt x="1970" y="2471"/>
                  </a:lnTo>
                  <a:lnTo>
                    <a:pt x="1913" y="2505"/>
                  </a:lnTo>
                  <a:lnTo>
                    <a:pt x="1849" y="2536"/>
                  </a:lnTo>
                  <a:lnTo>
                    <a:pt x="1782" y="2565"/>
                  </a:lnTo>
                  <a:lnTo>
                    <a:pt x="1710" y="2590"/>
                  </a:lnTo>
                  <a:lnTo>
                    <a:pt x="1635" y="2613"/>
                  </a:lnTo>
                  <a:lnTo>
                    <a:pt x="1557" y="2633"/>
                  </a:lnTo>
                  <a:lnTo>
                    <a:pt x="1474" y="2649"/>
                  </a:lnTo>
                  <a:lnTo>
                    <a:pt x="1390" y="2663"/>
                  </a:lnTo>
                  <a:lnTo>
                    <a:pt x="1302" y="2671"/>
                  </a:lnTo>
                  <a:lnTo>
                    <a:pt x="1212" y="2678"/>
                  </a:lnTo>
                  <a:lnTo>
                    <a:pt x="1121" y="2679"/>
                  </a:lnTo>
                  <a:lnTo>
                    <a:pt x="1028" y="2678"/>
                  </a:lnTo>
                  <a:lnTo>
                    <a:pt x="939" y="2671"/>
                  </a:lnTo>
                  <a:lnTo>
                    <a:pt x="851" y="2663"/>
                  </a:lnTo>
                  <a:lnTo>
                    <a:pt x="767" y="2649"/>
                  </a:lnTo>
                  <a:lnTo>
                    <a:pt x="684" y="2633"/>
                  </a:lnTo>
                  <a:lnTo>
                    <a:pt x="606" y="2613"/>
                  </a:lnTo>
                  <a:lnTo>
                    <a:pt x="531" y="2590"/>
                  </a:lnTo>
                  <a:lnTo>
                    <a:pt x="459" y="2565"/>
                  </a:lnTo>
                  <a:lnTo>
                    <a:pt x="392" y="2536"/>
                  </a:lnTo>
                  <a:lnTo>
                    <a:pt x="329" y="2505"/>
                  </a:lnTo>
                  <a:lnTo>
                    <a:pt x="270" y="2471"/>
                  </a:lnTo>
                  <a:lnTo>
                    <a:pt x="216" y="2436"/>
                  </a:lnTo>
                  <a:lnTo>
                    <a:pt x="168" y="2398"/>
                  </a:lnTo>
                  <a:lnTo>
                    <a:pt x="125" y="2358"/>
                  </a:lnTo>
                  <a:lnTo>
                    <a:pt x="88" y="2316"/>
                  </a:lnTo>
                  <a:lnTo>
                    <a:pt x="57" y="2272"/>
                  </a:lnTo>
                  <a:lnTo>
                    <a:pt x="33" y="2227"/>
                  </a:lnTo>
                  <a:lnTo>
                    <a:pt x="14" y="2181"/>
                  </a:lnTo>
                  <a:lnTo>
                    <a:pt x="3" y="2132"/>
                  </a:lnTo>
                  <a:lnTo>
                    <a:pt x="0" y="2084"/>
                  </a:lnTo>
                  <a:lnTo>
                    <a:pt x="3" y="2035"/>
                  </a:lnTo>
                  <a:lnTo>
                    <a:pt x="14" y="1987"/>
                  </a:lnTo>
                  <a:lnTo>
                    <a:pt x="33" y="1941"/>
                  </a:lnTo>
                  <a:lnTo>
                    <a:pt x="57" y="1896"/>
                  </a:lnTo>
                  <a:lnTo>
                    <a:pt x="88" y="1852"/>
                  </a:lnTo>
                  <a:lnTo>
                    <a:pt x="125" y="1810"/>
                  </a:lnTo>
                  <a:lnTo>
                    <a:pt x="168" y="1771"/>
                  </a:lnTo>
                  <a:lnTo>
                    <a:pt x="216" y="1732"/>
                  </a:lnTo>
                  <a:lnTo>
                    <a:pt x="270" y="1696"/>
                  </a:lnTo>
                  <a:lnTo>
                    <a:pt x="329" y="1663"/>
                  </a:lnTo>
                  <a:lnTo>
                    <a:pt x="392" y="1632"/>
                  </a:lnTo>
                  <a:lnTo>
                    <a:pt x="459" y="1603"/>
                  </a:lnTo>
                  <a:lnTo>
                    <a:pt x="531" y="1577"/>
                  </a:lnTo>
                  <a:lnTo>
                    <a:pt x="606" y="1555"/>
                  </a:lnTo>
                  <a:lnTo>
                    <a:pt x="684" y="1535"/>
                  </a:lnTo>
                  <a:lnTo>
                    <a:pt x="767" y="1519"/>
                  </a:lnTo>
                  <a:lnTo>
                    <a:pt x="851" y="1505"/>
                  </a:lnTo>
                  <a:lnTo>
                    <a:pt x="939" y="1496"/>
                  </a:lnTo>
                  <a:lnTo>
                    <a:pt x="1028" y="1490"/>
                  </a:lnTo>
                  <a:lnTo>
                    <a:pt x="1121" y="1488"/>
                  </a:lnTo>
                  <a:close/>
                  <a:moveTo>
                    <a:pt x="3576" y="1265"/>
                  </a:moveTo>
                  <a:lnTo>
                    <a:pt x="3582" y="1302"/>
                  </a:lnTo>
                  <a:lnTo>
                    <a:pt x="3584" y="1339"/>
                  </a:lnTo>
                  <a:lnTo>
                    <a:pt x="3584" y="1488"/>
                  </a:lnTo>
                  <a:lnTo>
                    <a:pt x="3581" y="1537"/>
                  </a:lnTo>
                  <a:lnTo>
                    <a:pt x="3570" y="1585"/>
                  </a:lnTo>
                  <a:lnTo>
                    <a:pt x="3552" y="1632"/>
                  </a:lnTo>
                  <a:lnTo>
                    <a:pt x="3528" y="1677"/>
                  </a:lnTo>
                  <a:lnTo>
                    <a:pt x="3497" y="1720"/>
                  </a:lnTo>
                  <a:lnTo>
                    <a:pt x="3460" y="1762"/>
                  </a:lnTo>
                  <a:lnTo>
                    <a:pt x="3417" y="1802"/>
                  </a:lnTo>
                  <a:lnTo>
                    <a:pt x="3368" y="1840"/>
                  </a:lnTo>
                  <a:lnTo>
                    <a:pt x="3315" y="1876"/>
                  </a:lnTo>
                  <a:lnTo>
                    <a:pt x="3257" y="1909"/>
                  </a:lnTo>
                  <a:lnTo>
                    <a:pt x="3194" y="1941"/>
                  </a:lnTo>
                  <a:lnTo>
                    <a:pt x="3127" y="1970"/>
                  </a:lnTo>
                  <a:lnTo>
                    <a:pt x="3055" y="1995"/>
                  </a:lnTo>
                  <a:lnTo>
                    <a:pt x="2980" y="2018"/>
                  </a:lnTo>
                  <a:lnTo>
                    <a:pt x="2900" y="2037"/>
                  </a:lnTo>
                  <a:lnTo>
                    <a:pt x="2819" y="2053"/>
                  </a:lnTo>
                  <a:lnTo>
                    <a:pt x="2734" y="2066"/>
                  </a:lnTo>
                  <a:lnTo>
                    <a:pt x="2647" y="2076"/>
                  </a:lnTo>
                  <a:lnTo>
                    <a:pt x="2556" y="2082"/>
                  </a:lnTo>
                  <a:lnTo>
                    <a:pt x="2465" y="2084"/>
                  </a:lnTo>
                  <a:lnTo>
                    <a:pt x="2427" y="2083"/>
                  </a:lnTo>
                  <a:lnTo>
                    <a:pt x="2390" y="2082"/>
                  </a:lnTo>
                  <a:lnTo>
                    <a:pt x="2386" y="2028"/>
                  </a:lnTo>
                  <a:lnTo>
                    <a:pt x="2376" y="1975"/>
                  </a:lnTo>
                  <a:lnTo>
                    <a:pt x="2361" y="1923"/>
                  </a:lnTo>
                  <a:lnTo>
                    <a:pt x="2340" y="1873"/>
                  </a:lnTo>
                  <a:lnTo>
                    <a:pt x="2312" y="1824"/>
                  </a:lnTo>
                  <a:lnTo>
                    <a:pt x="2280" y="1777"/>
                  </a:lnTo>
                  <a:lnTo>
                    <a:pt x="2372" y="1784"/>
                  </a:lnTo>
                  <a:lnTo>
                    <a:pt x="2465" y="1786"/>
                  </a:lnTo>
                  <a:lnTo>
                    <a:pt x="2558" y="1784"/>
                  </a:lnTo>
                  <a:lnTo>
                    <a:pt x="2651" y="1778"/>
                  </a:lnTo>
                  <a:lnTo>
                    <a:pt x="2740" y="1768"/>
                  </a:lnTo>
                  <a:lnTo>
                    <a:pt x="2828" y="1754"/>
                  </a:lnTo>
                  <a:lnTo>
                    <a:pt x="2910" y="1736"/>
                  </a:lnTo>
                  <a:lnTo>
                    <a:pt x="2991" y="1717"/>
                  </a:lnTo>
                  <a:lnTo>
                    <a:pt x="3067" y="1692"/>
                  </a:lnTo>
                  <a:lnTo>
                    <a:pt x="3140" y="1665"/>
                  </a:lnTo>
                  <a:lnTo>
                    <a:pt x="3208" y="1635"/>
                  </a:lnTo>
                  <a:lnTo>
                    <a:pt x="3272" y="1603"/>
                  </a:lnTo>
                  <a:lnTo>
                    <a:pt x="3331" y="1568"/>
                  </a:lnTo>
                  <a:lnTo>
                    <a:pt x="3384" y="1531"/>
                  </a:lnTo>
                  <a:lnTo>
                    <a:pt x="3431" y="1491"/>
                  </a:lnTo>
                  <a:lnTo>
                    <a:pt x="3473" y="1449"/>
                  </a:lnTo>
                  <a:lnTo>
                    <a:pt x="3508" y="1405"/>
                  </a:lnTo>
                  <a:lnTo>
                    <a:pt x="3538" y="1360"/>
                  </a:lnTo>
                  <a:lnTo>
                    <a:pt x="3560" y="1313"/>
                  </a:lnTo>
                  <a:lnTo>
                    <a:pt x="3576" y="1265"/>
                  </a:lnTo>
                  <a:close/>
                  <a:moveTo>
                    <a:pt x="3576" y="818"/>
                  </a:moveTo>
                  <a:lnTo>
                    <a:pt x="3582" y="855"/>
                  </a:lnTo>
                  <a:lnTo>
                    <a:pt x="3584" y="893"/>
                  </a:lnTo>
                  <a:lnTo>
                    <a:pt x="3584" y="1041"/>
                  </a:lnTo>
                  <a:lnTo>
                    <a:pt x="3581" y="1091"/>
                  </a:lnTo>
                  <a:lnTo>
                    <a:pt x="3570" y="1138"/>
                  </a:lnTo>
                  <a:lnTo>
                    <a:pt x="3552" y="1184"/>
                  </a:lnTo>
                  <a:lnTo>
                    <a:pt x="3528" y="1229"/>
                  </a:lnTo>
                  <a:lnTo>
                    <a:pt x="3497" y="1273"/>
                  </a:lnTo>
                  <a:lnTo>
                    <a:pt x="3460" y="1315"/>
                  </a:lnTo>
                  <a:lnTo>
                    <a:pt x="3417" y="1355"/>
                  </a:lnTo>
                  <a:lnTo>
                    <a:pt x="3368" y="1393"/>
                  </a:lnTo>
                  <a:lnTo>
                    <a:pt x="3315" y="1430"/>
                  </a:lnTo>
                  <a:lnTo>
                    <a:pt x="3257" y="1463"/>
                  </a:lnTo>
                  <a:lnTo>
                    <a:pt x="3194" y="1493"/>
                  </a:lnTo>
                  <a:lnTo>
                    <a:pt x="3127" y="1522"/>
                  </a:lnTo>
                  <a:lnTo>
                    <a:pt x="3055" y="1548"/>
                  </a:lnTo>
                  <a:lnTo>
                    <a:pt x="2980" y="1570"/>
                  </a:lnTo>
                  <a:lnTo>
                    <a:pt x="2900" y="1590"/>
                  </a:lnTo>
                  <a:lnTo>
                    <a:pt x="2819" y="1607"/>
                  </a:lnTo>
                  <a:lnTo>
                    <a:pt x="2734" y="1620"/>
                  </a:lnTo>
                  <a:lnTo>
                    <a:pt x="2647" y="1630"/>
                  </a:lnTo>
                  <a:lnTo>
                    <a:pt x="2556" y="1635"/>
                  </a:lnTo>
                  <a:lnTo>
                    <a:pt x="2465" y="1637"/>
                  </a:lnTo>
                  <a:lnTo>
                    <a:pt x="2369" y="1635"/>
                  </a:lnTo>
                  <a:lnTo>
                    <a:pt x="2276" y="1629"/>
                  </a:lnTo>
                  <a:lnTo>
                    <a:pt x="2185" y="1618"/>
                  </a:lnTo>
                  <a:lnTo>
                    <a:pt x="2097" y="1603"/>
                  </a:lnTo>
                  <a:lnTo>
                    <a:pt x="2033" y="1562"/>
                  </a:lnTo>
                  <a:lnTo>
                    <a:pt x="1964" y="1523"/>
                  </a:lnTo>
                  <a:lnTo>
                    <a:pt x="1889" y="1488"/>
                  </a:lnTo>
                  <a:lnTo>
                    <a:pt x="1809" y="1456"/>
                  </a:lnTo>
                  <a:lnTo>
                    <a:pt x="1725" y="1427"/>
                  </a:lnTo>
                  <a:lnTo>
                    <a:pt x="1637" y="1402"/>
                  </a:lnTo>
                  <a:lnTo>
                    <a:pt x="1546" y="1381"/>
                  </a:lnTo>
                  <a:lnTo>
                    <a:pt x="1500" y="1345"/>
                  </a:lnTo>
                  <a:lnTo>
                    <a:pt x="1461" y="1305"/>
                  </a:lnTo>
                  <a:lnTo>
                    <a:pt x="1426" y="1265"/>
                  </a:lnTo>
                  <a:lnTo>
                    <a:pt x="1398" y="1223"/>
                  </a:lnTo>
                  <a:lnTo>
                    <a:pt x="1375" y="1179"/>
                  </a:lnTo>
                  <a:lnTo>
                    <a:pt x="1358" y="1135"/>
                  </a:lnTo>
                  <a:lnTo>
                    <a:pt x="1348" y="1089"/>
                  </a:lnTo>
                  <a:lnTo>
                    <a:pt x="1345" y="1041"/>
                  </a:lnTo>
                  <a:lnTo>
                    <a:pt x="1345" y="893"/>
                  </a:lnTo>
                  <a:lnTo>
                    <a:pt x="1347" y="855"/>
                  </a:lnTo>
                  <a:lnTo>
                    <a:pt x="1354" y="818"/>
                  </a:lnTo>
                  <a:lnTo>
                    <a:pt x="1369" y="866"/>
                  </a:lnTo>
                  <a:lnTo>
                    <a:pt x="1391" y="914"/>
                  </a:lnTo>
                  <a:lnTo>
                    <a:pt x="1421" y="959"/>
                  </a:lnTo>
                  <a:lnTo>
                    <a:pt x="1456" y="1003"/>
                  </a:lnTo>
                  <a:lnTo>
                    <a:pt x="1498" y="1045"/>
                  </a:lnTo>
                  <a:lnTo>
                    <a:pt x="1546" y="1084"/>
                  </a:lnTo>
                  <a:lnTo>
                    <a:pt x="1599" y="1122"/>
                  </a:lnTo>
                  <a:lnTo>
                    <a:pt x="1657" y="1157"/>
                  </a:lnTo>
                  <a:lnTo>
                    <a:pt x="1721" y="1189"/>
                  </a:lnTo>
                  <a:lnTo>
                    <a:pt x="1789" y="1218"/>
                  </a:lnTo>
                  <a:lnTo>
                    <a:pt x="1861" y="1246"/>
                  </a:lnTo>
                  <a:lnTo>
                    <a:pt x="1938" y="1270"/>
                  </a:lnTo>
                  <a:lnTo>
                    <a:pt x="2019" y="1290"/>
                  </a:lnTo>
                  <a:lnTo>
                    <a:pt x="2102" y="1307"/>
                  </a:lnTo>
                  <a:lnTo>
                    <a:pt x="2189" y="1321"/>
                  </a:lnTo>
                  <a:lnTo>
                    <a:pt x="2278" y="1332"/>
                  </a:lnTo>
                  <a:lnTo>
                    <a:pt x="2371" y="1337"/>
                  </a:lnTo>
                  <a:lnTo>
                    <a:pt x="2465" y="1339"/>
                  </a:lnTo>
                  <a:lnTo>
                    <a:pt x="2558" y="1337"/>
                  </a:lnTo>
                  <a:lnTo>
                    <a:pt x="2651" y="1332"/>
                  </a:lnTo>
                  <a:lnTo>
                    <a:pt x="2740" y="1321"/>
                  </a:lnTo>
                  <a:lnTo>
                    <a:pt x="2828" y="1307"/>
                  </a:lnTo>
                  <a:lnTo>
                    <a:pt x="2910" y="1290"/>
                  </a:lnTo>
                  <a:lnTo>
                    <a:pt x="2991" y="1270"/>
                  </a:lnTo>
                  <a:lnTo>
                    <a:pt x="3067" y="1246"/>
                  </a:lnTo>
                  <a:lnTo>
                    <a:pt x="3140" y="1218"/>
                  </a:lnTo>
                  <a:lnTo>
                    <a:pt x="3208" y="1189"/>
                  </a:lnTo>
                  <a:lnTo>
                    <a:pt x="3272" y="1157"/>
                  </a:lnTo>
                  <a:lnTo>
                    <a:pt x="3331" y="1122"/>
                  </a:lnTo>
                  <a:lnTo>
                    <a:pt x="3384" y="1084"/>
                  </a:lnTo>
                  <a:lnTo>
                    <a:pt x="3431" y="1045"/>
                  </a:lnTo>
                  <a:lnTo>
                    <a:pt x="3473" y="1003"/>
                  </a:lnTo>
                  <a:lnTo>
                    <a:pt x="3508" y="959"/>
                  </a:lnTo>
                  <a:lnTo>
                    <a:pt x="3538" y="914"/>
                  </a:lnTo>
                  <a:lnTo>
                    <a:pt x="3560" y="866"/>
                  </a:lnTo>
                  <a:lnTo>
                    <a:pt x="3576" y="818"/>
                  </a:lnTo>
                  <a:close/>
                  <a:moveTo>
                    <a:pt x="2465" y="0"/>
                  </a:moveTo>
                  <a:lnTo>
                    <a:pt x="2465" y="0"/>
                  </a:lnTo>
                  <a:lnTo>
                    <a:pt x="2556" y="1"/>
                  </a:lnTo>
                  <a:lnTo>
                    <a:pt x="2647" y="7"/>
                  </a:lnTo>
                  <a:lnTo>
                    <a:pt x="2734" y="16"/>
                  </a:lnTo>
                  <a:lnTo>
                    <a:pt x="2819" y="29"/>
                  </a:lnTo>
                  <a:lnTo>
                    <a:pt x="2900" y="46"/>
                  </a:lnTo>
                  <a:lnTo>
                    <a:pt x="2980" y="66"/>
                  </a:lnTo>
                  <a:lnTo>
                    <a:pt x="3055" y="89"/>
                  </a:lnTo>
                  <a:lnTo>
                    <a:pt x="3127" y="114"/>
                  </a:lnTo>
                  <a:lnTo>
                    <a:pt x="3194" y="143"/>
                  </a:lnTo>
                  <a:lnTo>
                    <a:pt x="3257" y="173"/>
                  </a:lnTo>
                  <a:lnTo>
                    <a:pt x="3315" y="207"/>
                  </a:lnTo>
                  <a:lnTo>
                    <a:pt x="3368" y="243"/>
                  </a:lnTo>
                  <a:lnTo>
                    <a:pt x="3417" y="281"/>
                  </a:lnTo>
                  <a:lnTo>
                    <a:pt x="3460" y="321"/>
                  </a:lnTo>
                  <a:lnTo>
                    <a:pt x="3497" y="363"/>
                  </a:lnTo>
                  <a:lnTo>
                    <a:pt x="3528" y="407"/>
                  </a:lnTo>
                  <a:lnTo>
                    <a:pt x="3552" y="452"/>
                  </a:lnTo>
                  <a:lnTo>
                    <a:pt x="3570" y="498"/>
                  </a:lnTo>
                  <a:lnTo>
                    <a:pt x="3581" y="546"/>
                  </a:lnTo>
                  <a:lnTo>
                    <a:pt x="3584" y="595"/>
                  </a:lnTo>
                  <a:lnTo>
                    <a:pt x="3581" y="643"/>
                  </a:lnTo>
                  <a:lnTo>
                    <a:pt x="3570" y="691"/>
                  </a:lnTo>
                  <a:lnTo>
                    <a:pt x="3552" y="738"/>
                  </a:lnTo>
                  <a:lnTo>
                    <a:pt x="3528" y="783"/>
                  </a:lnTo>
                  <a:lnTo>
                    <a:pt x="3497" y="827"/>
                  </a:lnTo>
                  <a:lnTo>
                    <a:pt x="3460" y="869"/>
                  </a:lnTo>
                  <a:lnTo>
                    <a:pt x="3417" y="908"/>
                  </a:lnTo>
                  <a:lnTo>
                    <a:pt x="3368" y="947"/>
                  </a:lnTo>
                  <a:lnTo>
                    <a:pt x="3315" y="982"/>
                  </a:lnTo>
                  <a:lnTo>
                    <a:pt x="3257" y="1016"/>
                  </a:lnTo>
                  <a:lnTo>
                    <a:pt x="3194" y="1047"/>
                  </a:lnTo>
                  <a:lnTo>
                    <a:pt x="3127" y="1075"/>
                  </a:lnTo>
                  <a:lnTo>
                    <a:pt x="3055" y="1101"/>
                  </a:lnTo>
                  <a:lnTo>
                    <a:pt x="2980" y="1124"/>
                  </a:lnTo>
                  <a:lnTo>
                    <a:pt x="2900" y="1144"/>
                  </a:lnTo>
                  <a:lnTo>
                    <a:pt x="2819" y="1160"/>
                  </a:lnTo>
                  <a:lnTo>
                    <a:pt x="2734" y="1173"/>
                  </a:lnTo>
                  <a:lnTo>
                    <a:pt x="2647" y="1183"/>
                  </a:lnTo>
                  <a:lnTo>
                    <a:pt x="2556" y="1189"/>
                  </a:lnTo>
                  <a:lnTo>
                    <a:pt x="2465" y="1191"/>
                  </a:lnTo>
                  <a:lnTo>
                    <a:pt x="2373" y="1189"/>
                  </a:lnTo>
                  <a:lnTo>
                    <a:pt x="2283" y="1183"/>
                  </a:lnTo>
                  <a:lnTo>
                    <a:pt x="2195" y="1173"/>
                  </a:lnTo>
                  <a:lnTo>
                    <a:pt x="2110" y="1160"/>
                  </a:lnTo>
                  <a:lnTo>
                    <a:pt x="2029" y="1144"/>
                  </a:lnTo>
                  <a:lnTo>
                    <a:pt x="1949" y="1124"/>
                  </a:lnTo>
                  <a:lnTo>
                    <a:pt x="1874" y="1101"/>
                  </a:lnTo>
                  <a:lnTo>
                    <a:pt x="1803" y="1075"/>
                  </a:lnTo>
                  <a:lnTo>
                    <a:pt x="1735" y="1047"/>
                  </a:lnTo>
                  <a:lnTo>
                    <a:pt x="1672" y="1016"/>
                  </a:lnTo>
                  <a:lnTo>
                    <a:pt x="1614" y="982"/>
                  </a:lnTo>
                  <a:lnTo>
                    <a:pt x="1561" y="947"/>
                  </a:lnTo>
                  <a:lnTo>
                    <a:pt x="1512" y="908"/>
                  </a:lnTo>
                  <a:lnTo>
                    <a:pt x="1469" y="869"/>
                  </a:lnTo>
                  <a:lnTo>
                    <a:pt x="1432" y="827"/>
                  </a:lnTo>
                  <a:lnTo>
                    <a:pt x="1401" y="783"/>
                  </a:lnTo>
                  <a:lnTo>
                    <a:pt x="1377" y="738"/>
                  </a:lnTo>
                  <a:lnTo>
                    <a:pt x="1359" y="691"/>
                  </a:lnTo>
                  <a:lnTo>
                    <a:pt x="1348" y="643"/>
                  </a:lnTo>
                  <a:lnTo>
                    <a:pt x="1345" y="595"/>
                  </a:lnTo>
                  <a:lnTo>
                    <a:pt x="1348" y="546"/>
                  </a:lnTo>
                  <a:lnTo>
                    <a:pt x="1359" y="498"/>
                  </a:lnTo>
                  <a:lnTo>
                    <a:pt x="1377" y="452"/>
                  </a:lnTo>
                  <a:lnTo>
                    <a:pt x="1401" y="407"/>
                  </a:lnTo>
                  <a:lnTo>
                    <a:pt x="1432" y="363"/>
                  </a:lnTo>
                  <a:lnTo>
                    <a:pt x="1469" y="321"/>
                  </a:lnTo>
                  <a:lnTo>
                    <a:pt x="1512" y="281"/>
                  </a:lnTo>
                  <a:lnTo>
                    <a:pt x="1561" y="243"/>
                  </a:lnTo>
                  <a:lnTo>
                    <a:pt x="1614" y="207"/>
                  </a:lnTo>
                  <a:lnTo>
                    <a:pt x="1672" y="173"/>
                  </a:lnTo>
                  <a:lnTo>
                    <a:pt x="1735" y="143"/>
                  </a:lnTo>
                  <a:lnTo>
                    <a:pt x="1803" y="114"/>
                  </a:lnTo>
                  <a:lnTo>
                    <a:pt x="1874" y="89"/>
                  </a:lnTo>
                  <a:lnTo>
                    <a:pt x="1949" y="66"/>
                  </a:lnTo>
                  <a:lnTo>
                    <a:pt x="2029" y="46"/>
                  </a:lnTo>
                  <a:lnTo>
                    <a:pt x="2110" y="29"/>
                  </a:lnTo>
                  <a:lnTo>
                    <a:pt x="2195" y="16"/>
                  </a:lnTo>
                  <a:lnTo>
                    <a:pt x="2283" y="7"/>
                  </a:lnTo>
                  <a:lnTo>
                    <a:pt x="2373" y="1"/>
                  </a:lnTo>
                  <a:lnTo>
                    <a:pt x="246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556454" y="3470532"/>
            <a:ext cx="2300633" cy="914400"/>
            <a:chOff x="4269141" y="3475139"/>
            <a:chExt cx="2300633" cy="914400"/>
          </a:xfrm>
        </p:grpSpPr>
        <p:sp>
          <p:nvSpPr>
            <p:cNvPr id="71" name="Rectangle 70"/>
            <p:cNvSpPr/>
            <p:nvPr/>
          </p:nvSpPr>
          <p:spPr>
            <a:xfrm>
              <a:off x="5352637" y="3701506"/>
              <a:ext cx="12171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Apps 3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269141" y="3475139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21"/>
            <p:cNvSpPr>
              <a:spLocks noEditPoints="1"/>
            </p:cNvSpPr>
            <p:nvPr/>
          </p:nvSpPr>
          <p:spPr bwMode="auto">
            <a:xfrm>
              <a:off x="4455489" y="3648061"/>
              <a:ext cx="541705" cy="568557"/>
            </a:xfrm>
            <a:custGeom>
              <a:avLst/>
              <a:gdLst>
                <a:gd name="T0" fmla="*/ 2050 w 6560"/>
                <a:gd name="T1" fmla="*/ 3737 h 6556"/>
                <a:gd name="T2" fmla="*/ 2050 w 6560"/>
                <a:gd name="T3" fmla="*/ 5737 h 6556"/>
                <a:gd name="T4" fmla="*/ 1231 w 6560"/>
                <a:gd name="T5" fmla="*/ 5737 h 6556"/>
                <a:gd name="T6" fmla="*/ 1231 w 6560"/>
                <a:gd name="T7" fmla="*/ 4268 h 6556"/>
                <a:gd name="T8" fmla="*/ 1374 w 6560"/>
                <a:gd name="T9" fmla="*/ 4411 h 6556"/>
                <a:gd name="T10" fmla="*/ 2050 w 6560"/>
                <a:gd name="T11" fmla="*/ 3737 h 6556"/>
                <a:gd name="T12" fmla="*/ 3690 w 6560"/>
                <a:gd name="T13" fmla="*/ 2886 h 6556"/>
                <a:gd name="T14" fmla="*/ 4510 w 6560"/>
                <a:gd name="T15" fmla="*/ 3092 h 6556"/>
                <a:gd name="T16" fmla="*/ 4510 w 6560"/>
                <a:gd name="T17" fmla="*/ 5737 h 6556"/>
                <a:gd name="T18" fmla="*/ 3690 w 6560"/>
                <a:gd name="T19" fmla="*/ 5737 h 6556"/>
                <a:gd name="T20" fmla="*/ 3690 w 6560"/>
                <a:gd name="T21" fmla="*/ 2886 h 6556"/>
                <a:gd name="T22" fmla="*/ 3058 w 6560"/>
                <a:gd name="T23" fmla="*/ 2729 h 6556"/>
                <a:gd name="T24" fmla="*/ 3279 w 6560"/>
                <a:gd name="T25" fmla="*/ 2785 h 6556"/>
                <a:gd name="T26" fmla="*/ 3279 w 6560"/>
                <a:gd name="T27" fmla="*/ 5737 h 6556"/>
                <a:gd name="T28" fmla="*/ 2459 w 6560"/>
                <a:gd name="T29" fmla="*/ 5737 h 6556"/>
                <a:gd name="T30" fmla="*/ 2459 w 6560"/>
                <a:gd name="T31" fmla="*/ 3327 h 6556"/>
                <a:gd name="T32" fmla="*/ 3058 w 6560"/>
                <a:gd name="T33" fmla="*/ 2729 h 6556"/>
                <a:gd name="T34" fmla="*/ 5327 w 6560"/>
                <a:gd name="T35" fmla="*/ 2292 h 6556"/>
                <a:gd name="T36" fmla="*/ 5740 w 6560"/>
                <a:gd name="T37" fmla="*/ 2537 h 6556"/>
                <a:gd name="T38" fmla="*/ 5740 w 6560"/>
                <a:gd name="T39" fmla="*/ 5737 h 6556"/>
                <a:gd name="T40" fmla="*/ 4921 w 6560"/>
                <a:gd name="T41" fmla="*/ 5737 h 6556"/>
                <a:gd name="T42" fmla="*/ 4921 w 6560"/>
                <a:gd name="T43" fmla="*/ 2970 h 6556"/>
                <a:gd name="T44" fmla="*/ 5327 w 6560"/>
                <a:gd name="T45" fmla="*/ 2292 h 6556"/>
                <a:gd name="T46" fmla="*/ 5740 w 6560"/>
                <a:gd name="T47" fmla="*/ 411 h 6556"/>
                <a:gd name="T48" fmla="*/ 5712 w 6560"/>
                <a:gd name="T49" fmla="*/ 2045 h 6556"/>
                <a:gd name="T50" fmla="*/ 5188 w 6560"/>
                <a:gd name="T51" fmla="*/ 1728 h 6556"/>
                <a:gd name="T52" fmla="*/ 4607 w 6560"/>
                <a:gd name="T53" fmla="*/ 2695 h 6556"/>
                <a:gd name="T54" fmla="*/ 2932 w 6560"/>
                <a:gd name="T55" fmla="*/ 2276 h 6556"/>
                <a:gd name="T56" fmla="*/ 1374 w 6560"/>
                <a:gd name="T57" fmla="*/ 3833 h 6556"/>
                <a:gd name="T58" fmla="*/ 1085 w 6560"/>
                <a:gd name="T59" fmla="*/ 3542 h 6556"/>
                <a:gd name="T60" fmla="*/ 2806 w 6560"/>
                <a:gd name="T61" fmla="*/ 1822 h 6556"/>
                <a:gd name="T62" fmla="*/ 4412 w 6560"/>
                <a:gd name="T63" fmla="*/ 2223 h 6556"/>
                <a:gd name="T64" fmla="*/ 4835 w 6560"/>
                <a:gd name="T65" fmla="*/ 1519 h 6556"/>
                <a:gd name="T66" fmla="*/ 4310 w 6560"/>
                <a:gd name="T67" fmla="*/ 1204 h 6556"/>
                <a:gd name="T68" fmla="*/ 5740 w 6560"/>
                <a:gd name="T69" fmla="*/ 411 h 6556"/>
                <a:gd name="T70" fmla="*/ 0 w 6560"/>
                <a:gd name="T71" fmla="*/ 0 h 6556"/>
                <a:gd name="T72" fmla="*/ 411 w 6560"/>
                <a:gd name="T73" fmla="*/ 0 h 6556"/>
                <a:gd name="T74" fmla="*/ 411 w 6560"/>
                <a:gd name="T75" fmla="*/ 6145 h 6556"/>
                <a:gd name="T76" fmla="*/ 6560 w 6560"/>
                <a:gd name="T77" fmla="*/ 6145 h 6556"/>
                <a:gd name="T78" fmla="*/ 6560 w 6560"/>
                <a:gd name="T79" fmla="*/ 6556 h 6556"/>
                <a:gd name="T80" fmla="*/ 0 w 6560"/>
                <a:gd name="T81" fmla="*/ 6556 h 6556"/>
                <a:gd name="T82" fmla="*/ 0 w 6560"/>
                <a:gd name="T83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60" h="6556">
                  <a:moveTo>
                    <a:pt x="2050" y="3737"/>
                  </a:moveTo>
                  <a:lnTo>
                    <a:pt x="2050" y="5737"/>
                  </a:lnTo>
                  <a:lnTo>
                    <a:pt x="1231" y="5737"/>
                  </a:lnTo>
                  <a:lnTo>
                    <a:pt x="1231" y="4268"/>
                  </a:lnTo>
                  <a:lnTo>
                    <a:pt x="1374" y="4411"/>
                  </a:lnTo>
                  <a:lnTo>
                    <a:pt x="2050" y="3737"/>
                  </a:lnTo>
                  <a:close/>
                  <a:moveTo>
                    <a:pt x="3690" y="2886"/>
                  </a:moveTo>
                  <a:lnTo>
                    <a:pt x="4510" y="3092"/>
                  </a:lnTo>
                  <a:lnTo>
                    <a:pt x="4510" y="5737"/>
                  </a:lnTo>
                  <a:lnTo>
                    <a:pt x="3690" y="5737"/>
                  </a:lnTo>
                  <a:lnTo>
                    <a:pt x="3690" y="2886"/>
                  </a:lnTo>
                  <a:close/>
                  <a:moveTo>
                    <a:pt x="3058" y="2729"/>
                  </a:moveTo>
                  <a:lnTo>
                    <a:pt x="3279" y="2785"/>
                  </a:lnTo>
                  <a:lnTo>
                    <a:pt x="3279" y="5737"/>
                  </a:lnTo>
                  <a:lnTo>
                    <a:pt x="2459" y="5737"/>
                  </a:lnTo>
                  <a:lnTo>
                    <a:pt x="2459" y="3327"/>
                  </a:lnTo>
                  <a:lnTo>
                    <a:pt x="3058" y="2729"/>
                  </a:lnTo>
                  <a:close/>
                  <a:moveTo>
                    <a:pt x="5327" y="2292"/>
                  </a:moveTo>
                  <a:lnTo>
                    <a:pt x="5740" y="2537"/>
                  </a:lnTo>
                  <a:lnTo>
                    <a:pt x="5740" y="5737"/>
                  </a:lnTo>
                  <a:lnTo>
                    <a:pt x="4921" y="5737"/>
                  </a:lnTo>
                  <a:lnTo>
                    <a:pt x="4921" y="2970"/>
                  </a:lnTo>
                  <a:lnTo>
                    <a:pt x="5327" y="2292"/>
                  </a:lnTo>
                  <a:close/>
                  <a:moveTo>
                    <a:pt x="5740" y="411"/>
                  </a:moveTo>
                  <a:lnTo>
                    <a:pt x="5712" y="2045"/>
                  </a:lnTo>
                  <a:lnTo>
                    <a:pt x="5188" y="1728"/>
                  </a:lnTo>
                  <a:lnTo>
                    <a:pt x="4607" y="2695"/>
                  </a:lnTo>
                  <a:lnTo>
                    <a:pt x="2932" y="2276"/>
                  </a:lnTo>
                  <a:lnTo>
                    <a:pt x="1374" y="3833"/>
                  </a:lnTo>
                  <a:lnTo>
                    <a:pt x="1085" y="3542"/>
                  </a:lnTo>
                  <a:lnTo>
                    <a:pt x="2806" y="1822"/>
                  </a:lnTo>
                  <a:lnTo>
                    <a:pt x="4412" y="2223"/>
                  </a:lnTo>
                  <a:lnTo>
                    <a:pt x="4835" y="1519"/>
                  </a:lnTo>
                  <a:lnTo>
                    <a:pt x="4310" y="1204"/>
                  </a:lnTo>
                  <a:lnTo>
                    <a:pt x="5740" y="411"/>
                  </a:lnTo>
                  <a:close/>
                  <a:moveTo>
                    <a:pt x="0" y="0"/>
                  </a:moveTo>
                  <a:lnTo>
                    <a:pt x="411" y="0"/>
                  </a:lnTo>
                  <a:lnTo>
                    <a:pt x="411" y="6145"/>
                  </a:lnTo>
                  <a:lnTo>
                    <a:pt x="6560" y="6145"/>
                  </a:lnTo>
                  <a:lnTo>
                    <a:pt x="6560" y="6556"/>
                  </a:lnTo>
                  <a:lnTo>
                    <a:pt x="0" y="6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556454" y="4807587"/>
            <a:ext cx="2300633" cy="914400"/>
            <a:chOff x="4269141" y="4812194"/>
            <a:chExt cx="2300633" cy="914400"/>
          </a:xfrm>
        </p:grpSpPr>
        <p:sp>
          <p:nvSpPr>
            <p:cNvPr id="73" name="Rectangle 72"/>
            <p:cNvSpPr/>
            <p:nvPr/>
          </p:nvSpPr>
          <p:spPr>
            <a:xfrm>
              <a:off x="5352637" y="5038561"/>
              <a:ext cx="12171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Apps 4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69141" y="4812194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24"/>
            <p:cNvGrpSpPr>
              <a:grpSpLocks noChangeAspect="1"/>
            </p:cNvGrpSpPr>
            <p:nvPr/>
          </p:nvGrpSpPr>
          <p:grpSpPr bwMode="auto">
            <a:xfrm>
              <a:off x="4443735" y="4986788"/>
              <a:ext cx="565213" cy="565213"/>
              <a:chOff x="-1640" y="-473"/>
              <a:chExt cx="2754" cy="2754"/>
            </a:xfrm>
            <a:solidFill>
              <a:schemeClr val="bg1"/>
            </a:solidFill>
          </p:grpSpPr>
          <p:sp>
            <p:nvSpPr>
              <p:cNvPr id="101" name="Freeform 26"/>
              <p:cNvSpPr>
                <a:spLocks/>
              </p:cNvSpPr>
              <p:nvPr/>
            </p:nvSpPr>
            <p:spPr bwMode="auto">
              <a:xfrm>
                <a:off x="-1334" y="-168"/>
                <a:ext cx="2133" cy="2133"/>
              </a:xfrm>
              <a:custGeom>
                <a:avLst/>
                <a:gdLst>
                  <a:gd name="T0" fmla="*/ 2278 w 4264"/>
                  <a:gd name="T1" fmla="*/ 5 h 4264"/>
                  <a:gd name="T2" fmla="*/ 2562 w 4264"/>
                  <a:gd name="T3" fmla="*/ 43 h 4264"/>
                  <a:gd name="T4" fmla="*/ 2832 w 4264"/>
                  <a:gd name="T5" fmla="*/ 117 h 4264"/>
                  <a:gd name="T6" fmla="*/ 3087 w 4264"/>
                  <a:gd name="T7" fmla="*/ 225 h 4264"/>
                  <a:gd name="T8" fmla="*/ 3324 w 4264"/>
                  <a:gd name="T9" fmla="*/ 364 h 4264"/>
                  <a:gd name="T10" fmla="*/ 3540 w 4264"/>
                  <a:gd name="T11" fmla="*/ 531 h 4264"/>
                  <a:gd name="T12" fmla="*/ 3733 w 4264"/>
                  <a:gd name="T13" fmla="*/ 724 h 4264"/>
                  <a:gd name="T14" fmla="*/ 3900 w 4264"/>
                  <a:gd name="T15" fmla="*/ 940 h 4264"/>
                  <a:gd name="T16" fmla="*/ 4039 w 4264"/>
                  <a:gd name="T17" fmla="*/ 1177 h 4264"/>
                  <a:gd name="T18" fmla="*/ 4146 w 4264"/>
                  <a:gd name="T19" fmla="*/ 1432 h 4264"/>
                  <a:gd name="T20" fmla="*/ 4221 w 4264"/>
                  <a:gd name="T21" fmla="*/ 1702 h 4264"/>
                  <a:gd name="T22" fmla="*/ 4259 w 4264"/>
                  <a:gd name="T23" fmla="*/ 1986 h 4264"/>
                  <a:gd name="T24" fmla="*/ 4259 w 4264"/>
                  <a:gd name="T25" fmla="*/ 2278 h 4264"/>
                  <a:gd name="T26" fmla="*/ 4221 w 4264"/>
                  <a:gd name="T27" fmla="*/ 2562 h 4264"/>
                  <a:gd name="T28" fmla="*/ 4146 w 4264"/>
                  <a:gd name="T29" fmla="*/ 2832 h 4264"/>
                  <a:gd name="T30" fmla="*/ 4039 w 4264"/>
                  <a:gd name="T31" fmla="*/ 3088 h 4264"/>
                  <a:gd name="T32" fmla="*/ 3900 w 4264"/>
                  <a:gd name="T33" fmla="*/ 3325 h 4264"/>
                  <a:gd name="T34" fmla="*/ 3733 w 4264"/>
                  <a:gd name="T35" fmla="*/ 3542 h 4264"/>
                  <a:gd name="T36" fmla="*/ 3540 w 4264"/>
                  <a:gd name="T37" fmla="*/ 3734 h 4264"/>
                  <a:gd name="T38" fmla="*/ 3324 w 4264"/>
                  <a:gd name="T39" fmla="*/ 3901 h 4264"/>
                  <a:gd name="T40" fmla="*/ 3087 w 4264"/>
                  <a:gd name="T41" fmla="*/ 4039 h 4264"/>
                  <a:gd name="T42" fmla="*/ 2832 w 4264"/>
                  <a:gd name="T43" fmla="*/ 4148 h 4264"/>
                  <a:gd name="T44" fmla="*/ 2562 w 4264"/>
                  <a:gd name="T45" fmla="*/ 4221 h 4264"/>
                  <a:gd name="T46" fmla="*/ 2278 w 4264"/>
                  <a:gd name="T47" fmla="*/ 4259 h 4264"/>
                  <a:gd name="T48" fmla="*/ 1982 w 4264"/>
                  <a:gd name="T49" fmla="*/ 4259 h 4264"/>
                  <a:gd name="T50" fmla="*/ 1692 w 4264"/>
                  <a:gd name="T51" fmla="*/ 4219 h 4264"/>
                  <a:gd name="T52" fmla="*/ 1417 w 4264"/>
                  <a:gd name="T53" fmla="*/ 4143 h 4264"/>
                  <a:gd name="T54" fmla="*/ 1156 w 4264"/>
                  <a:gd name="T55" fmla="*/ 4029 h 4264"/>
                  <a:gd name="T56" fmla="*/ 916 w 4264"/>
                  <a:gd name="T57" fmla="*/ 3886 h 4264"/>
                  <a:gd name="T58" fmla="*/ 697 w 4264"/>
                  <a:gd name="T59" fmla="*/ 3712 h 4264"/>
                  <a:gd name="T60" fmla="*/ 504 w 4264"/>
                  <a:gd name="T61" fmla="*/ 3510 h 4264"/>
                  <a:gd name="T62" fmla="*/ 337 w 4264"/>
                  <a:gd name="T63" fmla="*/ 3286 h 4264"/>
                  <a:gd name="T64" fmla="*/ 202 w 4264"/>
                  <a:gd name="T65" fmla="*/ 3041 h 4264"/>
                  <a:gd name="T66" fmla="*/ 98 w 4264"/>
                  <a:gd name="T67" fmla="*/ 2776 h 4264"/>
                  <a:gd name="T68" fmla="*/ 30 w 4264"/>
                  <a:gd name="T69" fmla="*/ 2497 h 4264"/>
                  <a:gd name="T70" fmla="*/ 0 w 4264"/>
                  <a:gd name="T71" fmla="*/ 2203 h 4264"/>
                  <a:gd name="T72" fmla="*/ 2131 w 4264"/>
                  <a:gd name="T73" fmla="*/ 0 h 4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64" h="4264">
                    <a:moveTo>
                      <a:pt x="2131" y="0"/>
                    </a:moveTo>
                    <a:lnTo>
                      <a:pt x="2278" y="5"/>
                    </a:lnTo>
                    <a:lnTo>
                      <a:pt x="2421" y="20"/>
                    </a:lnTo>
                    <a:lnTo>
                      <a:pt x="2562" y="43"/>
                    </a:lnTo>
                    <a:lnTo>
                      <a:pt x="2698" y="75"/>
                    </a:lnTo>
                    <a:lnTo>
                      <a:pt x="2832" y="117"/>
                    </a:lnTo>
                    <a:lnTo>
                      <a:pt x="2962" y="167"/>
                    </a:lnTo>
                    <a:lnTo>
                      <a:pt x="3087" y="225"/>
                    </a:lnTo>
                    <a:lnTo>
                      <a:pt x="3208" y="290"/>
                    </a:lnTo>
                    <a:lnTo>
                      <a:pt x="3324" y="364"/>
                    </a:lnTo>
                    <a:lnTo>
                      <a:pt x="3435" y="444"/>
                    </a:lnTo>
                    <a:lnTo>
                      <a:pt x="3540" y="531"/>
                    </a:lnTo>
                    <a:lnTo>
                      <a:pt x="3640" y="624"/>
                    </a:lnTo>
                    <a:lnTo>
                      <a:pt x="3733" y="724"/>
                    </a:lnTo>
                    <a:lnTo>
                      <a:pt x="3820" y="829"/>
                    </a:lnTo>
                    <a:lnTo>
                      <a:pt x="3900" y="940"/>
                    </a:lnTo>
                    <a:lnTo>
                      <a:pt x="3974" y="1056"/>
                    </a:lnTo>
                    <a:lnTo>
                      <a:pt x="4039" y="1177"/>
                    </a:lnTo>
                    <a:lnTo>
                      <a:pt x="4097" y="1302"/>
                    </a:lnTo>
                    <a:lnTo>
                      <a:pt x="4146" y="1432"/>
                    </a:lnTo>
                    <a:lnTo>
                      <a:pt x="4187" y="1565"/>
                    </a:lnTo>
                    <a:lnTo>
                      <a:pt x="4221" y="1702"/>
                    </a:lnTo>
                    <a:lnTo>
                      <a:pt x="4244" y="1843"/>
                    </a:lnTo>
                    <a:lnTo>
                      <a:pt x="4259" y="1986"/>
                    </a:lnTo>
                    <a:lnTo>
                      <a:pt x="4264" y="2133"/>
                    </a:lnTo>
                    <a:lnTo>
                      <a:pt x="4259" y="2278"/>
                    </a:lnTo>
                    <a:lnTo>
                      <a:pt x="4244" y="2422"/>
                    </a:lnTo>
                    <a:lnTo>
                      <a:pt x="4221" y="2562"/>
                    </a:lnTo>
                    <a:lnTo>
                      <a:pt x="4187" y="2699"/>
                    </a:lnTo>
                    <a:lnTo>
                      <a:pt x="4146" y="2832"/>
                    </a:lnTo>
                    <a:lnTo>
                      <a:pt x="4097" y="2963"/>
                    </a:lnTo>
                    <a:lnTo>
                      <a:pt x="4039" y="3088"/>
                    </a:lnTo>
                    <a:lnTo>
                      <a:pt x="3974" y="3210"/>
                    </a:lnTo>
                    <a:lnTo>
                      <a:pt x="3900" y="3325"/>
                    </a:lnTo>
                    <a:lnTo>
                      <a:pt x="3820" y="3435"/>
                    </a:lnTo>
                    <a:lnTo>
                      <a:pt x="3733" y="3542"/>
                    </a:lnTo>
                    <a:lnTo>
                      <a:pt x="3640" y="3640"/>
                    </a:lnTo>
                    <a:lnTo>
                      <a:pt x="3540" y="3734"/>
                    </a:lnTo>
                    <a:lnTo>
                      <a:pt x="3435" y="3820"/>
                    </a:lnTo>
                    <a:lnTo>
                      <a:pt x="3324" y="3901"/>
                    </a:lnTo>
                    <a:lnTo>
                      <a:pt x="3208" y="3974"/>
                    </a:lnTo>
                    <a:lnTo>
                      <a:pt x="3087" y="4039"/>
                    </a:lnTo>
                    <a:lnTo>
                      <a:pt x="2962" y="4098"/>
                    </a:lnTo>
                    <a:lnTo>
                      <a:pt x="2832" y="4148"/>
                    </a:lnTo>
                    <a:lnTo>
                      <a:pt x="2698" y="4189"/>
                    </a:lnTo>
                    <a:lnTo>
                      <a:pt x="2562" y="4221"/>
                    </a:lnTo>
                    <a:lnTo>
                      <a:pt x="2421" y="4246"/>
                    </a:lnTo>
                    <a:lnTo>
                      <a:pt x="2278" y="4259"/>
                    </a:lnTo>
                    <a:lnTo>
                      <a:pt x="2131" y="4264"/>
                    </a:lnTo>
                    <a:lnTo>
                      <a:pt x="1982" y="4259"/>
                    </a:lnTo>
                    <a:lnTo>
                      <a:pt x="1836" y="4244"/>
                    </a:lnTo>
                    <a:lnTo>
                      <a:pt x="1692" y="4219"/>
                    </a:lnTo>
                    <a:lnTo>
                      <a:pt x="1552" y="4186"/>
                    </a:lnTo>
                    <a:lnTo>
                      <a:pt x="1417" y="4143"/>
                    </a:lnTo>
                    <a:lnTo>
                      <a:pt x="1285" y="4091"/>
                    </a:lnTo>
                    <a:lnTo>
                      <a:pt x="1156" y="4029"/>
                    </a:lnTo>
                    <a:lnTo>
                      <a:pt x="1034" y="3961"/>
                    </a:lnTo>
                    <a:lnTo>
                      <a:pt x="916" y="3886"/>
                    </a:lnTo>
                    <a:lnTo>
                      <a:pt x="804" y="3802"/>
                    </a:lnTo>
                    <a:lnTo>
                      <a:pt x="697" y="3712"/>
                    </a:lnTo>
                    <a:lnTo>
                      <a:pt x="597" y="3613"/>
                    </a:lnTo>
                    <a:lnTo>
                      <a:pt x="504" y="3510"/>
                    </a:lnTo>
                    <a:lnTo>
                      <a:pt x="417" y="3401"/>
                    </a:lnTo>
                    <a:lnTo>
                      <a:pt x="337" y="3286"/>
                    </a:lnTo>
                    <a:lnTo>
                      <a:pt x="265" y="3166"/>
                    </a:lnTo>
                    <a:lnTo>
                      <a:pt x="202" y="3041"/>
                    </a:lnTo>
                    <a:lnTo>
                      <a:pt x="145" y="2911"/>
                    </a:lnTo>
                    <a:lnTo>
                      <a:pt x="98" y="2776"/>
                    </a:lnTo>
                    <a:lnTo>
                      <a:pt x="60" y="2639"/>
                    </a:lnTo>
                    <a:lnTo>
                      <a:pt x="30" y="2497"/>
                    </a:lnTo>
                    <a:lnTo>
                      <a:pt x="10" y="2352"/>
                    </a:lnTo>
                    <a:lnTo>
                      <a:pt x="0" y="2203"/>
                    </a:lnTo>
                    <a:lnTo>
                      <a:pt x="2131" y="2203"/>
                    </a:lnTo>
                    <a:lnTo>
                      <a:pt x="2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7"/>
              <p:cNvSpPr>
                <a:spLocks/>
              </p:cNvSpPr>
              <p:nvPr/>
            </p:nvSpPr>
            <p:spPr bwMode="auto">
              <a:xfrm>
                <a:off x="-1507" y="-359"/>
                <a:ext cx="1066" cy="1103"/>
              </a:xfrm>
              <a:custGeom>
                <a:avLst/>
                <a:gdLst>
                  <a:gd name="T0" fmla="*/ 2133 w 2133"/>
                  <a:gd name="T1" fmla="*/ 0 h 2205"/>
                  <a:gd name="T2" fmla="*/ 2133 w 2133"/>
                  <a:gd name="T3" fmla="*/ 2205 h 2205"/>
                  <a:gd name="T4" fmla="*/ 2 w 2133"/>
                  <a:gd name="T5" fmla="*/ 2205 h 2205"/>
                  <a:gd name="T6" fmla="*/ 0 w 2133"/>
                  <a:gd name="T7" fmla="*/ 2133 h 2205"/>
                  <a:gd name="T8" fmla="*/ 5 w 2133"/>
                  <a:gd name="T9" fmla="*/ 1988 h 2205"/>
                  <a:gd name="T10" fmla="*/ 20 w 2133"/>
                  <a:gd name="T11" fmla="*/ 1844 h 2205"/>
                  <a:gd name="T12" fmla="*/ 44 w 2133"/>
                  <a:gd name="T13" fmla="*/ 1704 h 2205"/>
                  <a:gd name="T14" fmla="*/ 77 w 2133"/>
                  <a:gd name="T15" fmla="*/ 1567 h 2205"/>
                  <a:gd name="T16" fmla="*/ 119 w 2133"/>
                  <a:gd name="T17" fmla="*/ 1433 h 2205"/>
                  <a:gd name="T18" fmla="*/ 169 w 2133"/>
                  <a:gd name="T19" fmla="*/ 1303 h 2205"/>
                  <a:gd name="T20" fmla="*/ 226 w 2133"/>
                  <a:gd name="T21" fmla="*/ 1178 h 2205"/>
                  <a:gd name="T22" fmla="*/ 292 w 2133"/>
                  <a:gd name="T23" fmla="*/ 1056 h 2205"/>
                  <a:gd name="T24" fmla="*/ 364 w 2133"/>
                  <a:gd name="T25" fmla="*/ 941 h 2205"/>
                  <a:gd name="T26" fmla="*/ 444 w 2133"/>
                  <a:gd name="T27" fmla="*/ 829 h 2205"/>
                  <a:gd name="T28" fmla="*/ 533 w 2133"/>
                  <a:gd name="T29" fmla="*/ 724 h 2205"/>
                  <a:gd name="T30" fmla="*/ 625 w 2133"/>
                  <a:gd name="T31" fmla="*/ 626 h 2205"/>
                  <a:gd name="T32" fmla="*/ 725 w 2133"/>
                  <a:gd name="T33" fmla="*/ 532 h 2205"/>
                  <a:gd name="T34" fmla="*/ 830 w 2133"/>
                  <a:gd name="T35" fmla="*/ 445 h 2205"/>
                  <a:gd name="T36" fmla="*/ 942 w 2133"/>
                  <a:gd name="T37" fmla="*/ 365 h 2205"/>
                  <a:gd name="T38" fmla="*/ 1057 w 2133"/>
                  <a:gd name="T39" fmla="*/ 292 h 2205"/>
                  <a:gd name="T40" fmla="*/ 1177 w 2133"/>
                  <a:gd name="T41" fmla="*/ 227 h 2205"/>
                  <a:gd name="T42" fmla="*/ 1304 w 2133"/>
                  <a:gd name="T43" fmla="*/ 168 h 2205"/>
                  <a:gd name="T44" fmla="*/ 1432 w 2133"/>
                  <a:gd name="T45" fmla="*/ 118 h 2205"/>
                  <a:gd name="T46" fmla="*/ 1566 w 2133"/>
                  <a:gd name="T47" fmla="*/ 76 h 2205"/>
                  <a:gd name="T48" fmla="*/ 1703 w 2133"/>
                  <a:gd name="T49" fmla="*/ 43 h 2205"/>
                  <a:gd name="T50" fmla="*/ 1845 w 2133"/>
                  <a:gd name="T51" fmla="*/ 20 h 2205"/>
                  <a:gd name="T52" fmla="*/ 1988 w 2133"/>
                  <a:gd name="T53" fmla="*/ 5 h 2205"/>
                  <a:gd name="T54" fmla="*/ 2133 w 2133"/>
                  <a:gd name="T55" fmla="*/ 0 h 2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133" h="2205">
                    <a:moveTo>
                      <a:pt x="2133" y="0"/>
                    </a:moveTo>
                    <a:lnTo>
                      <a:pt x="2133" y="2205"/>
                    </a:lnTo>
                    <a:lnTo>
                      <a:pt x="2" y="2205"/>
                    </a:lnTo>
                    <a:lnTo>
                      <a:pt x="0" y="2133"/>
                    </a:lnTo>
                    <a:lnTo>
                      <a:pt x="5" y="1988"/>
                    </a:lnTo>
                    <a:lnTo>
                      <a:pt x="20" y="1844"/>
                    </a:lnTo>
                    <a:lnTo>
                      <a:pt x="44" y="1704"/>
                    </a:lnTo>
                    <a:lnTo>
                      <a:pt x="77" y="1567"/>
                    </a:lnTo>
                    <a:lnTo>
                      <a:pt x="119" y="1433"/>
                    </a:lnTo>
                    <a:lnTo>
                      <a:pt x="169" y="1303"/>
                    </a:lnTo>
                    <a:lnTo>
                      <a:pt x="226" y="1178"/>
                    </a:lnTo>
                    <a:lnTo>
                      <a:pt x="292" y="1056"/>
                    </a:lnTo>
                    <a:lnTo>
                      <a:pt x="364" y="941"/>
                    </a:lnTo>
                    <a:lnTo>
                      <a:pt x="444" y="829"/>
                    </a:lnTo>
                    <a:lnTo>
                      <a:pt x="533" y="724"/>
                    </a:lnTo>
                    <a:lnTo>
                      <a:pt x="625" y="626"/>
                    </a:lnTo>
                    <a:lnTo>
                      <a:pt x="725" y="532"/>
                    </a:lnTo>
                    <a:lnTo>
                      <a:pt x="830" y="445"/>
                    </a:lnTo>
                    <a:lnTo>
                      <a:pt x="942" y="365"/>
                    </a:lnTo>
                    <a:lnTo>
                      <a:pt x="1057" y="292"/>
                    </a:lnTo>
                    <a:lnTo>
                      <a:pt x="1177" y="227"/>
                    </a:lnTo>
                    <a:lnTo>
                      <a:pt x="1304" y="168"/>
                    </a:lnTo>
                    <a:lnTo>
                      <a:pt x="1432" y="118"/>
                    </a:lnTo>
                    <a:lnTo>
                      <a:pt x="1566" y="76"/>
                    </a:lnTo>
                    <a:lnTo>
                      <a:pt x="1703" y="43"/>
                    </a:lnTo>
                    <a:lnTo>
                      <a:pt x="1845" y="20"/>
                    </a:lnTo>
                    <a:lnTo>
                      <a:pt x="1988" y="5"/>
                    </a:lnTo>
                    <a:lnTo>
                      <a:pt x="2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8"/>
              <p:cNvSpPr>
                <a:spLocks/>
              </p:cNvSpPr>
              <p:nvPr/>
            </p:nvSpPr>
            <p:spPr bwMode="auto">
              <a:xfrm>
                <a:off x="-1640" y="-473"/>
                <a:ext cx="2754" cy="2754"/>
              </a:xfrm>
              <a:custGeom>
                <a:avLst/>
                <a:gdLst>
                  <a:gd name="T0" fmla="*/ 3066 w 5508"/>
                  <a:gd name="T1" fmla="*/ 17 h 5508"/>
                  <a:gd name="T2" fmla="*/ 3520 w 5508"/>
                  <a:gd name="T3" fmla="*/ 107 h 5508"/>
                  <a:gd name="T4" fmla="*/ 3947 w 5508"/>
                  <a:gd name="T5" fmla="*/ 270 h 5508"/>
                  <a:gd name="T6" fmla="*/ 4345 w 5508"/>
                  <a:gd name="T7" fmla="*/ 506 h 5508"/>
                  <a:gd name="T8" fmla="*/ 4702 w 5508"/>
                  <a:gd name="T9" fmla="*/ 806 h 5508"/>
                  <a:gd name="T10" fmla="*/ 5002 w 5508"/>
                  <a:gd name="T11" fmla="*/ 1163 h 5508"/>
                  <a:gd name="T12" fmla="*/ 5238 w 5508"/>
                  <a:gd name="T13" fmla="*/ 1561 h 5508"/>
                  <a:gd name="T14" fmla="*/ 5401 w 5508"/>
                  <a:gd name="T15" fmla="*/ 1988 h 5508"/>
                  <a:gd name="T16" fmla="*/ 5491 w 5508"/>
                  <a:gd name="T17" fmla="*/ 2442 h 5508"/>
                  <a:gd name="T18" fmla="*/ 5503 w 5508"/>
                  <a:gd name="T19" fmla="*/ 2911 h 5508"/>
                  <a:gd name="T20" fmla="*/ 5440 w 5508"/>
                  <a:gd name="T21" fmla="*/ 3372 h 5508"/>
                  <a:gd name="T22" fmla="*/ 5299 w 5508"/>
                  <a:gd name="T23" fmla="*/ 3809 h 5508"/>
                  <a:gd name="T24" fmla="*/ 5089 w 5508"/>
                  <a:gd name="T25" fmla="*/ 4216 h 5508"/>
                  <a:gd name="T26" fmla="*/ 4809 w 5508"/>
                  <a:gd name="T27" fmla="*/ 4587 h 5508"/>
                  <a:gd name="T28" fmla="*/ 4468 w 5508"/>
                  <a:gd name="T29" fmla="*/ 4910 h 5508"/>
                  <a:gd name="T30" fmla="*/ 4084 w 5508"/>
                  <a:gd name="T31" fmla="*/ 5168 h 5508"/>
                  <a:gd name="T32" fmla="*/ 3665 w 5508"/>
                  <a:gd name="T33" fmla="*/ 5354 h 5508"/>
                  <a:gd name="T34" fmla="*/ 3220 w 5508"/>
                  <a:gd name="T35" fmla="*/ 5470 h 5508"/>
                  <a:gd name="T36" fmla="*/ 2754 w 5508"/>
                  <a:gd name="T37" fmla="*/ 5508 h 5508"/>
                  <a:gd name="T38" fmla="*/ 2288 w 5508"/>
                  <a:gd name="T39" fmla="*/ 5470 h 5508"/>
                  <a:gd name="T40" fmla="*/ 1843 w 5508"/>
                  <a:gd name="T41" fmla="*/ 5354 h 5508"/>
                  <a:gd name="T42" fmla="*/ 1424 w 5508"/>
                  <a:gd name="T43" fmla="*/ 5168 h 5508"/>
                  <a:gd name="T44" fmla="*/ 1040 w 5508"/>
                  <a:gd name="T45" fmla="*/ 4910 h 5508"/>
                  <a:gd name="T46" fmla="*/ 699 w 5508"/>
                  <a:gd name="T47" fmla="*/ 4587 h 5508"/>
                  <a:gd name="T48" fmla="*/ 419 w 5508"/>
                  <a:gd name="T49" fmla="*/ 4216 h 5508"/>
                  <a:gd name="T50" fmla="*/ 209 w 5508"/>
                  <a:gd name="T51" fmla="*/ 3809 h 5508"/>
                  <a:gd name="T52" fmla="*/ 68 w 5508"/>
                  <a:gd name="T53" fmla="*/ 3372 h 5508"/>
                  <a:gd name="T54" fmla="*/ 5 w 5508"/>
                  <a:gd name="T55" fmla="*/ 2911 h 5508"/>
                  <a:gd name="T56" fmla="*/ 247 w 5508"/>
                  <a:gd name="T57" fmla="*/ 2919 h 5508"/>
                  <a:gd name="T58" fmla="*/ 324 w 5508"/>
                  <a:gd name="T59" fmla="*/ 3395 h 5508"/>
                  <a:gd name="T60" fmla="*/ 487 w 5508"/>
                  <a:gd name="T61" fmla="*/ 3837 h 5508"/>
                  <a:gd name="T62" fmla="*/ 726 w 5508"/>
                  <a:gd name="T63" fmla="*/ 4238 h 5508"/>
                  <a:gd name="T64" fmla="*/ 1033 w 5508"/>
                  <a:gd name="T65" fmla="*/ 4583 h 5508"/>
                  <a:gd name="T66" fmla="*/ 1399 w 5508"/>
                  <a:gd name="T67" fmla="*/ 4869 h 5508"/>
                  <a:gd name="T68" fmla="*/ 1813 w 5508"/>
                  <a:gd name="T69" fmla="*/ 5084 h 5508"/>
                  <a:gd name="T70" fmla="*/ 2268 w 5508"/>
                  <a:gd name="T71" fmla="*/ 5219 h 5508"/>
                  <a:gd name="T72" fmla="*/ 2754 w 5508"/>
                  <a:gd name="T73" fmla="*/ 5266 h 5508"/>
                  <a:gd name="T74" fmla="*/ 3240 w 5508"/>
                  <a:gd name="T75" fmla="*/ 5219 h 5508"/>
                  <a:gd name="T76" fmla="*/ 3695 w 5508"/>
                  <a:gd name="T77" fmla="*/ 5084 h 5508"/>
                  <a:gd name="T78" fmla="*/ 4109 w 5508"/>
                  <a:gd name="T79" fmla="*/ 4869 h 5508"/>
                  <a:gd name="T80" fmla="*/ 4475 w 5508"/>
                  <a:gd name="T81" fmla="*/ 4583 h 5508"/>
                  <a:gd name="T82" fmla="*/ 4782 w 5508"/>
                  <a:gd name="T83" fmla="*/ 4238 h 5508"/>
                  <a:gd name="T84" fmla="*/ 5021 w 5508"/>
                  <a:gd name="T85" fmla="*/ 3837 h 5508"/>
                  <a:gd name="T86" fmla="*/ 5184 w 5508"/>
                  <a:gd name="T87" fmla="*/ 3395 h 5508"/>
                  <a:gd name="T88" fmla="*/ 5261 w 5508"/>
                  <a:gd name="T89" fmla="*/ 2919 h 5508"/>
                  <a:gd name="T90" fmla="*/ 5246 w 5508"/>
                  <a:gd name="T91" fmla="*/ 2427 h 5508"/>
                  <a:gd name="T92" fmla="*/ 5139 w 5508"/>
                  <a:gd name="T93" fmla="*/ 1961 h 5508"/>
                  <a:gd name="T94" fmla="*/ 4949 w 5508"/>
                  <a:gd name="T95" fmla="*/ 1532 h 5508"/>
                  <a:gd name="T96" fmla="*/ 4687 w 5508"/>
                  <a:gd name="T97" fmla="*/ 1150 h 5508"/>
                  <a:gd name="T98" fmla="*/ 4358 w 5508"/>
                  <a:gd name="T99" fmla="*/ 821 h 5508"/>
                  <a:gd name="T100" fmla="*/ 3976 w 5508"/>
                  <a:gd name="T101" fmla="*/ 559 h 5508"/>
                  <a:gd name="T102" fmla="*/ 3547 w 5508"/>
                  <a:gd name="T103" fmla="*/ 369 h 5508"/>
                  <a:gd name="T104" fmla="*/ 3081 w 5508"/>
                  <a:gd name="T105" fmla="*/ 262 h 5508"/>
                  <a:gd name="T106" fmla="*/ 2754 w 5508"/>
                  <a:gd name="T107" fmla="*/ 0 h 5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508" h="5508">
                    <a:moveTo>
                      <a:pt x="2754" y="0"/>
                    </a:moveTo>
                    <a:lnTo>
                      <a:pt x="2911" y="5"/>
                    </a:lnTo>
                    <a:lnTo>
                      <a:pt x="3066" y="17"/>
                    </a:lnTo>
                    <a:lnTo>
                      <a:pt x="3220" y="38"/>
                    </a:lnTo>
                    <a:lnTo>
                      <a:pt x="3372" y="68"/>
                    </a:lnTo>
                    <a:lnTo>
                      <a:pt x="3520" y="107"/>
                    </a:lnTo>
                    <a:lnTo>
                      <a:pt x="3665" y="154"/>
                    </a:lnTo>
                    <a:lnTo>
                      <a:pt x="3809" y="209"/>
                    </a:lnTo>
                    <a:lnTo>
                      <a:pt x="3947" y="270"/>
                    </a:lnTo>
                    <a:lnTo>
                      <a:pt x="4084" y="340"/>
                    </a:lnTo>
                    <a:lnTo>
                      <a:pt x="4216" y="419"/>
                    </a:lnTo>
                    <a:lnTo>
                      <a:pt x="4345" y="506"/>
                    </a:lnTo>
                    <a:lnTo>
                      <a:pt x="4468" y="598"/>
                    </a:lnTo>
                    <a:lnTo>
                      <a:pt x="4587" y="699"/>
                    </a:lnTo>
                    <a:lnTo>
                      <a:pt x="4702" y="806"/>
                    </a:lnTo>
                    <a:lnTo>
                      <a:pt x="4809" y="921"/>
                    </a:lnTo>
                    <a:lnTo>
                      <a:pt x="4910" y="1040"/>
                    </a:lnTo>
                    <a:lnTo>
                      <a:pt x="5002" y="1163"/>
                    </a:lnTo>
                    <a:lnTo>
                      <a:pt x="5089" y="1292"/>
                    </a:lnTo>
                    <a:lnTo>
                      <a:pt x="5168" y="1424"/>
                    </a:lnTo>
                    <a:lnTo>
                      <a:pt x="5238" y="1561"/>
                    </a:lnTo>
                    <a:lnTo>
                      <a:pt x="5299" y="1699"/>
                    </a:lnTo>
                    <a:lnTo>
                      <a:pt x="5354" y="1843"/>
                    </a:lnTo>
                    <a:lnTo>
                      <a:pt x="5401" y="1988"/>
                    </a:lnTo>
                    <a:lnTo>
                      <a:pt x="5440" y="2136"/>
                    </a:lnTo>
                    <a:lnTo>
                      <a:pt x="5470" y="2288"/>
                    </a:lnTo>
                    <a:lnTo>
                      <a:pt x="5491" y="2442"/>
                    </a:lnTo>
                    <a:lnTo>
                      <a:pt x="5503" y="2597"/>
                    </a:lnTo>
                    <a:lnTo>
                      <a:pt x="5508" y="2754"/>
                    </a:lnTo>
                    <a:lnTo>
                      <a:pt x="5503" y="2911"/>
                    </a:lnTo>
                    <a:lnTo>
                      <a:pt x="5491" y="3066"/>
                    </a:lnTo>
                    <a:lnTo>
                      <a:pt x="5470" y="3220"/>
                    </a:lnTo>
                    <a:lnTo>
                      <a:pt x="5440" y="3372"/>
                    </a:lnTo>
                    <a:lnTo>
                      <a:pt x="5401" y="3520"/>
                    </a:lnTo>
                    <a:lnTo>
                      <a:pt x="5354" y="3665"/>
                    </a:lnTo>
                    <a:lnTo>
                      <a:pt x="5299" y="3809"/>
                    </a:lnTo>
                    <a:lnTo>
                      <a:pt x="5238" y="3947"/>
                    </a:lnTo>
                    <a:lnTo>
                      <a:pt x="5168" y="4084"/>
                    </a:lnTo>
                    <a:lnTo>
                      <a:pt x="5089" y="4216"/>
                    </a:lnTo>
                    <a:lnTo>
                      <a:pt x="5002" y="4345"/>
                    </a:lnTo>
                    <a:lnTo>
                      <a:pt x="4910" y="4468"/>
                    </a:lnTo>
                    <a:lnTo>
                      <a:pt x="4809" y="4587"/>
                    </a:lnTo>
                    <a:lnTo>
                      <a:pt x="4702" y="4702"/>
                    </a:lnTo>
                    <a:lnTo>
                      <a:pt x="4587" y="4809"/>
                    </a:lnTo>
                    <a:lnTo>
                      <a:pt x="4468" y="4910"/>
                    </a:lnTo>
                    <a:lnTo>
                      <a:pt x="4345" y="5002"/>
                    </a:lnTo>
                    <a:lnTo>
                      <a:pt x="4216" y="5089"/>
                    </a:lnTo>
                    <a:lnTo>
                      <a:pt x="4084" y="5168"/>
                    </a:lnTo>
                    <a:lnTo>
                      <a:pt x="3947" y="5238"/>
                    </a:lnTo>
                    <a:lnTo>
                      <a:pt x="3809" y="5299"/>
                    </a:lnTo>
                    <a:lnTo>
                      <a:pt x="3665" y="5354"/>
                    </a:lnTo>
                    <a:lnTo>
                      <a:pt x="3520" y="5401"/>
                    </a:lnTo>
                    <a:lnTo>
                      <a:pt x="3372" y="5440"/>
                    </a:lnTo>
                    <a:lnTo>
                      <a:pt x="3220" y="5470"/>
                    </a:lnTo>
                    <a:lnTo>
                      <a:pt x="3066" y="5491"/>
                    </a:lnTo>
                    <a:lnTo>
                      <a:pt x="2911" y="5503"/>
                    </a:lnTo>
                    <a:lnTo>
                      <a:pt x="2754" y="5508"/>
                    </a:lnTo>
                    <a:lnTo>
                      <a:pt x="2597" y="5503"/>
                    </a:lnTo>
                    <a:lnTo>
                      <a:pt x="2442" y="5491"/>
                    </a:lnTo>
                    <a:lnTo>
                      <a:pt x="2288" y="5470"/>
                    </a:lnTo>
                    <a:lnTo>
                      <a:pt x="2136" y="5440"/>
                    </a:lnTo>
                    <a:lnTo>
                      <a:pt x="1988" y="5401"/>
                    </a:lnTo>
                    <a:lnTo>
                      <a:pt x="1843" y="5354"/>
                    </a:lnTo>
                    <a:lnTo>
                      <a:pt x="1699" y="5299"/>
                    </a:lnTo>
                    <a:lnTo>
                      <a:pt x="1561" y="5238"/>
                    </a:lnTo>
                    <a:lnTo>
                      <a:pt x="1424" y="5168"/>
                    </a:lnTo>
                    <a:lnTo>
                      <a:pt x="1292" y="5089"/>
                    </a:lnTo>
                    <a:lnTo>
                      <a:pt x="1163" y="5002"/>
                    </a:lnTo>
                    <a:lnTo>
                      <a:pt x="1040" y="4910"/>
                    </a:lnTo>
                    <a:lnTo>
                      <a:pt x="921" y="4809"/>
                    </a:lnTo>
                    <a:lnTo>
                      <a:pt x="806" y="4702"/>
                    </a:lnTo>
                    <a:lnTo>
                      <a:pt x="699" y="4587"/>
                    </a:lnTo>
                    <a:lnTo>
                      <a:pt x="598" y="4468"/>
                    </a:lnTo>
                    <a:lnTo>
                      <a:pt x="506" y="4345"/>
                    </a:lnTo>
                    <a:lnTo>
                      <a:pt x="419" y="4216"/>
                    </a:lnTo>
                    <a:lnTo>
                      <a:pt x="340" y="4084"/>
                    </a:lnTo>
                    <a:lnTo>
                      <a:pt x="270" y="3947"/>
                    </a:lnTo>
                    <a:lnTo>
                      <a:pt x="209" y="3809"/>
                    </a:lnTo>
                    <a:lnTo>
                      <a:pt x="154" y="3665"/>
                    </a:lnTo>
                    <a:lnTo>
                      <a:pt x="107" y="3520"/>
                    </a:lnTo>
                    <a:lnTo>
                      <a:pt x="68" y="3372"/>
                    </a:lnTo>
                    <a:lnTo>
                      <a:pt x="38" y="3220"/>
                    </a:lnTo>
                    <a:lnTo>
                      <a:pt x="17" y="3066"/>
                    </a:lnTo>
                    <a:lnTo>
                      <a:pt x="5" y="2911"/>
                    </a:lnTo>
                    <a:lnTo>
                      <a:pt x="0" y="2754"/>
                    </a:lnTo>
                    <a:lnTo>
                      <a:pt x="242" y="2754"/>
                    </a:lnTo>
                    <a:lnTo>
                      <a:pt x="247" y="2919"/>
                    </a:lnTo>
                    <a:lnTo>
                      <a:pt x="262" y="3081"/>
                    </a:lnTo>
                    <a:lnTo>
                      <a:pt x="289" y="3240"/>
                    </a:lnTo>
                    <a:lnTo>
                      <a:pt x="324" y="3395"/>
                    </a:lnTo>
                    <a:lnTo>
                      <a:pt x="369" y="3547"/>
                    </a:lnTo>
                    <a:lnTo>
                      <a:pt x="424" y="3695"/>
                    </a:lnTo>
                    <a:lnTo>
                      <a:pt x="487" y="3837"/>
                    </a:lnTo>
                    <a:lnTo>
                      <a:pt x="559" y="3976"/>
                    </a:lnTo>
                    <a:lnTo>
                      <a:pt x="639" y="4109"/>
                    </a:lnTo>
                    <a:lnTo>
                      <a:pt x="726" y="4238"/>
                    </a:lnTo>
                    <a:lnTo>
                      <a:pt x="821" y="4358"/>
                    </a:lnTo>
                    <a:lnTo>
                      <a:pt x="925" y="4475"/>
                    </a:lnTo>
                    <a:lnTo>
                      <a:pt x="1033" y="4583"/>
                    </a:lnTo>
                    <a:lnTo>
                      <a:pt x="1150" y="4687"/>
                    </a:lnTo>
                    <a:lnTo>
                      <a:pt x="1270" y="4782"/>
                    </a:lnTo>
                    <a:lnTo>
                      <a:pt x="1399" y="4869"/>
                    </a:lnTo>
                    <a:lnTo>
                      <a:pt x="1532" y="4949"/>
                    </a:lnTo>
                    <a:lnTo>
                      <a:pt x="1671" y="5021"/>
                    </a:lnTo>
                    <a:lnTo>
                      <a:pt x="1813" y="5084"/>
                    </a:lnTo>
                    <a:lnTo>
                      <a:pt x="1961" y="5139"/>
                    </a:lnTo>
                    <a:lnTo>
                      <a:pt x="2113" y="5184"/>
                    </a:lnTo>
                    <a:lnTo>
                      <a:pt x="2268" y="5219"/>
                    </a:lnTo>
                    <a:lnTo>
                      <a:pt x="2427" y="5246"/>
                    </a:lnTo>
                    <a:lnTo>
                      <a:pt x="2589" y="5261"/>
                    </a:lnTo>
                    <a:lnTo>
                      <a:pt x="2754" y="5266"/>
                    </a:lnTo>
                    <a:lnTo>
                      <a:pt x="2919" y="5261"/>
                    </a:lnTo>
                    <a:lnTo>
                      <a:pt x="3081" y="5246"/>
                    </a:lnTo>
                    <a:lnTo>
                      <a:pt x="3240" y="5219"/>
                    </a:lnTo>
                    <a:lnTo>
                      <a:pt x="3395" y="5184"/>
                    </a:lnTo>
                    <a:lnTo>
                      <a:pt x="3547" y="5139"/>
                    </a:lnTo>
                    <a:lnTo>
                      <a:pt x="3695" y="5084"/>
                    </a:lnTo>
                    <a:lnTo>
                      <a:pt x="3837" y="5021"/>
                    </a:lnTo>
                    <a:lnTo>
                      <a:pt x="3976" y="4949"/>
                    </a:lnTo>
                    <a:lnTo>
                      <a:pt x="4109" y="4869"/>
                    </a:lnTo>
                    <a:lnTo>
                      <a:pt x="4238" y="4782"/>
                    </a:lnTo>
                    <a:lnTo>
                      <a:pt x="4358" y="4687"/>
                    </a:lnTo>
                    <a:lnTo>
                      <a:pt x="4475" y="4583"/>
                    </a:lnTo>
                    <a:lnTo>
                      <a:pt x="4583" y="4475"/>
                    </a:lnTo>
                    <a:lnTo>
                      <a:pt x="4687" y="4358"/>
                    </a:lnTo>
                    <a:lnTo>
                      <a:pt x="4782" y="4238"/>
                    </a:lnTo>
                    <a:lnTo>
                      <a:pt x="4869" y="4109"/>
                    </a:lnTo>
                    <a:lnTo>
                      <a:pt x="4949" y="3976"/>
                    </a:lnTo>
                    <a:lnTo>
                      <a:pt x="5021" y="3837"/>
                    </a:lnTo>
                    <a:lnTo>
                      <a:pt x="5084" y="3695"/>
                    </a:lnTo>
                    <a:lnTo>
                      <a:pt x="5139" y="3547"/>
                    </a:lnTo>
                    <a:lnTo>
                      <a:pt x="5184" y="3395"/>
                    </a:lnTo>
                    <a:lnTo>
                      <a:pt x="5219" y="3240"/>
                    </a:lnTo>
                    <a:lnTo>
                      <a:pt x="5246" y="3081"/>
                    </a:lnTo>
                    <a:lnTo>
                      <a:pt x="5261" y="2919"/>
                    </a:lnTo>
                    <a:lnTo>
                      <a:pt x="5266" y="2754"/>
                    </a:lnTo>
                    <a:lnTo>
                      <a:pt x="5261" y="2589"/>
                    </a:lnTo>
                    <a:lnTo>
                      <a:pt x="5246" y="2427"/>
                    </a:lnTo>
                    <a:lnTo>
                      <a:pt x="5219" y="2268"/>
                    </a:lnTo>
                    <a:lnTo>
                      <a:pt x="5184" y="2113"/>
                    </a:lnTo>
                    <a:lnTo>
                      <a:pt x="5139" y="1961"/>
                    </a:lnTo>
                    <a:lnTo>
                      <a:pt x="5084" y="1813"/>
                    </a:lnTo>
                    <a:lnTo>
                      <a:pt x="5021" y="1671"/>
                    </a:lnTo>
                    <a:lnTo>
                      <a:pt x="4949" y="1532"/>
                    </a:lnTo>
                    <a:lnTo>
                      <a:pt x="4869" y="1399"/>
                    </a:lnTo>
                    <a:lnTo>
                      <a:pt x="4782" y="1270"/>
                    </a:lnTo>
                    <a:lnTo>
                      <a:pt x="4687" y="1150"/>
                    </a:lnTo>
                    <a:lnTo>
                      <a:pt x="4583" y="1033"/>
                    </a:lnTo>
                    <a:lnTo>
                      <a:pt x="4475" y="925"/>
                    </a:lnTo>
                    <a:lnTo>
                      <a:pt x="4358" y="821"/>
                    </a:lnTo>
                    <a:lnTo>
                      <a:pt x="4238" y="726"/>
                    </a:lnTo>
                    <a:lnTo>
                      <a:pt x="4109" y="639"/>
                    </a:lnTo>
                    <a:lnTo>
                      <a:pt x="3976" y="559"/>
                    </a:lnTo>
                    <a:lnTo>
                      <a:pt x="3837" y="487"/>
                    </a:lnTo>
                    <a:lnTo>
                      <a:pt x="3695" y="424"/>
                    </a:lnTo>
                    <a:lnTo>
                      <a:pt x="3547" y="369"/>
                    </a:lnTo>
                    <a:lnTo>
                      <a:pt x="3395" y="324"/>
                    </a:lnTo>
                    <a:lnTo>
                      <a:pt x="3240" y="289"/>
                    </a:lnTo>
                    <a:lnTo>
                      <a:pt x="3081" y="262"/>
                    </a:lnTo>
                    <a:lnTo>
                      <a:pt x="2919" y="247"/>
                    </a:lnTo>
                    <a:lnTo>
                      <a:pt x="2754" y="242"/>
                    </a:lnTo>
                    <a:lnTo>
                      <a:pt x="2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6281118" y="3470532"/>
            <a:ext cx="3490203" cy="914400"/>
            <a:chOff x="7888296" y="3475139"/>
            <a:chExt cx="3490203" cy="914400"/>
          </a:xfrm>
        </p:grpSpPr>
        <p:sp>
          <p:nvSpPr>
            <p:cNvPr id="75" name="Rectangle 74"/>
            <p:cNvSpPr/>
            <p:nvPr/>
          </p:nvSpPr>
          <p:spPr>
            <a:xfrm>
              <a:off x="8971792" y="3701506"/>
              <a:ext cx="24067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Apps 5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888296" y="3475139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31"/>
            <p:cNvGrpSpPr>
              <a:grpSpLocks noChangeAspect="1"/>
            </p:cNvGrpSpPr>
            <p:nvPr/>
          </p:nvGrpSpPr>
          <p:grpSpPr bwMode="auto">
            <a:xfrm>
              <a:off x="8062921" y="3678339"/>
              <a:ext cx="565150" cy="508000"/>
              <a:chOff x="-274" y="-891"/>
              <a:chExt cx="356" cy="320"/>
            </a:xfrm>
            <a:solidFill>
              <a:schemeClr val="bg1"/>
            </a:solidFill>
          </p:grpSpPr>
          <p:sp>
            <p:nvSpPr>
              <p:cNvPr id="109" name="Freeform 33"/>
              <p:cNvSpPr>
                <a:spLocks noEditPoints="1"/>
              </p:cNvSpPr>
              <p:nvPr/>
            </p:nvSpPr>
            <p:spPr bwMode="auto">
              <a:xfrm>
                <a:off x="-274" y="-891"/>
                <a:ext cx="356" cy="320"/>
              </a:xfrm>
              <a:custGeom>
                <a:avLst/>
                <a:gdLst>
                  <a:gd name="T0" fmla="*/ 1054 w 3558"/>
                  <a:gd name="T1" fmla="*/ 200 h 3207"/>
                  <a:gd name="T2" fmla="*/ 990 w 3558"/>
                  <a:gd name="T3" fmla="*/ 224 h 3207"/>
                  <a:gd name="T4" fmla="*/ 937 w 3558"/>
                  <a:gd name="T5" fmla="*/ 269 h 3207"/>
                  <a:gd name="T6" fmla="*/ 225 w 3558"/>
                  <a:gd name="T7" fmla="*/ 1509 h 3207"/>
                  <a:gd name="T8" fmla="*/ 200 w 3558"/>
                  <a:gd name="T9" fmla="*/ 1561 h 3207"/>
                  <a:gd name="T10" fmla="*/ 196 w 3558"/>
                  <a:gd name="T11" fmla="*/ 1620 h 3207"/>
                  <a:gd name="T12" fmla="*/ 210 w 3558"/>
                  <a:gd name="T13" fmla="*/ 1678 h 3207"/>
                  <a:gd name="T14" fmla="*/ 915 w 3558"/>
                  <a:gd name="T15" fmla="*/ 2908 h 3207"/>
                  <a:gd name="T16" fmla="*/ 962 w 3558"/>
                  <a:gd name="T17" fmla="*/ 2962 h 3207"/>
                  <a:gd name="T18" fmla="*/ 1021 w 3558"/>
                  <a:gd name="T19" fmla="*/ 2998 h 3207"/>
                  <a:gd name="T20" fmla="*/ 1088 w 3558"/>
                  <a:gd name="T21" fmla="*/ 3011 h 3207"/>
                  <a:gd name="T22" fmla="*/ 2504 w 3558"/>
                  <a:gd name="T23" fmla="*/ 3008 h 3207"/>
                  <a:gd name="T24" fmla="*/ 2568 w 3558"/>
                  <a:gd name="T25" fmla="*/ 2983 h 3207"/>
                  <a:gd name="T26" fmla="*/ 2620 w 3558"/>
                  <a:gd name="T27" fmla="*/ 2938 h 3207"/>
                  <a:gd name="T28" fmla="*/ 3333 w 3558"/>
                  <a:gd name="T29" fmla="*/ 1706 h 3207"/>
                  <a:gd name="T30" fmla="*/ 3356 w 3558"/>
                  <a:gd name="T31" fmla="*/ 1648 h 3207"/>
                  <a:gd name="T32" fmla="*/ 3362 w 3558"/>
                  <a:gd name="T33" fmla="*/ 1589 h 3207"/>
                  <a:gd name="T34" fmla="*/ 3347 w 3558"/>
                  <a:gd name="T35" fmla="*/ 1529 h 3207"/>
                  <a:gd name="T36" fmla="*/ 2642 w 3558"/>
                  <a:gd name="T37" fmla="*/ 299 h 3207"/>
                  <a:gd name="T38" fmla="*/ 2595 w 3558"/>
                  <a:gd name="T39" fmla="*/ 245 h 3207"/>
                  <a:gd name="T40" fmla="*/ 2537 w 3558"/>
                  <a:gd name="T41" fmla="*/ 210 h 3207"/>
                  <a:gd name="T42" fmla="*/ 2470 w 3558"/>
                  <a:gd name="T43" fmla="*/ 196 h 3207"/>
                  <a:gd name="T44" fmla="*/ 1096 w 3558"/>
                  <a:gd name="T45" fmla="*/ 0 h 3207"/>
                  <a:gd name="T46" fmla="*/ 2510 w 3558"/>
                  <a:gd name="T47" fmla="*/ 2 h 3207"/>
                  <a:gd name="T48" fmla="*/ 2604 w 3558"/>
                  <a:gd name="T49" fmla="*/ 26 h 3207"/>
                  <a:gd name="T50" fmla="*/ 2689 w 3558"/>
                  <a:gd name="T51" fmla="*/ 67 h 3207"/>
                  <a:gd name="T52" fmla="*/ 2762 w 3558"/>
                  <a:gd name="T53" fmla="*/ 128 h 3207"/>
                  <a:gd name="T54" fmla="*/ 2823 w 3558"/>
                  <a:gd name="T55" fmla="*/ 204 h 3207"/>
                  <a:gd name="T56" fmla="*/ 3527 w 3558"/>
                  <a:gd name="T57" fmla="*/ 1442 h 3207"/>
                  <a:gd name="T58" fmla="*/ 3552 w 3558"/>
                  <a:gd name="T59" fmla="*/ 1533 h 3207"/>
                  <a:gd name="T60" fmla="*/ 3558 w 3558"/>
                  <a:gd name="T61" fmla="*/ 1627 h 3207"/>
                  <a:gd name="T62" fmla="*/ 3542 w 3558"/>
                  <a:gd name="T63" fmla="*/ 1720 h 3207"/>
                  <a:gd name="T64" fmla="*/ 3505 w 3558"/>
                  <a:gd name="T65" fmla="*/ 1808 h 3207"/>
                  <a:gd name="T66" fmla="*/ 2796 w 3558"/>
                  <a:gd name="T67" fmla="*/ 3043 h 3207"/>
                  <a:gd name="T68" fmla="*/ 2733 w 3558"/>
                  <a:gd name="T69" fmla="*/ 3111 h 3207"/>
                  <a:gd name="T70" fmla="*/ 2654 w 3558"/>
                  <a:gd name="T71" fmla="*/ 3163 h 3207"/>
                  <a:gd name="T72" fmla="*/ 2566 w 3558"/>
                  <a:gd name="T73" fmla="*/ 3196 h 3207"/>
                  <a:gd name="T74" fmla="*/ 2470 w 3558"/>
                  <a:gd name="T75" fmla="*/ 3207 h 3207"/>
                  <a:gd name="T76" fmla="*/ 1047 w 3558"/>
                  <a:gd name="T77" fmla="*/ 3205 h 3207"/>
                  <a:gd name="T78" fmla="*/ 954 w 3558"/>
                  <a:gd name="T79" fmla="*/ 3182 h 3207"/>
                  <a:gd name="T80" fmla="*/ 870 w 3558"/>
                  <a:gd name="T81" fmla="*/ 3140 h 3207"/>
                  <a:gd name="T82" fmla="*/ 799 w 3558"/>
                  <a:gd name="T83" fmla="*/ 3079 h 3207"/>
                  <a:gd name="T84" fmla="*/ 743 w 3558"/>
                  <a:gd name="T85" fmla="*/ 3002 h 3207"/>
                  <a:gd name="T86" fmla="*/ 31 w 3558"/>
                  <a:gd name="T87" fmla="*/ 1765 h 3207"/>
                  <a:gd name="T88" fmla="*/ 5 w 3558"/>
                  <a:gd name="T89" fmla="*/ 1674 h 3207"/>
                  <a:gd name="T90" fmla="*/ 0 w 3558"/>
                  <a:gd name="T91" fmla="*/ 1580 h 3207"/>
                  <a:gd name="T92" fmla="*/ 16 w 3558"/>
                  <a:gd name="T93" fmla="*/ 1487 h 3207"/>
                  <a:gd name="T94" fmla="*/ 52 w 3558"/>
                  <a:gd name="T95" fmla="*/ 1399 h 3207"/>
                  <a:gd name="T96" fmla="*/ 768 w 3558"/>
                  <a:gd name="T97" fmla="*/ 164 h 3207"/>
                  <a:gd name="T98" fmla="*/ 833 w 3558"/>
                  <a:gd name="T99" fmla="*/ 96 h 3207"/>
                  <a:gd name="T100" fmla="*/ 911 w 3558"/>
                  <a:gd name="T101" fmla="*/ 44 h 3207"/>
                  <a:gd name="T102" fmla="*/ 999 w 3558"/>
                  <a:gd name="T103" fmla="*/ 11 h 3207"/>
                  <a:gd name="T104" fmla="*/ 1096 w 3558"/>
                  <a:gd name="T105" fmla="*/ 0 h 3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558" h="3207">
                    <a:moveTo>
                      <a:pt x="1088" y="196"/>
                    </a:moveTo>
                    <a:lnTo>
                      <a:pt x="1054" y="200"/>
                    </a:lnTo>
                    <a:lnTo>
                      <a:pt x="1021" y="210"/>
                    </a:lnTo>
                    <a:lnTo>
                      <a:pt x="990" y="224"/>
                    </a:lnTo>
                    <a:lnTo>
                      <a:pt x="962" y="245"/>
                    </a:lnTo>
                    <a:lnTo>
                      <a:pt x="937" y="269"/>
                    </a:lnTo>
                    <a:lnTo>
                      <a:pt x="915" y="299"/>
                    </a:lnTo>
                    <a:lnTo>
                      <a:pt x="225" y="1509"/>
                    </a:lnTo>
                    <a:lnTo>
                      <a:pt x="210" y="1534"/>
                    </a:lnTo>
                    <a:lnTo>
                      <a:pt x="200" y="1561"/>
                    </a:lnTo>
                    <a:lnTo>
                      <a:pt x="196" y="1590"/>
                    </a:lnTo>
                    <a:lnTo>
                      <a:pt x="196" y="1620"/>
                    </a:lnTo>
                    <a:lnTo>
                      <a:pt x="200" y="1649"/>
                    </a:lnTo>
                    <a:lnTo>
                      <a:pt x="210" y="1678"/>
                    </a:lnTo>
                    <a:lnTo>
                      <a:pt x="225" y="1706"/>
                    </a:lnTo>
                    <a:lnTo>
                      <a:pt x="915" y="2908"/>
                    </a:lnTo>
                    <a:lnTo>
                      <a:pt x="937" y="2938"/>
                    </a:lnTo>
                    <a:lnTo>
                      <a:pt x="962" y="2962"/>
                    </a:lnTo>
                    <a:lnTo>
                      <a:pt x="990" y="2983"/>
                    </a:lnTo>
                    <a:lnTo>
                      <a:pt x="1021" y="2998"/>
                    </a:lnTo>
                    <a:lnTo>
                      <a:pt x="1054" y="3008"/>
                    </a:lnTo>
                    <a:lnTo>
                      <a:pt x="1088" y="3011"/>
                    </a:lnTo>
                    <a:lnTo>
                      <a:pt x="2470" y="3011"/>
                    </a:lnTo>
                    <a:lnTo>
                      <a:pt x="2504" y="3008"/>
                    </a:lnTo>
                    <a:lnTo>
                      <a:pt x="2537" y="2998"/>
                    </a:lnTo>
                    <a:lnTo>
                      <a:pt x="2568" y="2983"/>
                    </a:lnTo>
                    <a:lnTo>
                      <a:pt x="2595" y="2962"/>
                    </a:lnTo>
                    <a:lnTo>
                      <a:pt x="2620" y="2938"/>
                    </a:lnTo>
                    <a:lnTo>
                      <a:pt x="2642" y="2908"/>
                    </a:lnTo>
                    <a:lnTo>
                      <a:pt x="3333" y="1706"/>
                    </a:lnTo>
                    <a:lnTo>
                      <a:pt x="3347" y="1678"/>
                    </a:lnTo>
                    <a:lnTo>
                      <a:pt x="3356" y="1648"/>
                    </a:lnTo>
                    <a:lnTo>
                      <a:pt x="3362" y="1618"/>
                    </a:lnTo>
                    <a:lnTo>
                      <a:pt x="3362" y="1589"/>
                    </a:lnTo>
                    <a:lnTo>
                      <a:pt x="3356" y="1559"/>
                    </a:lnTo>
                    <a:lnTo>
                      <a:pt x="3347" y="1529"/>
                    </a:lnTo>
                    <a:lnTo>
                      <a:pt x="3333" y="1502"/>
                    </a:lnTo>
                    <a:lnTo>
                      <a:pt x="2642" y="299"/>
                    </a:lnTo>
                    <a:lnTo>
                      <a:pt x="2620" y="269"/>
                    </a:lnTo>
                    <a:lnTo>
                      <a:pt x="2595" y="245"/>
                    </a:lnTo>
                    <a:lnTo>
                      <a:pt x="2568" y="224"/>
                    </a:lnTo>
                    <a:lnTo>
                      <a:pt x="2537" y="210"/>
                    </a:lnTo>
                    <a:lnTo>
                      <a:pt x="2504" y="200"/>
                    </a:lnTo>
                    <a:lnTo>
                      <a:pt x="2470" y="196"/>
                    </a:lnTo>
                    <a:lnTo>
                      <a:pt x="1088" y="196"/>
                    </a:lnTo>
                    <a:close/>
                    <a:moveTo>
                      <a:pt x="1096" y="0"/>
                    </a:moveTo>
                    <a:lnTo>
                      <a:pt x="2462" y="0"/>
                    </a:lnTo>
                    <a:lnTo>
                      <a:pt x="2510" y="2"/>
                    </a:lnTo>
                    <a:lnTo>
                      <a:pt x="2559" y="11"/>
                    </a:lnTo>
                    <a:lnTo>
                      <a:pt x="2604" y="26"/>
                    </a:lnTo>
                    <a:lnTo>
                      <a:pt x="2648" y="44"/>
                    </a:lnTo>
                    <a:lnTo>
                      <a:pt x="2689" y="67"/>
                    </a:lnTo>
                    <a:lnTo>
                      <a:pt x="2727" y="96"/>
                    </a:lnTo>
                    <a:lnTo>
                      <a:pt x="2762" y="128"/>
                    </a:lnTo>
                    <a:lnTo>
                      <a:pt x="2794" y="164"/>
                    </a:lnTo>
                    <a:lnTo>
                      <a:pt x="2823" y="204"/>
                    </a:lnTo>
                    <a:lnTo>
                      <a:pt x="3505" y="1399"/>
                    </a:lnTo>
                    <a:lnTo>
                      <a:pt x="3527" y="1442"/>
                    </a:lnTo>
                    <a:lnTo>
                      <a:pt x="3542" y="1487"/>
                    </a:lnTo>
                    <a:lnTo>
                      <a:pt x="3552" y="1533"/>
                    </a:lnTo>
                    <a:lnTo>
                      <a:pt x="3558" y="1580"/>
                    </a:lnTo>
                    <a:lnTo>
                      <a:pt x="3558" y="1627"/>
                    </a:lnTo>
                    <a:lnTo>
                      <a:pt x="3552" y="1674"/>
                    </a:lnTo>
                    <a:lnTo>
                      <a:pt x="3542" y="1720"/>
                    </a:lnTo>
                    <a:lnTo>
                      <a:pt x="3527" y="1765"/>
                    </a:lnTo>
                    <a:lnTo>
                      <a:pt x="3505" y="1808"/>
                    </a:lnTo>
                    <a:lnTo>
                      <a:pt x="2823" y="3002"/>
                    </a:lnTo>
                    <a:lnTo>
                      <a:pt x="2796" y="3043"/>
                    </a:lnTo>
                    <a:lnTo>
                      <a:pt x="2767" y="3079"/>
                    </a:lnTo>
                    <a:lnTo>
                      <a:pt x="2733" y="3111"/>
                    </a:lnTo>
                    <a:lnTo>
                      <a:pt x="2695" y="3140"/>
                    </a:lnTo>
                    <a:lnTo>
                      <a:pt x="2654" y="3163"/>
                    </a:lnTo>
                    <a:lnTo>
                      <a:pt x="2612" y="3182"/>
                    </a:lnTo>
                    <a:lnTo>
                      <a:pt x="2566" y="3196"/>
                    </a:lnTo>
                    <a:lnTo>
                      <a:pt x="2518" y="3205"/>
                    </a:lnTo>
                    <a:lnTo>
                      <a:pt x="2470" y="3207"/>
                    </a:lnTo>
                    <a:lnTo>
                      <a:pt x="1096" y="3207"/>
                    </a:lnTo>
                    <a:lnTo>
                      <a:pt x="1047" y="3205"/>
                    </a:lnTo>
                    <a:lnTo>
                      <a:pt x="999" y="3196"/>
                    </a:lnTo>
                    <a:lnTo>
                      <a:pt x="954" y="3182"/>
                    </a:lnTo>
                    <a:lnTo>
                      <a:pt x="911" y="3163"/>
                    </a:lnTo>
                    <a:lnTo>
                      <a:pt x="870" y="3140"/>
                    </a:lnTo>
                    <a:lnTo>
                      <a:pt x="833" y="3111"/>
                    </a:lnTo>
                    <a:lnTo>
                      <a:pt x="799" y="3079"/>
                    </a:lnTo>
                    <a:lnTo>
                      <a:pt x="768" y="3043"/>
                    </a:lnTo>
                    <a:lnTo>
                      <a:pt x="743" y="3002"/>
                    </a:lnTo>
                    <a:lnTo>
                      <a:pt x="52" y="1808"/>
                    </a:lnTo>
                    <a:lnTo>
                      <a:pt x="31" y="1765"/>
                    </a:lnTo>
                    <a:lnTo>
                      <a:pt x="16" y="1720"/>
                    </a:lnTo>
                    <a:lnTo>
                      <a:pt x="5" y="1674"/>
                    </a:lnTo>
                    <a:lnTo>
                      <a:pt x="0" y="1627"/>
                    </a:lnTo>
                    <a:lnTo>
                      <a:pt x="0" y="1580"/>
                    </a:lnTo>
                    <a:lnTo>
                      <a:pt x="5" y="1533"/>
                    </a:lnTo>
                    <a:lnTo>
                      <a:pt x="16" y="1487"/>
                    </a:lnTo>
                    <a:lnTo>
                      <a:pt x="31" y="1442"/>
                    </a:lnTo>
                    <a:lnTo>
                      <a:pt x="52" y="1399"/>
                    </a:lnTo>
                    <a:lnTo>
                      <a:pt x="743" y="204"/>
                    </a:lnTo>
                    <a:lnTo>
                      <a:pt x="768" y="164"/>
                    </a:lnTo>
                    <a:lnTo>
                      <a:pt x="799" y="128"/>
                    </a:lnTo>
                    <a:lnTo>
                      <a:pt x="833" y="96"/>
                    </a:lnTo>
                    <a:lnTo>
                      <a:pt x="870" y="67"/>
                    </a:lnTo>
                    <a:lnTo>
                      <a:pt x="911" y="44"/>
                    </a:lnTo>
                    <a:lnTo>
                      <a:pt x="954" y="26"/>
                    </a:lnTo>
                    <a:lnTo>
                      <a:pt x="999" y="11"/>
                    </a:lnTo>
                    <a:lnTo>
                      <a:pt x="1047" y="2"/>
                    </a:lnTo>
                    <a:lnTo>
                      <a:pt x="10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4"/>
              <p:cNvSpPr>
                <a:spLocks noEditPoints="1"/>
              </p:cNvSpPr>
              <p:nvPr/>
            </p:nvSpPr>
            <p:spPr bwMode="auto">
              <a:xfrm>
                <a:off x="-237" y="-855"/>
                <a:ext cx="282" cy="247"/>
              </a:xfrm>
              <a:custGeom>
                <a:avLst/>
                <a:gdLst>
                  <a:gd name="T0" fmla="*/ 1345 w 2825"/>
                  <a:gd name="T1" fmla="*/ 554 h 2469"/>
                  <a:gd name="T2" fmla="*/ 1213 w 2825"/>
                  <a:gd name="T3" fmla="*/ 582 h 2469"/>
                  <a:gd name="T4" fmla="*/ 1091 w 2825"/>
                  <a:gd name="T5" fmla="*/ 635 h 2469"/>
                  <a:gd name="T6" fmla="*/ 982 w 2825"/>
                  <a:gd name="T7" fmla="*/ 710 h 2469"/>
                  <a:gd name="T8" fmla="*/ 888 w 2825"/>
                  <a:gd name="T9" fmla="*/ 803 h 2469"/>
                  <a:gd name="T10" fmla="*/ 814 w 2825"/>
                  <a:gd name="T11" fmla="*/ 912 h 2469"/>
                  <a:gd name="T12" fmla="*/ 762 w 2825"/>
                  <a:gd name="T13" fmla="*/ 1035 h 2469"/>
                  <a:gd name="T14" fmla="*/ 733 w 2825"/>
                  <a:gd name="T15" fmla="*/ 1166 h 2469"/>
                  <a:gd name="T16" fmla="*/ 733 w 2825"/>
                  <a:gd name="T17" fmla="*/ 1300 h 2469"/>
                  <a:gd name="T18" fmla="*/ 757 w 2825"/>
                  <a:gd name="T19" fmla="*/ 1427 h 2469"/>
                  <a:gd name="T20" fmla="*/ 803 w 2825"/>
                  <a:gd name="T21" fmla="*/ 1544 h 2469"/>
                  <a:gd name="T22" fmla="*/ 869 w 2825"/>
                  <a:gd name="T23" fmla="*/ 1648 h 2469"/>
                  <a:gd name="T24" fmla="*/ 952 w 2825"/>
                  <a:gd name="T25" fmla="*/ 1740 h 2469"/>
                  <a:gd name="T26" fmla="*/ 1051 w 2825"/>
                  <a:gd name="T27" fmla="*/ 1815 h 2469"/>
                  <a:gd name="T28" fmla="*/ 1162 w 2825"/>
                  <a:gd name="T29" fmla="*/ 1871 h 2469"/>
                  <a:gd name="T30" fmla="*/ 1283 w 2825"/>
                  <a:gd name="T31" fmla="*/ 1906 h 2469"/>
                  <a:gd name="T32" fmla="*/ 1413 w 2825"/>
                  <a:gd name="T33" fmla="*/ 1918 h 2469"/>
                  <a:gd name="T34" fmla="*/ 1548 w 2825"/>
                  <a:gd name="T35" fmla="*/ 1904 h 2469"/>
                  <a:gd name="T36" fmla="*/ 1675 w 2825"/>
                  <a:gd name="T37" fmla="*/ 1863 h 2469"/>
                  <a:gd name="T38" fmla="*/ 1791 w 2825"/>
                  <a:gd name="T39" fmla="*/ 1799 h 2469"/>
                  <a:gd name="T40" fmla="*/ 1892 w 2825"/>
                  <a:gd name="T41" fmla="*/ 1715 h 2469"/>
                  <a:gd name="T42" fmla="*/ 1977 w 2825"/>
                  <a:gd name="T43" fmla="*/ 1613 h 2469"/>
                  <a:gd name="T44" fmla="*/ 2041 w 2825"/>
                  <a:gd name="T45" fmla="*/ 1497 h 2469"/>
                  <a:gd name="T46" fmla="*/ 2082 w 2825"/>
                  <a:gd name="T47" fmla="*/ 1370 h 2469"/>
                  <a:gd name="T48" fmla="*/ 2096 w 2825"/>
                  <a:gd name="T49" fmla="*/ 1234 h 2469"/>
                  <a:gd name="T50" fmla="*/ 2084 w 2825"/>
                  <a:gd name="T51" fmla="*/ 1105 h 2469"/>
                  <a:gd name="T52" fmla="*/ 2048 w 2825"/>
                  <a:gd name="T53" fmla="*/ 983 h 2469"/>
                  <a:gd name="T54" fmla="*/ 1991 w 2825"/>
                  <a:gd name="T55" fmla="*/ 872 h 2469"/>
                  <a:gd name="T56" fmla="*/ 1917 w 2825"/>
                  <a:gd name="T57" fmla="*/ 774 h 2469"/>
                  <a:gd name="T58" fmla="*/ 1825 w 2825"/>
                  <a:gd name="T59" fmla="*/ 690 h 2469"/>
                  <a:gd name="T60" fmla="*/ 1721 w 2825"/>
                  <a:gd name="T61" fmla="*/ 624 h 2469"/>
                  <a:gd name="T62" fmla="*/ 1604 w 2825"/>
                  <a:gd name="T63" fmla="*/ 578 h 2469"/>
                  <a:gd name="T64" fmla="*/ 1479 w 2825"/>
                  <a:gd name="T65" fmla="*/ 553 h 2469"/>
                  <a:gd name="T66" fmla="*/ 785 w 2825"/>
                  <a:gd name="T67" fmla="*/ 0 h 2469"/>
                  <a:gd name="T68" fmla="*/ 2063 w 2825"/>
                  <a:gd name="T69" fmla="*/ 4 h 2469"/>
                  <a:gd name="T70" fmla="*/ 2115 w 2825"/>
                  <a:gd name="T71" fmla="*/ 22 h 2469"/>
                  <a:gd name="T72" fmla="*/ 2156 w 2825"/>
                  <a:gd name="T73" fmla="*/ 56 h 2469"/>
                  <a:gd name="T74" fmla="*/ 2802 w 2825"/>
                  <a:gd name="T75" fmla="*/ 1156 h 2469"/>
                  <a:gd name="T76" fmla="*/ 2823 w 2825"/>
                  <a:gd name="T77" fmla="*/ 1213 h 2469"/>
                  <a:gd name="T78" fmla="*/ 2823 w 2825"/>
                  <a:gd name="T79" fmla="*/ 1269 h 2469"/>
                  <a:gd name="T80" fmla="*/ 2802 w 2825"/>
                  <a:gd name="T81" fmla="*/ 1321 h 2469"/>
                  <a:gd name="T82" fmla="*/ 2164 w 2825"/>
                  <a:gd name="T83" fmla="*/ 2412 h 2469"/>
                  <a:gd name="T84" fmla="*/ 2120 w 2825"/>
                  <a:gd name="T85" fmla="*/ 2447 h 2469"/>
                  <a:gd name="T86" fmla="*/ 2068 w 2825"/>
                  <a:gd name="T87" fmla="*/ 2466 h 2469"/>
                  <a:gd name="T88" fmla="*/ 785 w 2825"/>
                  <a:gd name="T89" fmla="*/ 2469 h 2469"/>
                  <a:gd name="T90" fmla="*/ 728 w 2825"/>
                  <a:gd name="T91" fmla="*/ 2459 h 2469"/>
                  <a:gd name="T92" fmla="*/ 680 w 2825"/>
                  <a:gd name="T93" fmla="*/ 2431 h 2469"/>
                  <a:gd name="T94" fmla="*/ 644 w 2825"/>
                  <a:gd name="T95" fmla="*/ 2390 h 2469"/>
                  <a:gd name="T96" fmla="*/ 10 w 2825"/>
                  <a:gd name="T97" fmla="*/ 1292 h 2469"/>
                  <a:gd name="T98" fmla="*/ 0 w 2825"/>
                  <a:gd name="T99" fmla="*/ 1235 h 2469"/>
                  <a:gd name="T100" fmla="*/ 10 w 2825"/>
                  <a:gd name="T101" fmla="*/ 1181 h 2469"/>
                  <a:gd name="T102" fmla="*/ 644 w 2825"/>
                  <a:gd name="T103" fmla="*/ 80 h 2469"/>
                  <a:gd name="T104" fmla="*/ 682 w 2825"/>
                  <a:gd name="T105" fmla="*/ 38 h 2469"/>
                  <a:gd name="T106" fmla="*/ 731 w 2825"/>
                  <a:gd name="T107" fmla="*/ 10 h 2469"/>
                  <a:gd name="T108" fmla="*/ 785 w 2825"/>
                  <a:gd name="T109" fmla="*/ 0 h 2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825" h="2469">
                    <a:moveTo>
                      <a:pt x="1413" y="551"/>
                    </a:moveTo>
                    <a:lnTo>
                      <a:pt x="1345" y="554"/>
                    </a:lnTo>
                    <a:lnTo>
                      <a:pt x="1278" y="565"/>
                    </a:lnTo>
                    <a:lnTo>
                      <a:pt x="1213" y="582"/>
                    </a:lnTo>
                    <a:lnTo>
                      <a:pt x="1150" y="605"/>
                    </a:lnTo>
                    <a:lnTo>
                      <a:pt x="1091" y="635"/>
                    </a:lnTo>
                    <a:lnTo>
                      <a:pt x="1034" y="670"/>
                    </a:lnTo>
                    <a:lnTo>
                      <a:pt x="982" y="710"/>
                    </a:lnTo>
                    <a:lnTo>
                      <a:pt x="933" y="754"/>
                    </a:lnTo>
                    <a:lnTo>
                      <a:pt x="888" y="803"/>
                    </a:lnTo>
                    <a:lnTo>
                      <a:pt x="849" y="856"/>
                    </a:lnTo>
                    <a:lnTo>
                      <a:pt x="814" y="912"/>
                    </a:lnTo>
                    <a:lnTo>
                      <a:pt x="785" y="972"/>
                    </a:lnTo>
                    <a:lnTo>
                      <a:pt x="762" y="1035"/>
                    </a:lnTo>
                    <a:lnTo>
                      <a:pt x="744" y="1099"/>
                    </a:lnTo>
                    <a:lnTo>
                      <a:pt x="733" y="1166"/>
                    </a:lnTo>
                    <a:lnTo>
                      <a:pt x="730" y="1234"/>
                    </a:lnTo>
                    <a:lnTo>
                      <a:pt x="733" y="1300"/>
                    </a:lnTo>
                    <a:lnTo>
                      <a:pt x="742" y="1364"/>
                    </a:lnTo>
                    <a:lnTo>
                      <a:pt x="757" y="1427"/>
                    </a:lnTo>
                    <a:lnTo>
                      <a:pt x="778" y="1486"/>
                    </a:lnTo>
                    <a:lnTo>
                      <a:pt x="803" y="1544"/>
                    </a:lnTo>
                    <a:lnTo>
                      <a:pt x="834" y="1598"/>
                    </a:lnTo>
                    <a:lnTo>
                      <a:pt x="869" y="1648"/>
                    </a:lnTo>
                    <a:lnTo>
                      <a:pt x="909" y="1696"/>
                    </a:lnTo>
                    <a:lnTo>
                      <a:pt x="952" y="1740"/>
                    </a:lnTo>
                    <a:lnTo>
                      <a:pt x="999" y="1779"/>
                    </a:lnTo>
                    <a:lnTo>
                      <a:pt x="1051" y="1815"/>
                    </a:lnTo>
                    <a:lnTo>
                      <a:pt x="1105" y="1845"/>
                    </a:lnTo>
                    <a:lnTo>
                      <a:pt x="1162" y="1871"/>
                    </a:lnTo>
                    <a:lnTo>
                      <a:pt x="1221" y="1891"/>
                    </a:lnTo>
                    <a:lnTo>
                      <a:pt x="1283" y="1906"/>
                    </a:lnTo>
                    <a:lnTo>
                      <a:pt x="1347" y="1915"/>
                    </a:lnTo>
                    <a:lnTo>
                      <a:pt x="1413" y="1918"/>
                    </a:lnTo>
                    <a:lnTo>
                      <a:pt x="1481" y="1915"/>
                    </a:lnTo>
                    <a:lnTo>
                      <a:pt x="1548" y="1904"/>
                    </a:lnTo>
                    <a:lnTo>
                      <a:pt x="1613" y="1887"/>
                    </a:lnTo>
                    <a:lnTo>
                      <a:pt x="1675" y="1863"/>
                    </a:lnTo>
                    <a:lnTo>
                      <a:pt x="1734" y="1834"/>
                    </a:lnTo>
                    <a:lnTo>
                      <a:pt x="1791" y="1799"/>
                    </a:lnTo>
                    <a:lnTo>
                      <a:pt x="1844" y="1760"/>
                    </a:lnTo>
                    <a:lnTo>
                      <a:pt x="1892" y="1715"/>
                    </a:lnTo>
                    <a:lnTo>
                      <a:pt x="1938" y="1666"/>
                    </a:lnTo>
                    <a:lnTo>
                      <a:pt x="1977" y="1613"/>
                    </a:lnTo>
                    <a:lnTo>
                      <a:pt x="2011" y="1557"/>
                    </a:lnTo>
                    <a:lnTo>
                      <a:pt x="2041" y="1497"/>
                    </a:lnTo>
                    <a:lnTo>
                      <a:pt x="2064" y="1435"/>
                    </a:lnTo>
                    <a:lnTo>
                      <a:pt x="2082" y="1370"/>
                    </a:lnTo>
                    <a:lnTo>
                      <a:pt x="2093" y="1303"/>
                    </a:lnTo>
                    <a:lnTo>
                      <a:pt x="2096" y="1234"/>
                    </a:lnTo>
                    <a:lnTo>
                      <a:pt x="2093" y="1169"/>
                    </a:lnTo>
                    <a:lnTo>
                      <a:pt x="2084" y="1105"/>
                    </a:lnTo>
                    <a:lnTo>
                      <a:pt x="2068" y="1042"/>
                    </a:lnTo>
                    <a:lnTo>
                      <a:pt x="2048" y="983"/>
                    </a:lnTo>
                    <a:lnTo>
                      <a:pt x="2022" y="926"/>
                    </a:lnTo>
                    <a:lnTo>
                      <a:pt x="1991" y="872"/>
                    </a:lnTo>
                    <a:lnTo>
                      <a:pt x="1956" y="821"/>
                    </a:lnTo>
                    <a:lnTo>
                      <a:pt x="1917" y="774"/>
                    </a:lnTo>
                    <a:lnTo>
                      <a:pt x="1874" y="730"/>
                    </a:lnTo>
                    <a:lnTo>
                      <a:pt x="1825" y="690"/>
                    </a:lnTo>
                    <a:lnTo>
                      <a:pt x="1775" y="655"/>
                    </a:lnTo>
                    <a:lnTo>
                      <a:pt x="1721" y="624"/>
                    </a:lnTo>
                    <a:lnTo>
                      <a:pt x="1664" y="598"/>
                    </a:lnTo>
                    <a:lnTo>
                      <a:pt x="1604" y="578"/>
                    </a:lnTo>
                    <a:lnTo>
                      <a:pt x="1543" y="563"/>
                    </a:lnTo>
                    <a:lnTo>
                      <a:pt x="1479" y="553"/>
                    </a:lnTo>
                    <a:lnTo>
                      <a:pt x="1413" y="551"/>
                    </a:lnTo>
                    <a:close/>
                    <a:moveTo>
                      <a:pt x="785" y="0"/>
                    </a:moveTo>
                    <a:lnTo>
                      <a:pt x="2033" y="0"/>
                    </a:lnTo>
                    <a:lnTo>
                      <a:pt x="2063" y="4"/>
                    </a:lnTo>
                    <a:lnTo>
                      <a:pt x="2090" y="10"/>
                    </a:lnTo>
                    <a:lnTo>
                      <a:pt x="2115" y="22"/>
                    </a:lnTo>
                    <a:lnTo>
                      <a:pt x="2138" y="38"/>
                    </a:lnTo>
                    <a:lnTo>
                      <a:pt x="2156" y="56"/>
                    </a:lnTo>
                    <a:lnTo>
                      <a:pt x="2174" y="80"/>
                    </a:lnTo>
                    <a:lnTo>
                      <a:pt x="2802" y="1156"/>
                    </a:lnTo>
                    <a:lnTo>
                      <a:pt x="2815" y="1184"/>
                    </a:lnTo>
                    <a:lnTo>
                      <a:pt x="2823" y="1213"/>
                    </a:lnTo>
                    <a:lnTo>
                      <a:pt x="2825" y="1242"/>
                    </a:lnTo>
                    <a:lnTo>
                      <a:pt x="2823" y="1269"/>
                    </a:lnTo>
                    <a:lnTo>
                      <a:pt x="2815" y="1296"/>
                    </a:lnTo>
                    <a:lnTo>
                      <a:pt x="2802" y="1321"/>
                    </a:lnTo>
                    <a:lnTo>
                      <a:pt x="2182" y="2390"/>
                    </a:lnTo>
                    <a:lnTo>
                      <a:pt x="2164" y="2412"/>
                    </a:lnTo>
                    <a:lnTo>
                      <a:pt x="2143" y="2431"/>
                    </a:lnTo>
                    <a:lnTo>
                      <a:pt x="2120" y="2447"/>
                    </a:lnTo>
                    <a:lnTo>
                      <a:pt x="2095" y="2459"/>
                    </a:lnTo>
                    <a:lnTo>
                      <a:pt x="2068" y="2466"/>
                    </a:lnTo>
                    <a:lnTo>
                      <a:pt x="2041" y="2469"/>
                    </a:lnTo>
                    <a:lnTo>
                      <a:pt x="785" y="2469"/>
                    </a:lnTo>
                    <a:lnTo>
                      <a:pt x="755" y="2466"/>
                    </a:lnTo>
                    <a:lnTo>
                      <a:pt x="728" y="2459"/>
                    </a:lnTo>
                    <a:lnTo>
                      <a:pt x="702" y="2447"/>
                    </a:lnTo>
                    <a:lnTo>
                      <a:pt x="680" y="2431"/>
                    </a:lnTo>
                    <a:lnTo>
                      <a:pt x="660" y="2412"/>
                    </a:lnTo>
                    <a:lnTo>
                      <a:pt x="644" y="2390"/>
                    </a:lnTo>
                    <a:lnTo>
                      <a:pt x="24" y="1321"/>
                    </a:lnTo>
                    <a:lnTo>
                      <a:pt x="10" y="1292"/>
                    </a:lnTo>
                    <a:lnTo>
                      <a:pt x="3" y="1264"/>
                    </a:lnTo>
                    <a:lnTo>
                      <a:pt x="0" y="1235"/>
                    </a:lnTo>
                    <a:lnTo>
                      <a:pt x="3" y="1208"/>
                    </a:lnTo>
                    <a:lnTo>
                      <a:pt x="10" y="1181"/>
                    </a:lnTo>
                    <a:lnTo>
                      <a:pt x="24" y="1156"/>
                    </a:lnTo>
                    <a:lnTo>
                      <a:pt x="644" y="80"/>
                    </a:lnTo>
                    <a:lnTo>
                      <a:pt x="662" y="56"/>
                    </a:lnTo>
                    <a:lnTo>
                      <a:pt x="682" y="38"/>
                    </a:lnTo>
                    <a:lnTo>
                      <a:pt x="706" y="22"/>
                    </a:lnTo>
                    <a:lnTo>
                      <a:pt x="731" y="10"/>
                    </a:lnTo>
                    <a:lnTo>
                      <a:pt x="757" y="4"/>
                    </a:lnTo>
                    <a:lnTo>
                      <a:pt x="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5"/>
              <p:cNvSpPr>
                <a:spLocks/>
              </p:cNvSpPr>
              <p:nvPr/>
            </p:nvSpPr>
            <p:spPr bwMode="auto">
              <a:xfrm>
                <a:off x="-133" y="-746"/>
                <a:ext cx="75" cy="28"/>
              </a:xfrm>
              <a:custGeom>
                <a:avLst/>
                <a:gdLst>
                  <a:gd name="T0" fmla="*/ 103 w 746"/>
                  <a:gd name="T1" fmla="*/ 0 h 283"/>
                  <a:gd name="T2" fmla="*/ 645 w 746"/>
                  <a:gd name="T3" fmla="*/ 0 h 283"/>
                  <a:gd name="T4" fmla="*/ 668 w 746"/>
                  <a:gd name="T5" fmla="*/ 3 h 283"/>
                  <a:gd name="T6" fmla="*/ 689 w 746"/>
                  <a:gd name="T7" fmla="*/ 11 h 283"/>
                  <a:gd name="T8" fmla="*/ 708 w 746"/>
                  <a:gd name="T9" fmla="*/ 23 h 283"/>
                  <a:gd name="T10" fmla="*/ 724 w 746"/>
                  <a:gd name="T11" fmla="*/ 39 h 283"/>
                  <a:gd name="T12" fmla="*/ 736 w 746"/>
                  <a:gd name="T13" fmla="*/ 58 h 283"/>
                  <a:gd name="T14" fmla="*/ 744 w 746"/>
                  <a:gd name="T15" fmla="*/ 80 h 283"/>
                  <a:gd name="T16" fmla="*/ 746 w 746"/>
                  <a:gd name="T17" fmla="*/ 103 h 283"/>
                  <a:gd name="T18" fmla="*/ 746 w 746"/>
                  <a:gd name="T19" fmla="*/ 181 h 283"/>
                  <a:gd name="T20" fmla="*/ 744 w 746"/>
                  <a:gd name="T21" fmla="*/ 204 h 283"/>
                  <a:gd name="T22" fmla="*/ 736 w 746"/>
                  <a:gd name="T23" fmla="*/ 225 h 283"/>
                  <a:gd name="T24" fmla="*/ 724 w 746"/>
                  <a:gd name="T25" fmla="*/ 244 h 283"/>
                  <a:gd name="T26" fmla="*/ 708 w 746"/>
                  <a:gd name="T27" fmla="*/ 260 h 283"/>
                  <a:gd name="T28" fmla="*/ 689 w 746"/>
                  <a:gd name="T29" fmla="*/ 272 h 283"/>
                  <a:gd name="T30" fmla="*/ 668 w 746"/>
                  <a:gd name="T31" fmla="*/ 280 h 283"/>
                  <a:gd name="T32" fmla="*/ 645 w 746"/>
                  <a:gd name="T33" fmla="*/ 283 h 283"/>
                  <a:gd name="T34" fmla="*/ 103 w 746"/>
                  <a:gd name="T35" fmla="*/ 283 h 283"/>
                  <a:gd name="T36" fmla="*/ 81 w 746"/>
                  <a:gd name="T37" fmla="*/ 280 h 283"/>
                  <a:gd name="T38" fmla="*/ 59 w 746"/>
                  <a:gd name="T39" fmla="*/ 272 h 283"/>
                  <a:gd name="T40" fmla="*/ 40 w 746"/>
                  <a:gd name="T41" fmla="*/ 260 h 283"/>
                  <a:gd name="T42" fmla="*/ 23 w 746"/>
                  <a:gd name="T43" fmla="*/ 244 h 283"/>
                  <a:gd name="T44" fmla="*/ 11 w 746"/>
                  <a:gd name="T45" fmla="*/ 225 h 283"/>
                  <a:gd name="T46" fmla="*/ 4 w 746"/>
                  <a:gd name="T47" fmla="*/ 204 h 283"/>
                  <a:gd name="T48" fmla="*/ 0 w 746"/>
                  <a:gd name="T49" fmla="*/ 181 h 283"/>
                  <a:gd name="T50" fmla="*/ 0 w 746"/>
                  <a:gd name="T51" fmla="*/ 103 h 283"/>
                  <a:gd name="T52" fmla="*/ 4 w 746"/>
                  <a:gd name="T53" fmla="*/ 80 h 283"/>
                  <a:gd name="T54" fmla="*/ 11 w 746"/>
                  <a:gd name="T55" fmla="*/ 58 h 283"/>
                  <a:gd name="T56" fmla="*/ 23 w 746"/>
                  <a:gd name="T57" fmla="*/ 39 h 283"/>
                  <a:gd name="T58" fmla="*/ 40 w 746"/>
                  <a:gd name="T59" fmla="*/ 23 h 283"/>
                  <a:gd name="T60" fmla="*/ 59 w 746"/>
                  <a:gd name="T61" fmla="*/ 11 h 283"/>
                  <a:gd name="T62" fmla="*/ 81 w 746"/>
                  <a:gd name="T63" fmla="*/ 3 h 283"/>
                  <a:gd name="T64" fmla="*/ 103 w 746"/>
                  <a:gd name="T65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6" h="283">
                    <a:moveTo>
                      <a:pt x="103" y="0"/>
                    </a:moveTo>
                    <a:lnTo>
                      <a:pt x="645" y="0"/>
                    </a:lnTo>
                    <a:lnTo>
                      <a:pt x="668" y="3"/>
                    </a:lnTo>
                    <a:lnTo>
                      <a:pt x="689" y="11"/>
                    </a:lnTo>
                    <a:lnTo>
                      <a:pt x="708" y="23"/>
                    </a:lnTo>
                    <a:lnTo>
                      <a:pt x="724" y="39"/>
                    </a:lnTo>
                    <a:lnTo>
                      <a:pt x="736" y="58"/>
                    </a:lnTo>
                    <a:lnTo>
                      <a:pt x="744" y="80"/>
                    </a:lnTo>
                    <a:lnTo>
                      <a:pt x="746" y="103"/>
                    </a:lnTo>
                    <a:lnTo>
                      <a:pt x="746" y="181"/>
                    </a:lnTo>
                    <a:lnTo>
                      <a:pt x="744" y="204"/>
                    </a:lnTo>
                    <a:lnTo>
                      <a:pt x="736" y="225"/>
                    </a:lnTo>
                    <a:lnTo>
                      <a:pt x="724" y="244"/>
                    </a:lnTo>
                    <a:lnTo>
                      <a:pt x="708" y="260"/>
                    </a:lnTo>
                    <a:lnTo>
                      <a:pt x="689" y="272"/>
                    </a:lnTo>
                    <a:lnTo>
                      <a:pt x="668" y="280"/>
                    </a:lnTo>
                    <a:lnTo>
                      <a:pt x="645" y="283"/>
                    </a:lnTo>
                    <a:lnTo>
                      <a:pt x="103" y="283"/>
                    </a:lnTo>
                    <a:lnTo>
                      <a:pt x="81" y="280"/>
                    </a:lnTo>
                    <a:lnTo>
                      <a:pt x="59" y="272"/>
                    </a:lnTo>
                    <a:lnTo>
                      <a:pt x="40" y="260"/>
                    </a:lnTo>
                    <a:lnTo>
                      <a:pt x="23" y="244"/>
                    </a:lnTo>
                    <a:lnTo>
                      <a:pt x="11" y="225"/>
                    </a:lnTo>
                    <a:lnTo>
                      <a:pt x="4" y="204"/>
                    </a:lnTo>
                    <a:lnTo>
                      <a:pt x="0" y="181"/>
                    </a:lnTo>
                    <a:lnTo>
                      <a:pt x="0" y="103"/>
                    </a:lnTo>
                    <a:lnTo>
                      <a:pt x="4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40" y="23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6281118" y="4807587"/>
            <a:ext cx="3490203" cy="914400"/>
            <a:chOff x="7888296" y="4812194"/>
            <a:chExt cx="3490203" cy="914400"/>
          </a:xfrm>
        </p:grpSpPr>
        <p:sp>
          <p:nvSpPr>
            <p:cNvPr id="77" name="Rectangle 76"/>
            <p:cNvSpPr/>
            <p:nvPr/>
          </p:nvSpPr>
          <p:spPr>
            <a:xfrm>
              <a:off x="8971792" y="5038561"/>
              <a:ext cx="24067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Apps 6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888296" y="4812194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40"/>
            <p:cNvSpPr>
              <a:spLocks/>
            </p:cNvSpPr>
            <p:nvPr/>
          </p:nvSpPr>
          <p:spPr bwMode="auto">
            <a:xfrm>
              <a:off x="8112134" y="5032857"/>
              <a:ext cx="466725" cy="473075"/>
            </a:xfrm>
            <a:custGeom>
              <a:avLst/>
              <a:gdLst>
                <a:gd name="T0" fmla="*/ 2647 w 3234"/>
                <a:gd name="T1" fmla="*/ 11 h 3276"/>
                <a:gd name="T2" fmla="*/ 2880 w 3234"/>
                <a:gd name="T3" fmla="*/ 98 h 3276"/>
                <a:gd name="T4" fmla="*/ 3066 w 3234"/>
                <a:gd name="T5" fmla="*/ 257 h 3276"/>
                <a:gd name="T6" fmla="*/ 3190 w 3234"/>
                <a:gd name="T7" fmla="*/ 470 h 3276"/>
                <a:gd name="T8" fmla="*/ 3234 w 3234"/>
                <a:gd name="T9" fmla="*/ 723 h 3276"/>
                <a:gd name="T10" fmla="*/ 3209 w 3234"/>
                <a:gd name="T11" fmla="*/ 2743 h 3276"/>
                <a:gd name="T12" fmla="*/ 3103 w 3234"/>
                <a:gd name="T13" fmla="*/ 2968 h 3276"/>
                <a:gd name="T14" fmla="*/ 2931 w 3234"/>
                <a:gd name="T15" fmla="*/ 3144 h 3276"/>
                <a:gd name="T16" fmla="*/ 2709 w 3234"/>
                <a:gd name="T17" fmla="*/ 3251 h 3276"/>
                <a:gd name="T18" fmla="*/ 716 w 3234"/>
                <a:gd name="T19" fmla="*/ 3276 h 3276"/>
                <a:gd name="T20" fmla="*/ 466 w 3234"/>
                <a:gd name="T21" fmla="*/ 3230 h 3276"/>
                <a:gd name="T22" fmla="*/ 255 w 3234"/>
                <a:gd name="T23" fmla="*/ 3105 h 3276"/>
                <a:gd name="T24" fmla="*/ 98 w 3234"/>
                <a:gd name="T25" fmla="*/ 2916 h 3276"/>
                <a:gd name="T26" fmla="*/ 12 w 3234"/>
                <a:gd name="T27" fmla="*/ 2681 h 3276"/>
                <a:gd name="T28" fmla="*/ 3 w 3234"/>
                <a:gd name="T29" fmla="*/ 2457 h 3276"/>
                <a:gd name="T30" fmla="*/ 62 w 3234"/>
                <a:gd name="T31" fmla="*/ 2341 h 3276"/>
                <a:gd name="T32" fmla="*/ 177 w 3234"/>
                <a:gd name="T33" fmla="*/ 2282 h 3276"/>
                <a:gd name="T34" fmla="*/ 308 w 3234"/>
                <a:gd name="T35" fmla="*/ 2302 h 3276"/>
                <a:gd name="T36" fmla="*/ 399 w 3234"/>
                <a:gd name="T37" fmla="*/ 2394 h 3276"/>
                <a:gd name="T38" fmla="*/ 422 w 3234"/>
                <a:gd name="T39" fmla="*/ 2550 h 3276"/>
                <a:gd name="T40" fmla="*/ 462 w 3234"/>
                <a:gd name="T41" fmla="*/ 2701 h 3276"/>
                <a:gd name="T42" fmla="*/ 568 w 3234"/>
                <a:gd name="T43" fmla="*/ 2808 h 3276"/>
                <a:gd name="T44" fmla="*/ 716 w 3234"/>
                <a:gd name="T45" fmla="*/ 2849 h 3276"/>
                <a:gd name="T46" fmla="*/ 2633 w 3234"/>
                <a:gd name="T47" fmla="*/ 2825 h 3276"/>
                <a:gd name="T48" fmla="*/ 2752 w 3234"/>
                <a:gd name="T49" fmla="*/ 2733 h 3276"/>
                <a:gd name="T50" fmla="*/ 2810 w 3234"/>
                <a:gd name="T51" fmla="*/ 2591 h 3276"/>
                <a:gd name="T52" fmla="*/ 2802 w 3234"/>
                <a:gd name="T53" fmla="*/ 645 h 3276"/>
                <a:gd name="T54" fmla="*/ 2727 w 3234"/>
                <a:gd name="T55" fmla="*/ 513 h 3276"/>
                <a:gd name="T56" fmla="*/ 2597 w 3234"/>
                <a:gd name="T57" fmla="*/ 438 h 3276"/>
                <a:gd name="T58" fmla="*/ 676 w 3234"/>
                <a:gd name="T59" fmla="*/ 429 h 3276"/>
                <a:gd name="T60" fmla="*/ 536 w 3234"/>
                <a:gd name="T61" fmla="*/ 489 h 3276"/>
                <a:gd name="T62" fmla="*/ 445 w 3234"/>
                <a:gd name="T63" fmla="*/ 608 h 3276"/>
                <a:gd name="T64" fmla="*/ 422 w 3234"/>
                <a:gd name="T65" fmla="*/ 1425 h 3276"/>
                <a:gd name="T66" fmla="*/ 1302 w 3234"/>
                <a:gd name="T67" fmla="*/ 857 h 3276"/>
                <a:gd name="T68" fmla="*/ 1365 w 3234"/>
                <a:gd name="T69" fmla="*/ 777 h 3276"/>
                <a:gd name="T70" fmla="*/ 1465 w 3234"/>
                <a:gd name="T71" fmla="*/ 754 h 3276"/>
                <a:gd name="T72" fmla="*/ 1555 w 3234"/>
                <a:gd name="T73" fmla="*/ 800 h 3276"/>
                <a:gd name="T74" fmla="*/ 2285 w 3234"/>
                <a:gd name="T75" fmla="*/ 1574 h 3276"/>
                <a:gd name="T76" fmla="*/ 2285 w 3234"/>
                <a:gd name="T77" fmla="*/ 1699 h 3276"/>
                <a:gd name="T78" fmla="*/ 1556 w 3234"/>
                <a:gd name="T79" fmla="*/ 2474 h 3276"/>
                <a:gd name="T80" fmla="*/ 1465 w 3234"/>
                <a:gd name="T81" fmla="*/ 2518 h 3276"/>
                <a:gd name="T82" fmla="*/ 1365 w 3234"/>
                <a:gd name="T83" fmla="*/ 2496 h 3276"/>
                <a:gd name="T84" fmla="*/ 1302 w 3234"/>
                <a:gd name="T85" fmla="*/ 2416 h 3276"/>
                <a:gd name="T86" fmla="*/ 204 w 3234"/>
                <a:gd name="T87" fmla="*/ 1851 h 3276"/>
                <a:gd name="T88" fmla="*/ 84 w 3234"/>
                <a:gd name="T89" fmla="*/ 1812 h 3276"/>
                <a:gd name="T90" fmla="*/ 11 w 3234"/>
                <a:gd name="T91" fmla="*/ 1711 h 3276"/>
                <a:gd name="T92" fmla="*/ 3 w 3234"/>
                <a:gd name="T93" fmla="*/ 657 h 3276"/>
                <a:gd name="T94" fmla="*/ 69 w 3234"/>
                <a:gd name="T95" fmla="*/ 413 h 3276"/>
                <a:gd name="T96" fmla="*/ 210 w 3234"/>
                <a:gd name="T97" fmla="*/ 211 h 3276"/>
                <a:gd name="T98" fmla="*/ 410 w 3234"/>
                <a:gd name="T99" fmla="*/ 69 h 3276"/>
                <a:gd name="T100" fmla="*/ 651 w 3234"/>
                <a:gd name="T101" fmla="*/ 3 h 3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34" h="3276">
                  <a:moveTo>
                    <a:pt x="716" y="0"/>
                  </a:moveTo>
                  <a:lnTo>
                    <a:pt x="2518" y="0"/>
                  </a:lnTo>
                  <a:lnTo>
                    <a:pt x="2584" y="3"/>
                  </a:lnTo>
                  <a:lnTo>
                    <a:pt x="2647" y="11"/>
                  </a:lnTo>
                  <a:lnTo>
                    <a:pt x="2709" y="26"/>
                  </a:lnTo>
                  <a:lnTo>
                    <a:pt x="2768" y="45"/>
                  </a:lnTo>
                  <a:lnTo>
                    <a:pt x="2825" y="69"/>
                  </a:lnTo>
                  <a:lnTo>
                    <a:pt x="2880" y="98"/>
                  </a:lnTo>
                  <a:lnTo>
                    <a:pt x="2931" y="132"/>
                  </a:lnTo>
                  <a:lnTo>
                    <a:pt x="2979" y="169"/>
                  </a:lnTo>
                  <a:lnTo>
                    <a:pt x="3025" y="211"/>
                  </a:lnTo>
                  <a:lnTo>
                    <a:pt x="3066" y="257"/>
                  </a:lnTo>
                  <a:lnTo>
                    <a:pt x="3103" y="306"/>
                  </a:lnTo>
                  <a:lnTo>
                    <a:pt x="3136" y="358"/>
                  </a:lnTo>
                  <a:lnTo>
                    <a:pt x="3166" y="413"/>
                  </a:lnTo>
                  <a:lnTo>
                    <a:pt x="3190" y="470"/>
                  </a:lnTo>
                  <a:lnTo>
                    <a:pt x="3209" y="530"/>
                  </a:lnTo>
                  <a:lnTo>
                    <a:pt x="3223" y="593"/>
                  </a:lnTo>
                  <a:lnTo>
                    <a:pt x="3231" y="657"/>
                  </a:lnTo>
                  <a:lnTo>
                    <a:pt x="3234" y="723"/>
                  </a:lnTo>
                  <a:lnTo>
                    <a:pt x="3234" y="2550"/>
                  </a:lnTo>
                  <a:lnTo>
                    <a:pt x="3231" y="2616"/>
                  </a:lnTo>
                  <a:lnTo>
                    <a:pt x="3223" y="2681"/>
                  </a:lnTo>
                  <a:lnTo>
                    <a:pt x="3209" y="2743"/>
                  </a:lnTo>
                  <a:lnTo>
                    <a:pt x="3190" y="2803"/>
                  </a:lnTo>
                  <a:lnTo>
                    <a:pt x="3166" y="2861"/>
                  </a:lnTo>
                  <a:lnTo>
                    <a:pt x="3136" y="2916"/>
                  </a:lnTo>
                  <a:lnTo>
                    <a:pt x="3103" y="2968"/>
                  </a:lnTo>
                  <a:lnTo>
                    <a:pt x="3066" y="3018"/>
                  </a:lnTo>
                  <a:lnTo>
                    <a:pt x="3025" y="3063"/>
                  </a:lnTo>
                  <a:lnTo>
                    <a:pt x="2979" y="3105"/>
                  </a:lnTo>
                  <a:lnTo>
                    <a:pt x="2931" y="3144"/>
                  </a:lnTo>
                  <a:lnTo>
                    <a:pt x="2880" y="3177"/>
                  </a:lnTo>
                  <a:lnTo>
                    <a:pt x="2825" y="3206"/>
                  </a:lnTo>
                  <a:lnTo>
                    <a:pt x="2768" y="3230"/>
                  </a:lnTo>
                  <a:lnTo>
                    <a:pt x="2709" y="3251"/>
                  </a:lnTo>
                  <a:lnTo>
                    <a:pt x="2647" y="3265"/>
                  </a:lnTo>
                  <a:lnTo>
                    <a:pt x="2584" y="3273"/>
                  </a:lnTo>
                  <a:lnTo>
                    <a:pt x="2518" y="3276"/>
                  </a:lnTo>
                  <a:lnTo>
                    <a:pt x="716" y="3276"/>
                  </a:lnTo>
                  <a:lnTo>
                    <a:pt x="650" y="3273"/>
                  </a:lnTo>
                  <a:lnTo>
                    <a:pt x="587" y="3265"/>
                  </a:lnTo>
                  <a:lnTo>
                    <a:pt x="525" y="3251"/>
                  </a:lnTo>
                  <a:lnTo>
                    <a:pt x="466" y="3230"/>
                  </a:lnTo>
                  <a:lnTo>
                    <a:pt x="409" y="3206"/>
                  </a:lnTo>
                  <a:lnTo>
                    <a:pt x="354" y="3177"/>
                  </a:lnTo>
                  <a:lnTo>
                    <a:pt x="303" y="3144"/>
                  </a:lnTo>
                  <a:lnTo>
                    <a:pt x="255" y="3105"/>
                  </a:lnTo>
                  <a:lnTo>
                    <a:pt x="210" y="3063"/>
                  </a:lnTo>
                  <a:lnTo>
                    <a:pt x="169" y="3018"/>
                  </a:lnTo>
                  <a:lnTo>
                    <a:pt x="131" y="2968"/>
                  </a:lnTo>
                  <a:lnTo>
                    <a:pt x="98" y="2916"/>
                  </a:lnTo>
                  <a:lnTo>
                    <a:pt x="69" y="2861"/>
                  </a:lnTo>
                  <a:lnTo>
                    <a:pt x="45" y="2803"/>
                  </a:lnTo>
                  <a:lnTo>
                    <a:pt x="26" y="2743"/>
                  </a:lnTo>
                  <a:lnTo>
                    <a:pt x="12" y="2681"/>
                  </a:lnTo>
                  <a:lnTo>
                    <a:pt x="3" y="2616"/>
                  </a:lnTo>
                  <a:lnTo>
                    <a:pt x="0" y="2550"/>
                  </a:lnTo>
                  <a:lnTo>
                    <a:pt x="0" y="2492"/>
                  </a:lnTo>
                  <a:lnTo>
                    <a:pt x="3" y="2457"/>
                  </a:lnTo>
                  <a:lnTo>
                    <a:pt x="11" y="2425"/>
                  </a:lnTo>
                  <a:lnTo>
                    <a:pt x="24" y="2394"/>
                  </a:lnTo>
                  <a:lnTo>
                    <a:pt x="41" y="2365"/>
                  </a:lnTo>
                  <a:lnTo>
                    <a:pt x="62" y="2341"/>
                  </a:lnTo>
                  <a:lnTo>
                    <a:pt x="87" y="2319"/>
                  </a:lnTo>
                  <a:lnTo>
                    <a:pt x="114" y="2302"/>
                  </a:lnTo>
                  <a:lnTo>
                    <a:pt x="145" y="2289"/>
                  </a:lnTo>
                  <a:lnTo>
                    <a:pt x="177" y="2282"/>
                  </a:lnTo>
                  <a:lnTo>
                    <a:pt x="211" y="2279"/>
                  </a:lnTo>
                  <a:lnTo>
                    <a:pt x="246" y="2282"/>
                  </a:lnTo>
                  <a:lnTo>
                    <a:pt x="278" y="2289"/>
                  </a:lnTo>
                  <a:lnTo>
                    <a:pt x="308" y="2302"/>
                  </a:lnTo>
                  <a:lnTo>
                    <a:pt x="335" y="2319"/>
                  </a:lnTo>
                  <a:lnTo>
                    <a:pt x="360" y="2341"/>
                  </a:lnTo>
                  <a:lnTo>
                    <a:pt x="381" y="2365"/>
                  </a:lnTo>
                  <a:lnTo>
                    <a:pt x="399" y="2394"/>
                  </a:lnTo>
                  <a:lnTo>
                    <a:pt x="411" y="2425"/>
                  </a:lnTo>
                  <a:lnTo>
                    <a:pt x="419" y="2457"/>
                  </a:lnTo>
                  <a:lnTo>
                    <a:pt x="422" y="2492"/>
                  </a:lnTo>
                  <a:lnTo>
                    <a:pt x="422" y="2550"/>
                  </a:lnTo>
                  <a:lnTo>
                    <a:pt x="425" y="2591"/>
                  </a:lnTo>
                  <a:lnTo>
                    <a:pt x="432" y="2630"/>
                  </a:lnTo>
                  <a:lnTo>
                    <a:pt x="445" y="2666"/>
                  </a:lnTo>
                  <a:lnTo>
                    <a:pt x="462" y="2701"/>
                  </a:lnTo>
                  <a:lnTo>
                    <a:pt x="483" y="2733"/>
                  </a:lnTo>
                  <a:lnTo>
                    <a:pt x="508" y="2761"/>
                  </a:lnTo>
                  <a:lnTo>
                    <a:pt x="536" y="2787"/>
                  </a:lnTo>
                  <a:lnTo>
                    <a:pt x="568" y="2808"/>
                  </a:lnTo>
                  <a:lnTo>
                    <a:pt x="602" y="2825"/>
                  </a:lnTo>
                  <a:lnTo>
                    <a:pt x="638" y="2839"/>
                  </a:lnTo>
                  <a:lnTo>
                    <a:pt x="676" y="2847"/>
                  </a:lnTo>
                  <a:lnTo>
                    <a:pt x="716" y="2849"/>
                  </a:lnTo>
                  <a:lnTo>
                    <a:pt x="2518" y="2849"/>
                  </a:lnTo>
                  <a:lnTo>
                    <a:pt x="2559" y="2847"/>
                  </a:lnTo>
                  <a:lnTo>
                    <a:pt x="2597" y="2839"/>
                  </a:lnTo>
                  <a:lnTo>
                    <a:pt x="2633" y="2825"/>
                  </a:lnTo>
                  <a:lnTo>
                    <a:pt x="2667" y="2808"/>
                  </a:lnTo>
                  <a:lnTo>
                    <a:pt x="2699" y="2787"/>
                  </a:lnTo>
                  <a:lnTo>
                    <a:pt x="2727" y="2761"/>
                  </a:lnTo>
                  <a:lnTo>
                    <a:pt x="2752" y="2733"/>
                  </a:lnTo>
                  <a:lnTo>
                    <a:pt x="2773" y="2701"/>
                  </a:lnTo>
                  <a:lnTo>
                    <a:pt x="2790" y="2666"/>
                  </a:lnTo>
                  <a:lnTo>
                    <a:pt x="2802" y="2630"/>
                  </a:lnTo>
                  <a:lnTo>
                    <a:pt x="2810" y="2591"/>
                  </a:lnTo>
                  <a:lnTo>
                    <a:pt x="2813" y="2550"/>
                  </a:lnTo>
                  <a:lnTo>
                    <a:pt x="2813" y="723"/>
                  </a:lnTo>
                  <a:lnTo>
                    <a:pt x="2810" y="682"/>
                  </a:lnTo>
                  <a:lnTo>
                    <a:pt x="2802" y="645"/>
                  </a:lnTo>
                  <a:lnTo>
                    <a:pt x="2790" y="608"/>
                  </a:lnTo>
                  <a:lnTo>
                    <a:pt x="2773" y="573"/>
                  </a:lnTo>
                  <a:lnTo>
                    <a:pt x="2752" y="542"/>
                  </a:lnTo>
                  <a:lnTo>
                    <a:pt x="2727" y="513"/>
                  </a:lnTo>
                  <a:lnTo>
                    <a:pt x="2699" y="489"/>
                  </a:lnTo>
                  <a:lnTo>
                    <a:pt x="2667" y="467"/>
                  </a:lnTo>
                  <a:lnTo>
                    <a:pt x="2633" y="450"/>
                  </a:lnTo>
                  <a:lnTo>
                    <a:pt x="2597" y="438"/>
                  </a:lnTo>
                  <a:lnTo>
                    <a:pt x="2559" y="429"/>
                  </a:lnTo>
                  <a:lnTo>
                    <a:pt x="2518" y="426"/>
                  </a:lnTo>
                  <a:lnTo>
                    <a:pt x="716" y="426"/>
                  </a:lnTo>
                  <a:lnTo>
                    <a:pt x="676" y="429"/>
                  </a:lnTo>
                  <a:lnTo>
                    <a:pt x="638" y="438"/>
                  </a:lnTo>
                  <a:lnTo>
                    <a:pt x="602" y="450"/>
                  </a:lnTo>
                  <a:lnTo>
                    <a:pt x="568" y="467"/>
                  </a:lnTo>
                  <a:lnTo>
                    <a:pt x="536" y="489"/>
                  </a:lnTo>
                  <a:lnTo>
                    <a:pt x="508" y="513"/>
                  </a:lnTo>
                  <a:lnTo>
                    <a:pt x="483" y="542"/>
                  </a:lnTo>
                  <a:lnTo>
                    <a:pt x="462" y="573"/>
                  </a:lnTo>
                  <a:lnTo>
                    <a:pt x="445" y="608"/>
                  </a:lnTo>
                  <a:lnTo>
                    <a:pt x="432" y="645"/>
                  </a:lnTo>
                  <a:lnTo>
                    <a:pt x="425" y="682"/>
                  </a:lnTo>
                  <a:lnTo>
                    <a:pt x="422" y="723"/>
                  </a:lnTo>
                  <a:lnTo>
                    <a:pt x="422" y="1425"/>
                  </a:lnTo>
                  <a:lnTo>
                    <a:pt x="1294" y="1425"/>
                  </a:lnTo>
                  <a:lnTo>
                    <a:pt x="1294" y="909"/>
                  </a:lnTo>
                  <a:lnTo>
                    <a:pt x="1296" y="882"/>
                  </a:lnTo>
                  <a:lnTo>
                    <a:pt x="1302" y="857"/>
                  </a:lnTo>
                  <a:lnTo>
                    <a:pt x="1314" y="833"/>
                  </a:lnTo>
                  <a:lnTo>
                    <a:pt x="1328" y="812"/>
                  </a:lnTo>
                  <a:lnTo>
                    <a:pt x="1345" y="793"/>
                  </a:lnTo>
                  <a:lnTo>
                    <a:pt x="1365" y="777"/>
                  </a:lnTo>
                  <a:lnTo>
                    <a:pt x="1388" y="765"/>
                  </a:lnTo>
                  <a:lnTo>
                    <a:pt x="1413" y="757"/>
                  </a:lnTo>
                  <a:lnTo>
                    <a:pt x="1439" y="754"/>
                  </a:lnTo>
                  <a:lnTo>
                    <a:pt x="1465" y="754"/>
                  </a:lnTo>
                  <a:lnTo>
                    <a:pt x="1490" y="759"/>
                  </a:lnTo>
                  <a:lnTo>
                    <a:pt x="1513" y="769"/>
                  </a:lnTo>
                  <a:lnTo>
                    <a:pt x="1535" y="782"/>
                  </a:lnTo>
                  <a:lnTo>
                    <a:pt x="1555" y="800"/>
                  </a:lnTo>
                  <a:lnTo>
                    <a:pt x="2235" y="1490"/>
                  </a:lnTo>
                  <a:lnTo>
                    <a:pt x="2256" y="1516"/>
                  </a:lnTo>
                  <a:lnTo>
                    <a:pt x="2273" y="1544"/>
                  </a:lnTo>
                  <a:lnTo>
                    <a:pt x="2285" y="1574"/>
                  </a:lnTo>
                  <a:lnTo>
                    <a:pt x="2292" y="1604"/>
                  </a:lnTo>
                  <a:lnTo>
                    <a:pt x="2294" y="1636"/>
                  </a:lnTo>
                  <a:lnTo>
                    <a:pt x="2292" y="1668"/>
                  </a:lnTo>
                  <a:lnTo>
                    <a:pt x="2285" y="1699"/>
                  </a:lnTo>
                  <a:lnTo>
                    <a:pt x="2273" y="1729"/>
                  </a:lnTo>
                  <a:lnTo>
                    <a:pt x="2256" y="1757"/>
                  </a:lnTo>
                  <a:lnTo>
                    <a:pt x="2235" y="1783"/>
                  </a:lnTo>
                  <a:lnTo>
                    <a:pt x="1556" y="2474"/>
                  </a:lnTo>
                  <a:lnTo>
                    <a:pt x="1536" y="2491"/>
                  </a:lnTo>
                  <a:lnTo>
                    <a:pt x="1513" y="2504"/>
                  </a:lnTo>
                  <a:lnTo>
                    <a:pt x="1490" y="2513"/>
                  </a:lnTo>
                  <a:lnTo>
                    <a:pt x="1465" y="2518"/>
                  </a:lnTo>
                  <a:lnTo>
                    <a:pt x="1439" y="2519"/>
                  </a:lnTo>
                  <a:lnTo>
                    <a:pt x="1413" y="2516"/>
                  </a:lnTo>
                  <a:lnTo>
                    <a:pt x="1388" y="2508"/>
                  </a:lnTo>
                  <a:lnTo>
                    <a:pt x="1365" y="2496"/>
                  </a:lnTo>
                  <a:lnTo>
                    <a:pt x="1345" y="2480"/>
                  </a:lnTo>
                  <a:lnTo>
                    <a:pt x="1327" y="2461"/>
                  </a:lnTo>
                  <a:lnTo>
                    <a:pt x="1313" y="2440"/>
                  </a:lnTo>
                  <a:lnTo>
                    <a:pt x="1302" y="2416"/>
                  </a:lnTo>
                  <a:lnTo>
                    <a:pt x="1296" y="2391"/>
                  </a:lnTo>
                  <a:lnTo>
                    <a:pt x="1293" y="2364"/>
                  </a:lnTo>
                  <a:lnTo>
                    <a:pt x="1293" y="1851"/>
                  </a:lnTo>
                  <a:lnTo>
                    <a:pt x="204" y="1851"/>
                  </a:lnTo>
                  <a:lnTo>
                    <a:pt x="171" y="1848"/>
                  </a:lnTo>
                  <a:lnTo>
                    <a:pt x="140" y="1841"/>
                  </a:lnTo>
                  <a:lnTo>
                    <a:pt x="111" y="1829"/>
                  </a:lnTo>
                  <a:lnTo>
                    <a:pt x="84" y="1812"/>
                  </a:lnTo>
                  <a:lnTo>
                    <a:pt x="60" y="1791"/>
                  </a:lnTo>
                  <a:lnTo>
                    <a:pt x="39" y="1767"/>
                  </a:lnTo>
                  <a:lnTo>
                    <a:pt x="23" y="1740"/>
                  </a:lnTo>
                  <a:lnTo>
                    <a:pt x="11" y="1711"/>
                  </a:lnTo>
                  <a:lnTo>
                    <a:pt x="3" y="1679"/>
                  </a:lnTo>
                  <a:lnTo>
                    <a:pt x="0" y="1645"/>
                  </a:lnTo>
                  <a:lnTo>
                    <a:pt x="0" y="723"/>
                  </a:lnTo>
                  <a:lnTo>
                    <a:pt x="3" y="657"/>
                  </a:lnTo>
                  <a:lnTo>
                    <a:pt x="12" y="593"/>
                  </a:lnTo>
                  <a:lnTo>
                    <a:pt x="26" y="530"/>
                  </a:lnTo>
                  <a:lnTo>
                    <a:pt x="45" y="470"/>
                  </a:lnTo>
                  <a:lnTo>
                    <a:pt x="69" y="413"/>
                  </a:lnTo>
                  <a:lnTo>
                    <a:pt x="98" y="358"/>
                  </a:lnTo>
                  <a:lnTo>
                    <a:pt x="131" y="306"/>
                  </a:lnTo>
                  <a:lnTo>
                    <a:pt x="169" y="257"/>
                  </a:lnTo>
                  <a:lnTo>
                    <a:pt x="210" y="211"/>
                  </a:lnTo>
                  <a:lnTo>
                    <a:pt x="255" y="169"/>
                  </a:lnTo>
                  <a:lnTo>
                    <a:pt x="303" y="132"/>
                  </a:lnTo>
                  <a:lnTo>
                    <a:pt x="355" y="98"/>
                  </a:lnTo>
                  <a:lnTo>
                    <a:pt x="410" y="69"/>
                  </a:lnTo>
                  <a:lnTo>
                    <a:pt x="466" y="45"/>
                  </a:lnTo>
                  <a:lnTo>
                    <a:pt x="525" y="26"/>
                  </a:lnTo>
                  <a:lnTo>
                    <a:pt x="588" y="11"/>
                  </a:lnTo>
                  <a:lnTo>
                    <a:pt x="651" y="3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62759" y="1053622"/>
            <a:ext cx="2830914" cy="1689577"/>
            <a:chOff x="262759" y="1053622"/>
            <a:chExt cx="2830914" cy="1689577"/>
          </a:xfrm>
        </p:grpSpPr>
        <p:sp>
          <p:nvSpPr>
            <p:cNvPr id="121" name="Rectangle 120"/>
            <p:cNvSpPr/>
            <p:nvPr/>
          </p:nvSpPr>
          <p:spPr>
            <a:xfrm>
              <a:off x="262759" y="1053622"/>
              <a:ext cx="2830914" cy="16895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6"/>
            <p:cNvSpPr>
              <a:spLocks noEditPoints="1"/>
            </p:cNvSpPr>
            <p:nvPr/>
          </p:nvSpPr>
          <p:spPr bwMode="auto">
            <a:xfrm>
              <a:off x="1203262" y="1434660"/>
              <a:ext cx="949908" cy="621584"/>
            </a:xfrm>
            <a:custGeom>
              <a:avLst/>
              <a:gdLst>
                <a:gd name="T0" fmla="*/ 2304 w 3655"/>
                <a:gd name="T1" fmla="*/ 1316 h 2420"/>
                <a:gd name="T2" fmla="*/ 2250 w 3655"/>
                <a:gd name="T3" fmla="*/ 1477 h 2420"/>
                <a:gd name="T4" fmla="*/ 2173 w 3655"/>
                <a:gd name="T5" fmla="*/ 1688 h 2420"/>
                <a:gd name="T6" fmla="*/ 2088 w 3655"/>
                <a:gd name="T7" fmla="*/ 1882 h 2420"/>
                <a:gd name="T8" fmla="*/ 1994 w 3655"/>
                <a:gd name="T9" fmla="*/ 2006 h 2420"/>
                <a:gd name="T10" fmla="*/ 1817 w 3655"/>
                <a:gd name="T11" fmla="*/ 2066 h 2420"/>
                <a:gd name="T12" fmla="*/ 1640 w 3655"/>
                <a:gd name="T13" fmla="*/ 2006 h 2420"/>
                <a:gd name="T14" fmla="*/ 1535 w 3655"/>
                <a:gd name="T15" fmla="*/ 1846 h 2420"/>
                <a:gd name="T16" fmla="*/ 1547 w 3655"/>
                <a:gd name="T17" fmla="*/ 1662 h 2420"/>
                <a:gd name="T18" fmla="*/ 1651 w 3655"/>
                <a:gd name="T19" fmla="*/ 1534 h 2420"/>
                <a:gd name="T20" fmla="*/ 1818 w 3655"/>
                <a:gd name="T21" fmla="*/ 1449 h 2420"/>
                <a:gd name="T22" fmla="*/ 2029 w 3655"/>
                <a:gd name="T23" fmla="*/ 1366 h 2420"/>
                <a:gd name="T24" fmla="*/ 2217 w 3655"/>
                <a:gd name="T25" fmla="*/ 1300 h 2420"/>
                <a:gd name="T26" fmla="*/ 2315 w 3655"/>
                <a:gd name="T27" fmla="*/ 1268 h 2420"/>
                <a:gd name="T28" fmla="*/ 1674 w 3655"/>
                <a:gd name="T29" fmla="*/ 425 h 2420"/>
                <a:gd name="T30" fmla="*/ 1256 w 3655"/>
                <a:gd name="T31" fmla="*/ 538 h 2420"/>
                <a:gd name="T32" fmla="*/ 893 w 3655"/>
                <a:gd name="T33" fmla="*/ 779 h 2420"/>
                <a:gd name="T34" fmla="*/ 804 w 3655"/>
                <a:gd name="T35" fmla="*/ 868 h 2420"/>
                <a:gd name="T36" fmla="*/ 562 w 3655"/>
                <a:gd name="T37" fmla="*/ 1242 h 2420"/>
                <a:gd name="T38" fmla="*/ 451 w 3655"/>
                <a:gd name="T39" fmla="*/ 1660 h 2420"/>
                <a:gd name="T40" fmla="*/ 468 w 3655"/>
                <a:gd name="T41" fmla="*/ 1746 h 2420"/>
                <a:gd name="T42" fmla="*/ 444 w 3655"/>
                <a:gd name="T43" fmla="*/ 1875 h 2420"/>
                <a:gd name="T44" fmla="*/ 444 w 3655"/>
                <a:gd name="T45" fmla="*/ 1991 h 2420"/>
                <a:gd name="T46" fmla="*/ 444 w 3655"/>
                <a:gd name="T47" fmla="*/ 2123 h 2420"/>
                <a:gd name="T48" fmla="*/ 3233 w 3655"/>
                <a:gd name="T49" fmla="*/ 2125 h 2420"/>
                <a:gd name="T50" fmla="*/ 3234 w 3655"/>
                <a:gd name="T51" fmla="*/ 2000 h 2420"/>
                <a:gd name="T52" fmla="*/ 3234 w 3655"/>
                <a:gd name="T53" fmla="*/ 1882 h 2420"/>
                <a:gd name="T54" fmla="*/ 3232 w 3655"/>
                <a:gd name="T55" fmla="*/ 1746 h 2420"/>
                <a:gd name="T56" fmla="*/ 3145 w 3655"/>
                <a:gd name="T57" fmla="*/ 1319 h 2420"/>
                <a:gd name="T58" fmla="*/ 2930 w 3655"/>
                <a:gd name="T59" fmla="*/ 941 h 2420"/>
                <a:gd name="T60" fmla="*/ 2518 w 3655"/>
                <a:gd name="T61" fmla="*/ 1050 h 2420"/>
                <a:gd name="T62" fmla="*/ 2477 w 3655"/>
                <a:gd name="T63" fmla="*/ 570 h 2420"/>
                <a:gd name="T64" fmla="*/ 2035 w 3655"/>
                <a:gd name="T65" fmla="*/ 433 h 2420"/>
                <a:gd name="T66" fmla="*/ 1788 w 3655"/>
                <a:gd name="T67" fmla="*/ 422 h 2420"/>
                <a:gd name="T68" fmla="*/ 1781 w 3655"/>
                <a:gd name="T69" fmla="*/ 418 h 2420"/>
                <a:gd name="T70" fmla="*/ 2266 w 3655"/>
                <a:gd name="T71" fmla="*/ 54 h 2420"/>
                <a:gd name="T72" fmla="*/ 2759 w 3655"/>
                <a:gd name="T73" fmla="*/ 258 h 2420"/>
                <a:gd name="T74" fmla="*/ 3025 w 3655"/>
                <a:gd name="T75" fmla="*/ 451 h 2420"/>
                <a:gd name="T76" fmla="*/ 3115 w 3655"/>
                <a:gd name="T77" fmla="*/ 534 h 2420"/>
                <a:gd name="T78" fmla="*/ 3267 w 3655"/>
                <a:gd name="T79" fmla="*/ 708 h 2420"/>
                <a:gd name="T80" fmla="*/ 3436 w 3655"/>
                <a:gd name="T81" fmla="*/ 969 h 2420"/>
                <a:gd name="T82" fmla="*/ 3579 w 3655"/>
                <a:gd name="T83" fmla="*/ 1315 h 2420"/>
                <a:gd name="T84" fmla="*/ 3653 w 3655"/>
                <a:gd name="T85" fmla="*/ 1742 h 2420"/>
                <a:gd name="T86" fmla="*/ 3654 w 3655"/>
                <a:gd name="T87" fmla="*/ 1913 h 2420"/>
                <a:gd name="T88" fmla="*/ 3653 w 3655"/>
                <a:gd name="T89" fmla="*/ 2068 h 2420"/>
                <a:gd name="T90" fmla="*/ 3647 w 3655"/>
                <a:gd name="T91" fmla="*/ 2165 h 2420"/>
                <a:gd name="T92" fmla="*/ 3 w 3655"/>
                <a:gd name="T93" fmla="*/ 2118 h 2420"/>
                <a:gd name="T94" fmla="*/ 1 w 3655"/>
                <a:gd name="T95" fmla="*/ 1975 h 2420"/>
                <a:gd name="T96" fmla="*/ 0 w 3655"/>
                <a:gd name="T97" fmla="*/ 1846 h 2420"/>
                <a:gd name="T98" fmla="*/ 56 w 3655"/>
                <a:gd name="T99" fmla="*/ 1384 h 2420"/>
                <a:gd name="T100" fmla="*/ 268 w 3655"/>
                <a:gd name="T101" fmla="*/ 879 h 2420"/>
                <a:gd name="T102" fmla="*/ 614 w 3655"/>
                <a:gd name="T103" fmla="*/ 464 h 2420"/>
                <a:gd name="T104" fmla="*/ 1066 w 3655"/>
                <a:gd name="T105" fmla="*/ 167 h 2420"/>
                <a:gd name="T106" fmla="*/ 1598 w 3655"/>
                <a:gd name="T107" fmla="*/ 15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55" h="2420">
                  <a:moveTo>
                    <a:pt x="2319" y="1268"/>
                  </a:moveTo>
                  <a:lnTo>
                    <a:pt x="2318" y="1271"/>
                  </a:lnTo>
                  <a:lnTo>
                    <a:pt x="2315" y="1281"/>
                  </a:lnTo>
                  <a:lnTo>
                    <a:pt x="2311" y="1296"/>
                  </a:lnTo>
                  <a:lnTo>
                    <a:pt x="2304" y="1316"/>
                  </a:lnTo>
                  <a:lnTo>
                    <a:pt x="2296" y="1342"/>
                  </a:lnTo>
                  <a:lnTo>
                    <a:pt x="2287" y="1371"/>
                  </a:lnTo>
                  <a:lnTo>
                    <a:pt x="2275" y="1403"/>
                  </a:lnTo>
                  <a:lnTo>
                    <a:pt x="2264" y="1439"/>
                  </a:lnTo>
                  <a:lnTo>
                    <a:pt x="2250" y="1477"/>
                  </a:lnTo>
                  <a:lnTo>
                    <a:pt x="2236" y="1518"/>
                  </a:lnTo>
                  <a:lnTo>
                    <a:pt x="2222" y="1559"/>
                  </a:lnTo>
                  <a:lnTo>
                    <a:pt x="2206" y="1602"/>
                  </a:lnTo>
                  <a:lnTo>
                    <a:pt x="2190" y="1645"/>
                  </a:lnTo>
                  <a:lnTo>
                    <a:pt x="2173" y="1688"/>
                  </a:lnTo>
                  <a:lnTo>
                    <a:pt x="2156" y="1730"/>
                  </a:lnTo>
                  <a:lnTo>
                    <a:pt x="2139" y="1772"/>
                  </a:lnTo>
                  <a:lnTo>
                    <a:pt x="2122" y="1811"/>
                  </a:lnTo>
                  <a:lnTo>
                    <a:pt x="2105" y="1848"/>
                  </a:lnTo>
                  <a:lnTo>
                    <a:pt x="2088" y="1882"/>
                  </a:lnTo>
                  <a:lnTo>
                    <a:pt x="2071" y="1912"/>
                  </a:lnTo>
                  <a:lnTo>
                    <a:pt x="2055" y="1939"/>
                  </a:lnTo>
                  <a:lnTo>
                    <a:pt x="2039" y="1961"/>
                  </a:lnTo>
                  <a:lnTo>
                    <a:pt x="2024" y="1980"/>
                  </a:lnTo>
                  <a:lnTo>
                    <a:pt x="1994" y="2006"/>
                  </a:lnTo>
                  <a:lnTo>
                    <a:pt x="1961" y="2027"/>
                  </a:lnTo>
                  <a:lnTo>
                    <a:pt x="1926" y="2044"/>
                  </a:lnTo>
                  <a:lnTo>
                    <a:pt x="1891" y="2056"/>
                  </a:lnTo>
                  <a:lnTo>
                    <a:pt x="1854" y="2064"/>
                  </a:lnTo>
                  <a:lnTo>
                    <a:pt x="1817" y="2066"/>
                  </a:lnTo>
                  <a:lnTo>
                    <a:pt x="1780" y="2064"/>
                  </a:lnTo>
                  <a:lnTo>
                    <a:pt x="1743" y="2056"/>
                  </a:lnTo>
                  <a:lnTo>
                    <a:pt x="1708" y="2044"/>
                  </a:lnTo>
                  <a:lnTo>
                    <a:pt x="1674" y="2027"/>
                  </a:lnTo>
                  <a:lnTo>
                    <a:pt x="1640" y="2006"/>
                  </a:lnTo>
                  <a:lnTo>
                    <a:pt x="1611" y="1980"/>
                  </a:lnTo>
                  <a:lnTo>
                    <a:pt x="1584" y="1950"/>
                  </a:lnTo>
                  <a:lnTo>
                    <a:pt x="1564" y="1917"/>
                  </a:lnTo>
                  <a:lnTo>
                    <a:pt x="1547" y="1882"/>
                  </a:lnTo>
                  <a:lnTo>
                    <a:pt x="1535" y="1846"/>
                  </a:lnTo>
                  <a:lnTo>
                    <a:pt x="1528" y="1810"/>
                  </a:lnTo>
                  <a:lnTo>
                    <a:pt x="1526" y="1773"/>
                  </a:lnTo>
                  <a:lnTo>
                    <a:pt x="1528" y="1735"/>
                  </a:lnTo>
                  <a:lnTo>
                    <a:pt x="1535" y="1698"/>
                  </a:lnTo>
                  <a:lnTo>
                    <a:pt x="1547" y="1662"/>
                  </a:lnTo>
                  <a:lnTo>
                    <a:pt x="1564" y="1628"/>
                  </a:lnTo>
                  <a:lnTo>
                    <a:pt x="1584" y="1595"/>
                  </a:lnTo>
                  <a:lnTo>
                    <a:pt x="1611" y="1565"/>
                  </a:lnTo>
                  <a:lnTo>
                    <a:pt x="1628" y="1550"/>
                  </a:lnTo>
                  <a:lnTo>
                    <a:pt x="1651" y="1534"/>
                  </a:lnTo>
                  <a:lnTo>
                    <a:pt x="1678" y="1518"/>
                  </a:lnTo>
                  <a:lnTo>
                    <a:pt x="1708" y="1500"/>
                  </a:lnTo>
                  <a:lnTo>
                    <a:pt x="1742" y="1483"/>
                  </a:lnTo>
                  <a:lnTo>
                    <a:pt x="1779" y="1466"/>
                  </a:lnTo>
                  <a:lnTo>
                    <a:pt x="1818" y="1449"/>
                  </a:lnTo>
                  <a:lnTo>
                    <a:pt x="1859" y="1431"/>
                  </a:lnTo>
                  <a:lnTo>
                    <a:pt x="1901" y="1414"/>
                  </a:lnTo>
                  <a:lnTo>
                    <a:pt x="1944" y="1398"/>
                  </a:lnTo>
                  <a:lnTo>
                    <a:pt x="1986" y="1382"/>
                  </a:lnTo>
                  <a:lnTo>
                    <a:pt x="2029" y="1366"/>
                  </a:lnTo>
                  <a:lnTo>
                    <a:pt x="2071" y="1351"/>
                  </a:lnTo>
                  <a:lnTo>
                    <a:pt x="2111" y="1337"/>
                  </a:lnTo>
                  <a:lnTo>
                    <a:pt x="2148" y="1323"/>
                  </a:lnTo>
                  <a:lnTo>
                    <a:pt x="2184" y="1312"/>
                  </a:lnTo>
                  <a:lnTo>
                    <a:pt x="2217" y="1300"/>
                  </a:lnTo>
                  <a:lnTo>
                    <a:pt x="2246" y="1291"/>
                  </a:lnTo>
                  <a:lnTo>
                    <a:pt x="2271" y="1283"/>
                  </a:lnTo>
                  <a:lnTo>
                    <a:pt x="2291" y="1276"/>
                  </a:lnTo>
                  <a:lnTo>
                    <a:pt x="2306" y="1272"/>
                  </a:lnTo>
                  <a:lnTo>
                    <a:pt x="2315" y="1268"/>
                  </a:lnTo>
                  <a:lnTo>
                    <a:pt x="2319" y="1268"/>
                  </a:lnTo>
                  <a:close/>
                  <a:moveTo>
                    <a:pt x="1781" y="418"/>
                  </a:moveTo>
                  <a:lnTo>
                    <a:pt x="1781" y="418"/>
                  </a:lnTo>
                  <a:lnTo>
                    <a:pt x="1762" y="418"/>
                  </a:lnTo>
                  <a:lnTo>
                    <a:pt x="1674" y="425"/>
                  </a:lnTo>
                  <a:lnTo>
                    <a:pt x="1587" y="436"/>
                  </a:lnTo>
                  <a:lnTo>
                    <a:pt x="1502" y="454"/>
                  </a:lnTo>
                  <a:lnTo>
                    <a:pt x="1417" y="477"/>
                  </a:lnTo>
                  <a:lnTo>
                    <a:pt x="1336" y="505"/>
                  </a:lnTo>
                  <a:lnTo>
                    <a:pt x="1256" y="538"/>
                  </a:lnTo>
                  <a:lnTo>
                    <a:pt x="1178" y="576"/>
                  </a:lnTo>
                  <a:lnTo>
                    <a:pt x="1103" y="620"/>
                  </a:lnTo>
                  <a:lnTo>
                    <a:pt x="1030" y="668"/>
                  </a:lnTo>
                  <a:lnTo>
                    <a:pt x="960" y="721"/>
                  </a:lnTo>
                  <a:lnTo>
                    <a:pt x="893" y="779"/>
                  </a:lnTo>
                  <a:lnTo>
                    <a:pt x="1158" y="1045"/>
                  </a:lnTo>
                  <a:lnTo>
                    <a:pt x="1080" y="1123"/>
                  </a:lnTo>
                  <a:lnTo>
                    <a:pt x="831" y="873"/>
                  </a:lnTo>
                  <a:lnTo>
                    <a:pt x="813" y="858"/>
                  </a:lnTo>
                  <a:lnTo>
                    <a:pt x="804" y="868"/>
                  </a:lnTo>
                  <a:lnTo>
                    <a:pt x="745" y="938"/>
                  </a:lnTo>
                  <a:lnTo>
                    <a:pt x="691" y="1010"/>
                  </a:lnTo>
                  <a:lnTo>
                    <a:pt x="643" y="1085"/>
                  </a:lnTo>
                  <a:lnTo>
                    <a:pt x="599" y="1162"/>
                  </a:lnTo>
                  <a:lnTo>
                    <a:pt x="562" y="1242"/>
                  </a:lnTo>
                  <a:lnTo>
                    <a:pt x="529" y="1323"/>
                  </a:lnTo>
                  <a:lnTo>
                    <a:pt x="501" y="1406"/>
                  </a:lnTo>
                  <a:lnTo>
                    <a:pt x="479" y="1490"/>
                  </a:lnTo>
                  <a:lnTo>
                    <a:pt x="462" y="1575"/>
                  </a:lnTo>
                  <a:lnTo>
                    <a:pt x="451" y="1660"/>
                  </a:lnTo>
                  <a:lnTo>
                    <a:pt x="444" y="1746"/>
                  </a:lnTo>
                  <a:lnTo>
                    <a:pt x="446" y="1746"/>
                  </a:lnTo>
                  <a:lnTo>
                    <a:pt x="453" y="1746"/>
                  </a:lnTo>
                  <a:lnTo>
                    <a:pt x="461" y="1745"/>
                  </a:lnTo>
                  <a:lnTo>
                    <a:pt x="468" y="1746"/>
                  </a:lnTo>
                  <a:lnTo>
                    <a:pt x="470" y="1746"/>
                  </a:lnTo>
                  <a:lnTo>
                    <a:pt x="819" y="1746"/>
                  </a:lnTo>
                  <a:lnTo>
                    <a:pt x="819" y="1868"/>
                  </a:lnTo>
                  <a:lnTo>
                    <a:pt x="444" y="1868"/>
                  </a:lnTo>
                  <a:lnTo>
                    <a:pt x="444" y="1875"/>
                  </a:lnTo>
                  <a:lnTo>
                    <a:pt x="444" y="1890"/>
                  </a:lnTo>
                  <a:lnTo>
                    <a:pt x="444" y="1910"/>
                  </a:lnTo>
                  <a:lnTo>
                    <a:pt x="444" y="1935"/>
                  </a:lnTo>
                  <a:lnTo>
                    <a:pt x="444" y="1962"/>
                  </a:lnTo>
                  <a:lnTo>
                    <a:pt x="444" y="1991"/>
                  </a:lnTo>
                  <a:lnTo>
                    <a:pt x="444" y="2021"/>
                  </a:lnTo>
                  <a:lnTo>
                    <a:pt x="444" y="2051"/>
                  </a:lnTo>
                  <a:lnTo>
                    <a:pt x="444" y="2079"/>
                  </a:lnTo>
                  <a:lnTo>
                    <a:pt x="444" y="2103"/>
                  </a:lnTo>
                  <a:lnTo>
                    <a:pt x="444" y="2123"/>
                  </a:lnTo>
                  <a:lnTo>
                    <a:pt x="444" y="2137"/>
                  </a:lnTo>
                  <a:lnTo>
                    <a:pt x="444" y="2145"/>
                  </a:lnTo>
                  <a:lnTo>
                    <a:pt x="3233" y="2144"/>
                  </a:lnTo>
                  <a:lnTo>
                    <a:pt x="3233" y="2137"/>
                  </a:lnTo>
                  <a:lnTo>
                    <a:pt x="3233" y="2125"/>
                  </a:lnTo>
                  <a:lnTo>
                    <a:pt x="3233" y="2106"/>
                  </a:lnTo>
                  <a:lnTo>
                    <a:pt x="3233" y="2083"/>
                  </a:lnTo>
                  <a:lnTo>
                    <a:pt x="3233" y="2057"/>
                  </a:lnTo>
                  <a:lnTo>
                    <a:pt x="3233" y="2029"/>
                  </a:lnTo>
                  <a:lnTo>
                    <a:pt x="3234" y="2000"/>
                  </a:lnTo>
                  <a:lnTo>
                    <a:pt x="3234" y="1972"/>
                  </a:lnTo>
                  <a:lnTo>
                    <a:pt x="3234" y="1944"/>
                  </a:lnTo>
                  <a:lnTo>
                    <a:pt x="3234" y="1920"/>
                  </a:lnTo>
                  <a:lnTo>
                    <a:pt x="3234" y="1898"/>
                  </a:lnTo>
                  <a:lnTo>
                    <a:pt x="3234" y="1882"/>
                  </a:lnTo>
                  <a:lnTo>
                    <a:pt x="3234" y="1872"/>
                  </a:lnTo>
                  <a:lnTo>
                    <a:pt x="3234" y="1867"/>
                  </a:lnTo>
                  <a:lnTo>
                    <a:pt x="2858" y="1868"/>
                  </a:lnTo>
                  <a:lnTo>
                    <a:pt x="2858" y="1746"/>
                  </a:lnTo>
                  <a:lnTo>
                    <a:pt x="3232" y="1746"/>
                  </a:lnTo>
                  <a:lnTo>
                    <a:pt x="3225" y="1658"/>
                  </a:lnTo>
                  <a:lnTo>
                    <a:pt x="3213" y="1571"/>
                  </a:lnTo>
                  <a:lnTo>
                    <a:pt x="3195" y="1484"/>
                  </a:lnTo>
                  <a:lnTo>
                    <a:pt x="3172" y="1400"/>
                  </a:lnTo>
                  <a:lnTo>
                    <a:pt x="3145" y="1319"/>
                  </a:lnTo>
                  <a:lnTo>
                    <a:pt x="3112" y="1238"/>
                  </a:lnTo>
                  <a:lnTo>
                    <a:pt x="3073" y="1160"/>
                  </a:lnTo>
                  <a:lnTo>
                    <a:pt x="3030" y="1084"/>
                  </a:lnTo>
                  <a:lnTo>
                    <a:pt x="2982" y="1011"/>
                  </a:lnTo>
                  <a:lnTo>
                    <a:pt x="2930" y="941"/>
                  </a:lnTo>
                  <a:lnTo>
                    <a:pt x="2872" y="873"/>
                  </a:lnTo>
                  <a:lnTo>
                    <a:pt x="2860" y="858"/>
                  </a:lnTo>
                  <a:lnTo>
                    <a:pt x="2845" y="868"/>
                  </a:lnTo>
                  <a:lnTo>
                    <a:pt x="2592" y="1123"/>
                  </a:lnTo>
                  <a:lnTo>
                    <a:pt x="2518" y="1050"/>
                  </a:lnTo>
                  <a:lnTo>
                    <a:pt x="2782" y="784"/>
                  </a:lnTo>
                  <a:lnTo>
                    <a:pt x="2711" y="722"/>
                  </a:lnTo>
                  <a:lnTo>
                    <a:pt x="2636" y="666"/>
                  </a:lnTo>
                  <a:lnTo>
                    <a:pt x="2558" y="615"/>
                  </a:lnTo>
                  <a:lnTo>
                    <a:pt x="2477" y="570"/>
                  </a:lnTo>
                  <a:lnTo>
                    <a:pt x="2392" y="531"/>
                  </a:lnTo>
                  <a:lnTo>
                    <a:pt x="2306" y="498"/>
                  </a:lnTo>
                  <a:lnTo>
                    <a:pt x="2217" y="469"/>
                  </a:lnTo>
                  <a:lnTo>
                    <a:pt x="2127" y="449"/>
                  </a:lnTo>
                  <a:lnTo>
                    <a:pt x="2035" y="433"/>
                  </a:lnTo>
                  <a:lnTo>
                    <a:pt x="1962" y="423"/>
                  </a:lnTo>
                  <a:lnTo>
                    <a:pt x="1888" y="418"/>
                  </a:lnTo>
                  <a:lnTo>
                    <a:pt x="1888" y="793"/>
                  </a:lnTo>
                  <a:lnTo>
                    <a:pt x="1788" y="793"/>
                  </a:lnTo>
                  <a:lnTo>
                    <a:pt x="1788" y="422"/>
                  </a:lnTo>
                  <a:lnTo>
                    <a:pt x="1788" y="420"/>
                  </a:lnTo>
                  <a:lnTo>
                    <a:pt x="1786" y="419"/>
                  </a:lnTo>
                  <a:lnTo>
                    <a:pt x="1785" y="418"/>
                  </a:lnTo>
                  <a:lnTo>
                    <a:pt x="1782" y="418"/>
                  </a:lnTo>
                  <a:lnTo>
                    <a:pt x="1781" y="418"/>
                  </a:lnTo>
                  <a:close/>
                  <a:moveTo>
                    <a:pt x="1828" y="0"/>
                  </a:moveTo>
                  <a:lnTo>
                    <a:pt x="1940" y="4"/>
                  </a:lnTo>
                  <a:lnTo>
                    <a:pt x="2051" y="14"/>
                  </a:lnTo>
                  <a:lnTo>
                    <a:pt x="2160" y="31"/>
                  </a:lnTo>
                  <a:lnTo>
                    <a:pt x="2266" y="54"/>
                  </a:lnTo>
                  <a:lnTo>
                    <a:pt x="2370" y="83"/>
                  </a:lnTo>
                  <a:lnTo>
                    <a:pt x="2472" y="119"/>
                  </a:lnTo>
                  <a:lnTo>
                    <a:pt x="2570" y="160"/>
                  </a:lnTo>
                  <a:lnTo>
                    <a:pt x="2667" y="206"/>
                  </a:lnTo>
                  <a:lnTo>
                    <a:pt x="2759" y="258"/>
                  </a:lnTo>
                  <a:lnTo>
                    <a:pt x="2848" y="315"/>
                  </a:lnTo>
                  <a:lnTo>
                    <a:pt x="2933" y="376"/>
                  </a:lnTo>
                  <a:lnTo>
                    <a:pt x="3015" y="443"/>
                  </a:lnTo>
                  <a:lnTo>
                    <a:pt x="3018" y="445"/>
                  </a:lnTo>
                  <a:lnTo>
                    <a:pt x="3025" y="451"/>
                  </a:lnTo>
                  <a:lnTo>
                    <a:pt x="3036" y="460"/>
                  </a:lnTo>
                  <a:lnTo>
                    <a:pt x="3051" y="473"/>
                  </a:lnTo>
                  <a:lnTo>
                    <a:pt x="3069" y="490"/>
                  </a:lnTo>
                  <a:lnTo>
                    <a:pt x="3091" y="511"/>
                  </a:lnTo>
                  <a:lnTo>
                    <a:pt x="3115" y="534"/>
                  </a:lnTo>
                  <a:lnTo>
                    <a:pt x="3142" y="562"/>
                  </a:lnTo>
                  <a:lnTo>
                    <a:pt x="3171" y="593"/>
                  </a:lnTo>
                  <a:lnTo>
                    <a:pt x="3202" y="628"/>
                  </a:lnTo>
                  <a:lnTo>
                    <a:pt x="3234" y="666"/>
                  </a:lnTo>
                  <a:lnTo>
                    <a:pt x="3267" y="708"/>
                  </a:lnTo>
                  <a:lnTo>
                    <a:pt x="3301" y="753"/>
                  </a:lnTo>
                  <a:lnTo>
                    <a:pt x="3335" y="803"/>
                  </a:lnTo>
                  <a:lnTo>
                    <a:pt x="3369" y="854"/>
                  </a:lnTo>
                  <a:lnTo>
                    <a:pt x="3403" y="911"/>
                  </a:lnTo>
                  <a:lnTo>
                    <a:pt x="3436" y="969"/>
                  </a:lnTo>
                  <a:lnTo>
                    <a:pt x="3468" y="1033"/>
                  </a:lnTo>
                  <a:lnTo>
                    <a:pt x="3499" y="1098"/>
                  </a:lnTo>
                  <a:lnTo>
                    <a:pt x="3528" y="1167"/>
                  </a:lnTo>
                  <a:lnTo>
                    <a:pt x="3555" y="1239"/>
                  </a:lnTo>
                  <a:lnTo>
                    <a:pt x="3579" y="1315"/>
                  </a:lnTo>
                  <a:lnTo>
                    <a:pt x="3601" y="1395"/>
                  </a:lnTo>
                  <a:lnTo>
                    <a:pt x="3619" y="1476"/>
                  </a:lnTo>
                  <a:lnTo>
                    <a:pt x="3634" y="1561"/>
                  </a:lnTo>
                  <a:lnTo>
                    <a:pt x="3646" y="1650"/>
                  </a:lnTo>
                  <a:lnTo>
                    <a:pt x="3653" y="1742"/>
                  </a:lnTo>
                  <a:lnTo>
                    <a:pt x="3655" y="1837"/>
                  </a:lnTo>
                  <a:lnTo>
                    <a:pt x="3655" y="1846"/>
                  </a:lnTo>
                  <a:lnTo>
                    <a:pt x="3655" y="1864"/>
                  </a:lnTo>
                  <a:lnTo>
                    <a:pt x="3655" y="1887"/>
                  </a:lnTo>
                  <a:lnTo>
                    <a:pt x="3654" y="1913"/>
                  </a:lnTo>
                  <a:lnTo>
                    <a:pt x="3654" y="1943"/>
                  </a:lnTo>
                  <a:lnTo>
                    <a:pt x="3654" y="1975"/>
                  </a:lnTo>
                  <a:lnTo>
                    <a:pt x="3653" y="2007"/>
                  </a:lnTo>
                  <a:lnTo>
                    <a:pt x="3653" y="2038"/>
                  </a:lnTo>
                  <a:lnTo>
                    <a:pt x="3653" y="2068"/>
                  </a:lnTo>
                  <a:lnTo>
                    <a:pt x="3651" y="2096"/>
                  </a:lnTo>
                  <a:lnTo>
                    <a:pt x="3651" y="2118"/>
                  </a:lnTo>
                  <a:lnTo>
                    <a:pt x="3651" y="2135"/>
                  </a:lnTo>
                  <a:lnTo>
                    <a:pt x="3651" y="2145"/>
                  </a:lnTo>
                  <a:lnTo>
                    <a:pt x="3647" y="2165"/>
                  </a:lnTo>
                  <a:lnTo>
                    <a:pt x="3647" y="2420"/>
                  </a:lnTo>
                  <a:lnTo>
                    <a:pt x="5" y="2420"/>
                  </a:lnTo>
                  <a:lnTo>
                    <a:pt x="5" y="2145"/>
                  </a:lnTo>
                  <a:lnTo>
                    <a:pt x="3" y="2135"/>
                  </a:lnTo>
                  <a:lnTo>
                    <a:pt x="3" y="2118"/>
                  </a:lnTo>
                  <a:lnTo>
                    <a:pt x="3" y="2096"/>
                  </a:lnTo>
                  <a:lnTo>
                    <a:pt x="2" y="2068"/>
                  </a:lnTo>
                  <a:lnTo>
                    <a:pt x="2" y="2038"/>
                  </a:lnTo>
                  <a:lnTo>
                    <a:pt x="1" y="2007"/>
                  </a:lnTo>
                  <a:lnTo>
                    <a:pt x="1" y="1975"/>
                  </a:lnTo>
                  <a:lnTo>
                    <a:pt x="1" y="1943"/>
                  </a:lnTo>
                  <a:lnTo>
                    <a:pt x="1" y="1913"/>
                  </a:lnTo>
                  <a:lnTo>
                    <a:pt x="0" y="1887"/>
                  </a:lnTo>
                  <a:lnTo>
                    <a:pt x="0" y="1864"/>
                  </a:lnTo>
                  <a:lnTo>
                    <a:pt x="0" y="1846"/>
                  </a:lnTo>
                  <a:lnTo>
                    <a:pt x="0" y="1837"/>
                  </a:lnTo>
                  <a:lnTo>
                    <a:pt x="3" y="1721"/>
                  </a:lnTo>
                  <a:lnTo>
                    <a:pt x="14" y="1606"/>
                  </a:lnTo>
                  <a:lnTo>
                    <a:pt x="32" y="1495"/>
                  </a:lnTo>
                  <a:lnTo>
                    <a:pt x="56" y="1384"/>
                  </a:lnTo>
                  <a:lnTo>
                    <a:pt x="86" y="1277"/>
                  </a:lnTo>
                  <a:lnTo>
                    <a:pt x="124" y="1173"/>
                  </a:lnTo>
                  <a:lnTo>
                    <a:pt x="166" y="1072"/>
                  </a:lnTo>
                  <a:lnTo>
                    <a:pt x="214" y="974"/>
                  </a:lnTo>
                  <a:lnTo>
                    <a:pt x="268" y="879"/>
                  </a:lnTo>
                  <a:lnTo>
                    <a:pt x="327" y="788"/>
                  </a:lnTo>
                  <a:lnTo>
                    <a:pt x="392" y="700"/>
                  </a:lnTo>
                  <a:lnTo>
                    <a:pt x="461" y="618"/>
                  </a:lnTo>
                  <a:lnTo>
                    <a:pt x="535" y="538"/>
                  </a:lnTo>
                  <a:lnTo>
                    <a:pt x="614" y="464"/>
                  </a:lnTo>
                  <a:lnTo>
                    <a:pt x="697" y="395"/>
                  </a:lnTo>
                  <a:lnTo>
                    <a:pt x="784" y="329"/>
                  </a:lnTo>
                  <a:lnTo>
                    <a:pt x="874" y="270"/>
                  </a:lnTo>
                  <a:lnTo>
                    <a:pt x="969" y="215"/>
                  </a:lnTo>
                  <a:lnTo>
                    <a:pt x="1066" y="167"/>
                  </a:lnTo>
                  <a:lnTo>
                    <a:pt x="1167" y="125"/>
                  </a:lnTo>
                  <a:lnTo>
                    <a:pt x="1271" y="88"/>
                  </a:lnTo>
                  <a:lnTo>
                    <a:pt x="1377" y="57"/>
                  </a:lnTo>
                  <a:lnTo>
                    <a:pt x="1487" y="33"/>
                  </a:lnTo>
                  <a:lnTo>
                    <a:pt x="1598" y="15"/>
                  </a:lnTo>
                  <a:lnTo>
                    <a:pt x="1712" y="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169103" y="2135075"/>
              <a:ext cx="1018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Widgets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07948" y="1053622"/>
            <a:ext cx="2830914" cy="1689577"/>
            <a:chOff x="3207948" y="1053622"/>
            <a:chExt cx="2830914" cy="1689577"/>
          </a:xfrm>
        </p:grpSpPr>
        <p:sp>
          <p:nvSpPr>
            <p:cNvPr id="125" name="Rectangle 124"/>
            <p:cNvSpPr/>
            <p:nvPr/>
          </p:nvSpPr>
          <p:spPr>
            <a:xfrm>
              <a:off x="3207948" y="1053622"/>
              <a:ext cx="2830914" cy="16895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268180" y="2135075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27" name="Group 4"/>
            <p:cNvGrpSpPr>
              <a:grpSpLocks noChangeAspect="1"/>
            </p:cNvGrpSpPr>
            <p:nvPr/>
          </p:nvGrpSpPr>
          <p:grpSpPr bwMode="auto">
            <a:xfrm>
              <a:off x="4310360" y="1472860"/>
              <a:ext cx="626091" cy="570065"/>
              <a:chOff x="-147" y="-586"/>
              <a:chExt cx="2235" cy="2035"/>
            </a:xfrm>
            <a:solidFill>
              <a:schemeClr val="bg1"/>
            </a:solidFill>
          </p:grpSpPr>
          <p:sp>
            <p:nvSpPr>
              <p:cNvPr id="128" name="Freeform 6"/>
              <p:cNvSpPr>
                <a:spLocks/>
              </p:cNvSpPr>
              <p:nvPr/>
            </p:nvSpPr>
            <p:spPr bwMode="auto">
              <a:xfrm>
                <a:off x="-147" y="-586"/>
                <a:ext cx="500" cy="500"/>
              </a:xfrm>
              <a:custGeom>
                <a:avLst/>
                <a:gdLst>
                  <a:gd name="T0" fmla="*/ 499 w 1000"/>
                  <a:gd name="T1" fmla="*/ 0 h 999"/>
                  <a:gd name="T2" fmla="*/ 563 w 1000"/>
                  <a:gd name="T3" fmla="*/ 4 h 999"/>
                  <a:gd name="T4" fmla="*/ 623 w 1000"/>
                  <a:gd name="T5" fmla="*/ 15 h 999"/>
                  <a:gd name="T6" fmla="*/ 681 w 1000"/>
                  <a:gd name="T7" fmla="*/ 34 h 999"/>
                  <a:gd name="T8" fmla="*/ 735 w 1000"/>
                  <a:gd name="T9" fmla="*/ 58 h 999"/>
                  <a:gd name="T10" fmla="*/ 785 w 1000"/>
                  <a:gd name="T11" fmla="*/ 89 h 999"/>
                  <a:gd name="T12" fmla="*/ 831 w 1000"/>
                  <a:gd name="T13" fmla="*/ 126 h 999"/>
                  <a:gd name="T14" fmla="*/ 873 w 1000"/>
                  <a:gd name="T15" fmla="*/ 168 h 999"/>
                  <a:gd name="T16" fmla="*/ 910 w 1000"/>
                  <a:gd name="T17" fmla="*/ 214 h 999"/>
                  <a:gd name="T18" fmla="*/ 941 w 1000"/>
                  <a:gd name="T19" fmla="*/ 264 h 999"/>
                  <a:gd name="T20" fmla="*/ 966 w 1000"/>
                  <a:gd name="T21" fmla="*/ 319 h 999"/>
                  <a:gd name="T22" fmla="*/ 985 w 1000"/>
                  <a:gd name="T23" fmla="*/ 377 h 999"/>
                  <a:gd name="T24" fmla="*/ 996 w 1000"/>
                  <a:gd name="T25" fmla="*/ 437 h 999"/>
                  <a:gd name="T26" fmla="*/ 1000 w 1000"/>
                  <a:gd name="T27" fmla="*/ 499 h 999"/>
                  <a:gd name="T28" fmla="*/ 996 w 1000"/>
                  <a:gd name="T29" fmla="*/ 563 h 999"/>
                  <a:gd name="T30" fmla="*/ 985 w 1000"/>
                  <a:gd name="T31" fmla="*/ 622 h 999"/>
                  <a:gd name="T32" fmla="*/ 966 w 1000"/>
                  <a:gd name="T33" fmla="*/ 681 h 999"/>
                  <a:gd name="T34" fmla="*/ 941 w 1000"/>
                  <a:gd name="T35" fmla="*/ 735 h 999"/>
                  <a:gd name="T36" fmla="*/ 910 w 1000"/>
                  <a:gd name="T37" fmla="*/ 785 h 999"/>
                  <a:gd name="T38" fmla="*/ 873 w 1000"/>
                  <a:gd name="T39" fmla="*/ 831 h 999"/>
                  <a:gd name="T40" fmla="*/ 831 w 1000"/>
                  <a:gd name="T41" fmla="*/ 873 h 999"/>
                  <a:gd name="T42" fmla="*/ 785 w 1000"/>
                  <a:gd name="T43" fmla="*/ 910 h 999"/>
                  <a:gd name="T44" fmla="*/ 735 w 1000"/>
                  <a:gd name="T45" fmla="*/ 941 h 999"/>
                  <a:gd name="T46" fmla="*/ 681 w 1000"/>
                  <a:gd name="T47" fmla="*/ 965 h 999"/>
                  <a:gd name="T48" fmla="*/ 623 w 1000"/>
                  <a:gd name="T49" fmla="*/ 984 h 999"/>
                  <a:gd name="T50" fmla="*/ 563 w 1000"/>
                  <a:gd name="T51" fmla="*/ 995 h 999"/>
                  <a:gd name="T52" fmla="*/ 499 w 1000"/>
                  <a:gd name="T53" fmla="*/ 999 h 999"/>
                  <a:gd name="T54" fmla="*/ 437 w 1000"/>
                  <a:gd name="T55" fmla="*/ 995 h 999"/>
                  <a:gd name="T56" fmla="*/ 377 w 1000"/>
                  <a:gd name="T57" fmla="*/ 984 h 999"/>
                  <a:gd name="T58" fmla="*/ 319 w 1000"/>
                  <a:gd name="T59" fmla="*/ 965 h 999"/>
                  <a:gd name="T60" fmla="*/ 264 w 1000"/>
                  <a:gd name="T61" fmla="*/ 941 h 999"/>
                  <a:gd name="T62" fmla="*/ 214 w 1000"/>
                  <a:gd name="T63" fmla="*/ 910 h 999"/>
                  <a:gd name="T64" fmla="*/ 168 w 1000"/>
                  <a:gd name="T65" fmla="*/ 873 h 999"/>
                  <a:gd name="T66" fmla="*/ 126 w 1000"/>
                  <a:gd name="T67" fmla="*/ 831 h 999"/>
                  <a:gd name="T68" fmla="*/ 90 w 1000"/>
                  <a:gd name="T69" fmla="*/ 785 h 999"/>
                  <a:gd name="T70" fmla="*/ 58 w 1000"/>
                  <a:gd name="T71" fmla="*/ 735 h 999"/>
                  <a:gd name="T72" fmla="*/ 34 w 1000"/>
                  <a:gd name="T73" fmla="*/ 681 h 999"/>
                  <a:gd name="T74" fmla="*/ 15 w 1000"/>
                  <a:gd name="T75" fmla="*/ 622 h 999"/>
                  <a:gd name="T76" fmla="*/ 4 w 1000"/>
                  <a:gd name="T77" fmla="*/ 563 h 999"/>
                  <a:gd name="T78" fmla="*/ 0 w 1000"/>
                  <a:gd name="T79" fmla="*/ 499 h 999"/>
                  <a:gd name="T80" fmla="*/ 4 w 1000"/>
                  <a:gd name="T81" fmla="*/ 437 h 999"/>
                  <a:gd name="T82" fmla="*/ 15 w 1000"/>
                  <a:gd name="T83" fmla="*/ 377 h 999"/>
                  <a:gd name="T84" fmla="*/ 34 w 1000"/>
                  <a:gd name="T85" fmla="*/ 319 h 999"/>
                  <a:gd name="T86" fmla="*/ 58 w 1000"/>
                  <a:gd name="T87" fmla="*/ 264 h 999"/>
                  <a:gd name="T88" fmla="*/ 90 w 1000"/>
                  <a:gd name="T89" fmla="*/ 214 h 999"/>
                  <a:gd name="T90" fmla="*/ 126 w 1000"/>
                  <a:gd name="T91" fmla="*/ 168 h 999"/>
                  <a:gd name="T92" fmla="*/ 168 w 1000"/>
                  <a:gd name="T93" fmla="*/ 126 h 999"/>
                  <a:gd name="T94" fmla="*/ 214 w 1000"/>
                  <a:gd name="T95" fmla="*/ 89 h 999"/>
                  <a:gd name="T96" fmla="*/ 264 w 1000"/>
                  <a:gd name="T97" fmla="*/ 58 h 999"/>
                  <a:gd name="T98" fmla="*/ 319 w 1000"/>
                  <a:gd name="T99" fmla="*/ 34 h 999"/>
                  <a:gd name="T100" fmla="*/ 377 w 1000"/>
                  <a:gd name="T101" fmla="*/ 15 h 999"/>
                  <a:gd name="T102" fmla="*/ 437 w 1000"/>
                  <a:gd name="T103" fmla="*/ 4 h 999"/>
                  <a:gd name="T104" fmla="*/ 499 w 1000"/>
                  <a:gd name="T105" fmla="*/ 0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00" h="999">
                    <a:moveTo>
                      <a:pt x="499" y="0"/>
                    </a:moveTo>
                    <a:lnTo>
                      <a:pt x="563" y="4"/>
                    </a:lnTo>
                    <a:lnTo>
                      <a:pt x="623" y="15"/>
                    </a:lnTo>
                    <a:lnTo>
                      <a:pt x="681" y="34"/>
                    </a:lnTo>
                    <a:lnTo>
                      <a:pt x="735" y="58"/>
                    </a:lnTo>
                    <a:lnTo>
                      <a:pt x="785" y="89"/>
                    </a:lnTo>
                    <a:lnTo>
                      <a:pt x="831" y="126"/>
                    </a:lnTo>
                    <a:lnTo>
                      <a:pt x="873" y="168"/>
                    </a:lnTo>
                    <a:lnTo>
                      <a:pt x="910" y="214"/>
                    </a:lnTo>
                    <a:lnTo>
                      <a:pt x="941" y="264"/>
                    </a:lnTo>
                    <a:lnTo>
                      <a:pt x="966" y="319"/>
                    </a:lnTo>
                    <a:lnTo>
                      <a:pt x="985" y="377"/>
                    </a:lnTo>
                    <a:lnTo>
                      <a:pt x="996" y="437"/>
                    </a:lnTo>
                    <a:lnTo>
                      <a:pt x="1000" y="499"/>
                    </a:lnTo>
                    <a:lnTo>
                      <a:pt x="996" y="563"/>
                    </a:lnTo>
                    <a:lnTo>
                      <a:pt x="985" y="622"/>
                    </a:lnTo>
                    <a:lnTo>
                      <a:pt x="966" y="681"/>
                    </a:lnTo>
                    <a:lnTo>
                      <a:pt x="941" y="735"/>
                    </a:lnTo>
                    <a:lnTo>
                      <a:pt x="910" y="785"/>
                    </a:lnTo>
                    <a:lnTo>
                      <a:pt x="873" y="831"/>
                    </a:lnTo>
                    <a:lnTo>
                      <a:pt x="831" y="873"/>
                    </a:lnTo>
                    <a:lnTo>
                      <a:pt x="785" y="910"/>
                    </a:lnTo>
                    <a:lnTo>
                      <a:pt x="735" y="941"/>
                    </a:lnTo>
                    <a:lnTo>
                      <a:pt x="681" y="965"/>
                    </a:lnTo>
                    <a:lnTo>
                      <a:pt x="623" y="984"/>
                    </a:lnTo>
                    <a:lnTo>
                      <a:pt x="563" y="995"/>
                    </a:lnTo>
                    <a:lnTo>
                      <a:pt x="499" y="999"/>
                    </a:lnTo>
                    <a:lnTo>
                      <a:pt x="437" y="995"/>
                    </a:lnTo>
                    <a:lnTo>
                      <a:pt x="377" y="984"/>
                    </a:lnTo>
                    <a:lnTo>
                      <a:pt x="319" y="965"/>
                    </a:lnTo>
                    <a:lnTo>
                      <a:pt x="264" y="941"/>
                    </a:lnTo>
                    <a:lnTo>
                      <a:pt x="214" y="910"/>
                    </a:lnTo>
                    <a:lnTo>
                      <a:pt x="168" y="873"/>
                    </a:lnTo>
                    <a:lnTo>
                      <a:pt x="126" y="831"/>
                    </a:lnTo>
                    <a:lnTo>
                      <a:pt x="90" y="785"/>
                    </a:lnTo>
                    <a:lnTo>
                      <a:pt x="58" y="735"/>
                    </a:lnTo>
                    <a:lnTo>
                      <a:pt x="34" y="681"/>
                    </a:lnTo>
                    <a:lnTo>
                      <a:pt x="15" y="622"/>
                    </a:lnTo>
                    <a:lnTo>
                      <a:pt x="4" y="563"/>
                    </a:lnTo>
                    <a:lnTo>
                      <a:pt x="0" y="499"/>
                    </a:lnTo>
                    <a:lnTo>
                      <a:pt x="4" y="437"/>
                    </a:lnTo>
                    <a:lnTo>
                      <a:pt x="15" y="377"/>
                    </a:lnTo>
                    <a:lnTo>
                      <a:pt x="34" y="319"/>
                    </a:lnTo>
                    <a:lnTo>
                      <a:pt x="58" y="264"/>
                    </a:lnTo>
                    <a:lnTo>
                      <a:pt x="90" y="214"/>
                    </a:lnTo>
                    <a:lnTo>
                      <a:pt x="126" y="168"/>
                    </a:lnTo>
                    <a:lnTo>
                      <a:pt x="168" y="126"/>
                    </a:lnTo>
                    <a:lnTo>
                      <a:pt x="214" y="89"/>
                    </a:lnTo>
                    <a:lnTo>
                      <a:pt x="264" y="58"/>
                    </a:lnTo>
                    <a:lnTo>
                      <a:pt x="319" y="34"/>
                    </a:lnTo>
                    <a:lnTo>
                      <a:pt x="377" y="15"/>
                    </a:lnTo>
                    <a:lnTo>
                      <a:pt x="437" y="4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7"/>
              <p:cNvSpPr>
                <a:spLocks/>
              </p:cNvSpPr>
              <p:nvPr/>
            </p:nvSpPr>
            <p:spPr bwMode="auto">
              <a:xfrm>
                <a:off x="-147" y="181"/>
                <a:ext cx="500" cy="500"/>
              </a:xfrm>
              <a:custGeom>
                <a:avLst/>
                <a:gdLst>
                  <a:gd name="T0" fmla="*/ 499 w 1000"/>
                  <a:gd name="T1" fmla="*/ 0 h 999"/>
                  <a:gd name="T2" fmla="*/ 563 w 1000"/>
                  <a:gd name="T3" fmla="*/ 4 h 999"/>
                  <a:gd name="T4" fmla="*/ 623 w 1000"/>
                  <a:gd name="T5" fmla="*/ 16 h 999"/>
                  <a:gd name="T6" fmla="*/ 681 w 1000"/>
                  <a:gd name="T7" fmla="*/ 34 h 999"/>
                  <a:gd name="T8" fmla="*/ 735 w 1000"/>
                  <a:gd name="T9" fmla="*/ 59 h 999"/>
                  <a:gd name="T10" fmla="*/ 785 w 1000"/>
                  <a:gd name="T11" fmla="*/ 89 h 999"/>
                  <a:gd name="T12" fmla="*/ 831 w 1000"/>
                  <a:gd name="T13" fmla="*/ 126 h 999"/>
                  <a:gd name="T14" fmla="*/ 873 w 1000"/>
                  <a:gd name="T15" fmla="*/ 168 h 999"/>
                  <a:gd name="T16" fmla="*/ 910 w 1000"/>
                  <a:gd name="T17" fmla="*/ 214 h 999"/>
                  <a:gd name="T18" fmla="*/ 941 w 1000"/>
                  <a:gd name="T19" fmla="*/ 266 h 999"/>
                  <a:gd name="T20" fmla="*/ 966 w 1000"/>
                  <a:gd name="T21" fmla="*/ 320 h 999"/>
                  <a:gd name="T22" fmla="*/ 985 w 1000"/>
                  <a:gd name="T23" fmla="*/ 377 h 999"/>
                  <a:gd name="T24" fmla="*/ 996 w 1000"/>
                  <a:gd name="T25" fmla="*/ 438 h 999"/>
                  <a:gd name="T26" fmla="*/ 1000 w 1000"/>
                  <a:gd name="T27" fmla="*/ 500 h 999"/>
                  <a:gd name="T28" fmla="*/ 996 w 1000"/>
                  <a:gd name="T29" fmla="*/ 563 h 999"/>
                  <a:gd name="T30" fmla="*/ 985 w 1000"/>
                  <a:gd name="T31" fmla="*/ 624 h 999"/>
                  <a:gd name="T32" fmla="*/ 966 w 1000"/>
                  <a:gd name="T33" fmla="*/ 681 h 999"/>
                  <a:gd name="T34" fmla="*/ 941 w 1000"/>
                  <a:gd name="T35" fmla="*/ 735 h 999"/>
                  <a:gd name="T36" fmla="*/ 910 w 1000"/>
                  <a:gd name="T37" fmla="*/ 785 h 999"/>
                  <a:gd name="T38" fmla="*/ 873 w 1000"/>
                  <a:gd name="T39" fmla="*/ 833 h 999"/>
                  <a:gd name="T40" fmla="*/ 831 w 1000"/>
                  <a:gd name="T41" fmla="*/ 873 h 999"/>
                  <a:gd name="T42" fmla="*/ 785 w 1000"/>
                  <a:gd name="T43" fmla="*/ 910 h 999"/>
                  <a:gd name="T44" fmla="*/ 735 w 1000"/>
                  <a:gd name="T45" fmla="*/ 941 h 999"/>
                  <a:gd name="T46" fmla="*/ 681 w 1000"/>
                  <a:gd name="T47" fmla="*/ 967 h 999"/>
                  <a:gd name="T48" fmla="*/ 623 w 1000"/>
                  <a:gd name="T49" fmla="*/ 984 h 999"/>
                  <a:gd name="T50" fmla="*/ 563 w 1000"/>
                  <a:gd name="T51" fmla="*/ 997 h 999"/>
                  <a:gd name="T52" fmla="*/ 499 w 1000"/>
                  <a:gd name="T53" fmla="*/ 999 h 999"/>
                  <a:gd name="T54" fmla="*/ 437 w 1000"/>
                  <a:gd name="T55" fmla="*/ 997 h 999"/>
                  <a:gd name="T56" fmla="*/ 377 w 1000"/>
                  <a:gd name="T57" fmla="*/ 984 h 999"/>
                  <a:gd name="T58" fmla="*/ 319 w 1000"/>
                  <a:gd name="T59" fmla="*/ 967 h 999"/>
                  <a:gd name="T60" fmla="*/ 264 w 1000"/>
                  <a:gd name="T61" fmla="*/ 941 h 999"/>
                  <a:gd name="T62" fmla="*/ 214 w 1000"/>
                  <a:gd name="T63" fmla="*/ 910 h 999"/>
                  <a:gd name="T64" fmla="*/ 168 w 1000"/>
                  <a:gd name="T65" fmla="*/ 873 h 999"/>
                  <a:gd name="T66" fmla="*/ 126 w 1000"/>
                  <a:gd name="T67" fmla="*/ 833 h 999"/>
                  <a:gd name="T68" fmla="*/ 90 w 1000"/>
                  <a:gd name="T69" fmla="*/ 785 h 999"/>
                  <a:gd name="T70" fmla="*/ 58 w 1000"/>
                  <a:gd name="T71" fmla="*/ 735 h 999"/>
                  <a:gd name="T72" fmla="*/ 34 w 1000"/>
                  <a:gd name="T73" fmla="*/ 681 h 999"/>
                  <a:gd name="T74" fmla="*/ 15 w 1000"/>
                  <a:gd name="T75" fmla="*/ 624 h 999"/>
                  <a:gd name="T76" fmla="*/ 4 w 1000"/>
                  <a:gd name="T77" fmla="*/ 563 h 999"/>
                  <a:gd name="T78" fmla="*/ 0 w 1000"/>
                  <a:gd name="T79" fmla="*/ 500 h 999"/>
                  <a:gd name="T80" fmla="*/ 4 w 1000"/>
                  <a:gd name="T81" fmla="*/ 438 h 999"/>
                  <a:gd name="T82" fmla="*/ 15 w 1000"/>
                  <a:gd name="T83" fmla="*/ 377 h 999"/>
                  <a:gd name="T84" fmla="*/ 34 w 1000"/>
                  <a:gd name="T85" fmla="*/ 320 h 999"/>
                  <a:gd name="T86" fmla="*/ 58 w 1000"/>
                  <a:gd name="T87" fmla="*/ 266 h 999"/>
                  <a:gd name="T88" fmla="*/ 90 w 1000"/>
                  <a:gd name="T89" fmla="*/ 214 h 999"/>
                  <a:gd name="T90" fmla="*/ 126 w 1000"/>
                  <a:gd name="T91" fmla="*/ 168 h 999"/>
                  <a:gd name="T92" fmla="*/ 168 w 1000"/>
                  <a:gd name="T93" fmla="*/ 126 h 999"/>
                  <a:gd name="T94" fmla="*/ 214 w 1000"/>
                  <a:gd name="T95" fmla="*/ 89 h 999"/>
                  <a:gd name="T96" fmla="*/ 264 w 1000"/>
                  <a:gd name="T97" fmla="*/ 59 h 999"/>
                  <a:gd name="T98" fmla="*/ 319 w 1000"/>
                  <a:gd name="T99" fmla="*/ 34 h 999"/>
                  <a:gd name="T100" fmla="*/ 377 w 1000"/>
                  <a:gd name="T101" fmla="*/ 16 h 999"/>
                  <a:gd name="T102" fmla="*/ 437 w 1000"/>
                  <a:gd name="T103" fmla="*/ 4 h 999"/>
                  <a:gd name="T104" fmla="*/ 499 w 1000"/>
                  <a:gd name="T105" fmla="*/ 0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00" h="999">
                    <a:moveTo>
                      <a:pt x="499" y="0"/>
                    </a:moveTo>
                    <a:lnTo>
                      <a:pt x="563" y="4"/>
                    </a:lnTo>
                    <a:lnTo>
                      <a:pt x="623" y="16"/>
                    </a:lnTo>
                    <a:lnTo>
                      <a:pt x="681" y="34"/>
                    </a:lnTo>
                    <a:lnTo>
                      <a:pt x="735" y="59"/>
                    </a:lnTo>
                    <a:lnTo>
                      <a:pt x="785" y="89"/>
                    </a:lnTo>
                    <a:lnTo>
                      <a:pt x="831" y="126"/>
                    </a:lnTo>
                    <a:lnTo>
                      <a:pt x="873" y="168"/>
                    </a:lnTo>
                    <a:lnTo>
                      <a:pt x="910" y="214"/>
                    </a:lnTo>
                    <a:lnTo>
                      <a:pt x="941" y="266"/>
                    </a:lnTo>
                    <a:lnTo>
                      <a:pt x="966" y="320"/>
                    </a:lnTo>
                    <a:lnTo>
                      <a:pt x="985" y="377"/>
                    </a:lnTo>
                    <a:lnTo>
                      <a:pt x="996" y="438"/>
                    </a:lnTo>
                    <a:lnTo>
                      <a:pt x="1000" y="500"/>
                    </a:lnTo>
                    <a:lnTo>
                      <a:pt x="996" y="563"/>
                    </a:lnTo>
                    <a:lnTo>
                      <a:pt x="985" y="624"/>
                    </a:lnTo>
                    <a:lnTo>
                      <a:pt x="966" y="681"/>
                    </a:lnTo>
                    <a:lnTo>
                      <a:pt x="941" y="735"/>
                    </a:lnTo>
                    <a:lnTo>
                      <a:pt x="910" y="785"/>
                    </a:lnTo>
                    <a:lnTo>
                      <a:pt x="873" y="833"/>
                    </a:lnTo>
                    <a:lnTo>
                      <a:pt x="831" y="873"/>
                    </a:lnTo>
                    <a:lnTo>
                      <a:pt x="785" y="910"/>
                    </a:lnTo>
                    <a:lnTo>
                      <a:pt x="735" y="941"/>
                    </a:lnTo>
                    <a:lnTo>
                      <a:pt x="681" y="967"/>
                    </a:lnTo>
                    <a:lnTo>
                      <a:pt x="623" y="984"/>
                    </a:lnTo>
                    <a:lnTo>
                      <a:pt x="563" y="997"/>
                    </a:lnTo>
                    <a:lnTo>
                      <a:pt x="499" y="999"/>
                    </a:lnTo>
                    <a:lnTo>
                      <a:pt x="437" y="997"/>
                    </a:lnTo>
                    <a:lnTo>
                      <a:pt x="377" y="984"/>
                    </a:lnTo>
                    <a:lnTo>
                      <a:pt x="319" y="967"/>
                    </a:lnTo>
                    <a:lnTo>
                      <a:pt x="264" y="941"/>
                    </a:lnTo>
                    <a:lnTo>
                      <a:pt x="214" y="910"/>
                    </a:lnTo>
                    <a:lnTo>
                      <a:pt x="168" y="873"/>
                    </a:lnTo>
                    <a:lnTo>
                      <a:pt x="126" y="833"/>
                    </a:lnTo>
                    <a:lnTo>
                      <a:pt x="90" y="785"/>
                    </a:lnTo>
                    <a:lnTo>
                      <a:pt x="58" y="735"/>
                    </a:lnTo>
                    <a:lnTo>
                      <a:pt x="34" y="681"/>
                    </a:lnTo>
                    <a:lnTo>
                      <a:pt x="15" y="624"/>
                    </a:lnTo>
                    <a:lnTo>
                      <a:pt x="4" y="563"/>
                    </a:lnTo>
                    <a:lnTo>
                      <a:pt x="0" y="500"/>
                    </a:lnTo>
                    <a:lnTo>
                      <a:pt x="4" y="438"/>
                    </a:lnTo>
                    <a:lnTo>
                      <a:pt x="15" y="377"/>
                    </a:lnTo>
                    <a:lnTo>
                      <a:pt x="34" y="320"/>
                    </a:lnTo>
                    <a:lnTo>
                      <a:pt x="58" y="266"/>
                    </a:lnTo>
                    <a:lnTo>
                      <a:pt x="90" y="214"/>
                    </a:lnTo>
                    <a:lnTo>
                      <a:pt x="126" y="168"/>
                    </a:lnTo>
                    <a:lnTo>
                      <a:pt x="168" y="126"/>
                    </a:lnTo>
                    <a:lnTo>
                      <a:pt x="214" y="89"/>
                    </a:lnTo>
                    <a:lnTo>
                      <a:pt x="264" y="59"/>
                    </a:lnTo>
                    <a:lnTo>
                      <a:pt x="319" y="34"/>
                    </a:lnTo>
                    <a:lnTo>
                      <a:pt x="377" y="16"/>
                    </a:lnTo>
                    <a:lnTo>
                      <a:pt x="437" y="4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8"/>
              <p:cNvSpPr>
                <a:spLocks/>
              </p:cNvSpPr>
              <p:nvPr/>
            </p:nvSpPr>
            <p:spPr bwMode="auto">
              <a:xfrm>
                <a:off x="-147" y="949"/>
                <a:ext cx="500" cy="500"/>
              </a:xfrm>
              <a:custGeom>
                <a:avLst/>
                <a:gdLst>
                  <a:gd name="T0" fmla="*/ 499 w 1000"/>
                  <a:gd name="T1" fmla="*/ 0 h 1000"/>
                  <a:gd name="T2" fmla="*/ 563 w 1000"/>
                  <a:gd name="T3" fmla="*/ 4 h 1000"/>
                  <a:gd name="T4" fmla="*/ 623 w 1000"/>
                  <a:gd name="T5" fmla="*/ 15 h 1000"/>
                  <a:gd name="T6" fmla="*/ 681 w 1000"/>
                  <a:gd name="T7" fmla="*/ 34 h 1000"/>
                  <a:gd name="T8" fmla="*/ 735 w 1000"/>
                  <a:gd name="T9" fmla="*/ 58 h 1000"/>
                  <a:gd name="T10" fmla="*/ 785 w 1000"/>
                  <a:gd name="T11" fmla="*/ 90 h 1000"/>
                  <a:gd name="T12" fmla="*/ 831 w 1000"/>
                  <a:gd name="T13" fmla="*/ 126 h 1000"/>
                  <a:gd name="T14" fmla="*/ 873 w 1000"/>
                  <a:gd name="T15" fmla="*/ 168 h 1000"/>
                  <a:gd name="T16" fmla="*/ 910 w 1000"/>
                  <a:gd name="T17" fmla="*/ 214 h 1000"/>
                  <a:gd name="T18" fmla="*/ 941 w 1000"/>
                  <a:gd name="T19" fmla="*/ 265 h 1000"/>
                  <a:gd name="T20" fmla="*/ 966 w 1000"/>
                  <a:gd name="T21" fmla="*/ 319 h 1000"/>
                  <a:gd name="T22" fmla="*/ 985 w 1000"/>
                  <a:gd name="T23" fmla="*/ 377 h 1000"/>
                  <a:gd name="T24" fmla="*/ 996 w 1000"/>
                  <a:gd name="T25" fmla="*/ 437 h 1000"/>
                  <a:gd name="T26" fmla="*/ 1000 w 1000"/>
                  <a:gd name="T27" fmla="*/ 499 h 1000"/>
                  <a:gd name="T28" fmla="*/ 996 w 1000"/>
                  <a:gd name="T29" fmla="*/ 563 h 1000"/>
                  <a:gd name="T30" fmla="*/ 985 w 1000"/>
                  <a:gd name="T31" fmla="*/ 623 h 1000"/>
                  <a:gd name="T32" fmla="*/ 966 w 1000"/>
                  <a:gd name="T33" fmla="*/ 680 h 1000"/>
                  <a:gd name="T34" fmla="*/ 941 w 1000"/>
                  <a:gd name="T35" fmla="*/ 735 h 1000"/>
                  <a:gd name="T36" fmla="*/ 910 w 1000"/>
                  <a:gd name="T37" fmla="*/ 785 h 1000"/>
                  <a:gd name="T38" fmla="*/ 873 w 1000"/>
                  <a:gd name="T39" fmla="*/ 832 h 1000"/>
                  <a:gd name="T40" fmla="*/ 831 w 1000"/>
                  <a:gd name="T41" fmla="*/ 874 h 1000"/>
                  <a:gd name="T42" fmla="*/ 785 w 1000"/>
                  <a:gd name="T43" fmla="*/ 910 h 1000"/>
                  <a:gd name="T44" fmla="*/ 735 w 1000"/>
                  <a:gd name="T45" fmla="*/ 941 h 1000"/>
                  <a:gd name="T46" fmla="*/ 681 w 1000"/>
                  <a:gd name="T47" fmla="*/ 966 h 1000"/>
                  <a:gd name="T48" fmla="*/ 623 w 1000"/>
                  <a:gd name="T49" fmla="*/ 985 h 1000"/>
                  <a:gd name="T50" fmla="*/ 563 w 1000"/>
                  <a:gd name="T51" fmla="*/ 996 h 1000"/>
                  <a:gd name="T52" fmla="*/ 499 w 1000"/>
                  <a:gd name="T53" fmla="*/ 1000 h 1000"/>
                  <a:gd name="T54" fmla="*/ 437 w 1000"/>
                  <a:gd name="T55" fmla="*/ 996 h 1000"/>
                  <a:gd name="T56" fmla="*/ 377 w 1000"/>
                  <a:gd name="T57" fmla="*/ 985 h 1000"/>
                  <a:gd name="T58" fmla="*/ 319 w 1000"/>
                  <a:gd name="T59" fmla="*/ 966 h 1000"/>
                  <a:gd name="T60" fmla="*/ 264 w 1000"/>
                  <a:gd name="T61" fmla="*/ 941 h 1000"/>
                  <a:gd name="T62" fmla="*/ 214 w 1000"/>
                  <a:gd name="T63" fmla="*/ 910 h 1000"/>
                  <a:gd name="T64" fmla="*/ 168 w 1000"/>
                  <a:gd name="T65" fmla="*/ 874 h 1000"/>
                  <a:gd name="T66" fmla="*/ 126 w 1000"/>
                  <a:gd name="T67" fmla="*/ 832 h 1000"/>
                  <a:gd name="T68" fmla="*/ 90 w 1000"/>
                  <a:gd name="T69" fmla="*/ 785 h 1000"/>
                  <a:gd name="T70" fmla="*/ 58 w 1000"/>
                  <a:gd name="T71" fmla="*/ 735 h 1000"/>
                  <a:gd name="T72" fmla="*/ 34 w 1000"/>
                  <a:gd name="T73" fmla="*/ 680 h 1000"/>
                  <a:gd name="T74" fmla="*/ 15 w 1000"/>
                  <a:gd name="T75" fmla="*/ 623 h 1000"/>
                  <a:gd name="T76" fmla="*/ 4 w 1000"/>
                  <a:gd name="T77" fmla="*/ 563 h 1000"/>
                  <a:gd name="T78" fmla="*/ 0 w 1000"/>
                  <a:gd name="T79" fmla="*/ 499 h 1000"/>
                  <a:gd name="T80" fmla="*/ 4 w 1000"/>
                  <a:gd name="T81" fmla="*/ 437 h 1000"/>
                  <a:gd name="T82" fmla="*/ 15 w 1000"/>
                  <a:gd name="T83" fmla="*/ 377 h 1000"/>
                  <a:gd name="T84" fmla="*/ 34 w 1000"/>
                  <a:gd name="T85" fmla="*/ 319 h 1000"/>
                  <a:gd name="T86" fmla="*/ 58 w 1000"/>
                  <a:gd name="T87" fmla="*/ 265 h 1000"/>
                  <a:gd name="T88" fmla="*/ 90 w 1000"/>
                  <a:gd name="T89" fmla="*/ 214 h 1000"/>
                  <a:gd name="T90" fmla="*/ 126 w 1000"/>
                  <a:gd name="T91" fmla="*/ 168 h 1000"/>
                  <a:gd name="T92" fmla="*/ 168 w 1000"/>
                  <a:gd name="T93" fmla="*/ 126 h 1000"/>
                  <a:gd name="T94" fmla="*/ 214 w 1000"/>
                  <a:gd name="T95" fmla="*/ 90 h 1000"/>
                  <a:gd name="T96" fmla="*/ 264 w 1000"/>
                  <a:gd name="T97" fmla="*/ 58 h 1000"/>
                  <a:gd name="T98" fmla="*/ 319 w 1000"/>
                  <a:gd name="T99" fmla="*/ 34 h 1000"/>
                  <a:gd name="T100" fmla="*/ 377 w 1000"/>
                  <a:gd name="T101" fmla="*/ 15 h 1000"/>
                  <a:gd name="T102" fmla="*/ 437 w 1000"/>
                  <a:gd name="T103" fmla="*/ 4 h 1000"/>
                  <a:gd name="T104" fmla="*/ 499 w 1000"/>
                  <a:gd name="T10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00" h="1000">
                    <a:moveTo>
                      <a:pt x="499" y="0"/>
                    </a:moveTo>
                    <a:lnTo>
                      <a:pt x="563" y="4"/>
                    </a:lnTo>
                    <a:lnTo>
                      <a:pt x="623" y="15"/>
                    </a:lnTo>
                    <a:lnTo>
                      <a:pt x="681" y="34"/>
                    </a:lnTo>
                    <a:lnTo>
                      <a:pt x="735" y="58"/>
                    </a:lnTo>
                    <a:lnTo>
                      <a:pt x="785" y="90"/>
                    </a:lnTo>
                    <a:lnTo>
                      <a:pt x="831" y="126"/>
                    </a:lnTo>
                    <a:lnTo>
                      <a:pt x="873" y="168"/>
                    </a:lnTo>
                    <a:lnTo>
                      <a:pt x="910" y="214"/>
                    </a:lnTo>
                    <a:lnTo>
                      <a:pt x="941" y="265"/>
                    </a:lnTo>
                    <a:lnTo>
                      <a:pt x="966" y="319"/>
                    </a:lnTo>
                    <a:lnTo>
                      <a:pt x="985" y="377"/>
                    </a:lnTo>
                    <a:lnTo>
                      <a:pt x="996" y="437"/>
                    </a:lnTo>
                    <a:lnTo>
                      <a:pt x="1000" y="499"/>
                    </a:lnTo>
                    <a:lnTo>
                      <a:pt x="996" y="563"/>
                    </a:lnTo>
                    <a:lnTo>
                      <a:pt x="985" y="623"/>
                    </a:lnTo>
                    <a:lnTo>
                      <a:pt x="966" y="680"/>
                    </a:lnTo>
                    <a:lnTo>
                      <a:pt x="941" y="735"/>
                    </a:lnTo>
                    <a:lnTo>
                      <a:pt x="910" y="785"/>
                    </a:lnTo>
                    <a:lnTo>
                      <a:pt x="873" y="832"/>
                    </a:lnTo>
                    <a:lnTo>
                      <a:pt x="831" y="874"/>
                    </a:lnTo>
                    <a:lnTo>
                      <a:pt x="785" y="910"/>
                    </a:lnTo>
                    <a:lnTo>
                      <a:pt x="735" y="941"/>
                    </a:lnTo>
                    <a:lnTo>
                      <a:pt x="681" y="966"/>
                    </a:lnTo>
                    <a:lnTo>
                      <a:pt x="623" y="985"/>
                    </a:lnTo>
                    <a:lnTo>
                      <a:pt x="563" y="996"/>
                    </a:lnTo>
                    <a:lnTo>
                      <a:pt x="499" y="1000"/>
                    </a:lnTo>
                    <a:lnTo>
                      <a:pt x="437" y="996"/>
                    </a:lnTo>
                    <a:lnTo>
                      <a:pt x="377" y="985"/>
                    </a:lnTo>
                    <a:lnTo>
                      <a:pt x="319" y="966"/>
                    </a:lnTo>
                    <a:lnTo>
                      <a:pt x="264" y="941"/>
                    </a:lnTo>
                    <a:lnTo>
                      <a:pt x="214" y="910"/>
                    </a:lnTo>
                    <a:lnTo>
                      <a:pt x="168" y="874"/>
                    </a:lnTo>
                    <a:lnTo>
                      <a:pt x="126" y="832"/>
                    </a:lnTo>
                    <a:lnTo>
                      <a:pt x="90" y="785"/>
                    </a:lnTo>
                    <a:lnTo>
                      <a:pt x="58" y="735"/>
                    </a:lnTo>
                    <a:lnTo>
                      <a:pt x="34" y="680"/>
                    </a:lnTo>
                    <a:lnTo>
                      <a:pt x="15" y="623"/>
                    </a:lnTo>
                    <a:lnTo>
                      <a:pt x="4" y="563"/>
                    </a:lnTo>
                    <a:lnTo>
                      <a:pt x="0" y="499"/>
                    </a:lnTo>
                    <a:lnTo>
                      <a:pt x="4" y="437"/>
                    </a:lnTo>
                    <a:lnTo>
                      <a:pt x="15" y="377"/>
                    </a:lnTo>
                    <a:lnTo>
                      <a:pt x="34" y="319"/>
                    </a:lnTo>
                    <a:lnTo>
                      <a:pt x="58" y="265"/>
                    </a:lnTo>
                    <a:lnTo>
                      <a:pt x="90" y="214"/>
                    </a:lnTo>
                    <a:lnTo>
                      <a:pt x="126" y="168"/>
                    </a:lnTo>
                    <a:lnTo>
                      <a:pt x="168" y="126"/>
                    </a:lnTo>
                    <a:lnTo>
                      <a:pt x="214" y="90"/>
                    </a:lnTo>
                    <a:lnTo>
                      <a:pt x="264" y="58"/>
                    </a:lnTo>
                    <a:lnTo>
                      <a:pt x="319" y="34"/>
                    </a:lnTo>
                    <a:lnTo>
                      <a:pt x="377" y="15"/>
                    </a:lnTo>
                    <a:lnTo>
                      <a:pt x="437" y="4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9"/>
              <p:cNvSpPr>
                <a:spLocks/>
              </p:cNvSpPr>
              <p:nvPr/>
            </p:nvSpPr>
            <p:spPr bwMode="auto">
              <a:xfrm>
                <a:off x="547" y="-554"/>
                <a:ext cx="1541" cy="437"/>
              </a:xfrm>
              <a:custGeom>
                <a:avLst/>
                <a:gdLst>
                  <a:gd name="T0" fmla="*/ 64 w 3082"/>
                  <a:gd name="T1" fmla="*/ 0 h 875"/>
                  <a:gd name="T2" fmla="*/ 3018 w 3082"/>
                  <a:gd name="T3" fmla="*/ 0 h 875"/>
                  <a:gd name="T4" fmla="*/ 3038 w 3082"/>
                  <a:gd name="T5" fmla="*/ 3 h 875"/>
                  <a:gd name="T6" fmla="*/ 3056 w 3082"/>
                  <a:gd name="T7" fmla="*/ 12 h 875"/>
                  <a:gd name="T8" fmla="*/ 3069 w 3082"/>
                  <a:gd name="T9" fmla="*/ 26 h 875"/>
                  <a:gd name="T10" fmla="*/ 3079 w 3082"/>
                  <a:gd name="T11" fmla="*/ 44 h 875"/>
                  <a:gd name="T12" fmla="*/ 3082 w 3082"/>
                  <a:gd name="T13" fmla="*/ 64 h 875"/>
                  <a:gd name="T14" fmla="*/ 3082 w 3082"/>
                  <a:gd name="T15" fmla="*/ 811 h 875"/>
                  <a:gd name="T16" fmla="*/ 3079 w 3082"/>
                  <a:gd name="T17" fmla="*/ 832 h 875"/>
                  <a:gd name="T18" fmla="*/ 3069 w 3082"/>
                  <a:gd name="T19" fmla="*/ 849 h 875"/>
                  <a:gd name="T20" fmla="*/ 3056 w 3082"/>
                  <a:gd name="T21" fmla="*/ 863 h 875"/>
                  <a:gd name="T22" fmla="*/ 3038 w 3082"/>
                  <a:gd name="T23" fmla="*/ 872 h 875"/>
                  <a:gd name="T24" fmla="*/ 3018 w 3082"/>
                  <a:gd name="T25" fmla="*/ 875 h 875"/>
                  <a:gd name="T26" fmla="*/ 64 w 3082"/>
                  <a:gd name="T27" fmla="*/ 875 h 875"/>
                  <a:gd name="T28" fmla="*/ 43 w 3082"/>
                  <a:gd name="T29" fmla="*/ 872 h 875"/>
                  <a:gd name="T30" fmla="*/ 26 w 3082"/>
                  <a:gd name="T31" fmla="*/ 863 h 875"/>
                  <a:gd name="T32" fmla="*/ 12 w 3082"/>
                  <a:gd name="T33" fmla="*/ 849 h 875"/>
                  <a:gd name="T34" fmla="*/ 3 w 3082"/>
                  <a:gd name="T35" fmla="*/ 832 h 875"/>
                  <a:gd name="T36" fmla="*/ 0 w 3082"/>
                  <a:gd name="T37" fmla="*/ 811 h 875"/>
                  <a:gd name="T38" fmla="*/ 0 w 3082"/>
                  <a:gd name="T39" fmla="*/ 64 h 875"/>
                  <a:gd name="T40" fmla="*/ 3 w 3082"/>
                  <a:gd name="T41" fmla="*/ 44 h 875"/>
                  <a:gd name="T42" fmla="*/ 12 w 3082"/>
                  <a:gd name="T43" fmla="*/ 26 h 875"/>
                  <a:gd name="T44" fmla="*/ 26 w 3082"/>
                  <a:gd name="T45" fmla="*/ 12 h 875"/>
                  <a:gd name="T46" fmla="*/ 43 w 3082"/>
                  <a:gd name="T47" fmla="*/ 3 h 875"/>
                  <a:gd name="T48" fmla="*/ 64 w 3082"/>
                  <a:gd name="T49" fmla="*/ 0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82" h="875">
                    <a:moveTo>
                      <a:pt x="64" y="0"/>
                    </a:moveTo>
                    <a:lnTo>
                      <a:pt x="3018" y="0"/>
                    </a:lnTo>
                    <a:lnTo>
                      <a:pt x="3038" y="3"/>
                    </a:lnTo>
                    <a:lnTo>
                      <a:pt x="3056" y="12"/>
                    </a:lnTo>
                    <a:lnTo>
                      <a:pt x="3069" y="26"/>
                    </a:lnTo>
                    <a:lnTo>
                      <a:pt x="3079" y="44"/>
                    </a:lnTo>
                    <a:lnTo>
                      <a:pt x="3082" y="64"/>
                    </a:lnTo>
                    <a:lnTo>
                      <a:pt x="3082" y="811"/>
                    </a:lnTo>
                    <a:lnTo>
                      <a:pt x="3079" y="832"/>
                    </a:lnTo>
                    <a:lnTo>
                      <a:pt x="3069" y="849"/>
                    </a:lnTo>
                    <a:lnTo>
                      <a:pt x="3056" y="863"/>
                    </a:lnTo>
                    <a:lnTo>
                      <a:pt x="3038" y="872"/>
                    </a:lnTo>
                    <a:lnTo>
                      <a:pt x="3018" y="875"/>
                    </a:lnTo>
                    <a:lnTo>
                      <a:pt x="64" y="875"/>
                    </a:lnTo>
                    <a:lnTo>
                      <a:pt x="43" y="872"/>
                    </a:lnTo>
                    <a:lnTo>
                      <a:pt x="26" y="863"/>
                    </a:lnTo>
                    <a:lnTo>
                      <a:pt x="12" y="849"/>
                    </a:lnTo>
                    <a:lnTo>
                      <a:pt x="3" y="832"/>
                    </a:lnTo>
                    <a:lnTo>
                      <a:pt x="0" y="811"/>
                    </a:lnTo>
                    <a:lnTo>
                      <a:pt x="0" y="64"/>
                    </a:lnTo>
                    <a:lnTo>
                      <a:pt x="3" y="44"/>
                    </a:lnTo>
                    <a:lnTo>
                      <a:pt x="12" y="26"/>
                    </a:lnTo>
                    <a:lnTo>
                      <a:pt x="26" y="12"/>
                    </a:lnTo>
                    <a:lnTo>
                      <a:pt x="43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0"/>
              <p:cNvSpPr>
                <a:spLocks/>
              </p:cNvSpPr>
              <p:nvPr/>
            </p:nvSpPr>
            <p:spPr bwMode="auto">
              <a:xfrm>
                <a:off x="547" y="213"/>
                <a:ext cx="1541" cy="438"/>
              </a:xfrm>
              <a:custGeom>
                <a:avLst/>
                <a:gdLst>
                  <a:gd name="T0" fmla="*/ 64 w 3082"/>
                  <a:gd name="T1" fmla="*/ 0 h 876"/>
                  <a:gd name="T2" fmla="*/ 3018 w 3082"/>
                  <a:gd name="T3" fmla="*/ 0 h 876"/>
                  <a:gd name="T4" fmla="*/ 3038 w 3082"/>
                  <a:gd name="T5" fmla="*/ 3 h 876"/>
                  <a:gd name="T6" fmla="*/ 3056 w 3082"/>
                  <a:gd name="T7" fmla="*/ 12 h 876"/>
                  <a:gd name="T8" fmla="*/ 3069 w 3082"/>
                  <a:gd name="T9" fmla="*/ 26 h 876"/>
                  <a:gd name="T10" fmla="*/ 3079 w 3082"/>
                  <a:gd name="T11" fmla="*/ 44 h 876"/>
                  <a:gd name="T12" fmla="*/ 3082 w 3082"/>
                  <a:gd name="T13" fmla="*/ 64 h 876"/>
                  <a:gd name="T14" fmla="*/ 3082 w 3082"/>
                  <a:gd name="T15" fmla="*/ 813 h 876"/>
                  <a:gd name="T16" fmla="*/ 3079 w 3082"/>
                  <a:gd name="T17" fmla="*/ 833 h 876"/>
                  <a:gd name="T18" fmla="*/ 3069 w 3082"/>
                  <a:gd name="T19" fmla="*/ 849 h 876"/>
                  <a:gd name="T20" fmla="*/ 3056 w 3082"/>
                  <a:gd name="T21" fmla="*/ 864 h 876"/>
                  <a:gd name="T22" fmla="*/ 3038 w 3082"/>
                  <a:gd name="T23" fmla="*/ 872 h 876"/>
                  <a:gd name="T24" fmla="*/ 3018 w 3082"/>
                  <a:gd name="T25" fmla="*/ 876 h 876"/>
                  <a:gd name="T26" fmla="*/ 64 w 3082"/>
                  <a:gd name="T27" fmla="*/ 876 h 876"/>
                  <a:gd name="T28" fmla="*/ 43 w 3082"/>
                  <a:gd name="T29" fmla="*/ 872 h 876"/>
                  <a:gd name="T30" fmla="*/ 26 w 3082"/>
                  <a:gd name="T31" fmla="*/ 864 h 876"/>
                  <a:gd name="T32" fmla="*/ 12 w 3082"/>
                  <a:gd name="T33" fmla="*/ 849 h 876"/>
                  <a:gd name="T34" fmla="*/ 3 w 3082"/>
                  <a:gd name="T35" fmla="*/ 833 h 876"/>
                  <a:gd name="T36" fmla="*/ 0 w 3082"/>
                  <a:gd name="T37" fmla="*/ 813 h 876"/>
                  <a:gd name="T38" fmla="*/ 0 w 3082"/>
                  <a:gd name="T39" fmla="*/ 64 h 876"/>
                  <a:gd name="T40" fmla="*/ 3 w 3082"/>
                  <a:gd name="T41" fmla="*/ 44 h 876"/>
                  <a:gd name="T42" fmla="*/ 12 w 3082"/>
                  <a:gd name="T43" fmla="*/ 26 h 876"/>
                  <a:gd name="T44" fmla="*/ 26 w 3082"/>
                  <a:gd name="T45" fmla="*/ 12 h 876"/>
                  <a:gd name="T46" fmla="*/ 43 w 3082"/>
                  <a:gd name="T47" fmla="*/ 3 h 876"/>
                  <a:gd name="T48" fmla="*/ 64 w 3082"/>
                  <a:gd name="T49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82" h="876">
                    <a:moveTo>
                      <a:pt x="64" y="0"/>
                    </a:moveTo>
                    <a:lnTo>
                      <a:pt x="3018" y="0"/>
                    </a:lnTo>
                    <a:lnTo>
                      <a:pt x="3038" y="3"/>
                    </a:lnTo>
                    <a:lnTo>
                      <a:pt x="3056" y="12"/>
                    </a:lnTo>
                    <a:lnTo>
                      <a:pt x="3069" y="26"/>
                    </a:lnTo>
                    <a:lnTo>
                      <a:pt x="3079" y="44"/>
                    </a:lnTo>
                    <a:lnTo>
                      <a:pt x="3082" y="64"/>
                    </a:lnTo>
                    <a:lnTo>
                      <a:pt x="3082" y="813"/>
                    </a:lnTo>
                    <a:lnTo>
                      <a:pt x="3079" y="833"/>
                    </a:lnTo>
                    <a:lnTo>
                      <a:pt x="3069" y="849"/>
                    </a:lnTo>
                    <a:lnTo>
                      <a:pt x="3056" y="864"/>
                    </a:lnTo>
                    <a:lnTo>
                      <a:pt x="3038" y="872"/>
                    </a:lnTo>
                    <a:lnTo>
                      <a:pt x="3018" y="876"/>
                    </a:lnTo>
                    <a:lnTo>
                      <a:pt x="64" y="876"/>
                    </a:lnTo>
                    <a:lnTo>
                      <a:pt x="43" y="872"/>
                    </a:lnTo>
                    <a:lnTo>
                      <a:pt x="26" y="864"/>
                    </a:lnTo>
                    <a:lnTo>
                      <a:pt x="12" y="849"/>
                    </a:lnTo>
                    <a:lnTo>
                      <a:pt x="3" y="833"/>
                    </a:lnTo>
                    <a:lnTo>
                      <a:pt x="0" y="813"/>
                    </a:lnTo>
                    <a:lnTo>
                      <a:pt x="0" y="64"/>
                    </a:lnTo>
                    <a:lnTo>
                      <a:pt x="3" y="44"/>
                    </a:lnTo>
                    <a:lnTo>
                      <a:pt x="12" y="26"/>
                    </a:lnTo>
                    <a:lnTo>
                      <a:pt x="26" y="12"/>
                    </a:lnTo>
                    <a:lnTo>
                      <a:pt x="43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1"/>
              <p:cNvSpPr>
                <a:spLocks/>
              </p:cNvSpPr>
              <p:nvPr/>
            </p:nvSpPr>
            <p:spPr bwMode="auto">
              <a:xfrm>
                <a:off x="547" y="980"/>
                <a:ext cx="1541" cy="438"/>
              </a:xfrm>
              <a:custGeom>
                <a:avLst/>
                <a:gdLst>
                  <a:gd name="T0" fmla="*/ 64 w 3082"/>
                  <a:gd name="T1" fmla="*/ 0 h 876"/>
                  <a:gd name="T2" fmla="*/ 3018 w 3082"/>
                  <a:gd name="T3" fmla="*/ 0 h 876"/>
                  <a:gd name="T4" fmla="*/ 3038 w 3082"/>
                  <a:gd name="T5" fmla="*/ 4 h 876"/>
                  <a:gd name="T6" fmla="*/ 3056 w 3082"/>
                  <a:gd name="T7" fmla="*/ 12 h 876"/>
                  <a:gd name="T8" fmla="*/ 3069 w 3082"/>
                  <a:gd name="T9" fmla="*/ 27 h 876"/>
                  <a:gd name="T10" fmla="*/ 3079 w 3082"/>
                  <a:gd name="T11" fmla="*/ 45 h 876"/>
                  <a:gd name="T12" fmla="*/ 3082 w 3082"/>
                  <a:gd name="T13" fmla="*/ 65 h 876"/>
                  <a:gd name="T14" fmla="*/ 3082 w 3082"/>
                  <a:gd name="T15" fmla="*/ 813 h 876"/>
                  <a:gd name="T16" fmla="*/ 3079 w 3082"/>
                  <a:gd name="T17" fmla="*/ 833 h 876"/>
                  <a:gd name="T18" fmla="*/ 3069 w 3082"/>
                  <a:gd name="T19" fmla="*/ 851 h 876"/>
                  <a:gd name="T20" fmla="*/ 3056 w 3082"/>
                  <a:gd name="T21" fmla="*/ 864 h 876"/>
                  <a:gd name="T22" fmla="*/ 3038 w 3082"/>
                  <a:gd name="T23" fmla="*/ 874 h 876"/>
                  <a:gd name="T24" fmla="*/ 3018 w 3082"/>
                  <a:gd name="T25" fmla="*/ 876 h 876"/>
                  <a:gd name="T26" fmla="*/ 64 w 3082"/>
                  <a:gd name="T27" fmla="*/ 876 h 876"/>
                  <a:gd name="T28" fmla="*/ 43 w 3082"/>
                  <a:gd name="T29" fmla="*/ 874 h 876"/>
                  <a:gd name="T30" fmla="*/ 26 w 3082"/>
                  <a:gd name="T31" fmla="*/ 864 h 876"/>
                  <a:gd name="T32" fmla="*/ 12 w 3082"/>
                  <a:gd name="T33" fmla="*/ 851 h 876"/>
                  <a:gd name="T34" fmla="*/ 3 w 3082"/>
                  <a:gd name="T35" fmla="*/ 833 h 876"/>
                  <a:gd name="T36" fmla="*/ 0 w 3082"/>
                  <a:gd name="T37" fmla="*/ 813 h 876"/>
                  <a:gd name="T38" fmla="*/ 0 w 3082"/>
                  <a:gd name="T39" fmla="*/ 65 h 876"/>
                  <a:gd name="T40" fmla="*/ 3 w 3082"/>
                  <a:gd name="T41" fmla="*/ 45 h 876"/>
                  <a:gd name="T42" fmla="*/ 12 w 3082"/>
                  <a:gd name="T43" fmla="*/ 27 h 876"/>
                  <a:gd name="T44" fmla="*/ 26 w 3082"/>
                  <a:gd name="T45" fmla="*/ 12 h 876"/>
                  <a:gd name="T46" fmla="*/ 43 w 3082"/>
                  <a:gd name="T47" fmla="*/ 4 h 876"/>
                  <a:gd name="T48" fmla="*/ 64 w 3082"/>
                  <a:gd name="T49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82" h="876">
                    <a:moveTo>
                      <a:pt x="64" y="0"/>
                    </a:moveTo>
                    <a:lnTo>
                      <a:pt x="3018" y="0"/>
                    </a:lnTo>
                    <a:lnTo>
                      <a:pt x="3038" y="4"/>
                    </a:lnTo>
                    <a:lnTo>
                      <a:pt x="3056" y="12"/>
                    </a:lnTo>
                    <a:lnTo>
                      <a:pt x="3069" y="27"/>
                    </a:lnTo>
                    <a:lnTo>
                      <a:pt x="3079" y="45"/>
                    </a:lnTo>
                    <a:lnTo>
                      <a:pt x="3082" y="65"/>
                    </a:lnTo>
                    <a:lnTo>
                      <a:pt x="3082" y="813"/>
                    </a:lnTo>
                    <a:lnTo>
                      <a:pt x="3079" y="833"/>
                    </a:lnTo>
                    <a:lnTo>
                      <a:pt x="3069" y="851"/>
                    </a:lnTo>
                    <a:lnTo>
                      <a:pt x="3056" y="864"/>
                    </a:lnTo>
                    <a:lnTo>
                      <a:pt x="3038" y="874"/>
                    </a:lnTo>
                    <a:lnTo>
                      <a:pt x="3018" y="876"/>
                    </a:lnTo>
                    <a:lnTo>
                      <a:pt x="64" y="876"/>
                    </a:lnTo>
                    <a:lnTo>
                      <a:pt x="43" y="874"/>
                    </a:lnTo>
                    <a:lnTo>
                      <a:pt x="26" y="864"/>
                    </a:lnTo>
                    <a:lnTo>
                      <a:pt x="12" y="851"/>
                    </a:lnTo>
                    <a:lnTo>
                      <a:pt x="3" y="833"/>
                    </a:lnTo>
                    <a:lnTo>
                      <a:pt x="0" y="813"/>
                    </a:lnTo>
                    <a:lnTo>
                      <a:pt x="0" y="65"/>
                    </a:lnTo>
                    <a:lnTo>
                      <a:pt x="3" y="45"/>
                    </a:lnTo>
                    <a:lnTo>
                      <a:pt x="12" y="27"/>
                    </a:lnTo>
                    <a:lnTo>
                      <a:pt x="26" y="12"/>
                    </a:lnTo>
                    <a:lnTo>
                      <a:pt x="43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153138" y="1053622"/>
            <a:ext cx="2830914" cy="1689577"/>
            <a:chOff x="6153138" y="1053622"/>
            <a:chExt cx="2830914" cy="1689577"/>
          </a:xfrm>
        </p:grpSpPr>
        <p:sp>
          <p:nvSpPr>
            <p:cNvPr id="135" name="Rectangle 134"/>
            <p:cNvSpPr/>
            <p:nvPr/>
          </p:nvSpPr>
          <p:spPr>
            <a:xfrm>
              <a:off x="6153138" y="1053622"/>
              <a:ext cx="2830914" cy="16895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046657" y="2135075"/>
              <a:ext cx="1043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37" name="Group 14"/>
            <p:cNvGrpSpPr>
              <a:grpSpLocks noChangeAspect="1"/>
            </p:cNvGrpSpPr>
            <p:nvPr/>
          </p:nvGrpSpPr>
          <p:grpSpPr bwMode="auto">
            <a:xfrm>
              <a:off x="7248872" y="1407364"/>
              <a:ext cx="639446" cy="668209"/>
              <a:chOff x="-516" y="-310"/>
              <a:chExt cx="289" cy="302"/>
            </a:xfrm>
            <a:solidFill>
              <a:schemeClr val="bg1"/>
            </a:solidFill>
          </p:grpSpPr>
          <p:sp>
            <p:nvSpPr>
              <p:cNvPr id="138" name="Freeform 16"/>
              <p:cNvSpPr>
                <a:spLocks/>
              </p:cNvSpPr>
              <p:nvPr/>
            </p:nvSpPr>
            <p:spPr bwMode="auto">
              <a:xfrm>
                <a:off x="-516" y="-212"/>
                <a:ext cx="205" cy="204"/>
              </a:xfrm>
              <a:custGeom>
                <a:avLst/>
                <a:gdLst>
                  <a:gd name="T0" fmla="*/ 259 w 2252"/>
                  <a:gd name="T1" fmla="*/ 2 h 2247"/>
                  <a:gd name="T2" fmla="*/ 1576 w 2252"/>
                  <a:gd name="T3" fmla="*/ 741 h 2247"/>
                  <a:gd name="T4" fmla="*/ 1598 w 2252"/>
                  <a:gd name="T5" fmla="*/ 764 h 2247"/>
                  <a:gd name="T6" fmla="*/ 1608 w 2252"/>
                  <a:gd name="T7" fmla="*/ 795 h 2247"/>
                  <a:gd name="T8" fmla="*/ 1597 w 2252"/>
                  <a:gd name="T9" fmla="*/ 826 h 2247"/>
                  <a:gd name="T10" fmla="*/ 1574 w 2252"/>
                  <a:gd name="T11" fmla="*/ 847 h 2247"/>
                  <a:gd name="T12" fmla="*/ 1187 w 2252"/>
                  <a:gd name="T13" fmla="*/ 1150 h 2247"/>
                  <a:gd name="T14" fmla="*/ 1272 w 2252"/>
                  <a:gd name="T15" fmla="*/ 1303 h 2247"/>
                  <a:gd name="T16" fmla="*/ 1350 w 2252"/>
                  <a:gd name="T17" fmla="*/ 1435 h 2247"/>
                  <a:gd name="T18" fmla="*/ 1437 w 2252"/>
                  <a:gd name="T19" fmla="*/ 1565 h 2247"/>
                  <a:gd name="T20" fmla="*/ 1537 w 2252"/>
                  <a:gd name="T21" fmla="*/ 1687 h 2247"/>
                  <a:gd name="T22" fmla="*/ 1638 w 2252"/>
                  <a:gd name="T23" fmla="*/ 1785 h 2247"/>
                  <a:gd name="T24" fmla="*/ 1736 w 2252"/>
                  <a:gd name="T25" fmla="*/ 1861 h 2247"/>
                  <a:gd name="T26" fmla="*/ 1829 w 2252"/>
                  <a:gd name="T27" fmla="*/ 1918 h 2247"/>
                  <a:gd name="T28" fmla="*/ 1917 w 2252"/>
                  <a:gd name="T29" fmla="*/ 1960 h 2247"/>
                  <a:gd name="T30" fmla="*/ 1995 w 2252"/>
                  <a:gd name="T31" fmla="*/ 1988 h 2247"/>
                  <a:gd name="T32" fmla="*/ 2063 w 2252"/>
                  <a:gd name="T33" fmla="*/ 2004 h 2247"/>
                  <a:gd name="T34" fmla="*/ 2119 w 2252"/>
                  <a:gd name="T35" fmla="*/ 2013 h 2247"/>
                  <a:gd name="T36" fmla="*/ 2159 w 2252"/>
                  <a:gd name="T37" fmla="*/ 2016 h 2247"/>
                  <a:gd name="T38" fmla="*/ 2183 w 2252"/>
                  <a:gd name="T39" fmla="*/ 2016 h 2247"/>
                  <a:gd name="T40" fmla="*/ 2206 w 2252"/>
                  <a:gd name="T41" fmla="*/ 2017 h 2247"/>
                  <a:gd name="T42" fmla="*/ 2236 w 2252"/>
                  <a:gd name="T43" fmla="*/ 2034 h 2247"/>
                  <a:gd name="T44" fmla="*/ 2248 w 2252"/>
                  <a:gd name="T45" fmla="*/ 2054 h 2247"/>
                  <a:gd name="T46" fmla="*/ 2252 w 2252"/>
                  <a:gd name="T47" fmla="*/ 2076 h 2247"/>
                  <a:gd name="T48" fmla="*/ 2244 w 2252"/>
                  <a:gd name="T49" fmla="*/ 2107 h 2247"/>
                  <a:gd name="T50" fmla="*/ 2219 w 2252"/>
                  <a:gd name="T51" fmla="*/ 2130 h 2247"/>
                  <a:gd name="T52" fmla="*/ 2067 w 2252"/>
                  <a:gd name="T53" fmla="*/ 2195 h 2247"/>
                  <a:gd name="T54" fmla="*/ 1920 w 2252"/>
                  <a:gd name="T55" fmla="*/ 2232 h 2247"/>
                  <a:gd name="T56" fmla="*/ 1776 w 2252"/>
                  <a:gd name="T57" fmla="*/ 2247 h 2247"/>
                  <a:gd name="T58" fmla="*/ 1637 w 2252"/>
                  <a:gd name="T59" fmla="*/ 2240 h 2247"/>
                  <a:gd name="T60" fmla="*/ 1503 w 2252"/>
                  <a:gd name="T61" fmla="*/ 2214 h 2247"/>
                  <a:gd name="T62" fmla="*/ 1375 w 2252"/>
                  <a:gd name="T63" fmla="*/ 2173 h 2247"/>
                  <a:gd name="T64" fmla="*/ 1253 w 2252"/>
                  <a:gd name="T65" fmla="*/ 2119 h 2247"/>
                  <a:gd name="T66" fmla="*/ 1139 w 2252"/>
                  <a:gd name="T67" fmla="*/ 2053 h 2247"/>
                  <a:gd name="T68" fmla="*/ 1031 w 2252"/>
                  <a:gd name="T69" fmla="*/ 1979 h 2247"/>
                  <a:gd name="T70" fmla="*/ 931 w 2252"/>
                  <a:gd name="T71" fmla="*/ 1899 h 2247"/>
                  <a:gd name="T72" fmla="*/ 839 w 2252"/>
                  <a:gd name="T73" fmla="*/ 1817 h 2247"/>
                  <a:gd name="T74" fmla="*/ 755 w 2252"/>
                  <a:gd name="T75" fmla="*/ 1734 h 2247"/>
                  <a:gd name="T76" fmla="*/ 681 w 2252"/>
                  <a:gd name="T77" fmla="*/ 1653 h 2247"/>
                  <a:gd name="T78" fmla="*/ 617 w 2252"/>
                  <a:gd name="T79" fmla="*/ 1577 h 2247"/>
                  <a:gd name="T80" fmla="*/ 562 w 2252"/>
                  <a:gd name="T81" fmla="*/ 1508 h 2247"/>
                  <a:gd name="T82" fmla="*/ 519 w 2252"/>
                  <a:gd name="T83" fmla="*/ 1449 h 2247"/>
                  <a:gd name="T84" fmla="*/ 486 w 2252"/>
                  <a:gd name="T85" fmla="*/ 1402 h 2247"/>
                  <a:gd name="T86" fmla="*/ 71 w 2252"/>
                  <a:gd name="T87" fmla="*/ 1611 h 2247"/>
                  <a:gd name="T88" fmla="*/ 39 w 2252"/>
                  <a:gd name="T89" fmla="*/ 1609 h 2247"/>
                  <a:gd name="T90" fmla="*/ 13 w 2252"/>
                  <a:gd name="T91" fmla="*/ 1589 h 2247"/>
                  <a:gd name="T92" fmla="*/ 0 w 2252"/>
                  <a:gd name="T93" fmla="*/ 1561 h 2247"/>
                  <a:gd name="T94" fmla="*/ 184 w 2252"/>
                  <a:gd name="T95" fmla="*/ 53 h 2247"/>
                  <a:gd name="T96" fmla="*/ 194 w 2252"/>
                  <a:gd name="T97" fmla="*/ 26 h 2247"/>
                  <a:gd name="T98" fmla="*/ 216 w 2252"/>
                  <a:gd name="T99" fmla="*/ 6 h 2247"/>
                  <a:gd name="T100" fmla="*/ 245 w 2252"/>
                  <a:gd name="T101" fmla="*/ 0 h 2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52" h="2247">
                    <a:moveTo>
                      <a:pt x="245" y="0"/>
                    </a:moveTo>
                    <a:lnTo>
                      <a:pt x="259" y="2"/>
                    </a:lnTo>
                    <a:lnTo>
                      <a:pt x="273" y="7"/>
                    </a:lnTo>
                    <a:lnTo>
                      <a:pt x="1576" y="741"/>
                    </a:lnTo>
                    <a:lnTo>
                      <a:pt x="1589" y="751"/>
                    </a:lnTo>
                    <a:lnTo>
                      <a:pt x="1598" y="764"/>
                    </a:lnTo>
                    <a:lnTo>
                      <a:pt x="1605" y="778"/>
                    </a:lnTo>
                    <a:lnTo>
                      <a:pt x="1608" y="795"/>
                    </a:lnTo>
                    <a:lnTo>
                      <a:pt x="1605" y="810"/>
                    </a:lnTo>
                    <a:lnTo>
                      <a:pt x="1597" y="826"/>
                    </a:lnTo>
                    <a:lnTo>
                      <a:pt x="1587" y="837"/>
                    </a:lnTo>
                    <a:lnTo>
                      <a:pt x="1574" y="847"/>
                    </a:lnTo>
                    <a:lnTo>
                      <a:pt x="1143" y="1066"/>
                    </a:lnTo>
                    <a:lnTo>
                      <a:pt x="1187" y="1150"/>
                    </a:lnTo>
                    <a:lnTo>
                      <a:pt x="1231" y="1229"/>
                    </a:lnTo>
                    <a:lnTo>
                      <a:pt x="1272" y="1303"/>
                    </a:lnTo>
                    <a:lnTo>
                      <a:pt x="1311" y="1372"/>
                    </a:lnTo>
                    <a:lnTo>
                      <a:pt x="1350" y="1435"/>
                    </a:lnTo>
                    <a:lnTo>
                      <a:pt x="1388" y="1495"/>
                    </a:lnTo>
                    <a:lnTo>
                      <a:pt x="1437" y="1565"/>
                    </a:lnTo>
                    <a:lnTo>
                      <a:pt x="1487" y="1630"/>
                    </a:lnTo>
                    <a:lnTo>
                      <a:pt x="1537" y="1687"/>
                    </a:lnTo>
                    <a:lnTo>
                      <a:pt x="1588" y="1739"/>
                    </a:lnTo>
                    <a:lnTo>
                      <a:pt x="1638" y="1785"/>
                    </a:lnTo>
                    <a:lnTo>
                      <a:pt x="1687" y="1825"/>
                    </a:lnTo>
                    <a:lnTo>
                      <a:pt x="1736" y="1861"/>
                    </a:lnTo>
                    <a:lnTo>
                      <a:pt x="1783" y="1892"/>
                    </a:lnTo>
                    <a:lnTo>
                      <a:pt x="1829" y="1918"/>
                    </a:lnTo>
                    <a:lnTo>
                      <a:pt x="1874" y="1941"/>
                    </a:lnTo>
                    <a:lnTo>
                      <a:pt x="1917" y="1960"/>
                    </a:lnTo>
                    <a:lnTo>
                      <a:pt x="1957" y="1975"/>
                    </a:lnTo>
                    <a:lnTo>
                      <a:pt x="1995" y="1988"/>
                    </a:lnTo>
                    <a:lnTo>
                      <a:pt x="2031" y="1997"/>
                    </a:lnTo>
                    <a:lnTo>
                      <a:pt x="2063" y="2004"/>
                    </a:lnTo>
                    <a:lnTo>
                      <a:pt x="2093" y="2009"/>
                    </a:lnTo>
                    <a:lnTo>
                      <a:pt x="2119" y="2013"/>
                    </a:lnTo>
                    <a:lnTo>
                      <a:pt x="2142" y="2015"/>
                    </a:lnTo>
                    <a:lnTo>
                      <a:pt x="2159" y="2016"/>
                    </a:lnTo>
                    <a:lnTo>
                      <a:pt x="2174" y="2016"/>
                    </a:lnTo>
                    <a:lnTo>
                      <a:pt x="2183" y="2016"/>
                    </a:lnTo>
                    <a:lnTo>
                      <a:pt x="2188" y="2016"/>
                    </a:lnTo>
                    <a:lnTo>
                      <a:pt x="2206" y="2017"/>
                    </a:lnTo>
                    <a:lnTo>
                      <a:pt x="2222" y="2024"/>
                    </a:lnTo>
                    <a:lnTo>
                      <a:pt x="2236" y="2034"/>
                    </a:lnTo>
                    <a:lnTo>
                      <a:pt x="2245" y="2049"/>
                    </a:lnTo>
                    <a:lnTo>
                      <a:pt x="2248" y="2054"/>
                    </a:lnTo>
                    <a:lnTo>
                      <a:pt x="2250" y="2059"/>
                    </a:lnTo>
                    <a:lnTo>
                      <a:pt x="2252" y="2076"/>
                    </a:lnTo>
                    <a:lnTo>
                      <a:pt x="2250" y="2093"/>
                    </a:lnTo>
                    <a:lnTo>
                      <a:pt x="2244" y="2107"/>
                    </a:lnTo>
                    <a:lnTo>
                      <a:pt x="2234" y="2121"/>
                    </a:lnTo>
                    <a:lnTo>
                      <a:pt x="2219" y="2130"/>
                    </a:lnTo>
                    <a:lnTo>
                      <a:pt x="2143" y="2165"/>
                    </a:lnTo>
                    <a:lnTo>
                      <a:pt x="2067" y="2195"/>
                    </a:lnTo>
                    <a:lnTo>
                      <a:pt x="1993" y="2216"/>
                    </a:lnTo>
                    <a:lnTo>
                      <a:pt x="1920" y="2232"/>
                    </a:lnTo>
                    <a:lnTo>
                      <a:pt x="1847" y="2242"/>
                    </a:lnTo>
                    <a:lnTo>
                      <a:pt x="1776" y="2247"/>
                    </a:lnTo>
                    <a:lnTo>
                      <a:pt x="1706" y="2246"/>
                    </a:lnTo>
                    <a:lnTo>
                      <a:pt x="1637" y="2240"/>
                    </a:lnTo>
                    <a:lnTo>
                      <a:pt x="1569" y="2229"/>
                    </a:lnTo>
                    <a:lnTo>
                      <a:pt x="1503" y="2214"/>
                    </a:lnTo>
                    <a:lnTo>
                      <a:pt x="1438" y="2196"/>
                    </a:lnTo>
                    <a:lnTo>
                      <a:pt x="1375" y="2173"/>
                    </a:lnTo>
                    <a:lnTo>
                      <a:pt x="1313" y="2148"/>
                    </a:lnTo>
                    <a:lnTo>
                      <a:pt x="1253" y="2119"/>
                    </a:lnTo>
                    <a:lnTo>
                      <a:pt x="1195" y="2086"/>
                    </a:lnTo>
                    <a:lnTo>
                      <a:pt x="1139" y="2053"/>
                    </a:lnTo>
                    <a:lnTo>
                      <a:pt x="1084" y="2017"/>
                    </a:lnTo>
                    <a:lnTo>
                      <a:pt x="1031" y="1979"/>
                    </a:lnTo>
                    <a:lnTo>
                      <a:pt x="979" y="1940"/>
                    </a:lnTo>
                    <a:lnTo>
                      <a:pt x="931" y="1899"/>
                    </a:lnTo>
                    <a:lnTo>
                      <a:pt x="883" y="1859"/>
                    </a:lnTo>
                    <a:lnTo>
                      <a:pt x="839" y="1817"/>
                    </a:lnTo>
                    <a:lnTo>
                      <a:pt x="796" y="1775"/>
                    </a:lnTo>
                    <a:lnTo>
                      <a:pt x="755" y="1734"/>
                    </a:lnTo>
                    <a:lnTo>
                      <a:pt x="717" y="1693"/>
                    </a:lnTo>
                    <a:lnTo>
                      <a:pt x="681" y="1653"/>
                    </a:lnTo>
                    <a:lnTo>
                      <a:pt x="648" y="1614"/>
                    </a:lnTo>
                    <a:lnTo>
                      <a:pt x="617" y="1577"/>
                    </a:lnTo>
                    <a:lnTo>
                      <a:pt x="588" y="1541"/>
                    </a:lnTo>
                    <a:lnTo>
                      <a:pt x="562" y="1508"/>
                    </a:lnTo>
                    <a:lnTo>
                      <a:pt x="539" y="1477"/>
                    </a:lnTo>
                    <a:lnTo>
                      <a:pt x="519" y="1449"/>
                    </a:lnTo>
                    <a:lnTo>
                      <a:pt x="501" y="1424"/>
                    </a:lnTo>
                    <a:lnTo>
                      <a:pt x="486" y="1402"/>
                    </a:lnTo>
                    <a:lnTo>
                      <a:pt x="87" y="1606"/>
                    </a:lnTo>
                    <a:lnTo>
                      <a:pt x="71" y="1611"/>
                    </a:lnTo>
                    <a:lnTo>
                      <a:pt x="55" y="1612"/>
                    </a:lnTo>
                    <a:lnTo>
                      <a:pt x="39" y="1609"/>
                    </a:lnTo>
                    <a:lnTo>
                      <a:pt x="25" y="1601"/>
                    </a:lnTo>
                    <a:lnTo>
                      <a:pt x="13" y="1589"/>
                    </a:lnTo>
                    <a:lnTo>
                      <a:pt x="5" y="1576"/>
                    </a:lnTo>
                    <a:lnTo>
                      <a:pt x="0" y="1561"/>
                    </a:lnTo>
                    <a:lnTo>
                      <a:pt x="0" y="1545"/>
                    </a:lnTo>
                    <a:lnTo>
                      <a:pt x="184" y="53"/>
                    </a:lnTo>
                    <a:lnTo>
                      <a:pt x="188" y="39"/>
                    </a:lnTo>
                    <a:lnTo>
                      <a:pt x="194" y="26"/>
                    </a:lnTo>
                    <a:lnTo>
                      <a:pt x="205" y="16"/>
                    </a:lnTo>
                    <a:lnTo>
                      <a:pt x="216" y="6"/>
                    </a:lnTo>
                    <a:lnTo>
                      <a:pt x="230" y="1"/>
                    </a:lnTo>
                    <a:lnTo>
                      <a:pt x="2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7"/>
              <p:cNvSpPr>
                <a:spLocks/>
              </p:cNvSpPr>
              <p:nvPr/>
            </p:nvSpPr>
            <p:spPr bwMode="auto">
              <a:xfrm>
                <a:off x="-432" y="-310"/>
                <a:ext cx="205" cy="204"/>
              </a:xfrm>
              <a:custGeom>
                <a:avLst/>
                <a:gdLst>
                  <a:gd name="T0" fmla="*/ 546 w 2253"/>
                  <a:gd name="T1" fmla="*/ 1 h 2246"/>
                  <a:gd name="T2" fmla="*/ 684 w 2253"/>
                  <a:gd name="T3" fmla="*/ 18 h 2246"/>
                  <a:gd name="T4" fmla="*/ 814 w 2253"/>
                  <a:gd name="T5" fmla="*/ 51 h 2246"/>
                  <a:gd name="T6" fmla="*/ 939 w 2253"/>
                  <a:gd name="T7" fmla="*/ 99 h 2246"/>
                  <a:gd name="T8" fmla="*/ 1058 w 2253"/>
                  <a:gd name="T9" fmla="*/ 160 h 2246"/>
                  <a:gd name="T10" fmla="*/ 1169 w 2253"/>
                  <a:gd name="T11" fmla="*/ 230 h 2246"/>
                  <a:gd name="T12" fmla="*/ 1273 w 2253"/>
                  <a:gd name="T13" fmla="*/ 307 h 2246"/>
                  <a:gd name="T14" fmla="*/ 1369 w 2253"/>
                  <a:gd name="T15" fmla="*/ 388 h 2246"/>
                  <a:gd name="T16" fmla="*/ 1457 w 2253"/>
                  <a:gd name="T17" fmla="*/ 471 h 2246"/>
                  <a:gd name="T18" fmla="*/ 1535 w 2253"/>
                  <a:gd name="T19" fmla="*/ 553 h 2246"/>
                  <a:gd name="T20" fmla="*/ 1605 w 2253"/>
                  <a:gd name="T21" fmla="*/ 632 h 2246"/>
                  <a:gd name="T22" fmla="*/ 1664 w 2253"/>
                  <a:gd name="T23" fmla="*/ 705 h 2246"/>
                  <a:gd name="T24" fmla="*/ 1714 w 2253"/>
                  <a:gd name="T25" fmla="*/ 769 h 2246"/>
                  <a:gd name="T26" fmla="*/ 1752 w 2253"/>
                  <a:gd name="T27" fmla="*/ 823 h 2246"/>
                  <a:gd name="T28" fmla="*/ 2166 w 2253"/>
                  <a:gd name="T29" fmla="*/ 641 h 2246"/>
                  <a:gd name="T30" fmla="*/ 2197 w 2253"/>
                  <a:gd name="T31" fmla="*/ 634 h 2246"/>
                  <a:gd name="T32" fmla="*/ 2227 w 2253"/>
                  <a:gd name="T33" fmla="*/ 646 h 2246"/>
                  <a:gd name="T34" fmla="*/ 2248 w 2253"/>
                  <a:gd name="T35" fmla="*/ 671 h 2246"/>
                  <a:gd name="T36" fmla="*/ 2253 w 2253"/>
                  <a:gd name="T37" fmla="*/ 702 h 2246"/>
                  <a:gd name="T38" fmla="*/ 2065 w 2253"/>
                  <a:gd name="T39" fmla="*/ 2208 h 2246"/>
                  <a:gd name="T40" fmla="*/ 2049 w 2253"/>
                  <a:gd name="T41" fmla="*/ 2231 h 2246"/>
                  <a:gd name="T42" fmla="*/ 2022 w 2253"/>
                  <a:gd name="T43" fmla="*/ 2244 h 2246"/>
                  <a:gd name="T44" fmla="*/ 1994 w 2253"/>
                  <a:gd name="T45" fmla="*/ 2244 h 2246"/>
                  <a:gd name="T46" fmla="*/ 677 w 2253"/>
                  <a:gd name="T47" fmla="*/ 1506 h 2246"/>
                  <a:gd name="T48" fmla="*/ 654 w 2253"/>
                  <a:gd name="T49" fmla="*/ 1483 h 2246"/>
                  <a:gd name="T50" fmla="*/ 646 w 2253"/>
                  <a:gd name="T51" fmla="*/ 1452 h 2246"/>
                  <a:gd name="T52" fmla="*/ 656 w 2253"/>
                  <a:gd name="T53" fmla="*/ 1421 h 2246"/>
                  <a:gd name="T54" fmla="*/ 679 w 2253"/>
                  <a:gd name="T55" fmla="*/ 1400 h 2246"/>
                  <a:gd name="T56" fmla="*/ 1066 w 2253"/>
                  <a:gd name="T57" fmla="*/ 1096 h 2246"/>
                  <a:gd name="T58" fmla="*/ 981 w 2253"/>
                  <a:gd name="T59" fmla="*/ 943 h 2246"/>
                  <a:gd name="T60" fmla="*/ 903 w 2253"/>
                  <a:gd name="T61" fmla="*/ 811 h 2246"/>
                  <a:gd name="T62" fmla="*/ 816 w 2253"/>
                  <a:gd name="T63" fmla="*/ 681 h 2246"/>
                  <a:gd name="T64" fmla="*/ 716 w 2253"/>
                  <a:gd name="T65" fmla="*/ 559 h 2246"/>
                  <a:gd name="T66" fmla="*/ 616 w 2253"/>
                  <a:gd name="T67" fmla="*/ 462 h 2246"/>
                  <a:gd name="T68" fmla="*/ 517 w 2253"/>
                  <a:gd name="T69" fmla="*/ 386 h 2246"/>
                  <a:gd name="T70" fmla="*/ 423 w 2253"/>
                  <a:gd name="T71" fmla="*/ 329 h 2246"/>
                  <a:gd name="T72" fmla="*/ 337 w 2253"/>
                  <a:gd name="T73" fmla="*/ 287 h 2246"/>
                  <a:gd name="T74" fmla="*/ 257 w 2253"/>
                  <a:gd name="T75" fmla="*/ 259 h 2246"/>
                  <a:gd name="T76" fmla="*/ 189 w 2253"/>
                  <a:gd name="T77" fmla="*/ 242 h 2246"/>
                  <a:gd name="T78" fmla="*/ 134 w 2253"/>
                  <a:gd name="T79" fmla="*/ 234 h 2246"/>
                  <a:gd name="T80" fmla="*/ 93 w 2253"/>
                  <a:gd name="T81" fmla="*/ 231 h 2246"/>
                  <a:gd name="T82" fmla="*/ 69 w 2253"/>
                  <a:gd name="T83" fmla="*/ 231 h 2246"/>
                  <a:gd name="T84" fmla="*/ 46 w 2253"/>
                  <a:gd name="T85" fmla="*/ 230 h 2246"/>
                  <a:gd name="T86" fmla="*/ 17 w 2253"/>
                  <a:gd name="T87" fmla="*/ 212 h 2246"/>
                  <a:gd name="T88" fmla="*/ 5 w 2253"/>
                  <a:gd name="T89" fmla="*/ 192 h 2246"/>
                  <a:gd name="T90" fmla="*/ 0 w 2253"/>
                  <a:gd name="T91" fmla="*/ 170 h 2246"/>
                  <a:gd name="T92" fmla="*/ 9 w 2253"/>
                  <a:gd name="T93" fmla="*/ 139 h 2246"/>
                  <a:gd name="T94" fmla="*/ 33 w 2253"/>
                  <a:gd name="T95" fmla="*/ 116 h 2246"/>
                  <a:gd name="T96" fmla="*/ 185 w 2253"/>
                  <a:gd name="T97" fmla="*/ 52 h 2246"/>
                  <a:gd name="T98" fmla="*/ 333 w 2253"/>
                  <a:gd name="T99" fmla="*/ 13 h 2246"/>
                  <a:gd name="T100" fmla="*/ 477 w 2253"/>
                  <a:gd name="T101" fmla="*/ 0 h 2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53" h="2246">
                    <a:moveTo>
                      <a:pt x="477" y="0"/>
                    </a:moveTo>
                    <a:lnTo>
                      <a:pt x="546" y="1"/>
                    </a:lnTo>
                    <a:lnTo>
                      <a:pt x="616" y="6"/>
                    </a:lnTo>
                    <a:lnTo>
                      <a:pt x="684" y="18"/>
                    </a:lnTo>
                    <a:lnTo>
                      <a:pt x="750" y="32"/>
                    </a:lnTo>
                    <a:lnTo>
                      <a:pt x="814" y="51"/>
                    </a:lnTo>
                    <a:lnTo>
                      <a:pt x="877" y="74"/>
                    </a:lnTo>
                    <a:lnTo>
                      <a:pt x="939" y="99"/>
                    </a:lnTo>
                    <a:lnTo>
                      <a:pt x="999" y="128"/>
                    </a:lnTo>
                    <a:lnTo>
                      <a:pt x="1058" y="160"/>
                    </a:lnTo>
                    <a:lnTo>
                      <a:pt x="1115" y="193"/>
                    </a:lnTo>
                    <a:lnTo>
                      <a:pt x="1169" y="230"/>
                    </a:lnTo>
                    <a:lnTo>
                      <a:pt x="1222" y="267"/>
                    </a:lnTo>
                    <a:lnTo>
                      <a:pt x="1273" y="307"/>
                    </a:lnTo>
                    <a:lnTo>
                      <a:pt x="1322" y="347"/>
                    </a:lnTo>
                    <a:lnTo>
                      <a:pt x="1369" y="388"/>
                    </a:lnTo>
                    <a:lnTo>
                      <a:pt x="1414" y="429"/>
                    </a:lnTo>
                    <a:lnTo>
                      <a:pt x="1457" y="471"/>
                    </a:lnTo>
                    <a:lnTo>
                      <a:pt x="1497" y="513"/>
                    </a:lnTo>
                    <a:lnTo>
                      <a:pt x="1535" y="553"/>
                    </a:lnTo>
                    <a:lnTo>
                      <a:pt x="1571" y="593"/>
                    </a:lnTo>
                    <a:lnTo>
                      <a:pt x="1605" y="632"/>
                    </a:lnTo>
                    <a:lnTo>
                      <a:pt x="1636" y="670"/>
                    </a:lnTo>
                    <a:lnTo>
                      <a:pt x="1664" y="705"/>
                    </a:lnTo>
                    <a:lnTo>
                      <a:pt x="1690" y="738"/>
                    </a:lnTo>
                    <a:lnTo>
                      <a:pt x="1714" y="769"/>
                    </a:lnTo>
                    <a:lnTo>
                      <a:pt x="1735" y="798"/>
                    </a:lnTo>
                    <a:lnTo>
                      <a:pt x="1752" y="823"/>
                    </a:lnTo>
                    <a:lnTo>
                      <a:pt x="1767" y="844"/>
                    </a:lnTo>
                    <a:lnTo>
                      <a:pt x="2166" y="641"/>
                    </a:lnTo>
                    <a:lnTo>
                      <a:pt x="2182" y="635"/>
                    </a:lnTo>
                    <a:lnTo>
                      <a:pt x="2197" y="634"/>
                    </a:lnTo>
                    <a:lnTo>
                      <a:pt x="2213" y="637"/>
                    </a:lnTo>
                    <a:lnTo>
                      <a:pt x="2227" y="646"/>
                    </a:lnTo>
                    <a:lnTo>
                      <a:pt x="2240" y="657"/>
                    </a:lnTo>
                    <a:lnTo>
                      <a:pt x="2248" y="671"/>
                    </a:lnTo>
                    <a:lnTo>
                      <a:pt x="2252" y="686"/>
                    </a:lnTo>
                    <a:lnTo>
                      <a:pt x="2253" y="702"/>
                    </a:lnTo>
                    <a:lnTo>
                      <a:pt x="2068" y="2193"/>
                    </a:lnTo>
                    <a:lnTo>
                      <a:pt x="2065" y="2208"/>
                    </a:lnTo>
                    <a:lnTo>
                      <a:pt x="2058" y="2220"/>
                    </a:lnTo>
                    <a:lnTo>
                      <a:pt x="2049" y="2231"/>
                    </a:lnTo>
                    <a:lnTo>
                      <a:pt x="2036" y="2240"/>
                    </a:lnTo>
                    <a:lnTo>
                      <a:pt x="2022" y="2244"/>
                    </a:lnTo>
                    <a:lnTo>
                      <a:pt x="2007" y="2246"/>
                    </a:lnTo>
                    <a:lnTo>
                      <a:pt x="1994" y="2244"/>
                    </a:lnTo>
                    <a:lnTo>
                      <a:pt x="1981" y="2238"/>
                    </a:lnTo>
                    <a:lnTo>
                      <a:pt x="677" y="1506"/>
                    </a:lnTo>
                    <a:lnTo>
                      <a:pt x="664" y="1495"/>
                    </a:lnTo>
                    <a:lnTo>
                      <a:pt x="654" y="1483"/>
                    </a:lnTo>
                    <a:lnTo>
                      <a:pt x="648" y="1468"/>
                    </a:lnTo>
                    <a:lnTo>
                      <a:pt x="646" y="1452"/>
                    </a:lnTo>
                    <a:lnTo>
                      <a:pt x="649" y="1435"/>
                    </a:lnTo>
                    <a:lnTo>
                      <a:pt x="656" y="1421"/>
                    </a:lnTo>
                    <a:lnTo>
                      <a:pt x="665" y="1409"/>
                    </a:lnTo>
                    <a:lnTo>
                      <a:pt x="679" y="1400"/>
                    </a:lnTo>
                    <a:lnTo>
                      <a:pt x="1111" y="1180"/>
                    </a:lnTo>
                    <a:lnTo>
                      <a:pt x="1066" y="1096"/>
                    </a:lnTo>
                    <a:lnTo>
                      <a:pt x="1023" y="1017"/>
                    </a:lnTo>
                    <a:lnTo>
                      <a:pt x="981" y="943"/>
                    </a:lnTo>
                    <a:lnTo>
                      <a:pt x="942" y="875"/>
                    </a:lnTo>
                    <a:lnTo>
                      <a:pt x="903" y="811"/>
                    </a:lnTo>
                    <a:lnTo>
                      <a:pt x="866" y="752"/>
                    </a:lnTo>
                    <a:lnTo>
                      <a:pt x="816" y="681"/>
                    </a:lnTo>
                    <a:lnTo>
                      <a:pt x="765" y="618"/>
                    </a:lnTo>
                    <a:lnTo>
                      <a:pt x="716" y="559"/>
                    </a:lnTo>
                    <a:lnTo>
                      <a:pt x="665" y="507"/>
                    </a:lnTo>
                    <a:lnTo>
                      <a:pt x="616" y="462"/>
                    </a:lnTo>
                    <a:lnTo>
                      <a:pt x="566" y="421"/>
                    </a:lnTo>
                    <a:lnTo>
                      <a:pt x="517" y="386"/>
                    </a:lnTo>
                    <a:lnTo>
                      <a:pt x="470" y="355"/>
                    </a:lnTo>
                    <a:lnTo>
                      <a:pt x="423" y="329"/>
                    </a:lnTo>
                    <a:lnTo>
                      <a:pt x="379" y="306"/>
                    </a:lnTo>
                    <a:lnTo>
                      <a:pt x="337" y="287"/>
                    </a:lnTo>
                    <a:lnTo>
                      <a:pt x="295" y="271"/>
                    </a:lnTo>
                    <a:lnTo>
                      <a:pt x="257" y="259"/>
                    </a:lnTo>
                    <a:lnTo>
                      <a:pt x="222" y="249"/>
                    </a:lnTo>
                    <a:lnTo>
                      <a:pt x="189" y="242"/>
                    </a:lnTo>
                    <a:lnTo>
                      <a:pt x="160" y="237"/>
                    </a:lnTo>
                    <a:lnTo>
                      <a:pt x="134" y="234"/>
                    </a:lnTo>
                    <a:lnTo>
                      <a:pt x="111" y="232"/>
                    </a:lnTo>
                    <a:lnTo>
                      <a:pt x="93" y="231"/>
                    </a:lnTo>
                    <a:lnTo>
                      <a:pt x="78" y="231"/>
                    </a:lnTo>
                    <a:lnTo>
                      <a:pt x="69" y="231"/>
                    </a:lnTo>
                    <a:lnTo>
                      <a:pt x="64" y="231"/>
                    </a:lnTo>
                    <a:lnTo>
                      <a:pt x="46" y="230"/>
                    </a:lnTo>
                    <a:lnTo>
                      <a:pt x="31" y="222"/>
                    </a:lnTo>
                    <a:lnTo>
                      <a:pt x="17" y="212"/>
                    </a:lnTo>
                    <a:lnTo>
                      <a:pt x="7" y="197"/>
                    </a:lnTo>
                    <a:lnTo>
                      <a:pt x="5" y="192"/>
                    </a:lnTo>
                    <a:lnTo>
                      <a:pt x="3" y="187"/>
                    </a:lnTo>
                    <a:lnTo>
                      <a:pt x="0" y="170"/>
                    </a:lnTo>
                    <a:lnTo>
                      <a:pt x="3" y="154"/>
                    </a:lnTo>
                    <a:lnTo>
                      <a:pt x="9" y="139"/>
                    </a:lnTo>
                    <a:lnTo>
                      <a:pt x="19" y="126"/>
                    </a:lnTo>
                    <a:lnTo>
                      <a:pt x="33" y="116"/>
                    </a:lnTo>
                    <a:lnTo>
                      <a:pt x="109" y="81"/>
                    </a:lnTo>
                    <a:lnTo>
                      <a:pt x="185" y="52"/>
                    </a:lnTo>
                    <a:lnTo>
                      <a:pt x="259" y="30"/>
                    </a:lnTo>
                    <a:lnTo>
                      <a:pt x="333" y="13"/>
                    </a:lnTo>
                    <a:lnTo>
                      <a:pt x="406" y="4"/>
                    </a:lnTo>
                    <a:lnTo>
                      <a:pt x="4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9098327" y="1053622"/>
            <a:ext cx="2830914" cy="1689577"/>
            <a:chOff x="9098327" y="1053622"/>
            <a:chExt cx="2830914" cy="1689577"/>
          </a:xfrm>
        </p:grpSpPr>
        <p:sp>
          <p:nvSpPr>
            <p:cNvPr id="141" name="Rectangle 140"/>
            <p:cNvSpPr/>
            <p:nvPr/>
          </p:nvSpPr>
          <p:spPr>
            <a:xfrm>
              <a:off x="9098327" y="1053622"/>
              <a:ext cx="2830914" cy="16895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9966198" y="2135075"/>
              <a:ext cx="10951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Payment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43" name="Group 20"/>
            <p:cNvGrpSpPr>
              <a:grpSpLocks noChangeAspect="1"/>
            </p:cNvGrpSpPr>
            <p:nvPr/>
          </p:nvGrpSpPr>
          <p:grpSpPr bwMode="auto">
            <a:xfrm>
              <a:off x="10213533" y="1445644"/>
              <a:ext cx="600502" cy="685271"/>
              <a:chOff x="-924" y="244"/>
              <a:chExt cx="2869" cy="3274"/>
            </a:xfrm>
            <a:solidFill>
              <a:schemeClr val="bg1"/>
            </a:solidFill>
          </p:grpSpPr>
          <p:sp>
            <p:nvSpPr>
              <p:cNvPr id="144" name="Freeform 22"/>
              <p:cNvSpPr>
                <a:spLocks/>
              </p:cNvSpPr>
              <p:nvPr/>
            </p:nvSpPr>
            <p:spPr bwMode="auto">
              <a:xfrm>
                <a:off x="715" y="2493"/>
                <a:ext cx="206" cy="410"/>
              </a:xfrm>
              <a:custGeom>
                <a:avLst/>
                <a:gdLst>
                  <a:gd name="T0" fmla="*/ 0 w 411"/>
                  <a:gd name="T1" fmla="*/ 0 h 819"/>
                  <a:gd name="T2" fmla="*/ 205 w 411"/>
                  <a:gd name="T3" fmla="*/ 0 h 819"/>
                  <a:gd name="T4" fmla="*/ 233 w 411"/>
                  <a:gd name="T5" fmla="*/ 2 h 819"/>
                  <a:gd name="T6" fmla="*/ 261 w 411"/>
                  <a:gd name="T7" fmla="*/ 6 h 819"/>
                  <a:gd name="T8" fmla="*/ 289 w 411"/>
                  <a:gd name="T9" fmla="*/ 14 h 819"/>
                  <a:gd name="T10" fmla="*/ 317 w 411"/>
                  <a:gd name="T11" fmla="*/ 26 h 819"/>
                  <a:gd name="T12" fmla="*/ 343 w 411"/>
                  <a:gd name="T13" fmla="*/ 42 h 819"/>
                  <a:gd name="T14" fmla="*/ 365 w 411"/>
                  <a:gd name="T15" fmla="*/ 62 h 819"/>
                  <a:gd name="T16" fmla="*/ 383 w 411"/>
                  <a:gd name="T17" fmla="*/ 90 h 819"/>
                  <a:gd name="T18" fmla="*/ 397 w 411"/>
                  <a:gd name="T19" fmla="*/ 121 h 819"/>
                  <a:gd name="T20" fmla="*/ 407 w 411"/>
                  <a:gd name="T21" fmla="*/ 159 h 819"/>
                  <a:gd name="T22" fmla="*/ 411 w 411"/>
                  <a:gd name="T23" fmla="*/ 205 h 819"/>
                  <a:gd name="T24" fmla="*/ 411 w 411"/>
                  <a:gd name="T25" fmla="*/ 616 h 819"/>
                  <a:gd name="T26" fmla="*/ 407 w 411"/>
                  <a:gd name="T27" fmla="*/ 662 h 819"/>
                  <a:gd name="T28" fmla="*/ 397 w 411"/>
                  <a:gd name="T29" fmla="*/ 700 h 819"/>
                  <a:gd name="T30" fmla="*/ 383 w 411"/>
                  <a:gd name="T31" fmla="*/ 731 h 819"/>
                  <a:gd name="T32" fmla="*/ 365 w 411"/>
                  <a:gd name="T33" fmla="*/ 757 h 819"/>
                  <a:gd name="T34" fmla="*/ 343 w 411"/>
                  <a:gd name="T35" fmla="*/ 779 h 819"/>
                  <a:gd name="T36" fmla="*/ 317 w 411"/>
                  <a:gd name="T37" fmla="*/ 795 h 819"/>
                  <a:gd name="T38" fmla="*/ 289 w 411"/>
                  <a:gd name="T39" fmla="*/ 805 h 819"/>
                  <a:gd name="T40" fmla="*/ 261 w 411"/>
                  <a:gd name="T41" fmla="*/ 813 h 819"/>
                  <a:gd name="T42" fmla="*/ 233 w 411"/>
                  <a:gd name="T43" fmla="*/ 817 h 819"/>
                  <a:gd name="T44" fmla="*/ 205 w 411"/>
                  <a:gd name="T45" fmla="*/ 819 h 819"/>
                  <a:gd name="T46" fmla="*/ 0 w 411"/>
                  <a:gd name="T47" fmla="*/ 819 h 819"/>
                  <a:gd name="T48" fmla="*/ 0 w 411"/>
                  <a:gd name="T49" fmla="*/ 0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1" h="819">
                    <a:moveTo>
                      <a:pt x="0" y="0"/>
                    </a:moveTo>
                    <a:lnTo>
                      <a:pt x="205" y="0"/>
                    </a:lnTo>
                    <a:lnTo>
                      <a:pt x="233" y="2"/>
                    </a:lnTo>
                    <a:lnTo>
                      <a:pt x="261" y="6"/>
                    </a:lnTo>
                    <a:lnTo>
                      <a:pt x="289" y="14"/>
                    </a:lnTo>
                    <a:lnTo>
                      <a:pt x="317" y="26"/>
                    </a:lnTo>
                    <a:lnTo>
                      <a:pt x="343" y="42"/>
                    </a:lnTo>
                    <a:lnTo>
                      <a:pt x="365" y="62"/>
                    </a:lnTo>
                    <a:lnTo>
                      <a:pt x="383" y="90"/>
                    </a:lnTo>
                    <a:lnTo>
                      <a:pt x="397" y="121"/>
                    </a:lnTo>
                    <a:lnTo>
                      <a:pt x="407" y="159"/>
                    </a:lnTo>
                    <a:lnTo>
                      <a:pt x="411" y="205"/>
                    </a:lnTo>
                    <a:lnTo>
                      <a:pt x="411" y="616"/>
                    </a:lnTo>
                    <a:lnTo>
                      <a:pt x="407" y="662"/>
                    </a:lnTo>
                    <a:lnTo>
                      <a:pt x="397" y="700"/>
                    </a:lnTo>
                    <a:lnTo>
                      <a:pt x="383" y="731"/>
                    </a:lnTo>
                    <a:lnTo>
                      <a:pt x="365" y="757"/>
                    </a:lnTo>
                    <a:lnTo>
                      <a:pt x="343" y="779"/>
                    </a:lnTo>
                    <a:lnTo>
                      <a:pt x="317" y="795"/>
                    </a:lnTo>
                    <a:lnTo>
                      <a:pt x="289" y="805"/>
                    </a:lnTo>
                    <a:lnTo>
                      <a:pt x="261" y="813"/>
                    </a:lnTo>
                    <a:lnTo>
                      <a:pt x="233" y="817"/>
                    </a:lnTo>
                    <a:lnTo>
                      <a:pt x="205" y="819"/>
                    </a:lnTo>
                    <a:lnTo>
                      <a:pt x="0" y="8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3"/>
              <p:cNvSpPr>
                <a:spLocks/>
              </p:cNvSpPr>
              <p:nvPr/>
            </p:nvSpPr>
            <p:spPr bwMode="auto">
              <a:xfrm>
                <a:off x="306" y="1880"/>
                <a:ext cx="205" cy="409"/>
              </a:xfrm>
              <a:custGeom>
                <a:avLst/>
                <a:gdLst>
                  <a:gd name="T0" fmla="*/ 206 w 411"/>
                  <a:gd name="T1" fmla="*/ 0 h 819"/>
                  <a:gd name="T2" fmla="*/ 411 w 411"/>
                  <a:gd name="T3" fmla="*/ 0 h 819"/>
                  <a:gd name="T4" fmla="*/ 411 w 411"/>
                  <a:gd name="T5" fmla="*/ 819 h 819"/>
                  <a:gd name="T6" fmla="*/ 206 w 411"/>
                  <a:gd name="T7" fmla="*/ 819 h 819"/>
                  <a:gd name="T8" fmla="*/ 178 w 411"/>
                  <a:gd name="T9" fmla="*/ 817 h 819"/>
                  <a:gd name="T10" fmla="*/ 148 w 411"/>
                  <a:gd name="T11" fmla="*/ 813 h 819"/>
                  <a:gd name="T12" fmla="*/ 120 w 411"/>
                  <a:gd name="T13" fmla="*/ 805 h 819"/>
                  <a:gd name="T14" fmla="*/ 94 w 411"/>
                  <a:gd name="T15" fmla="*/ 793 h 819"/>
                  <a:gd name="T16" fmla="*/ 68 w 411"/>
                  <a:gd name="T17" fmla="*/ 777 h 819"/>
                  <a:gd name="T18" fmla="*/ 46 w 411"/>
                  <a:gd name="T19" fmla="*/ 757 h 819"/>
                  <a:gd name="T20" fmla="*/ 28 w 411"/>
                  <a:gd name="T21" fmla="*/ 730 h 819"/>
                  <a:gd name="T22" fmla="*/ 12 w 411"/>
                  <a:gd name="T23" fmla="*/ 698 h 819"/>
                  <a:gd name="T24" fmla="*/ 4 w 411"/>
                  <a:gd name="T25" fmla="*/ 660 h 819"/>
                  <a:gd name="T26" fmla="*/ 0 w 411"/>
                  <a:gd name="T27" fmla="*/ 614 h 819"/>
                  <a:gd name="T28" fmla="*/ 0 w 411"/>
                  <a:gd name="T29" fmla="*/ 203 h 819"/>
                  <a:gd name="T30" fmla="*/ 4 w 411"/>
                  <a:gd name="T31" fmla="*/ 157 h 819"/>
                  <a:gd name="T32" fmla="*/ 12 w 411"/>
                  <a:gd name="T33" fmla="*/ 120 h 819"/>
                  <a:gd name="T34" fmla="*/ 28 w 411"/>
                  <a:gd name="T35" fmla="*/ 88 h 819"/>
                  <a:gd name="T36" fmla="*/ 46 w 411"/>
                  <a:gd name="T37" fmla="*/ 62 h 819"/>
                  <a:gd name="T38" fmla="*/ 68 w 411"/>
                  <a:gd name="T39" fmla="*/ 40 h 819"/>
                  <a:gd name="T40" fmla="*/ 94 w 411"/>
                  <a:gd name="T41" fmla="*/ 26 h 819"/>
                  <a:gd name="T42" fmla="*/ 120 w 411"/>
                  <a:gd name="T43" fmla="*/ 14 h 819"/>
                  <a:gd name="T44" fmla="*/ 148 w 411"/>
                  <a:gd name="T45" fmla="*/ 6 h 819"/>
                  <a:gd name="T46" fmla="*/ 178 w 411"/>
                  <a:gd name="T47" fmla="*/ 2 h 819"/>
                  <a:gd name="T48" fmla="*/ 206 w 411"/>
                  <a:gd name="T49" fmla="*/ 0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1" h="819">
                    <a:moveTo>
                      <a:pt x="206" y="0"/>
                    </a:moveTo>
                    <a:lnTo>
                      <a:pt x="411" y="0"/>
                    </a:lnTo>
                    <a:lnTo>
                      <a:pt x="411" y="819"/>
                    </a:lnTo>
                    <a:lnTo>
                      <a:pt x="206" y="819"/>
                    </a:lnTo>
                    <a:lnTo>
                      <a:pt x="178" y="817"/>
                    </a:lnTo>
                    <a:lnTo>
                      <a:pt x="148" y="813"/>
                    </a:lnTo>
                    <a:lnTo>
                      <a:pt x="120" y="805"/>
                    </a:lnTo>
                    <a:lnTo>
                      <a:pt x="94" y="793"/>
                    </a:lnTo>
                    <a:lnTo>
                      <a:pt x="68" y="777"/>
                    </a:lnTo>
                    <a:lnTo>
                      <a:pt x="46" y="757"/>
                    </a:lnTo>
                    <a:lnTo>
                      <a:pt x="28" y="730"/>
                    </a:lnTo>
                    <a:lnTo>
                      <a:pt x="12" y="698"/>
                    </a:lnTo>
                    <a:lnTo>
                      <a:pt x="4" y="660"/>
                    </a:lnTo>
                    <a:lnTo>
                      <a:pt x="0" y="614"/>
                    </a:lnTo>
                    <a:lnTo>
                      <a:pt x="0" y="203"/>
                    </a:lnTo>
                    <a:lnTo>
                      <a:pt x="4" y="157"/>
                    </a:lnTo>
                    <a:lnTo>
                      <a:pt x="12" y="120"/>
                    </a:lnTo>
                    <a:lnTo>
                      <a:pt x="28" y="88"/>
                    </a:lnTo>
                    <a:lnTo>
                      <a:pt x="46" y="62"/>
                    </a:lnTo>
                    <a:lnTo>
                      <a:pt x="68" y="40"/>
                    </a:lnTo>
                    <a:lnTo>
                      <a:pt x="94" y="26"/>
                    </a:lnTo>
                    <a:lnTo>
                      <a:pt x="120" y="14"/>
                    </a:lnTo>
                    <a:lnTo>
                      <a:pt x="148" y="6"/>
                    </a:lnTo>
                    <a:lnTo>
                      <a:pt x="178" y="2"/>
                    </a:lnTo>
                    <a:lnTo>
                      <a:pt x="2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4"/>
              <p:cNvSpPr>
                <a:spLocks noEditPoints="1"/>
              </p:cNvSpPr>
              <p:nvPr/>
            </p:nvSpPr>
            <p:spPr bwMode="auto">
              <a:xfrm>
                <a:off x="-924" y="244"/>
                <a:ext cx="2869" cy="3274"/>
              </a:xfrm>
              <a:custGeom>
                <a:avLst/>
                <a:gdLst>
                  <a:gd name="T0" fmla="*/ 2890 w 5738"/>
                  <a:gd name="T1" fmla="*/ 2565 h 6548"/>
                  <a:gd name="T2" fmla="*/ 2567 w 5738"/>
                  <a:gd name="T3" fmla="*/ 2868 h 6548"/>
                  <a:gd name="T4" fmla="*/ 2264 w 5738"/>
                  <a:gd name="T5" fmla="*/ 2998 h 6548"/>
                  <a:gd name="T6" fmla="*/ 2066 w 5738"/>
                  <a:gd name="T7" fmla="*/ 3319 h 6548"/>
                  <a:gd name="T8" fmla="*/ 2084 w 5738"/>
                  <a:gd name="T9" fmla="*/ 4108 h 6548"/>
                  <a:gd name="T10" fmla="*/ 2312 w 5738"/>
                  <a:gd name="T11" fmla="*/ 4395 h 6548"/>
                  <a:gd name="T12" fmla="*/ 2617 w 5738"/>
                  <a:gd name="T13" fmla="*/ 4497 h 6548"/>
                  <a:gd name="T14" fmla="*/ 2164 w 5738"/>
                  <a:gd name="T15" fmla="*/ 5340 h 6548"/>
                  <a:gd name="T16" fmla="*/ 2054 w 5738"/>
                  <a:gd name="T17" fmla="*/ 5571 h 6548"/>
                  <a:gd name="T18" fmla="*/ 2254 w 5738"/>
                  <a:gd name="T19" fmla="*/ 5729 h 6548"/>
                  <a:gd name="T20" fmla="*/ 2946 w 5738"/>
                  <a:gd name="T21" fmla="*/ 6094 h 6548"/>
                  <a:gd name="T22" fmla="*/ 3203 w 5738"/>
                  <a:gd name="T23" fmla="*/ 6094 h 6548"/>
                  <a:gd name="T24" fmla="*/ 3484 w 5738"/>
                  <a:gd name="T25" fmla="*/ 5729 h 6548"/>
                  <a:gd name="T26" fmla="*/ 3787 w 5738"/>
                  <a:gd name="T27" fmla="*/ 5653 h 6548"/>
                  <a:gd name="T28" fmla="*/ 4039 w 5738"/>
                  <a:gd name="T29" fmla="*/ 5400 h 6548"/>
                  <a:gd name="T30" fmla="*/ 4095 w 5738"/>
                  <a:gd name="T31" fmla="*/ 4622 h 6548"/>
                  <a:gd name="T32" fmla="*/ 3929 w 5738"/>
                  <a:gd name="T33" fmla="*/ 4268 h 6548"/>
                  <a:gd name="T34" fmla="*/ 3632 w 5738"/>
                  <a:gd name="T35" fmla="*/ 4108 h 6548"/>
                  <a:gd name="T36" fmla="*/ 3893 w 5738"/>
                  <a:gd name="T37" fmla="*/ 3271 h 6548"/>
                  <a:gd name="T38" fmla="*/ 4095 w 5738"/>
                  <a:gd name="T39" fmla="*/ 3112 h 6548"/>
                  <a:gd name="T40" fmla="*/ 3985 w 5738"/>
                  <a:gd name="T41" fmla="*/ 2882 h 6548"/>
                  <a:gd name="T42" fmla="*/ 3259 w 5738"/>
                  <a:gd name="T43" fmla="*/ 2565 h 6548"/>
                  <a:gd name="T44" fmla="*/ 4198 w 5738"/>
                  <a:gd name="T45" fmla="*/ 0 h 6548"/>
                  <a:gd name="T46" fmla="*/ 4545 w 5738"/>
                  <a:gd name="T47" fmla="*/ 135 h 6548"/>
                  <a:gd name="T48" fmla="*/ 4559 w 5738"/>
                  <a:gd name="T49" fmla="*/ 411 h 6548"/>
                  <a:gd name="T50" fmla="*/ 4328 w 5738"/>
                  <a:gd name="T51" fmla="*/ 724 h 6548"/>
                  <a:gd name="T52" fmla="*/ 4005 w 5738"/>
                  <a:gd name="T53" fmla="*/ 1007 h 6548"/>
                  <a:gd name="T54" fmla="*/ 3748 w 5738"/>
                  <a:gd name="T55" fmla="*/ 1194 h 6548"/>
                  <a:gd name="T56" fmla="*/ 3937 w 5738"/>
                  <a:gd name="T57" fmla="*/ 1308 h 6548"/>
                  <a:gd name="T58" fmla="*/ 4099 w 5738"/>
                  <a:gd name="T59" fmla="*/ 1630 h 6548"/>
                  <a:gd name="T60" fmla="*/ 4132 w 5738"/>
                  <a:gd name="T61" fmla="*/ 2007 h 6548"/>
                  <a:gd name="T62" fmla="*/ 4934 w 5738"/>
                  <a:gd name="T63" fmla="*/ 2759 h 6548"/>
                  <a:gd name="T64" fmla="*/ 5491 w 5738"/>
                  <a:gd name="T65" fmla="*/ 3815 h 6548"/>
                  <a:gd name="T66" fmla="*/ 5734 w 5738"/>
                  <a:gd name="T67" fmla="*/ 5091 h 6548"/>
                  <a:gd name="T68" fmla="*/ 5321 w 5738"/>
                  <a:gd name="T69" fmla="*/ 6235 h 6548"/>
                  <a:gd name="T70" fmla="*/ 3223 w 5738"/>
                  <a:gd name="T71" fmla="*/ 6542 h 6548"/>
                  <a:gd name="T72" fmla="*/ 1111 w 5738"/>
                  <a:gd name="T73" fmla="*/ 6389 h 6548"/>
                  <a:gd name="T74" fmla="*/ 4 w 5738"/>
                  <a:gd name="T75" fmla="*/ 5529 h 6548"/>
                  <a:gd name="T76" fmla="*/ 130 w 5738"/>
                  <a:gd name="T77" fmla="*/ 4220 h 6548"/>
                  <a:gd name="T78" fmla="*/ 588 w 5738"/>
                  <a:gd name="T79" fmla="*/ 3082 h 6548"/>
                  <a:gd name="T80" fmla="*/ 1314 w 5738"/>
                  <a:gd name="T81" fmla="*/ 2219 h 6548"/>
                  <a:gd name="T82" fmla="*/ 1659 w 5738"/>
                  <a:gd name="T83" fmla="*/ 1760 h 6548"/>
                  <a:gd name="T84" fmla="*/ 1715 w 5738"/>
                  <a:gd name="T85" fmla="*/ 1395 h 6548"/>
                  <a:gd name="T86" fmla="*/ 2034 w 5738"/>
                  <a:gd name="T87" fmla="*/ 1226 h 6548"/>
                  <a:gd name="T88" fmla="*/ 1833 w 5738"/>
                  <a:gd name="T89" fmla="*/ 1084 h 6548"/>
                  <a:gd name="T90" fmla="*/ 1516 w 5738"/>
                  <a:gd name="T91" fmla="*/ 825 h 6548"/>
                  <a:gd name="T92" fmla="*/ 1237 w 5738"/>
                  <a:gd name="T93" fmla="*/ 514 h 6548"/>
                  <a:gd name="T94" fmla="*/ 1151 w 5738"/>
                  <a:gd name="T95" fmla="*/ 219 h 6548"/>
                  <a:gd name="T96" fmla="*/ 1404 w 5738"/>
                  <a:gd name="T97" fmla="*/ 14 h 6548"/>
                  <a:gd name="T98" fmla="*/ 1845 w 5738"/>
                  <a:gd name="T99" fmla="*/ 50 h 6548"/>
                  <a:gd name="T100" fmla="*/ 2318 w 5738"/>
                  <a:gd name="T101" fmla="*/ 227 h 6548"/>
                  <a:gd name="T102" fmla="*/ 2724 w 5738"/>
                  <a:gd name="T103" fmla="*/ 383 h 6548"/>
                  <a:gd name="T104" fmla="*/ 3016 w 5738"/>
                  <a:gd name="T105" fmla="*/ 383 h 6548"/>
                  <a:gd name="T106" fmla="*/ 3420 w 5738"/>
                  <a:gd name="T107" fmla="*/ 227 h 6548"/>
                  <a:gd name="T108" fmla="*/ 3895 w 5738"/>
                  <a:gd name="T109" fmla="*/ 50 h 6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738" h="6548">
                    <a:moveTo>
                      <a:pt x="3073" y="2452"/>
                    </a:moveTo>
                    <a:lnTo>
                      <a:pt x="3028" y="2456"/>
                    </a:lnTo>
                    <a:lnTo>
                      <a:pt x="2984" y="2472"/>
                    </a:lnTo>
                    <a:lnTo>
                      <a:pt x="2946" y="2496"/>
                    </a:lnTo>
                    <a:lnTo>
                      <a:pt x="2914" y="2527"/>
                    </a:lnTo>
                    <a:lnTo>
                      <a:pt x="2890" y="2565"/>
                    </a:lnTo>
                    <a:lnTo>
                      <a:pt x="2874" y="2609"/>
                    </a:lnTo>
                    <a:lnTo>
                      <a:pt x="2870" y="2655"/>
                    </a:lnTo>
                    <a:lnTo>
                      <a:pt x="2870" y="2860"/>
                    </a:lnTo>
                    <a:lnTo>
                      <a:pt x="2665" y="2860"/>
                    </a:lnTo>
                    <a:lnTo>
                      <a:pt x="2617" y="2862"/>
                    </a:lnTo>
                    <a:lnTo>
                      <a:pt x="2567" y="2868"/>
                    </a:lnTo>
                    <a:lnTo>
                      <a:pt x="2515" y="2878"/>
                    </a:lnTo>
                    <a:lnTo>
                      <a:pt x="2463" y="2892"/>
                    </a:lnTo>
                    <a:lnTo>
                      <a:pt x="2411" y="2912"/>
                    </a:lnTo>
                    <a:lnTo>
                      <a:pt x="2361" y="2936"/>
                    </a:lnTo>
                    <a:lnTo>
                      <a:pt x="2312" y="2964"/>
                    </a:lnTo>
                    <a:lnTo>
                      <a:pt x="2264" y="2998"/>
                    </a:lnTo>
                    <a:lnTo>
                      <a:pt x="2220" y="3038"/>
                    </a:lnTo>
                    <a:lnTo>
                      <a:pt x="2178" y="3082"/>
                    </a:lnTo>
                    <a:lnTo>
                      <a:pt x="2142" y="3133"/>
                    </a:lnTo>
                    <a:lnTo>
                      <a:pt x="2110" y="3189"/>
                    </a:lnTo>
                    <a:lnTo>
                      <a:pt x="2084" y="3251"/>
                    </a:lnTo>
                    <a:lnTo>
                      <a:pt x="2066" y="3319"/>
                    </a:lnTo>
                    <a:lnTo>
                      <a:pt x="2054" y="3395"/>
                    </a:lnTo>
                    <a:lnTo>
                      <a:pt x="2048" y="3474"/>
                    </a:lnTo>
                    <a:lnTo>
                      <a:pt x="2048" y="3885"/>
                    </a:lnTo>
                    <a:lnTo>
                      <a:pt x="2054" y="3967"/>
                    </a:lnTo>
                    <a:lnTo>
                      <a:pt x="2066" y="4040"/>
                    </a:lnTo>
                    <a:lnTo>
                      <a:pt x="2084" y="4108"/>
                    </a:lnTo>
                    <a:lnTo>
                      <a:pt x="2110" y="4172"/>
                    </a:lnTo>
                    <a:lnTo>
                      <a:pt x="2142" y="4228"/>
                    </a:lnTo>
                    <a:lnTo>
                      <a:pt x="2178" y="4278"/>
                    </a:lnTo>
                    <a:lnTo>
                      <a:pt x="2220" y="4321"/>
                    </a:lnTo>
                    <a:lnTo>
                      <a:pt x="2264" y="4361"/>
                    </a:lnTo>
                    <a:lnTo>
                      <a:pt x="2312" y="4395"/>
                    </a:lnTo>
                    <a:lnTo>
                      <a:pt x="2361" y="4423"/>
                    </a:lnTo>
                    <a:lnTo>
                      <a:pt x="2411" y="4447"/>
                    </a:lnTo>
                    <a:lnTo>
                      <a:pt x="2463" y="4467"/>
                    </a:lnTo>
                    <a:lnTo>
                      <a:pt x="2515" y="4481"/>
                    </a:lnTo>
                    <a:lnTo>
                      <a:pt x="2567" y="4491"/>
                    </a:lnTo>
                    <a:lnTo>
                      <a:pt x="2617" y="4497"/>
                    </a:lnTo>
                    <a:lnTo>
                      <a:pt x="2665" y="4499"/>
                    </a:lnTo>
                    <a:lnTo>
                      <a:pt x="2870" y="4499"/>
                    </a:lnTo>
                    <a:lnTo>
                      <a:pt x="2870" y="5318"/>
                    </a:lnTo>
                    <a:lnTo>
                      <a:pt x="2254" y="5318"/>
                    </a:lnTo>
                    <a:lnTo>
                      <a:pt x="2208" y="5324"/>
                    </a:lnTo>
                    <a:lnTo>
                      <a:pt x="2164" y="5340"/>
                    </a:lnTo>
                    <a:lnTo>
                      <a:pt x="2126" y="5364"/>
                    </a:lnTo>
                    <a:lnTo>
                      <a:pt x="2094" y="5396"/>
                    </a:lnTo>
                    <a:lnTo>
                      <a:pt x="2070" y="5434"/>
                    </a:lnTo>
                    <a:lnTo>
                      <a:pt x="2054" y="5478"/>
                    </a:lnTo>
                    <a:lnTo>
                      <a:pt x="2048" y="5523"/>
                    </a:lnTo>
                    <a:lnTo>
                      <a:pt x="2054" y="5571"/>
                    </a:lnTo>
                    <a:lnTo>
                      <a:pt x="2070" y="5613"/>
                    </a:lnTo>
                    <a:lnTo>
                      <a:pt x="2094" y="5651"/>
                    </a:lnTo>
                    <a:lnTo>
                      <a:pt x="2126" y="5683"/>
                    </a:lnTo>
                    <a:lnTo>
                      <a:pt x="2164" y="5707"/>
                    </a:lnTo>
                    <a:lnTo>
                      <a:pt x="2208" y="5723"/>
                    </a:lnTo>
                    <a:lnTo>
                      <a:pt x="2254" y="5729"/>
                    </a:lnTo>
                    <a:lnTo>
                      <a:pt x="2870" y="5729"/>
                    </a:lnTo>
                    <a:lnTo>
                      <a:pt x="2870" y="5934"/>
                    </a:lnTo>
                    <a:lnTo>
                      <a:pt x="2874" y="5980"/>
                    </a:lnTo>
                    <a:lnTo>
                      <a:pt x="2890" y="6024"/>
                    </a:lnTo>
                    <a:lnTo>
                      <a:pt x="2914" y="6062"/>
                    </a:lnTo>
                    <a:lnTo>
                      <a:pt x="2946" y="6094"/>
                    </a:lnTo>
                    <a:lnTo>
                      <a:pt x="2984" y="6117"/>
                    </a:lnTo>
                    <a:lnTo>
                      <a:pt x="3028" y="6133"/>
                    </a:lnTo>
                    <a:lnTo>
                      <a:pt x="3073" y="6137"/>
                    </a:lnTo>
                    <a:lnTo>
                      <a:pt x="3121" y="6133"/>
                    </a:lnTo>
                    <a:lnTo>
                      <a:pt x="3163" y="6117"/>
                    </a:lnTo>
                    <a:lnTo>
                      <a:pt x="3203" y="6094"/>
                    </a:lnTo>
                    <a:lnTo>
                      <a:pt x="3235" y="6062"/>
                    </a:lnTo>
                    <a:lnTo>
                      <a:pt x="3259" y="6024"/>
                    </a:lnTo>
                    <a:lnTo>
                      <a:pt x="3273" y="5980"/>
                    </a:lnTo>
                    <a:lnTo>
                      <a:pt x="3279" y="5934"/>
                    </a:lnTo>
                    <a:lnTo>
                      <a:pt x="3279" y="5729"/>
                    </a:lnTo>
                    <a:lnTo>
                      <a:pt x="3484" y="5729"/>
                    </a:lnTo>
                    <a:lnTo>
                      <a:pt x="3532" y="5727"/>
                    </a:lnTo>
                    <a:lnTo>
                      <a:pt x="3582" y="5721"/>
                    </a:lnTo>
                    <a:lnTo>
                      <a:pt x="3632" y="5711"/>
                    </a:lnTo>
                    <a:lnTo>
                      <a:pt x="3684" y="5697"/>
                    </a:lnTo>
                    <a:lnTo>
                      <a:pt x="3736" y="5677"/>
                    </a:lnTo>
                    <a:lnTo>
                      <a:pt x="3787" y="5653"/>
                    </a:lnTo>
                    <a:lnTo>
                      <a:pt x="3837" y="5625"/>
                    </a:lnTo>
                    <a:lnTo>
                      <a:pt x="3885" y="5591"/>
                    </a:lnTo>
                    <a:lnTo>
                      <a:pt x="3929" y="5551"/>
                    </a:lnTo>
                    <a:lnTo>
                      <a:pt x="3969" y="5508"/>
                    </a:lnTo>
                    <a:lnTo>
                      <a:pt x="4007" y="5456"/>
                    </a:lnTo>
                    <a:lnTo>
                      <a:pt x="4039" y="5400"/>
                    </a:lnTo>
                    <a:lnTo>
                      <a:pt x="4063" y="5338"/>
                    </a:lnTo>
                    <a:lnTo>
                      <a:pt x="4083" y="5270"/>
                    </a:lnTo>
                    <a:lnTo>
                      <a:pt x="4095" y="5195"/>
                    </a:lnTo>
                    <a:lnTo>
                      <a:pt x="4099" y="5115"/>
                    </a:lnTo>
                    <a:lnTo>
                      <a:pt x="4099" y="4704"/>
                    </a:lnTo>
                    <a:lnTo>
                      <a:pt x="4095" y="4622"/>
                    </a:lnTo>
                    <a:lnTo>
                      <a:pt x="4083" y="4549"/>
                    </a:lnTo>
                    <a:lnTo>
                      <a:pt x="4063" y="4481"/>
                    </a:lnTo>
                    <a:lnTo>
                      <a:pt x="4039" y="4417"/>
                    </a:lnTo>
                    <a:lnTo>
                      <a:pt x="4007" y="4361"/>
                    </a:lnTo>
                    <a:lnTo>
                      <a:pt x="3969" y="4312"/>
                    </a:lnTo>
                    <a:lnTo>
                      <a:pt x="3929" y="4268"/>
                    </a:lnTo>
                    <a:lnTo>
                      <a:pt x="3885" y="4228"/>
                    </a:lnTo>
                    <a:lnTo>
                      <a:pt x="3837" y="4194"/>
                    </a:lnTo>
                    <a:lnTo>
                      <a:pt x="3787" y="4166"/>
                    </a:lnTo>
                    <a:lnTo>
                      <a:pt x="3736" y="4142"/>
                    </a:lnTo>
                    <a:lnTo>
                      <a:pt x="3684" y="4122"/>
                    </a:lnTo>
                    <a:lnTo>
                      <a:pt x="3632" y="4108"/>
                    </a:lnTo>
                    <a:lnTo>
                      <a:pt x="3582" y="4098"/>
                    </a:lnTo>
                    <a:lnTo>
                      <a:pt x="3532" y="4092"/>
                    </a:lnTo>
                    <a:lnTo>
                      <a:pt x="3484" y="4090"/>
                    </a:lnTo>
                    <a:lnTo>
                      <a:pt x="3279" y="4090"/>
                    </a:lnTo>
                    <a:lnTo>
                      <a:pt x="3279" y="3271"/>
                    </a:lnTo>
                    <a:lnTo>
                      <a:pt x="3893" y="3271"/>
                    </a:lnTo>
                    <a:lnTo>
                      <a:pt x="3941" y="3265"/>
                    </a:lnTo>
                    <a:lnTo>
                      <a:pt x="3985" y="3249"/>
                    </a:lnTo>
                    <a:lnTo>
                      <a:pt x="4023" y="3225"/>
                    </a:lnTo>
                    <a:lnTo>
                      <a:pt x="4055" y="3193"/>
                    </a:lnTo>
                    <a:lnTo>
                      <a:pt x="4079" y="3155"/>
                    </a:lnTo>
                    <a:lnTo>
                      <a:pt x="4095" y="3112"/>
                    </a:lnTo>
                    <a:lnTo>
                      <a:pt x="4099" y="3066"/>
                    </a:lnTo>
                    <a:lnTo>
                      <a:pt x="4095" y="3018"/>
                    </a:lnTo>
                    <a:lnTo>
                      <a:pt x="4079" y="2976"/>
                    </a:lnTo>
                    <a:lnTo>
                      <a:pt x="4055" y="2938"/>
                    </a:lnTo>
                    <a:lnTo>
                      <a:pt x="4023" y="2906"/>
                    </a:lnTo>
                    <a:lnTo>
                      <a:pt x="3985" y="2882"/>
                    </a:lnTo>
                    <a:lnTo>
                      <a:pt x="3941" y="2866"/>
                    </a:lnTo>
                    <a:lnTo>
                      <a:pt x="3893" y="2860"/>
                    </a:lnTo>
                    <a:lnTo>
                      <a:pt x="3279" y="2860"/>
                    </a:lnTo>
                    <a:lnTo>
                      <a:pt x="3279" y="2655"/>
                    </a:lnTo>
                    <a:lnTo>
                      <a:pt x="3273" y="2609"/>
                    </a:lnTo>
                    <a:lnTo>
                      <a:pt x="3259" y="2565"/>
                    </a:lnTo>
                    <a:lnTo>
                      <a:pt x="3235" y="2527"/>
                    </a:lnTo>
                    <a:lnTo>
                      <a:pt x="3203" y="2496"/>
                    </a:lnTo>
                    <a:lnTo>
                      <a:pt x="3163" y="2472"/>
                    </a:lnTo>
                    <a:lnTo>
                      <a:pt x="3121" y="2456"/>
                    </a:lnTo>
                    <a:lnTo>
                      <a:pt x="3073" y="2452"/>
                    </a:lnTo>
                    <a:close/>
                    <a:moveTo>
                      <a:pt x="4198" y="0"/>
                    </a:moveTo>
                    <a:lnTo>
                      <a:pt x="4268" y="2"/>
                    </a:lnTo>
                    <a:lnTo>
                      <a:pt x="4334" y="14"/>
                    </a:lnTo>
                    <a:lnTo>
                      <a:pt x="4398" y="32"/>
                    </a:lnTo>
                    <a:lnTo>
                      <a:pt x="4456" y="60"/>
                    </a:lnTo>
                    <a:lnTo>
                      <a:pt x="4509" y="98"/>
                    </a:lnTo>
                    <a:lnTo>
                      <a:pt x="4545" y="135"/>
                    </a:lnTo>
                    <a:lnTo>
                      <a:pt x="4571" y="177"/>
                    </a:lnTo>
                    <a:lnTo>
                      <a:pt x="4587" y="219"/>
                    </a:lnTo>
                    <a:lnTo>
                      <a:pt x="4593" y="265"/>
                    </a:lnTo>
                    <a:lnTo>
                      <a:pt x="4589" y="311"/>
                    </a:lnTo>
                    <a:lnTo>
                      <a:pt x="4577" y="361"/>
                    </a:lnTo>
                    <a:lnTo>
                      <a:pt x="4559" y="411"/>
                    </a:lnTo>
                    <a:lnTo>
                      <a:pt x="4533" y="462"/>
                    </a:lnTo>
                    <a:lnTo>
                      <a:pt x="4501" y="514"/>
                    </a:lnTo>
                    <a:lnTo>
                      <a:pt x="4464" y="566"/>
                    </a:lnTo>
                    <a:lnTo>
                      <a:pt x="4422" y="620"/>
                    </a:lnTo>
                    <a:lnTo>
                      <a:pt x="4376" y="672"/>
                    </a:lnTo>
                    <a:lnTo>
                      <a:pt x="4328" y="724"/>
                    </a:lnTo>
                    <a:lnTo>
                      <a:pt x="4276" y="773"/>
                    </a:lnTo>
                    <a:lnTo>
                      <a:pt x="4222" y="825"/>
                    </a:lnTo>
                    <a:lnTo>
                      <a:pt x="4168" y="873"/>
                    </a:lnTo>
                    <a:lnTo>
                      <a:pt x="4113" y="919"/>
                    </a:lnTo>
                    <a:lnTo>
                      <a:pt x="4059" y="965"/>
                    </a:lnTo>
                    <a:lnTo>
                      <a:pt x="4005" y="1007"/>
                    </a:lnTo>
                    <a:lnTo>
                      <a:pt x="3955" y="1046"/>
                    </a:lnTo>
                    <a:lnTo>
                      <a:pt x="3905" y="1084"/>
                    </a:lnTo>
                    <a:lnTo>
                      <a:pt x="3859" y="1116"/>
                    </a:lnTo>
                    <a:lnTo>
                      <a:pt x="3817" y="1146"/>
                    </a:lnTo>
                    <a:lnTo>
                      <a:pt x="3779" y="1172"/>
                    </a:lnTo>
                    <a:lnTo>
                      <a:pt x="3748" y="1194"/>
                    </a:lnTo>
                    <a:lnTo>
                      <a:pt x="3724" y="1212"/>
                    </a:lnTo>
                    <a:lnTo>
                      <a:pt x="3704" y="1226"/>
                    </a:lnTo>
                    <a:lnTo>
                      <a:pt x="3768" y="1232"/>
                    </a:lnTo>
                    <a:lnTo>
                      <a:pt x="3829" y="1250"/>
                    </a:lnTo>
                    <a:lnTo>
                      <a:pt x="3885" y="1274"/>
                    </a:lnTo>
                    <a:lnTo>
                      <a:pt x="3937" y="1308"/>
                    </a:lnTo>
                    <a:lnTo>
                      <a:pt x="3983" y="1347"/>
                    </a:lnTo>
                    <a:lnTo>
                      <a:pt x="4023" y="1395"/>
                    </a:lnTo>
                    <a:lnTo>
                      <a:pt x="4055" y="1447"/>
                    </a:lnTo>
                    <a:lnTo>
                      <a:pt x="4079" y="1505"/>
                    </a:lnTo>
                    <a:lnTo>
                      <a:pt x="4095" y="1567"/>
                    </a:lnTo>
                    <a:lnTo>
                      <a:pt x="4099" y="1630"/>
                    </a:lnTo>
                    <a:lnTo>
                      <a:pt x="4095" y="1696"/>
                    </a:lnTo>
                    <a:lnTo>
                      <a:pt x="4079" y="1760"/>
                    </a:lnTo>
                    <a:lnTo>
                      <a:pt x="4055" y="1818"/>
                    </a:lnTo>
                    <a:lnTo>
                      <a:pt x="4021" y="1872"/>
                    </a:lnTo>
                    <a:lnTo>
                      <a:pt x="3981" y="1920"/>
                    </a:lnTo>
                    <a:lnTo>
                      <a:pt x="4132" y="2007"/>
                    </a:lnTo>
                    <a:lnTo>
                      <a:pt x="4280" y="2109"/>
                    </a:lnTo>
                    <a:lnTo>
                      <a:pt x="4424" y="2219"/>
                    </a:lnTo>
                    <a:lnTo>
                      <a:pt x="4559" y="2340"/>
                    </a:lnTo>
                    <a:lnTo>
                      <a:pt x="4691" y="2470"/>
                    </a:lnTo>
                    <a:lnTo>
                      <a:pt x="4817" y="2609"/>
                    </a:lnTo>
                    <a:lnTo>
                      <a:pt x="4934" y="2759"/>
                    </a:lnTo>
                    <a:lnTo>
                      <a:pt x="5046" y="2916"/>
                    </a:lnTo>
                    <a:lnTo>
                      <a:pt x="5150" y="3082"/>
                    </a:lnTo>
                    <a:lnTo>
                      <a:pt x="5247" y="3255"/>
                    </a:lnTo>
                    <a:lnTo>
                      <a:pt x="5337" y="3434"/>
                    </a:lnTo>
                    <a:lnTo>
                      <a:pt x="5417" y="3622"/>
                    </a:lnTo>
                    <a:lnTo>
                      <a:pt x="5491" y="3815"/>
                    </a:lnTo>
                    <a:lnTo>
                      <a:pt x="5555" y="4015"/>
                    </a:lnTo>
                    <a:lnTo>
                      <a:pt x="5608" y="4220"/>
                    </a:lnTo>
                    <a:lnTo>
                      <a:pt x="5654" y="4431"/>
                    </a:lnTo>
                    <a:lnTo>
                      <a:pt x="5692" y="4646"/>
                    </a:lnTo>
                    <a:lnTo>
                      <a:pt x="5718" y="4868"/>
                    </a:lnTo>
                    <a:lnTo>
                      <a:pt x="5734" y="5091"/>
                    </a:lnTo>
                    <a:lnTo>
                      <a:pt x="5738" y="5318"/>
                    </a:lnTo>
                    <a:lnTo>
                      <a:pt x="5734" y="5529"/>
                    </a:lnTo>
                    <a:lnTo>
                      <a:pt x="5720" y="5735"/>
                    </a:lnTo>
                    <a:lnTo>
                      <a:pt x="5696" y="5938"/>
                    </a:lnTo>
                    <a:lnTo>
                      <a:pt x="5664" y="6137"/>
                    </a:lnTo>
                    <a:lnTo>
                      <a:pt x="5321" y="6235"/>
                    </a:lnTo>
                    <a:lnTo>
                      <a:pt x="4976" y="6317"/>
                    </a:lnTo>
                    <a:lnTo>
                      <a:pt x="4629" y="6389"/>
                    </a:lnTo>
                    <a:lnTo>
                      <a:pt x="4278" y="6446"/>
                    </a:lnTo>
                    <a:lnTo>
                      <a:pt x="3927" y="6490"/>
                    </a:lnTo>
                    <a:lnTo>
                      <a:pt x="3576" y="6522"/>
                    </a:lnTo>
                    <a:lnTo>
                      <a:pt x="3223" y="6542"/>
                    </a:lnTo>
                    <a:lnTo>
                      <a:pt x="2870" y="6548"/>
                    </a:lnTo>
                    <a:lnTo>
                      <a:pt x="2515" y="6542"/>
                    </a:lnTo>
                    <a:lnTo>
                      <a:pt x="2164" y="6522"/>
                    </a:lnTo>
                    <a:lnTo>
                      <a:pt x="1811" y="6490"/>
                    </a:lnTo>
                    <a:lnTo>
                      <a:pt x="1460" y="6446"/>
                    </a:lnTo>
                    <a:lnTo>
                      <a:pt x="1111" y="6389"/>
                    </a:lnTo>
                    <a:lnTo>
                      <a:pt x="762" y="6317"/>
                    </a:lnTo>
                    <a:lnTo>
                      <a:pt x="417" y="6235"/>
                    </a:lnTo>
                    <a:lnTo>
                      <a:pt x="74" y="6137"/>
                    </a:lnTo>
                    <a:lnTo>
                      <a:pt x="42" y="5938"/>
                    </a:lnTo>
                    <a:lnTo>
                      <a:pt x="18" y="5735"/>
                    </a:lnTo>
                    <a:lnTo>
                      <a:pt x="4" y="5529"/>
                    </a:lnTo>
                    <a:lnTo>
                      <a:pt x="0" y="5318"/>
                    </a:lnTo>
                    <a:lnTo>
                      <a:pt x="4" y="5091"/>
                    </a:lnTo>
                    <a:lnTo>
                      <a:pt x="20" y="4868"/>
                    </a:lnTo>
                    <a:lnTo>
                      <a:pt x="48" y="4646"/>
                    </a:lnTo>
                    <a:lnTo>
                      <a:pt x="84" y="4431"/>
                    </a:lnTo>
                    <a:lnTo>
                      <a:pt x="130" y="4220"/>
                    </a:lnTo>
                    <a:lnTo>
                      <a:pt x="183" y="4015"/>
                    </a:lnTo>
                    <a:lnTo>
                      <a:pt x="247" y="3815"/>
                    </a:lnTo>
                    <a:lnTo>
                      <a:pt x="321" y="3622"/>
                    </a:lnTo>
                    <a:lnTo>
                      <a:pt x="403" y="3434"/>
                    </a:lnTo>
                    <a:lnTo>
                      <a:pt x="491" y="3255"/>
                    </a:lnTo>
                    <a:lnTo>
                      <a:pt x="588" y="3082"/>
                    </a:lnTo>
                    <a:lnTo>
                      <a:pt x="692" y="2916"/>
                    </a:lnTo>
                    <a:lnTo>
                      <a:pt x="804" y="2759"/>
                    </a:lnTo>
                    <a:lnTo>
                      <a:pt x="923" y="2609"/>
                    </a:lnTo>
                    <a:lnTo>
                      <a:pt x="1047" y="2470"/>
                    </a:lnTo>
                    <a:lnTo>
                      <a:pt x="1179" y="2340"/>
                    </a:lnTo>
                    <a:lnTo>
                      <a:pt x="1314" y="2219"/>
                    </a:lnTo>
                    <a:lnTo>
                      <a:pt x="1458" y="2109"/>
                    </a:lnTo>
                    <a:lnTo>
                      <a:pt x="1606" y="2007"/>
                    </a:lnTo>
                    <a:lnTo>
                      <a:pt x="1757" y="1920"/>
                    </a:lnTo>
                    <a:lnTo>
                      <a:pt x="1717" y="1872"/>
                    </a:lnTo>
                    <a:lnTo>
                      <a:pt x="1685" y="1818"/>
                    </a:lnTo>
                    <a:lnTo>
                      <a:pt x="1659" y="1760"/>
                    </a:lnTo>
                    <a:lnTo>
                      <a:pt x="1645" y="1696"/>
                    </a:lnTo>
                    <a:lnTo>
                      <a:pt x="1639" y="1630"/>
                    </a:lnTo>
                    <a:lnTo>
                      <a:pt x="1645" y="1567"/>
                    </a:lnTo>
                    <a:lnTo>
                      <a:pt x="1659" y="1505"/>
                    </a:lnTo>
                    <a:lnTo>
                      <a:pt x="1683" y="1447"/>
                    </a:lnTo>
                    <a:lnTo>
                      <a:pt x="1715" y="1395"/>
                    </a:lnTo>
                    <a:lnTo>
                      <a:pt x="1755" y="1347"/>
                    </a:lnTo>
                    <a:lnTo>
                      <a:pt x="1801" y="1308"/>
                    </a:lnTo>
                    <a:lnTo>
                      <a:pt x="1853" y="1274"/>
                    </a:lnTo>
                    <a:lnTo>
                      <a:pt x="1909" y="1250"/>
                    </a:lnTo>
                    <a:lnTo>
                      <a:pt x="1971" y="1232"/>
                    </a:lnTo>
                    <a:lnTo>
                      <a:pt x="2034" y="1226"/>
                    </a:lnTo>
                    <a:lnTo>
                      <a:pt x="2014" y="1212"/>
                    </a:lnTo>
                    <a:lnTo>
                      <a:pt x="1990" y="1194"/>
                    </a:lnTo>
                    <a:lnTo>
                      <a:pt x="1959" y="1172"/>
                    </a:lnTo>
                    <a:lnTo>
                      <a:pt x="1921" y="1146"/>
                    </a:lnTo>
                    <a:lnTo>
                      <a:pt x="1879" y="1116"/>
                    </a:lnTo>
                    <a:lnTo>
                      <a:pt x="1833" y="1084"/>
                    </a:lnTo>
                    <a:lnTo>
                      <a:pt x="1785" y="1046"/>
                    </a:lnTo>
                    <a:lnTo>
                      <a:pt x="1733" y="1007"/>
                    </a:lnTo>
                    <a:lnTo>
                      <a:pt x="1679" y="965"/>
                    </a:lnTo>
                    <a:lnTo>
                      <a:pt x="1625" y="919"/>
                    </a:lnTo>
                    <a:lnTo>
                      <a:pt x="1570" y="873"/>
                    </a:lnTo>
                    <a:lnTo>
                      <a:pt x="1516" y="825"/>
                    </a:lnTo>
                    <a:lnTo>
                      <a:pt x="1462" y="773"/>
                    </a:lnTo>
                    <a:lnTo>
                      <a:pt x="1410" y="724"/>
                    </a:lnTo>
                    <a:lnTo>
                      <a:pt x="1362" y="672"/>
                    </a:lnTo>
                    <a:lnTo>
                      <a:pt x="1316" y="620"/>
                    </a:lnTo>
                    <a:lnTo>
                      <a:pt x="1274" y="566"/>
                    </a:lnTo>
                    <a:lnTo>
                      <a:pt x="1237" y="514"/>
                    </a:lnTo>
                    <a:lnTo>
                      <a:pt x="1205" y="462"/>
                    </a:lnTo>
                    <a:lnTo>
                      <a:pt x="1179" y="411"/>
                    </a:lnTo>
                    <a:lnTo>
                      <a:pt x="1161" y="361"/>
                    </a:lnTo>
                    <a:lnTo>
                      <a:pt x="1149" y="311"/>
                    </a:lnTo>
                    <a:lnTo>
                      <a:pt x="1145" y="265"/>
                    </a:lnTo>
                    <a:lnTo>
                      <a:pt x="1151" y="219"/>
                    </a:lnTo>
                    <a:lnTo>
                      <a:pt x="1167" y="177"/>
                    </a:lnTo>
                    <a:lnTo>
                      <a:pt x="1193" y="135"/>
                    </a:lnTo>
                    <a:lnTo>
                      <a:pt x="1229" y="98"/>
                    </a:lnTo>
                    <a:lnTo>
                      <a:pt x="1282" y="60"/>
                    </a:lnTo>
                    <a:lnTo>
                      <a:pt x="1342" y="32"/>
                    </a:lnTo>
                    <a:lnTo>
                      <a:pt x="1404" y="14"/>
                    </a:lnTo>
                    <a:lnTo>
                      <a:pt x="1472" y="2"/>
                    </a:lnTo>
                    <a:lnTo>
                      <a:pt x="1542" y="0"/>
                    </a:lnTo>
                    <a:lnTo>
                      <a:pt x="1614" y="4"/>
                    </a:lnTo>
                    <a:lnTo>
                      <a:pt x="1689" y="14"/>
                    </a:lnTo>
                    <a:lnTo>
                      <a:pt x="1765" y="30"/>
                    </a:lnTo>
                    <a:lnTo>
                      <a:pt x="1845" y="50"/>
                    </a:lnTo>
                    <a:lnTo>
                      <a:pt x="1923" y="74"/>
                    </a:lnTo>
                    <a:lnTo>
                      <a:pt x="2002" y="102"/>
                    </a:lnTo>
                    <a:lnTo>
                      <a:pt x="2082" y="130"/>
                    </a:lnTo>
                    <a:lnTo>
                      <a:pt x="2162" y="161"/>
                    </a:lnTo>
                    <a:lnTo>
                      <a:pt x="2240" y="193"/>
                    </a:lnTo>
                    <a:lnTo>
                      <a:pt x="2318" y="227"/>
                    </a:lnTo>
                    <a:lnTo>
                      <a:pt x="2393" y="257"/>
                    </a:lnTo>
                    <a:lnTo>
                      <a:pt x="2465" y="289"/>
                    </a:lnTo>
                    <a:lnTo>
                      <a:pt x="2535" y="317"/>
                    </a:lnTo>
                    <a:lnTo>
                      <a:pt x="2603" y="343"/>
                    </a:lnTo>
                    <a:lnTo>
                      <a:pt x="2665" y="365"/>
                    </a:lnTo>
                    <a:lnTo>
                      <a:pt x="2724" y="383"/>
                    </a:lnTo>
                    <a:lnTo>
                      <a:pt x="2778" y="395"/>
                    </a:lnTo>
                    <a:lnTo>
                      <a:pt x="2826" y="403"/>
                    </a:lnTo>
                    <a:lnTo>
                      <a:pt x="2870" y="403"/>
                    </a:lnTo>
                    <a:lnTo>
                      <a:pt x="2912" y="403"/>
                    </a:lnTo>
                    <a:lnTo>
                      <a:pt x="2962" y="395"/>
                    </a:lnTo>
                    <a:lnTo>
                      <a:pt x="3016" y="383"/>
                    </a:lnTo>
                    <a:lnTo>
                      <a:pt x="3073" y="365"/>
                    </a:lnTo>
                    <a:lnTo>
                      <a:pt x="3135" y="343"/>
                    </a:lnTo>
                    <a:lnTo>
                      <a:pt x="3203" y="317"/>
                    </a:lnTo>
                    <a:lnTo>
                      <a:pt x="3273" y="289"/>
                    </a:lnTo>
                    <a:lnTo>
                      <a:pt x="3345" y="257"/>
                    </a:lnTo>
                    <a:lnTo>
                      <a:pt x="3420" y="227"/>
                    </a:lnTo>
                    <a:lnTo>
                      <a:pt x="3498" y="193"/>
                    </a:lnTo>
                    <a:lnTo>
                      <a:pt x="3576" y="161"/>
                    </a:lnTo>
                    <a:lnTo>
                      <a:pt x="3656" y="130"/>
                    </a:lnTo>
                    <a:lnTo>
                      <a:pt x="3736" y="102"/>
                    </a:lnTo>
                    <a:lnTo>
                      <a:pt x="3815" y="74"/>
                    </a:lnTo>
                    <a:lnTo>
                      <a:pt x="3895" y="50"/>
                    </a:lnTo>
                    <a:lnTo>
                      <a:pt x="3973" y="30"/>
                    </a:lnTo>
                    <a:lnTo>
                      <a:pt x="4051" y="14"/>
                    </a:lnTo>
                    <a:lnTo>
                      <a:pt x="4125" y="4"/>
                    </a:lnTo>
                    <a:lnTo>
                      <a:pt x="41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9037694" y="3470532"/>
            <a:ext cx="3490203" cy="914400"/>
            <a:chOff x="7888296" y="3475139"/>
            <a:chExt cx="3490203" cy="914400"/>
          </a:xfrm>
        </p:grpSpPr>
        <p:sp>
          <p:nvSpPr>
            <p:cNvPr id="148" name="Rectangle 147"/>
            <p:cNvSpPr/>
            <p:nvPr/>
          </p:nvSpPr>
          <p:spPr>
            <a:xfrm>
              <a:off x="8971792" y="3701506"/>
              <a:ext cx="24067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Apps 7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888296" y="3475139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31"/>
            <p:cNvGrpSpPr>
              <a:grpSpLocks noChangeAspect="1"/>
            </p:cNvGrpSpPr>
            <p:nvPr/>
          </p:nvGrpSpPr>
          <p:grpSpPr bwMode="auto">
            <a:xfrm>
              <a:off x="8062921" y="3678339"/>
              <a:ext cx="565150" cy="508000"/>
              <a:chOff x="-274" y="-891"/>
              <a:chExt cx="356" cy="320"/>
            </a:xfrm>
            <a:solidFill>
              <a:schemeClr val="bg1"/>
            </a:solidFill>
          </p:grpSpPr>
          <p:sp>
            <p:nvSpPr>
              <p:cNvPr id="151" name="Freeform 33"/>
              <p:cNvSpPr>
                <a:spLocks noEditPoints="1"/>
              </p:cNvSpPr>
              <p:nvPr/>
            </p:nvSpPr>
            <p:spPr bwMode="auto">
              <a:xfrm>
                <a:off x="-274" y="-891"/>
                <a:ext cx="356" cy="320"/>
              </a:xfrm>
              <a:custGeom>
                <a:avLst/>
                <a:gdLst>
                  <a:gd name="T0" fmla="*/ 1054 w 3558"/>
                  <a:gd name="T1" fmla="*/ 200 h 3207"/>
                  <a:gd name="T2" fmla="*/ 990 w 3558"/>
                  <a:gd name="T3" fmla="*/ 224 h 3207"/>
                  <a:gd name="T4" fmla="*/ 937 w 3558"/>
                  <a:gd name="T5" fmla="*/ 269 h 3207"/>
                  <a:gd name="T6" fmla="*/ 225 w 3558"/>
                  <a:gd name="T7" fmla="*/ 1509 h 3207"/>
                  <a:gd name="T8" fmla="*/ 200 w 3558"/>
                  <a:gd name="T9" fmla="*/ 1561 h 3207"/>
                  <a:gd name="T10" fmla="*/ 196 w 3558"/>
                  <a:gd name="T11" fmla="*/ 1620 h 3207"/>
                  <a:gd name="T12" fmla="*/ 210 w 3558"/>
                  <a:gd name="T13" fmla="*/ 1678 h 3207"/>
                  <a:gd name="T14" fmla="*/ 915 w 3558"/>
                  <a:gd name="T15" fmla="*/ 2908 h 3207"/>
                  <a:gd name="T16" fmla="*/ 962 w 3558"/>
                  <a:gd name="T17" fmla="*/ 2962 h 3207"/>
                  <a:gd name="T18" fmla="*/ 1021 w 3558"/>
                  <a:gd name="T19" fmla="*/ 2998 h 3207"/>
                  <a:gd name="T20" fmla="*/ 1088 w 3558"/>
                  <a:gd name="T21" fmla="*/ 3011 h 3207"/>
                  <a:gd name="T22" fmla="*/ 2504 w 3558"/>
                  <a:gd name="T23" fmla="*/ 3008 h 3207"/>
                  <a:gd name="T24" fmla="*/ 2568 w 3558"/>
                  <a:gd name="T25" fmla="*/ 2983 h 3207"/>
                  <a:gd name="T26" fmla="*/ 2620 w 3558"/>
                  <a:gd name="T27" fmla="*/ 2938 h 3207"/>
                  <a:gd name="T28" fmla="*/ 3333 w 3558"/>
                  <a:gd name="T29" fmla="*/ 1706 h 3207"/>
                  <a:gd name="T30" fmla="*/ 3356 w 3558"/>
                  <a:gd name="T31" fmla="*/ 1648 h 3207"/>
                  <a:gd name="T32" fmla="*/ 3362 w 3558"/>
                  <a:gd name="T33" fmla="*/ 1589 h 3207"/>
                  <a:gd name="T34" fmla="*/ 3347 w 3558"/>
                  <a:gd name="T35" fmla="*/ 1529 h 3207"/>
                  <a:gd name="T36" fmla="*/ 2642 w 3558"/>
                  <a:gd name="T37" fmla="*/ 299 h 3207"/>
                  <a:gd name="T38" fmla="*/ 2595 w 3558"/>
                  <a:gd name="T39" fmla="*/ 245 h 3207"/>
                  <a:gd name="T40" fmla="*/ 2537 w 3558"/>
                  <a:gd name="T41" fmla="*/ 210 h 3207"/>
                  <a:gd name="T42" fmla="*/ 2470 w 3558"/>
                  <a:gd name="T43" fmla="*/ 196 h 3207"/>
                  <a:gd name="T44" fmla="*/ 1096 w 3558"/>
                  <a:gd name="T45" fmla="*/ 0 h 3207"/>
                  <a:gd name="T46" fmla="*/ 2510 w 3558"/>
                  <a:gd name="T47" fmla="*/ 2 h 3207"/>
                  <a:gd name="T48" fmla="*/ 2604 w 3558"/>
                  <a:gd name="T49" fmla="*/ 26 h 3207"/>
                  <a:gd name="T50" fmla="*/ 2689 w 3558"/>
                  <a:gd name="T51" fmla="*/ 67 h 3207"/>
                  <a:gd name="T52" fmla="*/ 2762 w 3558"/>
                  <a:gd name="T53" fmla="*/ 128 h 3207"/>
                  <a:gd name="T54" fmla="*/ 2823 w 3558"/>
                  <a:gd name="T55" fmla="*/ 204 h 3207"/>
                  <a:gd name="T56" fmla="*/ 3527 w 3558"/>
                  <a:gd name="T57" fmla="*/ 1442 h 3207"/>
                  <a:gd name="T58" fmla="*/ 3552 w 3558"/>
                  <a:gd name="T59" fmla="*/ 1533 h 3207"/>
                  <a:gd name="T60" fmla="*/ 3558 w 3558"/>
                  <a:gd name="T61" fmla="*/ 1627 h 3207"/>
                  <a:gd name="T62" fmla="*/ 3542 w 3558"/>
                  <a:gd name="T63" fmla="*/ 1720 h 3207"/>
                  <a:gd name="T64" fmla="*/ 3505 w 3558"/>
                  <a:gd name="T65" fmla="*/ 1808 h 3207"/>
                  <a:gd name="T66" fmla="*/ 2796 w 3558"/>
                  <a:gd name="T67" fmla="*/ 3043 h 3207"/>
                  <a:gd name="T68" fmla="*/ 2733 w 3558"/>
                  <a:gd name="T69" fmla="*/ 3111 h 3207"/>
                  <a:gd name="T70" fmla="*/ 2654 w 3558"/>
                  <a:gd name="T71" fmla="*/ 3163 h 3207"/>
                  <a:gd name="T72" fmla="*/ 2566 w 3558"/>
                  <a:gd name="T73" fmla="*/ 3196 h 3207"/>
                  <a:gd name="T74" fmla="*/ 2470 w 3558"/>
                  <a:gd name="T75" fmla="*/ 3207 h 3207"/>
                  <a:gd name="T76" fmla="*/ 1047 w 3558"/>
                  <a:gd name="T77" fmla="*/ 3205 h 3207"/>
                  <a:gd name="T78" fmla="*/ 954 w 3558"/>
                  <a:gd name="T79" fmla="*/ 3182 h 3207"/>
                  <a:gd name="T80" fmla="*/ 870 w 3558"/>
                  <a:gd name="T81" fmla="*/ 3140 h 3207"/>
                  <a:gd name="T82" fmla="*/ 799 w 3558"/>
                  <a:gd name="T83" fmla="*/ 3079 h 3207"/>
                  <a:gd name="T84" fmla="*/ 743 w 3558"/>
                  <a:gd name="T85" fmla="*/ 3002 h 3207"/>
                  <a:gd name="T86" fmla="*/ 31 w 3558"/>
                  <a:gd name="T87" fmla="*/ 1765 h 3207"/>
                  <a:gd name="T88" fmla="*/ 5 w 3558"/>
                  <a:gd name="T89" fmla="*/ 1674 h 3207"/>
                  <a:gd name="T90" fmla="*/ 0 w 3558"/>
                  <a:gd name="T91" fmla="*/ 1580 h 3207"/>
                  <a:gd name="T92" fmla="*/ 16 w 3558"/>
                  <a:gd name="T93" fmla="*/ 1487 h 3207"/>
                  <a:gd name="T94" fmla="*/ 52 w 3558"/>
                  <a:gd name="T95" fmla="*/ 1399 h 3207"/>
                  <a:gd name="T96" fmla="*/ 768 w 3558"/>
                  <a:gd name="T97" fmla="*/ 164 h 3207"/>
                  <a:gd name="T98" fmla="*/ 833 w 3558"/>
                  <a:gd name="T99" fmla="*/ 96 h 3207"/>
                  <a:gd name="T100" fmla="*/ 911 w 3558"/>
                  <a:gd name="T101" fmla="*/ 44 h 3207"/>
                  <a:gd name="T102" fmla="*/ 999 w 3558"/>
                  <a:gd name="T103" fmla="*/ 11 h 3207"/>
                  <a:gd name="T104" fmla="*/ 1096 w 3558"/>
                  <a:gd name="T105" fmla="*/ 0 h 3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558" h="3207">
                    <a:moveTo>
                      <a:pt x="1088" y="196"/>
                    </a:moveTo>
                    <a:lnTo>
                      <a:pt x="1054" y="200"/>
                    </a:lnTo>
                    <a:lnTo>
                      <a:pt x="1021" y="210"/>
                    </a:lnTo>
                    <a:lnTo>
                      <a:pt x="990" y="224"/>
                    </a:lnTo>
                    <a:lnTo>
                      <a:pt x="962" y="245"/>
                    </a:lnTo>
                    <a:lnTo>
                      <a:pt x="937" y="269"/>
                    </a:lnTo>
                    <a:lnTo>
                      <a:pt x="915" y="299"/>
                    </a:lnTo>
                    <a:lnTo>
                      <a:pt x="225" y="1509"/>
                    </a:lnTo>
                    <a:lnTo>
                      <a:pt x="210" y="1534"/>
                    </a:lnTo>
                    <a:lnTo>
                      <a:pt x="200" y="1561"/>
                    </a:lnTo>
                    <a:lnTo>
                      <a:pt x="196" y="1590"/>
                    </a:lnTo>
                    <a:lnTo>
                      <a:pt x="196" y="1620"/>
                    </a:lnTo>
                    <a:lnTo>
                      <a:pt x="200" y="1649"/>
                    </a:lnTo>
                    <a:lnTo>
                      <a:pt x="210" y="1678"/>
                    </a:lnTo>
                    <a:lnTo>
                      <a:pt x="225" y="1706"/>
                    </a:lnTo>
                    <a:lnTo>
                      <a:pt x="915" y="2908"/>
                    </a:lnTo>
                    <a:lnTo>
                      <a:pt x="937" y="2938"/>
                    </a:lnTo>
                    <a:lnTo>
                      <a:pt x="962" y="2962"/>
                    </a:lnTo>
                    <a:lnTo>
                      <a:pt x="990" y="2983"/>
                    </a:lnTo>
                    <a:lnTo>
                      <a:pt x="1021" y="2998"/>
                    </a:lnTo>
                    <a:lnTo>
                      <a:pt x="1054" y="3008"/>
                    </a:lnTo>
                    <a:lnTo>
                      <a:pt x="1088" y="3011"/>
                    </a:lnTo>
                    <a:lnTo>
                      <a:pt x="2470" y="3011"/>
                    </a:lnTo>
                    <a:lnTo>
                      <a:pt x="2504" y="3008"/>
                    </a:lnTo>
                    <a:lnTo>
                      <a:pt x="2537" y="2998"/>
                    </a:lnTo>
                    <a:lnTo>
                      <a:pt x="2568" y="2983"/>
                    </a:lnTo>
                    <a:lnTo>
                      <a:pt x="2595" y="2962"/>
                    </a:lnTo>
                    <a:lnTo>
                      <a:pt x="2620" y="2938"/>
                    </a:lnTo>
                    <a:lnTo>
                      <a:pt x="2642" y="2908"/>
                    </a:lnTo>
                    <a:lnTo>
                      <a:pt x="3333" y="1706"/>
                    </a:lnTo>
                    <a:lnTo>
                      <a:pt x="3347" y="1678"/>
                    </a:lnTo>
                    <a:lnTo>
                      <a:pt x="3356" y="1648"/>
                    </a:lnTo>
                    <a:lnTo>
                      <a:pt x="3362" y="1618"/>
                    </a:lnTo>
                    <a:lnTo>
                      <a:pt x="3362" y="1589"/>
                    </a:lnTo>
                    <a:lnTo>
                      <a:pt x="3356" y="1559"/>
                    </a:lnTo>
                    <a:lnTo>
                      <a:pt x="3347" y="1529"/>
                    </a:lnTo>
                    <a:lnTo>
                      <a:pt x="3333" y="1502"/>
                    </a:lnTo>
                    <a:lnTo>
                      <a:pt x="2642" y="299"/>
                    </a:lnTo>
                    <a:lnTo>
                      <a:pt x="2620" y="269"/>
                    </a:lnTo>
                    <a:lnTo>
                      <a:pt x="2595" y="245"/>
                    </a:lnTo>
                    <a:lnTo>
                      <a:pt x="2568" y="224"/>
                    </a:lnTo>
                    <a:lnTo>
                      <a:pt x="2537" y="210"/>
                    </a:lnTo>
                    <a:lnTo>
                      <a:pt x="2504" y="200"/>
                    </a:lnTo>
                    <a:lnTo>
                      <a:pt x="2470" y="196"/>
                    </a:lnTo>
                    <a:lnTo>
                      <a:pt x="1088" y="196"/>
                    </a:lnTo>
                    <a:close/>
                    <a:moveTo>
                      <a:pt x="1096" y="0"/>
                    </a:moveTo>
                    <a:lnTo>
                      <a:pt x="2462" y="0"/>
                    </a:lnTo>
                    <a:lnTo>
                      <a:pt x="2510" y="2"/>
                    </a:lnTo>
                    <a:lnTo>
                      <a:pt x="2559" y="11"/>
                    </a:lnTo>
                    <a:lnTo>
                      <a:pt x="2604" y="26"/>
                    </a:lnTo>
                    <a:lnTo>
                      <a:pt x="2648" y="44"/>
                    </a:lnTo>
                    <a:lnTo>
                      <a:pt x="2689" y="67"/>
                    </a:lnTo>
                    <a:lnTo>
                      <a:pt x="2727" y="96"/>
                    </a:lnTo>
                    <a:lnTo>
                      <a:pt x="2762" y="128"/>
                    </a:lnTo>
                    <a:lnTo>
                      <a:pt x="2794" y="164"/>
                    </a:lnTo>
                    <a:lnTo>
                      <a:pt x="2823" y="204"/>
                    </a:lnTo>
                    <a:lnTo>
                      <a:pt x="3505" y="1399"/>
                    </a:lnTo>
                    <a:lnTo>
                      <a:pt x="3527" y="1442"/>
                    </a:lnTo>
                    <a:lnTo>
                      <a:pt x="3542" y="1487"/>
                    </a:lnTo>
                    <a:lnTo>
                      <a:pt x="3552" y="1533"/>
                    </a:lnTo>
                    <a:lnTo>
                      <a:pt x="3558" y="1580"/>
                    </a:lnTo>
                    <a:lnTo>
                      <a:pt x="3558" y="1627"/>
                    </a:lnTo>
                    <a:lnTo>
                      <a:pt x="3552" y="1674"/>
                    </a:lnTo>
                    <a:lnTo>
                      <a:pt x="3542" y="1720"/>
                    </a:lnTo>
                    <a:lnTo>
                      <a:pt x="3527" y="1765"/>
                    </a:lnTo>
                    <a:lnTo>
                      <a:pt x="3505" y="1808"/>
                    </a:lnTo>
                    <a:lnTo>
                      <a:pt x="2823" y="3002"/>
                    </a:lnTo>
                    <a:lnTo>
                      <a:pt x="2796" y="3043"/>
                    </a:lnTo>
                    <a:lnTo>
                      <a:pt x="2767" y="3079"/>
                    </a:lnTo>
                    <a:lnTo>
                      <a:pt x="2733" y="3111"/>
                    </a:lnTo>
                    <a:lnTo>
                      <a:pt x="2695" y="3140"/>
                    </a:lnTo>
                    <a:lnTo>
                      <a:pt x="2654" y="3163"/>
                    </a:lnTo>
                    <a:lnTo>
                      <a:pt x="2612" y="3182"/>
                    </a:lnTo>
                    <a:lnTo>
                      <a:pt x="2566" y="3196"/>
                    </a:lnTo>
                    <a:lnTo>
                      <a:pt x="2518" y="3205"/>
                    </a:lnTo>
                    <a:lnTo>
                      <a:pt x="2470" y="3207"/>
                    </a:lnTo>
                    <a:lnTo>
                      <a:pt x="1096" y="3207"/>
                    </a:lnTo>
                    <a:lnTo>
                      <a:pt x="1047" y="3205"/>
                    </a:lnTo>
                    <a:lnTo>
                      <a:pt x="999" y="3196"/>
                    </a:lnTo>
                    <a:lnTo>
                      <a:pt x="954" y="3182"/>
                    </a:lnTo>
                    <a:lnTo>
                      <a:pt x="911" y="3163"/>
                    </a:lnTo>
                    <a:lnTo>
                      <a:pt x="870" y="3140"/>
                    </a:lnTo>
                    <a:lnTo>
                      <a:pt x="833" y="3111"/>
                    </a:lnTo>
                    <a:lnTo>
                      <a:pt x="799" y="3079"/>
                    </a:lnTo>
                    <a:lnTo>
                      <a:pt x="768" y="3043"/>
                    </a:lnTo>
                    <a:lnTo>
                      <a:pt x="743" y="3002"/>
                    </a:lnTo>
                    <a:lnTo>
                      <a:pt x="52" y="1808"/>
                    </a:lnTo>
                    <a:lnTo>
                      <a:pt x="31" y="1765"/>
                    </a:lnTo>
                    <a:lnTo>
                      <a:pt x="16" y="1720"/>
                    </a:lnTo>
                    <a:lnTo>
                      <a:pt x="5" y="1674"/>
                    </a:lnTo>
                    <a:lnTo>
                      <a:pt x="0" y="1627"/>
                    </a:lnTo>
                    <a:lnTo>
                      <a:pt x="0" y="1580"/>
                    </a:lnTo>
                    <a:lnTo>
                      <a:pt x="5" y="1533"/>
                    </a:lnTo>
                    <a:lnTo>
                      <a:pt x="16" y="1487"/>
                    </a:lnTo>
                    <a:lnTo>
                      <a:pt x="31" y="1442"/>
                    </a:lnTo>
                    <a:lnTo>
                      <a:pt x="52" y="1399"/>
                    </a:lnTo>
                    <a:lnTo>
                      <a:pt x="743" y="204"/>
                    </a:lnTo>
                    <a:lnTo>
                      <a:pt x="768" y="164"/>
                    </a:lnTo>
                    <a:lnTo>
                      <a:pt x="799" y="128"/>
                    </a:lnTo>
                    <a:lnTo>
                      <a:pt x="833" y="96"/>
                    </a:lnTo>
                    <a:lnTo>
                      <a:pt x="870" y="67"/>
                    </a:lnTo>
                    <a:lnTo>
                      <a:pt x="911" y="44"/>
                    </a:lnTo>
                    <a:lnTo>
                      <a:pt x="954" y="26"/>
                    </a:lnTo>
                    <a:lnTo>
                      <a:pt x="999" y="11"/>
                    </a:lnTo>
                    <a:lnTo>
                      <a:pt x="1047" y="2"/>
                    </a:lnTo>
                    <a:lnTo>
                      <a:pt x="10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4"/>
              <p:cNvSpPr>
                <a:spLocks noEditPoints="1"/>
              </p:cNvSpPr>
              <p:nvPr/>
            </p:nvSpPr>
            <p:spPr bwMode="auto">
              <a:xfrm>
                <a:off x="-237" y="-855"/>
                <a:ext cx="282" cy="247"/>
              </a:xfrm>
              <a:custGeom>
                <a:avLst/>
                <a:gdLst>
                  <a:gd name="T0" fmla="*/ 1345 w 2825"/>
                  <a:gd name="T1" fmla="*/ 554 h 2469"/>
                  <a:gd name="T2" fmla="*/ 1213 w 2825"/>
                  <a:gd name="T3" fmla="*/ 582 h 2469"/>
                  <a:gd name="T4" fmla="*/ 1091 w 2825"/>
                  <a:gd name="T5" fmla="*/ 635 h 2469"/>
                  <a:gd name="T6" fmla="*/ 982 w 2825"/>
                  <a:gd name="T7" fmla="*/ 710 h 2469"/>
                  <a:gd name="T8" fmla="*/ 888 w 2825"/>
                  <a:gd name="T9" fmla="*/ 803 h 2469"/>
                  <a:gd name="T10" fmla="*/ 814 w 2825"/>
                  <a:gd name="T11" fmla="*/ 912 h 2469"/>
                  <a:gd name="T12" fmla="*/ 762 w 2825"/>
                  <a:gd name="T13" fmla="*/ 1035 h 2469"/>
                  <a:gd name="T14" fmla="*/ 733 w 2825"/>
                  <a:gd name="T15" fmla="*/ 1166 h 2469"/>
                  <a:gd name="T16" fmla="*/ 733 w 2825"/>
                  <a:gd name="T17" fmla="*/ 1300 h 2469"/>
                  <a:gd name="T18" fmla="*/ 757 w 2825"/>
                  <a:gd name="T19" fmla="*/ 1427 h 2469"/>
                  <a:gd name="T20" fmla="*/ 803 w 2825"/>
                  <a:gd name="T21" fmla="*/ 1544 h 2469"/>
                  <a:gd name="T22" fmla="*/ 869 w 2825"/>
                  <a:gd name="T23" fmla="*/ 1648 h 2469"/>
                  <a:gd name="T24" fmla="*/ 952 w 2825"/>
                  <a:gd name="T25" fmla="*/ 1740 h 2469"/>
                  <a:gd name="T26" fmla="*/ 1051 w 2825"/>
                  <a:gd name="T27" fmla="*/ 1815 h 2469"/>
                  <a:gd name="T28" fmla="*/ 1162 w 2825"/>
                  <a:gd name="T29" fmla="*/ 1871 h 2469"/>
                  <a:gd name="T30" fmla="*/ 1283 w 2825"/>
                  <a:gd name="T31" fmla="*/ 1906 h 2469"/>
                  <a:gd name="T32" fmla="*/ 1413 w 2825"/>
                  <a:gd name="T33" fmla="*/ 1918 h 2469"/>
                  <a:gd name="T34" fmla="*/ 1548 w 2825"/>
                  <a:gd name="T35" fmla="*/ 1904 h 2469"/>
                  <a:gd name="T36" fmla="*/ 1675 w 2825"/>
                  <a:gd name="T37" fmla="*/ 1863 h 2469"/>
                  <a:gd name="T38" fmla="*/ 1791 w 2825"/>
                  <a:gd name="T39" fmla="*/ 1799 h 2469"/>
                  <a:gd name="T40" fmla="*/ 1892 w 2825"/>
                  <a:gd name="T41" fmla="*/ 1715 h 2469"/>
                  <a:gd name="T42" fmla="*/ 1977 w 2825"/>
                  <a:gd name="T43" fmla="*/ 1613 h 2469"/>
                  <a:gd name="T44" fmla="*/ 2041 w 2825"/>
                  <a:gd name="T45" fmla="*/ 1497 h 2469"/>
                  <a:gd name="T46" fmla="*/ 2082 w 2825"/>
                  <a:gd name="T47" fmla="*/ 1370 h 2469"/>
                  <a:gd name="T48" fmla="*/ 2096 w 2825"/>
                  <a:gd name="T49" fmla="*/ 1234 h 2469"/>
                  <a:gd name="T50" fmla="*/ 2084 w 2825"/>
                  <a:gd name="T51" fmla="*/ 1105 h 2469"/>
                  <a:gd name="T52" fmla="*/ 2048 w 2825"/>
                  <a:gd name="T53" fmla="*/ 983 h 2469"/>
                  <a:gd name="T54" fmla="*/ 1991 w 2825"/>
                  <a:gd name="T55" fmla="*/ 872 h 2469"/>
                  <a:gd name="T56" fmla="*/ 1917 w 2825"/>
                  <a:gd name="T57" fmla="*/ 774 h 2469"/>
                  <a:gd name="T58" fmla="*/ 1825 w 2825"/>
                  <a:gd name="T59" fmla="*/ 690 h 2469"/>
                  <a:gd name="T60" fmla="*/ 1721 w 2825"/>
                  <a:gd name="T61" fmla="*/ 624 h 2469"/>
                  <a:gd name="T62" fmla="*/ 1604 w 2825"/>
                  <a:gd name="T63" fmla="*/ 578 h 2469"/>
                  <a:gd name="T64" fmla="*/ 1479 w 2825"/>
                  <a:gd name="T65" fmla="*/ 553 h 2469"/>
                  <a:gd name="T66" fmla="*/ 785 w 2825"/>
                  <a:gd name="T67" fmla="*/ 0 h 2469"/>
                  <a:gd name="T68" fmla="*/ 2063 w 2825"/>
                  <a:gd name="T69" fmla="*/ 4 h 2469"/>
                  <a:gd name="T70" fmla="*/ 2115 w 2825"/>
                  <a:gd name="T71" fmla="*/ 22 h 2469"/>
                  <a:gd name="T72" fmla="*/ 2156 w 2825"/>
                  <a:gd name="T73" fmla="*/ 56 h 2469"/>
                  <a:gd name="T74" fmla="*/ 2802 w 2825"/>
                  <a:gd name="T75" fmla="*/ 1156 h 2469"/>
                  <a:gd name="T76" fmla="*/ 2823 w 2825"/>
                  <a:gd name="T77" fmla="*/ 1213 h 2469"/>
                  <a:gd name="T78" fmla="*/ 2823 w 2825"/>
                  <a:gd name="T79" fmla="*/ 1269 h 2469"/>
                  <a:gd name="T80" fmla="*/ 2802 w 2825"/>
                  <a:gd name="T81" fmla="*/ 1321 h 2469"/>
                  <a:gd name="T82" fmla="*/ 2164 w 2825"/>
                  <a:gd name="T83" fmla="*/ 2412 h 2469"/>
                  <a:gd name="T84" fmla="*/ 2120 w 2825"/>
                  <a:gd name="T85" fmla="*/ 2447 h 2469"/>
                  <a:gd name="T86" fmla="*/ 2068 w 2825"/>
                  <a:gd name="T87" fmla="*/ 2466 h 2469"/>
                  <a:gd name="T88" fmla="*/ 785 w 2825"/>
                  <a:gd name="T89" fmla="*/ 2469 h 2469"/>
                  <a:gd name="T90" fmla="*/ 728 w 2825"/>
                  <a:gd name="T91" fmla="*/ 2459 h 2469"/>
                  <a:gd name="T92" fmla="*/ 680 w 2825"/>
                  <a:gd name="T93" fmla="*/ 2431 h 2469"/>
                  <a:gd name="T94" fmla="*/ 644 w 2825"/>
                  <a:gd name="T95" fmla="*/ 2390 h 2469"/>
                  <a:gd name="T96" fmla="*/ 10 w 2825"/>
                  <a:gd name="T97" fmla="*/ 1292 h 2469"/>
                  <a:gd name="T98" fmla="*/ 0 w 2825"/>
                  <a:gd name="T99" fmla="*/ 1235 h 2469"/>
                  <a:gd name="T100" fmla="*/ 10 w 2825"/>
                  <a:gd name="T101" fmla="*/ 1181 h 2469"/>
                  <a:gd name="T102" fmla="*/ 644 w 2825"/>
                  <a:gd name="T103" fmla="*/ 80 h 2469"/>
                  <a:gd name="T104" fmla="*/ 682 w 2825"/>
                  <a:gd name="T105" fmla="*/ 38 h 2469"/>
                  <a:gd name="T106" fmla="*/ 731 w 2825"/>
                  <a:gd name="T107" fmla="*/ 10 h 2469"/>
                  <a:gd name="T108" fmla="*/ 785 w 2825"/>
                  <a:gd name="T109" fmla="*/ 0 h 2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825" h="2469">
                    <a:moveTo>
                      <a:pt x="1413" y="551"/>
                    </a:moveTo>
                    <a:lnTo>
                      <a:pt x="1345" y="554"/>
                    </a:lnTo>
                    <a:lnTo>
                      <a:pt x="1278" y="565"/>
                    </a:lnTo>
                    <a:lnTo>
                      <a:pt x="1213" y="582"/>
                    </a:lnTo>
                    <a:lnTo>
                      <a:pt x="1150" y="605"/>
                    </a:lnTo>
                    <a:lnTo>
                      <a:pt x="1091" y="635"/>
                    </a:lnTo>
                    <a:lnTo>
                      <a:pt x="1034" y="670"/>
                    </a:lnTo>
                    <a:lnTo>
                      <a:pt x="982" y="710"/>
                    </a:lnTo>
                    <a:lnTo>
                      <a:pt x="933" y="754"/>
                    </a:lnTo>
                    <a:lnTo>
                      <a:pt x="888" y="803"/>
                    </a:lnTo>
                    <a:lnTo>
                      <a:pt x="849" y="856"/>
                    </a:lnTo>
                    <a:lnTo>
                      <a:pt x="814" y="912"/>
                    </a:lnTo>
                    <a:lnTo>
                      <a:pt x="785" y="972"/>
                    </a:lnTo>
                    <a:lnTo>
                      <a:pt x="762" y="1035"/>
                    </a:lnTo>
                    <a:lnTo>
                      <a:pt x="744" y="1099"/>
                    </a:lnTo>
                    <a:lnTo>
                      <a:pt x="733" y="1166"/>
                    </a:lnTo>
                    <a:lnTo>
                      <a:pt x="730" y="1234"/>
                    </a:lnTo>
                    <a:lnTo>
                      <a:pt x="733" y="1300"/>
                    </a:lnTo>
                    <a:lnTo>
                      <a:pt x="742" y="1364"/>
                    </a:lnTo>
                    <a:lnTo>
                      <a:pt x="757" y="1427"/>
                    </a:lnTo>
                    <a:lnTo>
                      <a:pt x="778" y="1486"/>
                    </a:lnTo>
                    <a:lnTo>
                      <a:pt x="803" y="1544"/>
                    </a:lnTo>
                    <a:lnTo>
                      <a:pt x="834" y="1598"/>
                    </a:lnTo>
                    <a:lnTo>
                      <a:pt x="869" y="1648"/>
                    </a:lnTo>
                    <a:lnTo>
                      <a:pt x="909" y="1696"/>
                    </a:lnTo>
                    <a:lnTo>
                      <a:pt x="952" y="1740"/>
                    </a:lnTo>
                    <a:lnTo>
                      <a:pt x="999" y="1779"/>
                    </a:lnTo>
                    <a:lnTo>
                      <a:pt x="1051" y="1815"/>
                    </a:lnTo>
                    <a:lnTo>
                      <a:pt x="1105" y="1845"/>
                    </a:lnTo>
                    <a:lnTo>
                      <a:pt x="1162" y="1871"/>
                    </a:lnTo>
                    <a:lnTo>
                      <a:pt x="1221" y="1891"/>
                    </a:lnTo>
                    <a:lnTo>
                      <a:pt x="1283" y="1906"/>
                    </a:lnTo>
                    <a:lnTo>
                      <a:pt x="1347" y="1915"/>
                    </a:lnTo>
                    <a:lnTo>
                      <a:pt x="1413" y="1918"/>
                    </a:lnTo>
                    <a:lnTo>
                      <a:pt x="1481" y="1915"/>
                    </a:lnTo>
                    <a:lnTo>
                      <a:pt x="1548" y="1904"/>
                    </a:lnTo>
                    <a:lnTo>
                      <a:pt x="1613" y="1887"/>
                    </a:lnTo>
                    <a:lnTo>
                      <a:pt x="1675" y="1863"/>
                    </a:lnTo>
                    <a:lnTo>
                      <a:pt x="1734" y="1834"/>
                    </a:lnTo>
                    <a:lnTo>
                      <a:pt x="1791" y="1799"/>
                    </a:lnTo>
                    <a:lnTo>
                      <a:pt x="1844" y="1760"/>
                    </a:lnTo>
                    <a:lnTo>
                      <a:pt x="1892" y="1715"/>
                    </a:lnTo>
                    <a:lnTo>
                      <a:pt x="1938" y="1666"/>
                    </a:lnTo>
                    <a:lnTo>
                      <a:pt x="1977" y="1613"/>
                    </a:lnTo>
                    <a:lnTo>
                      <a:pt x="2011" y="1557"/>
                    </a:lnTo>
                    <a:lnTo>
                      <a:pt x="2041" y="1497"/>
                    </a:lnTo>
                    <a:lnTo>
                      <a:pt x="2064" y="1435"/>
                    </a:lnTo>
                    <a:lnTo>
                      <a:pt x="2082" y="1370"/>
                    </a:lnTo>
                    <a:lnTo>
                      <a:pt x="2093" y="1303"/>
                    </a:lnTo>
                    <a:lnTo>
                      <a:pt x="2096" y="1234"/>
                    </a:lnTo>
                    <a:lnTo>
                      <a:pt x="2093" y="1169"/>
                    </a:lnTo>
                    <a:lnTo>
                      <a:pt x="2084" y="1105"/>
                    </a:lnTo>
                    <a:lnTo>
                      <a:pt x="2068" y="1042"/>
                    </a:lnTo>
                    <a:lnTo>
                      <a:pt x="2048" y="983"/>
                    </a:lnTo>
                    <a:lnTo>
                      <a:pt x="2022" y="926"/>
                    </a:lnTo>
                    <a:lnTo>
                      <a:pt x="1991" y="872"/>
                    </a:lnTo>
                    <a:lnTo>
                      <a:pt x="1956" y="821"/>
                    </a:lnTo>
                    <a:lnTo>
                      <a:pt x="1917" y="774"/>
                    </a:lnTo>
                    <a:lnTo>
                      <a:pt x="1874" y="730"/>
                    </a:lnTo>
                    <a:lnTo>
                      <a:pt x="1825" y="690"/>
                    </a:lnTo>
                    <a:lnTo>
                      <a:pt x="1775" y="655"/>
                    </a:lnTo>
                    <a:lnTo>
                      <a:pt x="1721" y="624"/>
                    </a:lnTo>
                    <a:lnTo>
                      <a:pt x="1664" y="598"/>
                    </a:lnTo>
                    <a:lnTo>
                      <a:pt x="1604" y="578"/>
                    </a:lnTo>
                    <a:lnTo>
                      <a:pt x="1543" y="563"/>
                    </a:lnTo>
                    <a:lnTo>
                      <a:pt x="1479" y="553"/>
                    </a:lnTo>
                    <a:lnTo>
                      <a:pt x="1413" y="551"/>
                    </a:lnTo>
                    <a:close/>
                    <a:moveTo>
                      <a:pt x="785" y="0"/>
                    </a:moveTo>
                    <a:lnTo>
                      <a:pt x="2033" y="0"/>
                    </a:lnTo>
                    <a:lnTo>
                      <a:pt x="2063" y="4"/>
                    </a:lnTo>
                    <a:lnTo>
                      <a:pt x="2090" y="10"/>
                    </a:lnTo>
                    <a:lnTo>
                      <a:pt x="2115" y="22"/>
                    </a:lnTo>
                    <a:lnTo>
                      <a:pt x="2138" y="38"/>
                    </a:lnTo>
                    <a:lnTo>
                      <a:pt x="2156" y="56"/>
                    </a:lnTo>
                    <a:lnTo>
                      <a:pt x="2174" y="80"/>
                    </a:lnTo>
                    <a:lnTo>
                      <a:pt x="2802" y="1156"/>
                    </a:lnTo>
                    <a:lnTo>
                      <a:pt x="2815" y="1184"/>
                    </a:lnTo>
                    <a:lnTo>
                      <a:pt x="2823" y="1213"/>
                    </a:lnTo>
                    <a:lnTo>
                      <a:pt x="2825" y="1242"/>
                    </a:lnTo>
                    <a:lnTo>
                      <a:pt x="2823" y="1269"/>
                    </a:lnTo>
                    <a:lnTo>
                      <a:pt x="2815" y="1296"/>
                    </a:lnTo>
                    <a:lnTo>
                      <a:pt x="2802" y="1321"/>
                    </a:lnTo>
                    <a:lnTo>
                      <a:pt x="2182" y="2390"/>
                    </a:lnTo>
                    <a:lnTo>
                      <a:pt x="2164" y="2412"/>
                    </a:lnTo>
                    <a:lnTo>
                      <a:pt x="2143" y="2431"/>
                    </a:lnTo>
                    <a:lnTo>
                      <a:pt x="2120" y="2447"/>
                    </a:lnTo>
                    <a:lnTo>
                      <a:pt x="2095" y="2459"/>
                    </a:lnTo>
                    <a:lnTo>
                      <a:pt x="2068" y="2466"/>
                    </a:lnTo>
                    <a:lnTo>
                      <a:pt x="2041" y="2469"/>
                    </a:lnTo>
                    <a:lnTo>
                      <a:pt x="785" y="2469"/>
                    </a:lnTo>
                    <a:lnTo>
                      <a:pt x="755" y="2466"/>
                    </a:lnTo>
                    <a:lnTo>
                      <a:pt x="728" y="2459"/>
                    </a:lnTo>
                    <a:lnTo>
                      <a:pt x="702" y="2447"/>
                    </a:lnTo>
                    <a:lnTo>
                      <a:pt x="680" y="2431"/>
                    </a:lnTo>
                    <a:lnTo>
                      <a:pt x="660" y="2412"/>
                    </a:lnTo>
                    <a:lnTo>
                      <a:pt x="644" y="2390"/>
                    </a:lnTo>
                    <a:lnTo>
                      <a:pt x="24" y="1321"/>
                    </a:lnTo>
                    <a:lnTo>
                      <a:pt x="10" y="1292"/>
                    </a:lnTo>
                    <a:lnTo>
                      <a:pt x="3" y="1264"/>
                    </a:lnTo>
                    <a:lnTo>
                      <a:pt x="0" y="1235"/>
                    </a:lnTo>
                    <a:lnTo>
                      <a:pt x="3" y="1208"/>
                    </a:lnTo>
                    <a:lnTo>
                      <a:pt x="10" y="1181"/>
                    </a:lnTo>
                    <a:lnTo>
                      <a:pt x="24" y="1156"/>
                    </a:lnTo>
                    <a:lnTo>
                      <a:pt x="644" y="80"/>
                    </a:lnTo>
                    <a:lnTo>
                      <a:pt x="662" y="56"/>
                    </a:lnTo>
                    <a:lnTo>
                      <a:pt x="682" y="38"/>
                    </a:lnTo>
                    <a:lnTo>
                      <a:pt x="706" y="22"/>
                    </a:lnTo>
                    <a:lnTo>
                      <a:pt x="731" y="10"/>
                    </a:lnTo>
                    <a:lnTo>
                      <a:pt x="757" y="4"/>
                    </a:lnTo>
                    <a:lnTo>
                      <a:pt x="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"/>
              <p:cNvSpPr>
                <a:spLocks/>
              </p:cNvSpPr>
              <p:nvPr/>
            </p:nvSpPr>
            <p:spPr bwMode="auto">
              <a:xfrm>
                <a:off x="-133" y="-746"/>
                <a:ext cx="75" cy="28"/>
              </a:xfrm>
              <a:custGeom>
                <a:avLst/>
                <a:gdLst>
                  <a:gd name="T0" fmla="*/ 103 w 746"/>
                  <a:gd name="T1" fmla="*/ 0 h 283"/>
                  <a:gd name="T2" fmla="*/ 645 w 746"/>
                  <a:gd name="T3" fmla="*/ 0 h 283"/>
                  <a:gd name="T4" fmla="*/ 668 w 746"/>
                  <a:gd name="T5" fmla="*/ 3 h 283"/>
                  <a:gd name="T6" fmla="*/ 689 w 746"/>
                  <a:gd name="T7" fmla="*/ 11 h 283"/>
                  <a:gd name="T8" fmla="*/ 708 w 746"/>
                  <a:gd name="T9" fmla="*/ 23 h 283"/>
                  <a:gd name="T10" fmla="*/ 724 w 746"/>
                  <a:gd name="T11" fmla="*/ 39 h 283"/>
                  <a:gd name="T12" fmla="*/ 736 w 746"/>
                  <a:gd name="T13" fmla="*/ 58 h 283"/>
                  <a:gd name="T14" fmla="*/ 744 w 746"/>
                  <a:gd name="T15" fmla="*/ 80 h 283"/>
                  <a:gd name="T16" fmla="*/ 746 w 746"/>
                  <a:gd name="T17" fmla="*/ 103 h 283"/>
                  <a:gd name="T18" fmla="*/ 746 w 746"/>
                  <a:gd name="T19" fmla="*/ 181 h 283"/>
                  <a:gd name="T20" fmla="*/ 744 w 746"/>
                  <a:gd name="T21" fmla="*/ 204 h 283"/>
                  <a:gd name="T22" fmla="*/ 736 w 746"/>
                  <a:gd name="T23" fmla="*/ 225 h 283"/>
                  <a:gd name="T24" fmla="*/ 724 w 746"/>
                  <a:gd name="T25" fmla="*/ 244 h 283"/>
                  <a:gd name="T26" fmla="*/ 708 w 746"/>
                  <a:gd name="T27" fmla="*/ 260 h 283"/>
                  <a:gd name="T28" fmla="*/ 689 w 746"/>
                  <a:gd name="T29" fmla="*/ 272 h 283"/>
                  <a:gd name="T30" fmla="*/ 668 w 746"/>
                  <a:gd name="T31" fmla="*/ 280 h 283"/>
                  <a:gd name="T32" fmla="*/ 645 w 746"/>
                  <a:gd name="T33" fmla="*/ 283 h 283"/>
                  <a:gd name="T34" fmla="*/ 103 w 746"/>
                  <a:gd name="T35" fmla="*/ 283 h 283"/>
                  <a:gd name="T36" fmla="*/ 81 w 746"/>
                  <a:gd name="T37" fmla="*/ 280 h 283"/>
                  <a:gd name="T38" fmla="*/ 59 w 746"/>
                  <a:gd name="T39" fmla="*/ 272 h 283"/>
                  <a:gd name="T40" fmla="*/ 40 w 746"/>
                  <a:gd name="T41" fmla="*/ 260 h 283"/>
                  <a:gd name="T42" fmla="*/ 23 w 746"/>
                  <a:gd name="T43" fmla="*/ 244 h 283"/>
                  <a:gd name="T44" fmla="*/ 11 w 746"/>
                  <a:gd name="T45" fmla="*/ 225 h 283"/>
                  <a:gd name="T46" fmla="*/ 4 w 746"/>
                  <a:gd name="T47" fmla="*/ 204 h 283"/>
                  <a:gd name="T48" fmla="*/ 0 w 746"/>
                  <a:gd name="T49" fmla="*/ 181 h 283"/>
                  <a:gd name="T50" fmla="*/ 0 w 746"/>
                  <a:gd name="T51" fmla="*/ 103 h 283"/>
                  <a:gd name="T52" fmla="*/ 4 w 746"/>
                  <a:gd name="T53" fmla="*/ 80 h 283"/>
                  <a:gd name="T54" fmla="*/ 11 w 746"/>
                  <a:gd name="T55" fmla="*/ 58 h 283"/>
                  <a:gd name="T56" fmla="*/ 23 w 746"/>
                  <a:gd name="T57" fmla="*/ 39 h 283"/>
                  <a:gd name="T58" fmla="*/ 40 w 746"/>
                  <a:gd name="T59" fmla="*/ 23 h 283"/>
                  <a:gd name="T60" fmla="*/ 59 w 746"/>
                  <a:gd name="T61" fmla="*/ 11 h 283"/>
                  <a:gd name="T62" fmla="*/ 81 w 746"/>
                  <a:gd name="T63" fmla="*/ 3 h 283"/>
                  <a:gd name="T64" fmla="*/ 103 w 746"/>
                  <a:gd name="T65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6" h="283">
                    <a:moveTo>
                      <a:pt x="103" y="0"/>
                    </a:moveTo>
                    <a:lnTo>
                      <a:pt x="645" y="0"/>
                    </a:lnTo>
                    <a:lnTo>
                      <a:pt x="668" y="3"/>
                    </a:lnTo>
                    <a:lnTo>
                      <a:pt x="689" y="11"/>
                    </a:lnTo>
                    <a:lnTo>
                      <a:pt x="708" y="23"/>
                    </a:lnTo>
                    <a:lnTo>
                      <a:pt x="724" y="39"/>
                    </a:lnTo>
                    <a:lnTo>
                      <a:pt x="736" y="58"/>
                    </a:lnTo>
                    <a:lnTo>
                      <a:pt x="744" y="80"/>
                    </a:lnTo>
                    <a:lnTo>
                      <a:pt x="746" y="103"/>
                    </a:lnTo>
                    <a:lnTo>
                      <a:pt x="746" y="181"/>
                    </a:lnTo>
                    <a:lnTo>
                      <a:pt x="744" y="204"/>
                    </a:lnTo>
                    <a:lnTo>
                      <a:pt x="736" y="225"/>
                    </a:lnTo>
                    <a:lnTo>
                      <a:pt x="724" y="244"/>
                    </a:lnTo>
                    <a:lnTo>
                      <a:pt x="708" y="260"/>
                    </a:lnTo>
                    <a:lnTo>
                      <a:pt x="689" y="272"/>
                    </a:lnTo>
                    <a:lnTo>
                      <a:pt x="668" y="280"/>
                    </a:lnTo>
                    <a:lnTo>
                      <a:pt x="645" y="283"/>
                    </a:lnTo>
                    <a:lnTo>
                      <a:pt x="103" y="283"/>
                    </a:lnTo>
                    <a:lnTo>
                      <a:pt x="81" y="280"/>
                    </a:lnTo>
                    <a:lnTo>
                      <a:pt x="59" y="272"/>
                    </a:lnTo>
                    <a:lnTo>
                      <a:pt x="40" y="260"/>
                    </a:lnTo>
                    <a:lnTo>
                      <a:pt x="23" y="244"/>
                    </a:lnTo>
                    <a:lnTo>
                      <a:pt x="11" y="225"/>
                    </a:lnTo>
                    <a:lnTo>
                      <a:pt x="4" y="204"/>
                    </a:lnTo>
                    <a:lnTo>
                      <a:pt x="0" y="181"/>
                    </a:lnTo>
                    <a:lnTo>
                      <a:pt x="0" y="103"/>
                    </a:lnTo>
                    <a:lnTo>
                      <a:pt x="4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40" y="23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4" name="Group 153"/>
          <p:cNvGrpSpPr/>
          <p:nvPr/>
        </p:nvGrpSpPr>
        <p:grpSpPr>
          <a:xfrm>
            <a:off x="9037694" y="4807587"/>
            <a:ext cx="3490203" cy="914400"/>
            <a:chOff x="7888296" y="4812194"/>
            <a:chExt cx="3490203" cy="914400"/>
          </a:xfrm>
        </p:grpSpPr>
        <p:sp>
          <p:nvSpPr>
            <p:cNvPr id="155" name="Rectangle 154"/>
            <p:cNvSpPr/>
            <p:nvPr/>
          </p:nvSpPr>
          <p:spPr>
            <a:xfrm>
              <a:off x="8971792" y="5038561"/>
              <a:ext cx="24067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Apps 8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888296" y="4812194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 40"/>
            <p:cNvSpPr>
              <a:spLocks/>
            </p:cNvSpPr>
            <p:nvPr/>
          </p:nvSpPr>
          <p:spPr bwMode="auto">
            <a:xfrm>
              <a:off x="8112134" y="5032857"/>
              <a:ext cx="466725" cy="473075"/>
            </a:xfrm>
            <a:custGeom>
              <a:avLst/>
              <a:gdLst>
                <a:gd name="T0" fmla="*/ 2647 w 3234"/>
                <a:gd name="T1" fmla="*/ 11 h 3276"/>
                <a:gd name="T2" fmla="*/ 2880 w 3234"/>
                <a:gd name="T3" fmla="*/ 98 h 3276"/>
                <a:gd name="T4" fmla="*/ 3066 w 3234"/>
                <a:gd name="T5" fmla="*/ 257 h 3276"/>
                <a:gd name="T6" fmla="*/ 3190 w 3234"/>
                <a:gd name="T7" fmla="*/ 470 h 3276"/>
                <a:gd name="T8" fmla="*/ 3234 w 3234"/>
                <a:gd name="T9" fmla="*/ 723 h 3276"/>
                <a:gd name="T10" fmla="*/ 3209 w 3234"/>
                <a:gd name="T11" fmla="*/ 2743 h 3276"/>
                <a:gd name="T12" fmla="*/ 3103 w 3234"/>
                <a:gd name="T13" fmla="*/ 2968 h 3276"/>
                <a:gd name="T14" fmla="*/ 2931 w 3234"/>
                <a:gd name="T15" fmla="*/ 3144 h 3276"/>
                <a:gd name="T16" fmla="*/ 2709 w 3234"/>
                <a:gd name="T17" fmla="*/ 3251 h 3276"/>
                <a:gd name="T18" fmla="*/ 716 w 3234"/>
                <a:gd name="T19" fmla="*/ 3276 h 3276"/>
                <a:gd name="T20" fmla="*/ 466 w 3234"/>
                <a:gd name="T21" fmla="*/ 3230 h 3276"/>
                <a:gd name="T22" fmla="*/ 255 w 3234"/>
                <a:gd name="T23" fmla="*/ 3105 h 3276"/>
                <a:gd name="T24" fmla="*/ 98 w 3234"/>
                <a:gd name="T25" fmla="*/ 2916 h 3276"/>
                <a:gd name="T26" fmla="*/ 12 w 3234"/>
                <a:gd name="T27" fmla="*/ 2681 h 3276"/>
                <a:gd name="T28" fmla="*/ 3 w 3234"/>
                <a:gd name="T29" fmla="*/ 2457 h 3276"/>
                <a:gd name="T30" fmla="*/ 62 w 3234"/>
                <a:gd name="T31" fmla="*/ 2341 h 3276"/>
                <a:gd name="T32" fmla="*/ 177 w 3234"/>
                <a:gd name="T33" fmla="*/ 2282 h 3276"/>
                <a:gd name="T34" fmla="*/ 308 w 3234"/>
                <a:gd name="T35" fmla="*/ 2302 h 3276"/>
                <a:gd name="T36" fmla="*/ 399 w 3234"/>
                <a:gd name="T37" fmla="*/ 2394 h 3276"/>
                <a:gd name="T38" fmla="*/ 422 w 3234"/>
                <a:gd name="T39" fmla="*/ 2550 h 3276"/>
                <a:gd name="T40" fmla="*/ 462 w 3234"/>
                <a:gd name="T41" fmla="*/ 2701 h 3276"/>
                <a:gd name="T42" fmla="*/ 568 w 3234"/>
                <a:gd name="T43" fmla="*/ 2808 h 3276"/>
                <a:gd name="T44" fmla="*/ 716 w 3234"/>
                <a:gd name="T45" fmla="*/ 2849 h 3276"/>
                <a:gd name="T46" fmla="*/ 2633 w 3234"/>
                <a:gd name="T47" fmla="*/ 2825 h 3276"/>
                <a:gd name="T48" fmla="*/ 2752 w 3234"/>
                <a:gd name="T49" fmla="*/ 2733 h 3276"/>
                <a:gd name="T50" fmla="*/ 2810 w 3234"/>
                <a:gd name="T51" fmla="*/ 2591 h 3276"/>
                <a:gd name="T52" fmla="*/ 2802 w 3234"/>
                <a:gd name="T53" fmla="*/ 645 h 3276"/>
                <a:gd name="T54" fmla="*/ 2727 w 3234"/>
                <a:gd name="T55" fmla="*/ 513 h 3276"/>
                <a:gd name="T56" fmla="*/ 2597 w 3234"/>
                <a:gd name="T57" fmla="*/ 438 h 3276"/>
                <a:gd name="T58" fmla="*/ 676 w 3234"/>
                <a:gd name="T59" fmla="*/ 429 h 3276"/>
                <a:gd name="T60" fmla="*/ 536 w 3234"/>
                <a:gd name="T61" fmla="*/ 489 h 3276"/>
                <a:gd name="T62" fmla="*/ 445 w 3234"/>
                <a:gd name="T63" fmla="*/ 608 h 3276"/>
                <a:gd name="T64" fmla="*/ 422 w 3234"/>
                <a:gd name="T65" fmla="*/ 1425 h 3276"/>
                <a:gd name="T66" fmla="*/ 1302 w 3234"/>
                <a:gd name="T67" fmla="*/ 857 h 3276"/>
                <a:gd name="T68" fmla="*/ 1365 w 3234"/>
                <a:gd name="T69" fmla="*/ 777 h 3276"/>
                <a:gd name="T70" fmla="*/ 1465 w 3234"/>
                <a:gd name="T71" fmla="*/ 754 h 3276"/>
                <a:gd name="T72" fmla="*/ 1555 w 3234"/>
                <a:gd name="T73" fmla="*/ 800 h 3276"/>
                <a:gd name="T74" fmla="*/ 2285 w 3234"/>
                <a:gd name="T75" fmla="*/ 1574 h 3276"/>
                <a:gd name="T76" fmla="*/ 2285 w 3234"/>
                <a:gd name="T77" fmla="*/ 1699 h 3276"/>
                <a:gd name="T78" fmla="*/ 1556 w 3234"/>
                <a:gd name="T79" fmla="*/ 2474 h 3276"/>
                <a:gd name="T80" fmla="*/ 1465 w 3234"/>
                <a:gd name="T81" fmla="*/ 2518 h 3276"/>
                <a:gd name="T82" fmla="*/ 1365 w 3234"/>
                <a:gd name="T83" fmla="*/ 2496 h 3276"/>
                <a:gd name="T84" fmla="*/ 1302 w 3234"/>
                <a:gd name="T85" fmla="*/ 2416 h 3276"/>
                <a:gd name="T86" fmla="*/ 204 w 3234"/>
                <a:gd name="T87" fmla="*/ 1851 h 3276"/>
                <a:gd name="T88" fmla="*/ 84 w 3234"/>
                <a:gd name="T89" fmla="*/ 1812 h 3276"/>
                <a:gd name="T90" fmla="*/ 11 w 3234"/>
                <a:gd name="T91" fmla="*/ 1711 h 3276"/>
                <a:gd name="T92" fmla="*/ 3 w 3234"/>
                <a:gd name="T93" fmla="*/ 657 h 3276"/>
                <a:gd name="T94" fmla="*/ 69 w 3234"/>
                <a:gd name="T95" fmla="*/ 413 h 3276"/>
                <a:gd name="T96" fmla="*/ 210 w 3234"/>
                <a:gd name="T97" fmla="*/ 211 h 3276"/>
                <a:gd name="T98" fmla="*/ 410 w 3234"/>
                <a:gd name="T99" fmla="*/ 69 h 3276"/>
                <a:gd name="T100" fmla="*/ 651 w 3234"/>
                <a:gd name="T101" fmla="*/ 3 h 3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34" h="3276">
                  <a:moveTo>
                    <a:pt x="716" y="0"/>
                  </a:moveTo>
                  <a:lnTo>
                    <a:pt x="2518" y="0"/>
                  </a:lnTo>
                  <a:lnTo>
                    <a:pt x="2584" y="3"/>
                  </a:lnTo>
                  <a:lnTo>
                    <a:pt x="2647" y="11"/>
                  </a:lnTo>
                  <a:lnTo>
                    <a:pt x="2709" y="26"/>
                  </a:lnTo>
                  <a:lnTo>
                    <a:pt x="2768" y="45"/>
                  </a:lnTo>
                  <a:lnTo>
                    <a:pt x="2825" y="69"/>
                  </a:lnTo>
                  <a:lnTo>
                    <a:pt x="2880" y="98"/>
                  </a:lnTo>
                  <a:lnTo>
                    <a:pt x="2931" y="132"/>
                  </a:lnTo>
                  <a:lnTo>
                    <a:pt x="2979" y="169"/>
                  </a:lnTo>
                  <a:lnTo>
                    <a:pt x="3025" y="211"/>
                  </a:lnTo>
                  <a:lnTo>
                    <a:pt x="3066" y="257"/>
                  </a:lnTo>
                  <a:lnTo>
                    <a:pt x="3103" y="306"/>
                  </a:lnTo>
                  <a:lnTo>
                    <a:pt x="3136" y="358"/>
                  </a:lnTo>
                  <a:lnTo>
                    <a:pt x="3166" y="413"/>
                  </a:lnTo>
                  <a:lnTo>
                    <a:pt x="3190" y="470"/>
                  </a:lnTo>
                  <a:lnTo>
                    <a:pt x="3209" y="530"/>
                  </a:lnTo>
                  <a:lnTo>
                    <a:pt x="3223" y="593"/>
                  </a:lnTo>
                  <a:lnTo>
                    <a:pt x="3231" y="657"/>
                  </a:lnTo>
                  <a:lnTo>
                    <a:pt x="3234" y="723"/>
                  </a:lnTo>
                  <a:lnTo>
                    <a:pt x="3234" y="2550"/>
                  </a:lnTo>
                  <a:lnTo>
                    <a:pt x="3231" y="2616"/>
                  </a:lnTo>
                  <a:lnTo>
                    <a:pt x="3223" y="2681"/>
                  </a:lnTo>
                  <a:lnTo>
                    <a:pt x="3209" y="2743"/>
                  </a:lnTo>
                  <a:lnTo>
                    <a:pt x="3190" y="2803"/>
                  </a:lnTo>
                  <a:lnTo>
                    <a:pt x="3166" y="2861"/>
                  </a:lnTo>
                  <a:lnTo>
                    <a:pt x="3136" y="2916"/>
                  </a:lnTo>
                  <a:lnTo>
                    <a:pt x="3103" y="2968"/>
                  </a:lnTo>
                  <a:lnTo>
                    <a:pt x="3066" y="3018"/>
                  </a:lnTo>
                  <a:lnTo>
                    <a:pt x="3025" y="3063"/>
                  </a:lnTo>
                  <a:lnTo>
                    <a:pt x="2979" y="3105"/>
                  </a:lnTo>
                  <a:lnTo>
                    <a:pt x="2931" y="3144"/>
                  </a:lnTo>
                  <a:lnTo>
                    <a:pt x="2880" y="3177"/>
                  </a:lnTo>
                  <a:lnTo>
                    <a:pt x="2825" y="3206"/>
                  </a:lnTo>
                  <a:lnTo>
                    <a:pt x="2768" y="3230"/>
                  </a:lnTo>
                  <a:lnTo>
                    <a:pt x="2709" y="3251"/>
                  </a:lnTo>
                  <a:lnTo>
                    <a:pt x="2647" y="3265"/>
                  </a:lnTo>
                  <a:lnTo>
                    <a:pt x="2584" y="3273"/>
                  </a:lnTo>
                  <a:lnTo>
                    <a:pt x="2518" y="3276"/>
                  </a:lnTo>
                  <a:lnTo>
                    <a:pt x="716" y="3276"/>
                  </a:lnTo>
                  <a:lnTo>
                    <a:pt x="650" y="3273"/>
                  </a:lnTo>
                  <a:lnTo>
                    <a:pt x="587" y="3265"/>
                  </a:lnTo>
                  <a:lnTo>
                    <a:pt x="525" y="3251"/>
                  </a:lnTo>
                  <a:lnTo>
                    <a:pt x="466" y="3230"/>
                  </a:lnTo>
                  <a:lnTo>
                    <a:pt x="409" y="3206"/>
                  </a:lnTo>
                  <a:lnTo>
                    <a:pt x="354" y="3177"/>
                  </a:lnTo>
                  <a:lnTo>
                    <a:pt x="303" y="3144"/>
                  </a:lnTo>
                  <a:lnTo>
                    <a:pt x="255" y="3105"/>
                  </a:lnTo>
                  <a:lnTo>
                    <a:pt x="210" y="3063"/>
                  </a:lnTo>
                  <a:lnTo>
                    <a:pt x="169" y="3018"/>
                  </a:lnTo>
                  <a:lnTo>
                    <a:pt x="131" y="2968"/>
                  </a:lnTo>
                  <a:lnTo>
                    <a:pt x="98" y="2916"/>
                  </a:lnTo>
                  <a:lnTo>
                    <a:pt x="69" y="2861"/>
                  </a:lnTo>
                  <a:lnTo>
                    <a:pt x="45" y="2803"/>
                  </a:lnTo>
                  <a:lnTo>
                    <a:pt x="26" y="2743"/>
                  </a:lnTo>
                  <a:lnTo>
                    <a:pt x="12" y="2681"/>
                  </a:lnTo>
                  <a:lnTo>
                    <a:pt x="3" y="2616"/>
                  </a:lnTo>
                  <a:lnTo>
                    <a:pt x="0" y="2550"/>
                  </a:lnTo>
                  <a:lnTo>
                    <a:pt x="0" y="2492"/>
                  </a:lnTo>
                  <a:lnTo>
                    <a:pt x="3" y="2457"/>
                  </a:lnTo>
                  <a:lnTo>
                    <a:pt x="11" y="2425"/>
                  </a:lnTo>
                  <a:lnTo>
                    <a:pt x="24" y="2394"/>
                  </a:lnTo>
                  <a:lnTo>
                    <a:pt x="41" y="2365"/>
                  </a:lnTo>
                  <a:lnTo>
                    <a:pt x="62" y="2341"/>
                  </a:lnTo>
                  <a:lnTo>
                    <a:pt x="87" y="2319"/>
                  </a:lnTo>
                  <a:lnTo>
                    <a:pt x="114" y="2302"/>
                  </a:lnTo>
                  <a:lnTo>
                    <a:pt x="145" y="2289"/>
                  </a:lnTo>
                  <a:lnTo>
                    <a:pt x="177" y="2282"/>
                  </a:lnTo>
                  <a:lnTo>
                    <a:pt x="211" y="2279"/>
                  </a:lnTo>
                  <a:lnTo>
                    <a:pt x="246" y="2282"/>
                  </a:lnTo>
                  <a:lnTo>
                    <a:pt x="278" y="2289"/>
                  </a:lnTo>
                  <a:lnTo>
                    <a:pt x="308" y="2302"/>
                  </a:lnTo>
                  <a:lnTo>
                    <a:pt x="335" y="2319"/>
                  </a:lnTo>
                  <a:lnTo>
                    <a:pt x="360" y="2341"/>
                  </a:lnTo>
                  <a:lnTo>
                    <a:pt x="381" y="2365"/>
                  </a:lnTo>
                  <a:lnTo>
                    <a:pt x="399" y="2394"/>
                  </a:lnTo>
                  <a:lnTo>
                    <a:pt x="411" y="2425"/>
                  </a:lnTo>
                  <a:lnTo>
                    <a:pt x="419" y="2457"/>
                  </a:lnTo>
                  <a:lnTo>
                    <a:pt x="422" y="2492"/>
                  </a:lnTo>
                  <a:lnTo>
                    <a:pt x="422" y="2550"/>
                  </a:lnTo>
                  <a:lnTo>
                    <a:pt x="425" y="2591"/>
                  </a:lnTo>
                  <a:lnTo>
                    <a:pt x="432" y="2630"/>
                  </a:lnTo>
                  <a:lnTo>
                    <a:pt x="445" y="2666"/>
                  </a:lnTo>
                  <a:lnTo>
                    <a:pt x="462" y="2701"/>
                  </a:lnTo>
                  <a:lnTo>
                    <a:pt x="483" y="2733"/>
                  </a:lnTo>
                  <a:lnTo>
                    <a:pt x="508" y="2761"/>
                  </a:lnTo>
                  <a:lnTo>
                    <a:pt x="536" y="2787"/>
                  </a:lnTo>
                  <a:lnTo>
                    <a:pt x="568" y="2808"/>
                  </a:lnTo>
                  <a:lnTo>
                    <a:pt x="602" y="2825"/>
                  </a:lnTo>
                  <a:lnTo>
                    <a:pt x="638" y="2839"/>
                  </a:lnTo>
                  <a:lnTo>
                    <a:pt x="676" y="2847"/>
                  </a:lnTo>
                  <a:lnTo>
                    <a:pt x="716" y="2849"/>
                  </a:lnTo>
                  <a:lnTo>
                    <a:pt x="2518" y="2849"/>
                  </a:lnTo>
                  <a:lnTo>
                    <a:pt x="2559" y="2847"/>
                  </a:lnTo>
                  <a:lnTo>
                    <a:pt x="2597" y="2839"/>
                  </a:lnTo>
                  <a:lnTo>
                    <a:pt x="2633" y="2825"/>
                  </a:lnTo>
                  <a:lnTo>
                    <a:pt x="2667" y="2808"/>
                  </a:lnTo>
                  <a:lnTo>
                    <a:pt x="2699" y="2787"/>
                  </a:lnTo>
                  <a:lnTo>
                    <a:pt x="2727" y="2761"/>
                  </a:lnTo>
                  <a:lnTo>
                    <a:pt x="2752" y="2733"/>
                  </a:lnTo>
                  <a:lnTo>
                    <a:pt x="2773" y="2701"/>
                  </a:lnTo>
                  <a:lnTo>
                    <a:pt x="2790" y="2666"/>
                  </a:lnTo>
                  <a:lnTo>
                    <a:pt x="2802" y="2630"/>
                  </a:lnTo>
                  <a:lnTo>
                    <a:pt x="2810" y="2591"/>
                  </a:lnTo>
                  <a:lnTo>
                    <a:pt x="2813" y="2550"/>
                  </a:lnTo>
                  <a:lnTo>
                    <a:pt x="2813" y="723"/>
                  </a:lnTo>
                  <a:lnTo>
                    <a:pt x="2810" y="682"/>
                  </a:lnTo>
                  <a:lnTo>
                    <a:pt x="2802" y="645"/>
                  </a:lnTo>
                  <a:lnTo>
                    <a:pt x="2790" y="608"/>
                  </a:lnTo>
                  <a:lnTo>
                    <a:pt x="2773" y="573"/>
                  </a:lnTo>
                  <a:lnTo>
                    <a:pt x="2752" y="542"/>
                  </a:lnTo>
                  <a:lnTo>
                    <a:pt x="2727" y="513"/>
                  </a:lnTo>
                  <a:lnTo>
                    <a:pt x="2699" y="489"/>
                  </a:lnTo>
                  <a:lnTo>
                    <a:pt x="2667" y="467"/>
                  </a:lnTo>
                  <a:lnTo>
                    <a:pt x="2633" y="450"/>
                  </a:lnTo>
                  <a:lnTo>
                    <a:pt x="2597" y="438"/>
                  </a:lnTo>
                  <a:lnTo>
                    <a:pt x="2559" y="429"/>
                  </a:lnTo>
                  <a:lnTo>
                    <a:pt x="2518" y="426"/>
                  </a:lnTo>
                  <a:lnTo>
                    <a:pt x="716" y="426"/>
                  </a:lnTo>
                  <a:lnTo>
                    <a:pt x="676" y="429"/>
                  </a:lnTo>
                  <a:lnTo>
                    <a:pt x="638" y="438"/>
                  </a:lnTo>
                  <a:lnTo>
                    <a:pt x="602" y="450"/>
                  </a:lnTo>
                  <a:lnTo>
                    <a:pt x="568" y="467"/>
                  </a:lnTo>
                  <a:lnTo>
                    <a:pt x="536" y="489"/>
                  </a:lnTo>
                  <a:lnTo>
                    <a:pt x="508" y="513"/>
                  </a:lnTo>
                  <a:lnTo>
                    <a:pt x="483" y="542"/>
                  </a:lnTo>
                  <a:lnTo>
                    <a:pt x="462" y="573"/>
                  </a:lnTo>
                  <a:lnTo>
                    <a:pt x="445" y="608"/>
                  </a:lnTo>
                  <a:lnTo>
                    <a:pt x="432" y="645"/>
                  </a:lnTo>
                  <a:lnTo>
                    <a:pt x="425" y="682"/>
                  </a:lnTo>
                  <a:lnTo>
                    <a:pt x="422" y="723"/>
                  </a:lnTo>
                  <a:lnTo>
                    <a:pt x="422" y="1425"/>
                  </a:lnTo>
                  <a:lnTo>
                    <a:pt x="1294" y="1425"/>
                  </a:lnTo>
                  <a:lnTo>
                    <a:pt x="1294" y="909"/>
                  </a:lnTo>
                  <a:lnTo>
                    <a:pt x="1296" y="882"/>
                  </a:lnTo>
                  <a:lnTo>
                    <a:pt x="1302" y="857"/>
                  </a:lnTo>
                  <a:lnTo>
                    <a:pt x="1314" y="833"/>
                  </a:lnTo>
                  <a:lnTo>
                    <a:pt x="1328" y="812"/>
                  </a:lnTo>
                  <a:lnTo>
                    <a:pt x="1345" y="793"/>
                  </a:lnTo>
                  <a:lnTo>
                    <a:pt x="1365" y="777"/>
                  </a:lnTo>
                  <a:lnTo>
                    <a:pt x="1388" y="765"/>
                  </a:lnTo>
                  <a:lnTo>
                    <a:pt x="1413" y="757"/>
                  </a:lnTo>
                  <a:lnTo>
                    <a:pt x="1439" y="754"/>
                  </a:lnTo>
                  <a:lnTo>
                    <a:pt x="1465" y="754"/>
                  </a:lnTo>
                  <a:lnTo>
                    <a:pt x="1490" y="759"/>
                  </a:lnTo>
                  <a:lnTo>
                    <a:pt x="1513" y="769"/>
                  </a:lnTo>
                  <a:lnTo>
                    <a:pt x="1535" y="782"/>
                  </a:lnTo>
                  <a:lnTo>
                    <a:pt x="1555" y="800"/>
                  </a:lnTo>
                  <a:lnTo>
                    <a:pt x="2235" y="1490"/>
                  </a:lnTo>
                  <a:lnTo>
                    <a:pt x="2256" y="1516"/>
                  </a:lnTo>
                  <a:lnTo>
                    <a:pt x="2273" y="1544"/>
                  </a:lnTo>
                  <a:lnTo>
                    <a:pt x="2285" y="1574"/>
                  </a:lnTo>
                  <a:lnTo>
                    <a:pt x="2292" y="1604"/>
                  </a:lnTo>
                  <a:lnTo>
                    <a:pt x="2294" y="1636"/>
                  </a:lnTo>
                  <a:lnTo>
                    <a:pt x="2292" y="1668"/>
                  </a:lnTo>
                  <a:lnTo>
                    <a:pt x="2285" y="1699"/>
                  </a:lnTo>
                  <a:lnTo>
                    <a:pt x="2273" y="1729"/>
                  </a:lnTo>
                  <a:lnTo>
                    <a:pt x="2256" y="1757"/>
                  </a:lnTo>
                  <a:lnTo>
                    <a:pt x="2235" y="1783"/>
                  </a:lnTo>
                  <a:lnTo>
                    <a:pt x="1556" y="2474"/>
                  </a:lnTo>
                  <a:lnTo>
                    <a:pt x="1536" y="2491"/>
                  </a:lnTo>
                  <a:lnTo>
                    <a:pt x="1513" y="2504"/>
                  </a:lnTo>
                  <a:lnTo>
                    <a:pt x="1490" y="2513"/>
                  </a:lnTo>
                  <a:lnTo>
                    <a:pt x="1465" y="2518"/>
                  </a:lnTo>
                  <a:lnTo>
                    <a:pt x="1439" y="2519"/>
                  </a:lnTo>
                  <a:lnTo>
                    <a:pt x="1413" y="2516"/>
                  </a:lnTo>
                  <a:lnTo>
                    <a:pt x="1388" y="2508"/>
                  </a:lnTo>
                  <a:lnTo>
                    <a:pt x="1365" y="2496"/>
                  </a:lnTo>
                  <a:lnTo>
                    <a:pt x="1345" y="2480"/>
                  </a:lnTo>
                  <a:lnTo>
                    <a:pt x="1327" y="2461"/>
                  </a:lnTo>
                  <a:lnTo>
                    <a:pt x="1313" y="2440"/>
                  </a:lnTo>
                  <a:lnTo>
                    <a:pt x="1302" y="2416"/>
                  </a:lnTo>
                  <a:lnTo>
                    <a:pt x="1296" y="2391"/>
                  </a:lnTo>
                  <a:lnTo>
                    <a:pt x="1293" y="2364"/>
                  </a:lnTo>
                  <a:lnTo>
                    <a:pt x="1293" y="1851"/>
                  </a:lnTo>
                  <a:lnTo>
                    <a:pt x="204" y="1851"/>
                  </a:lnTo>
                  <a:lnTo>
                    <a:pt x="171" y="1848"/>
                  </a:lnTo>
                  <a:lnTo>
                    <a:pt x="140" y="1841"/>
                  </a:lnTo>
                  <a:lnTo>
                    <a:pt x="111" y="1829"/>
                  </a:lnTo>
                  <a:lnTo>
                    <a:pt x="84" y="1812"/>
                  </a:lnTo>
                  <a:lnTo>
                    <a:pt x="60" y="1791"/>
                  </a:lnTo>
                  <a:lnTo>
                    <a:pt x="39" y="1767"/>
                  </a:lnTo>
                  <a:lnTo>
                    <a:pt x="23" y="1740"/>
                  </a:lnTo>
                  <a:lnTo>
                    <a:pt x="11" y="1711"/>
                  </a:lnTo>
                  <a:lnTo>
                    <a:pt x="3" y="1679"/>
                  </a:lnTo>
                  <a:lnTo>
                    <a:pt x="0" y="1645"/>
                  </a:lnTo>
                  <a:lnTo>
                    <a:pt x="0" y="723"/>
                  </a:lnTo>
                  <a:lnTo>
                    <a:pt x="3" y="657"/>
                  </a:lnTo>
                  <a:lnTo>
                    <a:pt x="12" y="593"/>
                  </a:lnTo>
                  <a:lnTo>
                    <a:pt x="26" y="530"/>
                  </a:lnTo>
                  <a:lnTo>
                    <a:pt x="45" y="470"/>
                  </a:lnTo>
                  <a:lnTo>
                    <a:pt x="69" y="413"/>
                  </a:lnTo>
                  <a:lnTo>
                    <a:pt x="98" y="358"/>
                  </a:lnTo>
                  <a:lnTo>
                    <a:pt x="131" y="306"/>
                  </a:lnTo>
                  <a:lnTo>
                    <a:pt x="169" y="257"/>
                  </a:lnTo>
                  <a:lnTo>
                    <a:pt x="210" y="211"/>
                  </a:lnTo>
                  <a:lnTo>
                    <a:pt x="255" y="169"/>
                  </a:lnTo>
                  <a:lnTo>
                    <a:pt x="303" y="132"/>
                  </a:lnTo>
                  <a:lnTo>
                    <a:pt x="355" y="98"/>
                  </a:lnTo>
                  <a:lnTo>
                    <a:pt x="410" y="69"/>
                  </a:lnTo>
                  <a:lnTo>
                    <a:pt x="466" y="45"/>
                  </a:lnTo>
                  <a:lnTo>
                    <a:pt x="525" y="26"/>
                  </a:lnTo>
                  <a:lnTo>
                    <a:pt x="588" y="11"/>
                  </a:lnTo>
                  <a:lnTo>
                    <a:pt x="651" y="3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9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262759" y="2822030"/>
            <a:ext cx="11666482" cy="375219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498602" y="2664"/>
            <a:ext cx="2693397" cy="7530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3647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7294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0941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4588" y="-1"/>
            <a:ext cx="161364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68235" y="0"/>
            <a:ext cx="1430367" cy="7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flipV="1">
            <a:off x="10733550" y="750368"/>
            <a:ext cx="223499" cy="11406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61595" y="191850"/>
            <a:ext cx="182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Name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9871070" y="176084"/>
            <a:ext cx="411480" cy="369332"/>
          </a:xfrm>
          <a:custGeom>
            <a:avLst/>
            <a:gdLst>
              <a:gd name="T0" fmla="*/ 3200 w 5738"/>
              <a:gd name="T1" fmla="*/ 26 h 5535"/>
              <a:gd name="T2" fmla="*/ 3545 w 5738"/>
              <a:gd name="T3" fmla="*/ 134 h 5535"/>
              <a:gd name="T4" fmla="*/ 3792 w 5738"/>
              <a:gd name="T5" fmla="*/ 309 h 5535"/>
              <a:gd name="T6" fmla="*/ 3959 w 5738"/>
              <a:gd name="T7" fmla="*/ 528 h 5535"/>
              <a:gd name="T8" fmla="*/ 4060 w 5738"/>
              <a:gd name="T9" fmla="*/ 774 h 5535"/>
              <a:gd name="T10" fmla="*/ 4109 w 5738"/>
              <a:gd name="T11" fmla="*/ 1028 h 5535"/>
              <a:gd name="T12" fmla="*/ 4123 w 5738"/>
              <a:gd name="T13" fmla="*/ 1269 h 5535"/>
              <a:gd name="T14" fmla="*/ 4114 w 5738"/>
              <a:gd name="T15" fmla="*/ 1479 h 5535"/>
              <a:gd name="T16" fmla="*/ 4098 w 5738"/>
              <a:gd name="T17" fmla="*/ 1638 h 5535"/>
              <a:gd name="T18" fmla="*/ 4126 w 5738"/>
              <a:gd name="T19" fmla="*/ 1748 h 5535"/>
              <a:gd name="T20" fmla="*/ 4208 w 5738"/>
              <a:gd name="T21" fmla="*/ 1938 h 5535"/>
              <a:gd name="T22" fmla="*/ 4205 w 5738"/>
              <a:gd name="T23" fmla="*/ 2161 h 5535"/>
              <a:gd name="T24" fmla="*/ 4135 w 5738"/>
              <a:gd name="T25" fmla="*/ 2363 h 5535"/>
              <a:gd name="T26" fmla="*/ 4015 w 5738"/>
              <a:gd name="T27" fmla="*/ 2490 h 5535"/>
              <a:gd name="T28" fmla="*/ 3902 w 5738"/>
              <a:gd name="T29" fmla="*/ 2678 h 5535"/>
              <a:gd name="T30" fmla="*/ 3781 w 5738"/>
              <a:gd name="T31" fmla="*/ 2983 h 5535"/>
              <a:gd name="T32" fmla="*/ 3635 w 5738"/>
              <a:gd name="T33" fmla="*/ 3227 h 5535"/>
              <a:gd name="T34" fmla="*/ 3506 w 5738"/>
              <a:gd name="T35" fmla="*/ 3394 h 5535"/>
              <a:gd name="T36" fmla="*/ 3438 w 5738"/>
              <a:gd name="T37" fmla="*/ 3471 h 5535"/>
              <a:gd name="T38" fmla="*/ 3435 w 5738"/>
              <a:gd name="T39" fmla="*/ 3516 h 5535"/>
              <a:gd name="T40" fmla="*/ 3451 w 5738"/>
              <a:gd name="T41" fmla="*/ 3652 h 5535"/>
              <a:gd name="T42" fmla="*/ 3492 w 5738"/>
              <a:gd name="T43" fmla="*/ 3805 h 5535"/>
              <a:gd name="T44" fmla="*/ 3579 w 5738"/>
              <a:gd name="T45" fmla="*/ 3887 h 5535"/>
              <a:gd name="T46" fmla="*/ 3832 w 5738"/>
              <a:gd name="T47" fmla="*/ 3953 h 5535"/>
              <a:gd name="T48" fmla="*/ 4179 w 5738"/>
              <a:gd name="T49" fmla="*/ 4089 h 5535"/>
              <a:gd name="T50" fmla="*/ 4577 w 5738"/>
              <a:gd name="T51" fmla="*/ 4283 h 5535"/>
              <a:gd name="T52" fmla="*/ 4978 w 5738"/>
              <a:gd name="T53" fmla="*/ 4525 h 5535"/>
              <a:gd name="T54" fmla="*/ 5335 w 5738"/>
              <a:gd name="T55" fmla="*/ 4807 h 5535"/>
              <a:gd name="T56" fmla="*/ 5602 w 5738"/>
              <a:gd name="T57" fmla="*/ 5119 h 5535"/>
              <a:gd name="T58" fmla="*/ 5732 w 5738"/>
              <a:gd name="T59" fmla="*/ 5450 h 5535"/>
              <a:gd name="T60" fmla="*/ 23 w 5738"/>
              <a:gd name="T61" fmla="*/ 5366 h 5535"/>
              <a:gd name="T62" fmla="*/ 193 w 5738"/>
              <a:gd name="T63" fmla="*/ 5039 h 5535"/>
              <a:gd name="T64" fmla="*/ 486 w 5738"/>
              <a:gd name="T65" fmla="*/ 4734 h 5535"/>
              <a:gd name="T66" fmla="*/ 859 w 5738"/>
              <a:gd name="T67" fmla="*/ 4460 h 5535"/>
              <a:gd name="T68" fmla="*/ 1263 w 5738"/>
              <a:gd name="T69" fmla="*/ 4229 h 5535"/>
              <a:gd name="T70" fmla="*/ 1653 w 5738"/>
              <a:gd name="T71" fmla="*/ 4049 h 5535"/>
              <a:gd name="T72" fmla="*/ 1980 w 5738"/>
              <a:gd name="T73" fmla="*/ 3931 h 5535"/>
              <a:gd name="T74" fmla="*/ 2186 w 5738"/>
              <a:gd name="T75" fmla="*/ 3877 h 5535"/>
              <a:gd name="T76" fmla="*/ 2259 w 5738"/>
              <a:gd name="T77" fmla="*/ 3770 h 5535"/>
              <a:gd name="T78" fmla="*/ 2294 w 5738"/>
              <a:gd name="T79" fmla="*/ 3614 h 5535"/>
              <a:gd name="T80" fmla="*/ 2304 w 5738"/>
              <a:gd name="T81" fmla="*/ 3493 h 5535"/>
              <a:gd name="T82" fmla="*/ 2290 w 5738"/>
              <a:gd name="T83" fmla="*/ 3462 h 5535"/>
              <a:gd name="T84" fmla="*/ 2203 w 5738"/>
              <a:gd name="T85" fmla="*/ 3359 h 5535"/>
              <a:gd name="T86" fmla="*/ 2066 w 5738"/>
              <a:gd name="T87" fmla="*/ 3171 h 5535"/>
              <a:gd name="T88" fmla="*/ 1923 w 5738"/>
              <a:gd name="T89" fmla="*/ 2912 h 5535"/>
              <a:gd name="T90" fmla="*/ 1815 w 5738"/>
              <a:gd name="T91" fmla="*/ 2594 h 5535"/>
              <a:gd name="T92" fmla="*/ 1690 w 5738"/>
              <a:gd name="T93" fmla="*/ 2469 h 5535"/>
              <a:gd name="T94" fmla="*/ 1582 w 5738"/>
              <a:gd name="T95" fmla="*/ 2317 h 5535"/>
              <a:gd name="T96" fmla="*/ 1526 w 5738"/>
              <a:gd name="T97" fmla="*/ 2105 h 5535"/>
              <a:gd name="T98" fmla="*/ 1543 w 5738"/>
              <a:gd name="T99" fmla="*/ 1885 h 5535"/>
              <a:gd name="T100" fmla="*/ 1646 w 5738"/>
              <a:gd name="T101" fmla="*/ 1713 h 5535"/>
              <a:gd name="T102" fmla="*/ 1636 w 5738"/>
              <a:gd name="T103" fmla="*/ 1605 h 5535"/>
              <a:gd name="T104" fmla="*/ 1622 w 5738"/>
              <a:gd name="T105" fmla="*/ 1431 h 5535"/>
              <a:gd name="T106" fmla="*/ 1616 w 5738"/>
              <a:gd name="T107" fmla="*/ 1211 h 5535"/>
              <a:gd name="T108" fmla="*/ 1637 w 5738"/>
              <a:gd name="T109" fmla="*/ 965 h 5535"/>
              <a:gd name="T110" fmla="*/ 1698 w 5738"/>
              <a:gd name="T111" fmla="*/ 711 h 5535"/>
              <a:gd name="T112" fmla="*/ 1813 w 5738"/>
              <a:gd name="T113" fmla="*/ 471 h 5535"/>
              <a:gd name="T114" fmla="*/ 2000 w 5738"/>
              <a:gd name="T115" fmla="*/ 260 h 5535"/>
              <a:gd name="T116" fmla="*/ 2271 w 5738"/>
              <a:gd name="T117" fmla="*/ 101 h 5535"/>
              <a:gd name="T118" fmla="*/ 2642 w 5738"/>
              <a:gd name="T119" fmla="*/ 12 h 5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38" h="5535">
                <a:moveTo>
                  <a:pt x="2869" y="0"/>
                </a:moveTo>
                <a:lnTo>
                  <a:pt x="2987" y="4"/>
                </a:lnTo>
                <a:lnTo>
                  <a:pt x="3097" y="12"/>
                </a:lnTo>
                <a:lnTo>
                  <a:pt x="3200" y="26"/>
                </a:lnTo>
                <a:lnTo>
                  <a:pt x="3296" y="46"/>
                </a:lnTo>
                <a:lnTo>
                  <a:pt x="3384" y="72"/>
                </a:lnTo>
                <a:lnTo>
                  <a:pt x="3468" y="101"/>
                </a:lnTo>
                <a:lnTo>
                  <a:pt x="3545" y="134"/>
                </a:lnTo>
                <a:lnTo>
                  <a:pt x="3614" y="173"/>
                </a:lnTo>
                <a:lnTo>
                  <a:pt x="3679" y="215"/>
                </a:lnTo>
                <a:lnTo>
                  <a:pt x="3738" y="260"/>
                </a:lnTo>
                <a:lnTo>
                  <a:pt x="3792" y="309"/>
                </a:lnTo>
                <a:lnTo>
                  <a:pt x="3841" y="359"/>
                </a:lnTo>
                <a:lnTo>
                  <a:pt x="3884" y="413"/>
                </a:lnTo>
                <a:lnTo>
                  <a:pt x="3924" y="471"/>
                </a:lnTo>
                <a:lnTo>
                  <a:pt x="3959" y="528"/>
                </a:lnTo>
                <a:lnTo>
                  <a:pt x="3991" y="587"/>
                </a:lnTo>
                <a:lnTo>
                  <a:pt x="4017" y="648"/>
                </a:lnTo>
                <a:lnTo>
                  <a:pt x="4041" y="711"/>
                </a:lnTo>
                <a:lnTo>
                  <a:pt x="4060" y="774"/>
                </a:lnTo>
                <a:lnTo>
                  <a:pt x="4078" y="838"/>
                </a:lnTo>
                <a:lnTo>
                  <a:pt x="4090" y="901"/>
                </a:lnTo>
                <a:lnTo>
                  <a:pt x="4102" y="965"/>
                </a:lnTo>
                <a:lnTo>
                  <a:pt x="4109" y="1028"/>
                </a:lnTo>
                <a:lnTo>
                  <a:pt x="4116" y="1091"/>
                </a:lnTo>
                <a:lnTo>
                  <a:pt x="4119" y="1152"/>
                </a:lnTo>
                <a:lnTo>
                  <a:pt x="4121" y="1211"/>
                </a:lnTo>
                <a:lnTo>
                  <a:pt x="4123" y="1269"/>
                </a:lnTo>
                <a:lnTo>
                  <a:pt x="4121" y="1326"/>
                </a:lnTo>
                <a:lnTo>
                  <a:pt x="4119" y="1380"/>
                </a:lnTo>
                <a:lnTo>
                  <a:pt x="4118" y="1431"/>
                </a:lnTo>
                <a:lnTo>
                  <a:pt x="4114" y="1479"/>
                </a:lnTo>
                <a:lnTo>
                  <a:pt x="4111" y="1525"/>
                </a:lnTo>
                <a:lnTo>
                  <a:pt x="4105" y="1566"/>
                </a:lnTo>
                <a:lnTo>
                  <a:pt x="4102" y="1605"/>
                </a:lnTo>
                <a:lnTo>
                  <a:pt x="4098" y="1638"/>
                </a:lnTo>
                <a:lnTo>
                  <a:pt x="4095" y="1668"/>
                </a:lnTo>
                <a:lnTo>
                  <a:pt x="4093" y="1692"/>
                </a:lnTo>
                <a:lnTo>
                  <a:pt x="4092" y="1713"/>
                </a:lnTo>
                <a:lnTo>
                  <a:pt x="4126" y="1748"/>
                </a:lnTo>
                <a:lnTo>
                  <a:pt x="4156" y="1790"/>
                </a:lnTo>
                <a:lnTo>
                  <a:pt x="4179" y="1835"/>
                </a:lnTo>
                <a:lnTo>
                  <a:pt x="4196" y="1885"/>
                </a:lnTo>
                <a:lnTo>
                  <a:pt x="4208" y="1938"/>
                </a:lnTo>
                <a:lnTo>
                  <a:pt x="4213" y="1992"/>
                </a:lnTo>
                <a:lnTo>
                  <a:pt x="4215" y="2049"/>
                </a:lnTo>
                <a:lnTo>
                  <a:pt x="4212" y="2105"/>
                </a:lnTo>
                <a:lnTo>
                  <a:pt x="4205" y="2161"/>
                </a:lnTo>
                <a:lnTo>
                  <a:pt x="4193" y="2215"/>
                </a:lnTo>
                <a:lnTo>
                  <a:pt x="4177" y="2269"/>
                </a:lnTo>
                <a:lnTo>
                  <a:pt x="4158" y="2317"/>
                </a:lnTo>
                <a:lnTo>
                  <a:pt x="4135" y="2363"/>
                </a:lnTo>
                <a:lnTo>
                  <a:pt x="4109" y="2405"/>
                </a:lnTo>
                <a:lnTo>
                  <a:pt x="4079" y="2439"/>
                </a:lnTo>
                <a:lnTo>
                  <a:pt x="4048" y="2469"/>
                </a:lnTo>
                <a:lnTo>
                  <a:pt x="4015" y="2490"/>
                </a:lnTo>
                <a:lnTo>
                  <a:pt x="3978" y="2504"/>
                </a:lnTo>
                <a:lnTo>
                  <a:pt x="3942" y="2509"/>
                </a:lnTo>
                <a:lnTo>
                  <a:pt x="3924" y="2594"/>
                </a:lnTo>
                <a:lnTo>
                  <a:pt x="3902" y="2678"/>
                </a:lnTo>
                <a:lnTo>
                  <a:pt x="3877" y="2760"/>
                </a:lnTo>
                <a:lnTo>
                  <a:pt x="3848" y="2837"/>
                </a:lnTo>
                <a:lnTo>
                  <a:pt x="3815" y="2912"/>
                </a:lnTo>
                <a:lnTo>
                  <a:pt x="3781" y="2983"/>
                </a:lnTo>
                <a:lnTo>
                  <a:pt x="3745" y="3049"/>
                </a:lnTo>
                <a:lnTo>
                  <a:pt x="3708" y="3114"/>
                </a:lnTo>
                <a:lnTo>
                  <a:pt x="3672" y="3171"/>
                </a:lnTo>
                <a:lnTo>
                  <a:pt x="3635" y="3227"/>
                </a:lnTo>
                <a:lnTo>
                  <a:pt x="3600" y="3276"/>
                </a:lnTo>
                <a:lnTo>
                  <a:pt x="3567" y="3321"/>
                </a:lnTo>
                <a:lnTo>
                  <a:pt x="3536" y="3359"/>
                </a:lnTo>
                <a:lnTo>
                  <a:pt x="3506" y="3394"/>
                </a:lnTo>
                <a:lnTo>
                  <a:pt x="3482" y="3422"/>
                </a:lnTo>
                <a:lnTo>
                  <a:pt x="3463" y="3445"/>
                </a:lnTo>
                <a:lnTo>
                  <a:pt x="3447" y="3462"/>
                </a:lnTo>
                <a:lnTo>
                  <a:pt x="3438" y="3471"/>
                </a:lnTo>
                <a:lnTo>
                  <a:pt x="3435" y="3474"/>
                </a:lnTo>
                <a:lnTo>
                  <a:pt x="3435" y="3479"/>
                </a:lnTo>
                <a:lnTo>
                  <a:pt x="3435" y="3493"/>
                </a:lnTo>
                <a:lnTo>
                  <a:pt x="3435" y="3516"/>
                </a:lnTo>
                <a:lnTo>
                  <a:pt x="3437" y="3544"/>
                </a:lnTo>
                <a:lnTo>
                  <a:pt x="3440" y="3577"/>
                </a:lnTo>
                <a:lnTo>
                  <a:pt x="3444" y="3614"/>
                </a:lnTo>
                <a:lnTo>
                  <a:pt x="3451" y="3652"/>
                </a:lnTo>
                <a:lnTo>
                  <a:pt x="3458" y="3692"/>
                </a:lnTo>
                <a:lnTo>
                  <a:pt x="3466" y="3732"/>
                </a:lnTo>
                <a:lnTo>
                  <a:pt x="3478" y="3770"/>
                </a:lnTo>
                <a:lnTo>
                  <a:pt x="3492" y="3805"/>
                </a:lnTo>
                <a:lnTo>
                  <a:pt x="3510" y="3835"/>
                </a:lnTo>
                <a:lnTo>
                  <a:pt x="3529" y="3859"/>
                </a:lnTo>
                <a:lnTo>
                  <a:pt x="3553" y="3877"/>
                </a:lnTo>
                <a:lnTo>
                  <a:pt x="3579" y="3887"/>
                </a:lnTo>
                <a:lnTo>
                  <a:pt x="3630" y="3896"/>
                </a:lnTo>
                <a:lnTo>
                  <a:pt x="3691" y="3912"/>
                </a:lnTo>
                <a:lnTo>
                  <a:pt x="3757" y="3931"/>
                </a:lnTo>
                <a:lnTo>
                  <a:pt x="3832" y="3953"/>
                </a:lnTo>
                <a:lnTo>
                  <a:pt x="3910" y="3981"/>
                </a:lnTo>
                <a:lnTo>
                  <a:pt x="3996" y="4014"/>
                </a:lnTo>
                <a:lnTo>
                  <a:pt x="4086" y="4049"/>
                </a:lnTo>
                <a:lnTo>
                  <a:pt x="4179" y="4089"/>
                </a:lnTo>
                <a:lnTo>
                  <a:pt x="4276" y="4133"/>
                </a:lnTo>
                <a:lnTo>
                  <a:pt x="4375" y="4180"/>
                </a:lnTo>
                <a:lnTo>
                  <a:pt x="4475" y="4229"/>
                </a:lnTo>
                <a:lnTo>
                  <a:pt x="4577" y="4283"/>
                </a:lnTo>
                <a:lnTo>
                  <a:pt x="4679" y="4338"/>
                </a:lnTo>
                <a:lnTo>
                  <a:pt x="4780" y="4398"/>
                </a:lnTo>
                <a:lnTo>
                  <a:pt x="4879" y="4460"/>
                </a:lnTo>
                <a:lnTo>
                  <a:pt x="4978" y="4525"/>
                </a:lnTo>
                <a:lnTo>
                  <a:pt x="5072" y="4593"/>
                </a:lnTo>
                <a:lnTo>
                  <a:pt x="5164" y="4661"/>
                </a:lnTo>
                <a:lnTo>
                  <a:pt x="5252" y="4734"/>
                </a:lnTo>
                <a:lnTo>
                  <a:pt x="5335" y="4807"/>
                </a:lnTo>
                <a:lnTo>
                  <a:pt x="5412" y="4882"/>
                </a:lnTo>
                <a:lnTo>
                  <a:pt x="5482" y="4959"/>
                </a:lnTo>
                <a:lnTo>
                  <a:pt x="5546" y="5039"/>
                </a:lnTo>
                <a:lnTo>
                  <a:pt x="5602" y="5119"/>
                </a:lnTo>
                <a:lnTo>
                  <a:pt x="5649" y="5199"/>
                </a:lnTo>
                <a:lnTo>
                  <a:pt x="5687" y="5283"/>
                </a:lnTo>
                <a:lnTo>
                  <a:pt x="5715" y="5366"/>
                </a:lnTo>
                <a:lnTo>
                  <a:pt x="5732" y="5450"/>
                </a:lnTo>
                <a:lnTo>
                  <a:pt x="5738" y="5535"/>
                </a:lnTo>
                <a:lnTo>
                  <a:pt x="0" y="5535"/>
                </a:lnTo>
                <a:lnTo>
                  <a:pt x="5" y="5450"/>
                </a:lnTo>
                <a:lnTo>
                  <a:pt x="23" y="5366"/>
                </a:lnTo>
                <a:lnTo>
                  <a:pt x="52" y="5283"/>
                </a:lnTo>
                <a:lnTo>
                  <a:pt x="89" y="5199"/>
                </a:lnTo>
                <a:lnTo>
                  <a:pt x="138" y="5119"/>
                </a:lnTo>
                <a:lnTo>
                  <a:pt x="193" y="5039"/>
                </a:lnTo>
                <a:lnTo>
                  <a:pt x="256" y="4959"/>
                </a:lnTo>
                <a:lnTo>
                  <a:pt x="327" y="4882"/>
                </a:lnTo>
                <a:lnTo>
                  <a:pt x="404" y="4807"/>
                </a:lnTo>
                <a:lnTo>
                  <a:pt x="486" y="4734"/>
                </a:lnTo>
                <a:lnTo>
                  <a:pt x="575" y="4661"/>
                </a:lnTo>
                <a:lnTo>
                  <a:pt x="665" y="4593"/>
                </a:lnTo>
                <a:lnTo>
                  <a:pt x="761" y="4525"/>
                </a:lnTo>
                <a:lnTo>
                  <a:pt x="859" y="4460"/>
                </a:lnTo>
                <a:lnTo>
                  <a:pt x="958" y="4398"/>
                </a:lnTo>
                <a:lnTo>
                  <a:pt x="1061" y="4338"/>
                </a:lnTo>
                <a:lnTo>
                  <a:pt x="1162" y="4283"/>
                </a:lnTo>
                <a:lnTo>
                  <a:pt x="1263" y="4229"/>
                </a:lnTo>
                <a:lnTo>
                  <a:pt x="1364" y="4180"/>
                </a:lnTo>
                <a:lnTo>
                  <a:pt x="1463" y="4133"/>
                </a:lnTo>
                <a:lnTo>
                  <a:pt x="1559" y="4089"/>
                </a:lnTo>
                <a:lnTo>
                  <a:pt x="1653" y="4049"/>
                </a:lnTo>
                <a:lnTo>
                  <a:pt x="1742" y="4014"/>
                </a:lnTo>
                <a:lnTo>
                  <a:pt x="1827" y="3981"/>
                </a:lnTo>
                <a:lnTo>
                  <a:pt x="1907" y="3953"/>
                </a:lnTo>
                <a:lnTo>
                  <a:pt x="1980" y="3931"/>
                </a:lnTo>
                <a:lnTo>
                  <a:pt x="2048" y="3912"/>
                </a:lnTo>
                <a:lnTo>
                  <a:pt x="2108" y="3896"/>
                </a:lnTo>
                <a:lnTo>
                  <a:pt x="2160" y="3887"/>
                </a:lnTo>
                <a:lnTo>
                  <a:pt x="2186" y="3877"/>
                </a:lnTo>
                <a:lnTo>
                  <a:pt x="2209" y="3859"/>
                </a:lnTo>
                <a:lnTo>
                  <a:pt x="2230" y="3835"/>
                </a:lnTo>
                <a:lnTo>
                  <a:pt x="2245" y="3805"/>
                </a:lnTo>
                <a:lnTo>
                  <a:pt x="2259" y="3770"/>
                </a:lnTo>
                <a:lnTo>
                  <a:pt x="2271" y="3732"/>
                </a:lnTo>
                <a:lnTo>
                  <a:pt x="2282" y="3692"/>
                </a:lnTo>
                <a:lnTo>
                  <a:pt x="2289" y="3652"/>
                </a:lnTo>
                <a:lnTo>
                  <a:pt x="2294" y="3614"/>
                </a:lnTo>
                <a:lnTo>
                  <a:pt x="2297" y="3577"/>
                </a:lnTo>
                <a:lnTo>
                  <a:pt x="2301" y="3544"/>
                </a:lnTo>
                <a:lnTo>
                  <a:pt x="2303" y="3516"/>
                </a:lnTo>
                <a:lnTo>
                  <a:pt x="2304" y="3493"/>
                </a:lnTo>
                <a:lnTo>
                  <a:pt x="2304" y="3479"/>
                </a:lnTo>
                <a:lnTo>
                  <a:pt x="2304" y="3474"/>
                </a:lnTo>
                <a:lnTo>
                  <a:pt x="2301" y="3471"/>
                </a:lnTo>
                <a:lnTo>
                  <a:pt x="2290" y="3462"/>
                </a:lnTo>
                <a:lnTo>
                  <a:pt x="2277" y="3445"/>
                </a:lnTo>
                <a:lnTo>
                  <a:pt x="2256" y="3422"/>
                </a:lnTo>
                <a:lnTo>
                  <a:pt x="2231" y="3394"/>
                </a:lnTo>
                <a:lnTo>
                  <a:pt x="2203" y="3359"/>
                </a:lnTo>
                <a:lnTo>
                  <a:pt x="2172" y="3321"/>
                </a:lnTo>
                <a:lnTo>
                  <a:pt x="2139" y="3276"/>
                </a:lnTo>
                <a:lnTo>
                  <a:pt x="2102" y="3227"/>
                </a:lnTo>
                <a:lnTo>
                  <a:pt x="2066" y="3171"/>
                </a:lnTo>
                <a:lnTo>
                  <a:pt x="2029" y="3114"/>
                </a:lnTo>
                <a:lnTo>
                  <a:pt x="1993" y="3049"/>
                </a:lnTo>
                <a:lnTo>
                  <a:pt x="1958" y="2983"/>
                </a:lnTo>
                <a:lnTo>
                  <a:pt x="1923" y="2912"/>
                </a:lnTo>
                <a:lnTo>
                  <a:pt x="1892" y="2837"/>
                </a:lnTo>
                <a:lnTo>
                  <a:pt x="1862" y="2760"/>
                </a:lnTo>
                <a:lnTo>
                  <a:pt x="1836" y="2678"/>
                </a:lnTo>
                <a:lnTo>
                  <a:pt x="1815" y="2594"/>
                </a:lnTo>
                <a:lnTo>
                  <a:pt x="1798" y="2509"/>
                </a:lnTo>
                <a:lnTo>
                  <a:pt x="1759" y="2504"/>
                </a:lnTo>
                <a:lnTo>
                  <a:pt x="1724" y="2490"/>
                </a:lnTo>
                <a:lnTo>
                  <a:pt x="1690" y="2469"/>
                </a:lnTo>
                <a:lnTo>
                  <a:pt x="1658" y="2439"/>
                </a:lnTo>
                <a:lnTo>
                  <a:pt x="1630" y="2405"/>
                </a:lnTo>
                <a:lnTo>
                  <a:pt x="1604" y="2363"/>
                </a:lnTo>
                <a:lnTo>
                  <a:pt x="1582" y="2317"/>
                </a:lnTo>
                <a:lnTo>
                  <a:pt x="1561" y="2269"/>
                </a:lnTo>
                <a:lnTo>
                  <a:pt x="1545" y="2215"/>
                </a:lnTo>
                <a:lnTo>
                  <a:pt x="1535" y="2161"/>
                </a:lnTo>
                <a:lnTo>
                  <a:pt x="1526" y="2105"/>
                </a:lnTo>
                <a:lnTo>
                  <a:pt x="1522" y="2049"/>
                </a:lnTo>
                <a:lnTo>
                  <a:pt x="1524" y="1992"/>
                </a:lnTo>
                <a:lnTo>
                  <a:pt x="1531" y="1938"/>
                </a:lnTo>
                <a:lnTo>
                  <a:pt x="1543" y="1885"/>
                </a:lnTo>
                <a:lnTo>
                  <a:pt x="1559" y="1835"/>
                </a:lnTo>
                <a:lnTo>
                  <a:pt x="1583" y="1790"/>
                </a:lnTo>
                <a:lnTo>
                  <a:pt x="1611" y="1748"/>
                </a:lnTo>
                <a:lnTo>
                  <a:pt x="1646" y="1713"/>
                </a:lnTo>
                <a:lnTo>
                  <a:pt x="1646" y="1692"/>
                </a:lnTo>
                <a:lnTo>
                  <a:pt x="1643" y="1668"/>
                </a:lnTo>
                <a:lnTo>
                  <a:pt x="1641" y="1638"/>
                </a:lnTo>
                <a:lnTo>
                  <a:pt x="1636" y="1605"/>
                </a:lnTo>
                <a:lnTo>
                  <a:pt x="1632" y="1566"/>
                </a:lnTo>
                <a:lnTo>
                  <a:pt x="1629" y="1525"/>
                </a:lnTo>
                <a:lnTo>
                  <a:pt x="1625" y="1479"/>
                </a:lnTo>
                <a:lnTo>
                  <a:pt x="1622" y="1431"/>
                </a:lnTo>
                <a:lnTo>
                  <a:pt x="1618" y="1380"/>
                </a:lnTo>
                <a:lnTo>
                  <a:pt x="1616" y="1326"/>
                </a:lnTo>
                <a:lnTo>
                  <a:pt x="1616" y="1269"/>
                </a:lnTo>
                <a:lnTo>
                  <a:pt x="1616" y="1211"/>
                </a:lnTo>
                <a:lnTo>
                  <a:pt x="1618" y="1152"/>
                </a:lnTo>
                <a:lnTo>
                  <a:pt x="1623" y="1091"/>
                </a:lnTo>
                <a:lnTo>
                  <a:pt x="1629" y="1028"/>
                </a:lnTo>
                <a:lnTo>
                  <a:pt x="1637" y="965"/>
                </a:lnTo>
                <a:lnTo>
                  <a:pt x="1648" y="901"/>
                </a:lnTo>
                <a:lnTo>
                  <a:pt x="1662" y="838"/>
                </a:lnTo>
                <a:lnTo>
                  <a:pt x="1677" y="774"/>
                </a:lnTo>
                <a:lnTo>
                  <a:pt x="1698" y="711"/>
                </a:lnTo>
                <a:lnTo>
                  <a:pt x="1721" y="648"/>
                </a:lnTo>
                <a:lnTo>
                  <a:pt x="1749" y="587"/>
                </a:lnTo>
                <a:lnTo>
                  <a:pt x="1778" y="528"/>
                </a:lnTo>
                <a:lnTo>
                  <a:pt x="1813" y="471"/>
                </a:lnTo>
                <a:lnTo>
                  <a:pt x="1853" y="413"/>
                </a:lnTo>
                <a:lnTo>
                  <a:pt x="1897" y="359"/>
                </a:lnTo>
                <a:lnTo>
                  <a:pt x="1946" y="309"/>
                </a:lnTo>
                <a:lnTo>
                  <a:pt x="2000" y="260"/>
                </a:lnTo>
                <a:lnTo>
                  <a:pt x="2059" y="215"/>
                </a:lnTo>
                <a:lnTo>
                  <a:pt x="2123" y="173"/>
                </a:lnTo>
                <a:lnTo>
                  <a:pt x="2195" y="134"/>
                </a:lnTo>
                <a:lnTo>
                  <a:pt x="2271" y="101"/>
                </a:lnTo>
                <a:lnTo>
                  <a:pt x="2353" y="72"/>
                </a:lnTo>
                <a:lnTo>
                  <a:pt x="2442" y="46"/>
                </a:lnTo>
                <a:lnTo>
                  <a:pt x="2540" y="26"/>
                </a:lnTo>
                <a:lnTo>
                  <a:pt x="2642" y="12"/>
                </a:lnTo>
                <a:lnTo>
                  <a:pt x="2752" y="4"/>
                </a:lnTo>
                <a:lnTo>
                  <a:pt x="286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7456845" y="2733547"/>
            <a:ext cx="223500" cy="192900"/>
            <a:chOff x="1566465" y="2743199"/>
            <a:chExt cx="223500" cy="192900"/>
          </a:xfrm>
        </p:grpSpPr>
        <p:sp>
          <p:nvSpPr>
            <p:cNvPr id="60" name="Isosceles Triangle 59"/>
            <p:cNvSpPr/>
            <p:nvPr/>
          </p:nvSpPr>
          <p:spPr>
            <a:xfrm flipV="1">
              <a:off x="1566465" y="2822030"/>
              <a:ext cx="223499" cy="11406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/>
          </p:nvSpPr>
          <p:spPr>
            <a:xfrm flipV="1">
              <a:off x="1566466" y="2743199"/>
              <a:ext cx="223499" cy="11406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62759" y="1053622"/>
            <a:ext cx="2830914" cy="1689577"/>
            <a:chOff x="262759" y="1053622"/>
            <a:chExt cx="2830914" cy="1689577"/>
          </a:xfrm>
        </p:grpSpPr>
        <p:sp>
          <p:nvSpPr>
            <p:cNvPr id="121" name="Rectangle 120"/>
            <p:cNvSpPr/>
            <p:nvPr/>
          </p:nvSpPr>
          <p:spPr>
            <a:xfrm>
              <a:off x="262759" y="1053622"/>
              <a:ext cx="2830914" cy="16895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6"/>
            <p:cNvSpPr>
              <a:spLocks noEditPoints="1"/>
            </p:cNvSpPr>
            <p:nvPr/>
          </p:nvSpPr>
          <p:spPr bwMode="auto">
            <a:xfrm>
              <a:off x="1203262" y="1434660"/>
              <a:ext cx="949908" cy="621584"/>
            </a:xfrm>
            <a:custGeom>
              <a:avLst/>
              <a:gdLst>
                <a:gd name="T0" fmla="*/ 2304 w 3655"/>
                <a:gd name="T1" fmla="*/ 1316 h 2420"/>
                <a:gd name="T2" fmla="*/ 2250 w 3655"/>
                <a:gd name="T3" fmla="*/ 1477 h 2420"/>
                <a:gd name="T4" fmla="*/ 2173 w 3655"/>
                <a:gd name="T5" fmla="*/ 1688 h 2420"/>
                <a:gd name="T6" fmla="*/ 2088 w 3655"/>
                <a:gd name="T7" fmla="*/ 1882 h 2420"/>
                <a:gd name="T8" fmla="*/ 1994 w 3655"/>
                <a:gd name="T9" fmla="*/ 2006 h 2420"/>
                <a:gd name="T10" fmla="*/ 1817 w 3655"/>
                <a:gd name="T11" fmla="*/ 2066 h 2420"/>
                <a:gd name="T12" fmla="*/ 1640 w 3655"/>
                <a:gd name="T13" fmla="*/ 2006 h 2420"/>
                <a:gd name="T14" fmla="*/ 1535 w 3655"/>
                <a:gd name="T15" fmla="*/ 1846 h 2420"/>
                <a:gd name="T16" fmla="*/ 1547 w 3655"/>
                <a:gd name="T17" fmla="*/ 1662 h 2420"/>
                <a:gd name="T18" fmla="*/ 1651 w 3655"/>
                <a:gd name="T19" fmla="*/ 1534 h 2420"/>
                <a:gd name="T20" fmla="*/ 1818 w 3655"/>
                <a:gd name="T21" fmla="*/ 1449 h 2420"/>
                <a:gd name="T22" fmla="*/ 2029 w 3655"/>
                <a:gd name="T23" fmla="*/ 1366 h 2420"/>
                <a:gd name="T24" fmla="*/ 2217 w 3655"/>
                <a:gd name="T25" fmla="*/ 1300 h 2420"/>
                <a:gd name="T26" fmla="*/ 2315 w 3655"/>
                <a:gd name="T27" fmla="*/ 1268 h 2420"/>
                <a:gd name="T28" fmla="*/ 1674 w 3655"/>
                <a:gd name="T29" fmla="*/ 425 h 2420"/>
                <a:gd name="T30" fmla="*/ 1256 w 3655"/>
                <a:gd name="T31" fmla="*/ 538 h 2420"/>
                <a:gd name="T32" fmla="*/ 893 w 3655"/>
                <a:gd name="T33" fmla="*/ 779 h 2420"/>
                <a:gd name="T34" fmla="*/ 804 w 3655"/>
                <a:gd name="T35" fmla="*/ 868 h 2420"/>
                <a:gd name="T36" fmla="*/ 562 w 3655"/>
                <a:gd name="T37" fmla="*/ 1242 h 2420"/>
                <a:gd name="T38" fmla="*/ 451 w 3655"/>
                <a:gd name="T39" fmla="*/ 1660 h 2420"/>
                <a:gd name="T40" fmla="*/ 468 w 3655"/>
                <a:gd name="T41" fmla="*/ 1746 h 2420"/>
                <a:gd name="T42" fmla="*/ 444 w 3655"/>
                <a:gd name="T43" fmla="*/ 1875 h 2420"/>
                <a:gd name="T44" fmla="*/ 444 w 3655"/>
                <a:gd name="T45" fmla="*/ 1991 h 2420"/>
                <a:gd name="T46" fmla="*/ 444 w 3655"/>
                <a:gd name="T47" fmla="*/ 2123 h 2420"/>
                <a:gd name="T48" fmla="*/ 3233 w 3655"/>
                <a:gd name="T49" fmla="*/ 2125 h 2420"/>
                <a:gd name="T50" fmla="*/ 3234 w 3655"/>
                <a:gd name="T51" fmla="*/ 2000 h 2420"/>
                <a:gd name="T52" fmla="*/ 3234 w 3655"/>
                <a:gd name="T53" fmla="*/ 1882 h 2420"/>
                <a:gd name="T54" fmla="*/ 3232 w 3655"/>
                <a:gd name="T55" fmla="*/ 1746 h 2420"/>
                <a:gd name="T56" fmla="*/ 3145 w 3655"/>
                <a:gd name="T57" fmla="*/ 1319 h 2420"/>
                <a:gd name="T58" fmla="*/ 2930 w 3655"/>
                <a:gd name="T59" fmla="*/ 941 h 2420"/>
                <a:gd name="T60" fmla="*/ 2518 w 3655"/>
                <a:gd name="T61" fmla="*/ 1050 h 2420"/>
                <a:gd name="T62" fmla="*/ 2477 w 3655"/>
                <a:gd name="T63" fmla="*/ 570 h 2420"/>
                <a:gd name="T64" fmla="*/ 2035 w 3655"/>
                <a:gd name="T65" fmla="*/ 433 h 2420"/>
                <a:gd name="T66" fmla="*/ 1788 w 3655"/>
                <a:gd name="T67" fmla="*/ 422 h 2420"/>
                <a:gd name="T68" fmla="*/ 1781 w 3655"/>
                <a:gd name="T69" fmla="*/ 418 h 2420"/>
                <a:gd name="T70" fmla="*/ 2266 w 3655"/>
                <a:gd name="T71" fmla="*/ 54 h 2420"/>
                <a:gd name="T72" fmla="*/ 2759 w 3655"/>
                <a:gd name="T73" fmla="*/ 258 h 2420"/>
                <a:gd name="T74" fmla="*/ 3025 w 3655"/>
                <a:gd name="T75" fmla="*/ 451 h 2420"/>
                <a:gd name="T76" fmla="*/ 3115 w 3655"/>
                <a:gd name="T77" fmla="*/ 534 h 2420"/>
                <a:gd name="T78" fmla="*/ 3267 w 3655"/>
                <a:gd name="T79" fmla="*/ 708 h 2420"/>
                <a:gd name="T80" fmla="*/ 3436 w 3655"/>
                <a:gd name="T81" fmla="*/ 969 h 2420"/>
                <a:gd name="T82" fmla="*/ 3579 w 3655"/>
                <a:gd name="T83" fmla="*/ 1315 h 2420"/>
                <a:gd name="T84" fmla="*/ 3653 w 3655"/>
                <a:gd name="T85" fmla="*/ 1742 h 2420"/>
                <a:gd name="T86" fmla="*/ 3654 w 3655"/>
                <a:gd name="T87" fmla="*/ 1913 h 2420"/>
                <a:gd name="T88" fmla="*/ 3653 w 3655"/>
                <a:gd name="T89" fmla="*/ 2068 h 2420"/>
                <a:gd name="T90" fmla="*/ 3647 w 3655"/>
                <a:gd name="T91" fmla="*/ 2165 h 2420"/>
                <a:gd name="T92" fmla="*/ 3 w 3655"/>
                <a:gd name="T93" fmla="*/ 2118 h 2420"/>
                <a:gd name="T94" fmla="*/ 1 w 3655"/>
                <a:gd name="T95" fmla="*/ 1975 h 2420"/>
                <a:gd name="T96" fmla="*/ 0 w 3655"/>
                <a:gd name="T97" fmla="*/ 1846 h 2420"/>
                <a:gd name="T98" fmla="*/ 56 w 3655"/>
                <a:gd name="T99" fmla="*/ 1384 h 2420"/>
                <a:gd name="T100" fmla="*/ 268 w 3655"/>
                <a:gd name="T101" fmla="*/ 879 h 2420"/>
                <a:gd name="T102" fmla="*/ 614 w 3655"/>
                <a:gd name="T103" fmla="*/ 464 h 2420"/>
                <a:gd name="T104" fmla="*/ 1066 w 3655"/>
                <a:gd name="T105" fmla="*/ 167 h 2420"/>
                <a:gd name="T106" fmla="*/ 1598 w 3655"/>
                <a:gd name="T107" fmla="*/ 15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55" h="2420">
                  <a:moveTo>
                    <a:pt x="2319" y="1268"/>
                  </a:moveTo>
                  <a:lnTo>
                    <a:pt x="2318" y="1271"/>
                  </a:lnTo>
                  <a:lnTo>
                    <a:pt x="2315" y="1281"/>
                  </a:lnTo>
                  <a:lnTo>
                    <a:pt x="2311" y="1296"/>
                  </a:lnTo>
                  <a:lnTo>
                    <a:pt x="2304" y="1316"/>
                  </a:lnTo>
                  <a:lnTo>
                    <a:pt x="2296" y="1342"/>
                  </a:lnTo>
                  <a:lnTo>
                    <a:pt x="2287" y="1371"/>
                  </a:lnTo>
                  <a:lnTo>
                    <a:pt x="2275" y="1403"/>
                  </a:lnTo>
                  <a:lnTo>
                    <a:pt x="2264" y="1439"/>
                  </a:lnTo>
                  <a:lnTo>
                    <a:pt x="2250" y="1477"/>
                  </a:lnTo>
                  <a:lnTo>
                    <a:pt x="2236" y="1518"/>
                  </a:lnTo>
                  <a:lnTo>
                    <a:pt x="2222" y="1559"/>
                  </a:lnTo>
                  <a:lnTo>
                    <a:pt x="2206" y="1602"/>
                  </a:lnTo>
                  <a:lnTo>
                    <a:pt x="2190" y="1645"/>
                  </a:lnTo>
                  <a:lnTo>
                    <a:pt x="2173" y="1688"/>
                  </a:lnTo>
                  <a:lnTo>
                    <a:pt x="2156" y="1730"/>
                  </a:lnTo>
                  <a:lnTo>
                    <a:pt x="2139" y="1772"/>
                  </a:lnTo>
                  <a:lnTo>
                    <a:pt x="2122" y="1811"/>
                  </a:lnTo>
                  <a:lnTo>
                    <a:pt x="2105" y="1848"/>
                  </a:lnTo>
                  <a:lnTo>
                    <a:pt x="2088" y="1882"/>
                  </a:lnTo>
                  <a:lnTo>
                    <a:pt x="2071" y="1912"/>
                  </a:lnTo>
                  <a:lnTo>
                    <a:pt x="2055" y="1939"/>
                  </a:lnTo>
                  <a:lnTo>
                    <a:pt x="2039" y="1961"/>
                  </a:lnTo>
                  <a:lnTo>
                    <a:pt x="2024" y="1980"/>
                  </a:lnTo>
                  <a:lnTo>
                    <a:pt x="1994" y="2006"/>
                  </a:lnTo>
                  <a:lnTo>
                    <a:pt x="1961" y="2027"/>
                  </a:lnTo>
                  <a:lnTo>
                    <a:pt x="1926" y="2044"/>
                  </a:lnTo>
                  <a:lnTo>
                    <a:pt x="1891" y="2056"/>
                  </a:lnTo>
                  <a:lnTo>
                    <a:pt x="1854" y="2064"/>
                  </a:lnTo>
                  <a:lnTo>
                    <a:pt x="1817" y="2066"/>
                  </a:lnTo>
                  <a:lnTo>
                    <a:pt x="1780" y="2064"/>
                  </a:lnTo>
                  <a:lnTo>
                    <a:pt x="1743" y="2056"/>
                  </a:lnTo>
                  <a:lnTo>
                    <a:pt x="1708" y="2044"/>
                  </a:lnTo>
                  <a:lnTo>
                    <a:pt x="1674" y="2027"/>
                  </a:lnTo>
                  <a:lnTo>
                    <a:pt x="1640" y="2006"/>
                  </a:lnTo>
                  <a:lnTo>
                    <a:pt x="1611" y="1980"/>
                  </a:lnTo>
                  <a:lnTo>
                    <a:pt x="1584" y="1950"/>
                  </a:lnTo>
                  <a:lnTo>
                    <a:pt x="1564" y="1917"/>
                  </a:lnTo>
                  <a:lnTo>
                    <a:pt x="1547" y="1882"/>
                  </a:lnTo>
                  <a:lnTo>
                    <a:pt x="1535" y="1846"/>
                  </a:lnTo>
                  <a:lnTo>
                    <a:pt x="1528" y="1810"/>
                  </a:lnTo>
                  <a:lnTo>
                    <a:pt x="1526" y="1773"/>
                  </a:lnTo>
                  <a:lnTo>
                    <a:pt x="1528" y="1735"/>
                  </a:lnTo>
                  <a:lnTo>
                    <a:pt x="1535" y="1698"/>
                  </a:lnTo>
                  <a:lnTo>
                    <a:pt x="1547" y="1662"/>
                  </a:lnTo>
                  <a:lnTo>
                    <a:pt x="1564" y="1628"/>
                  </a:lnTo>
                  <a:lnTo>
                    <a:pt x="1584" y="1595"/>
                  </a:lnTo>
                  <a:lnTo>
                    <a:pt x="1611" y="1565"/>
                  </a:lnTo>
                  <a:lnTo>
                    <a:pt x="1628" y="1550"/>
                  </a:lnTo>
                  <a:lnTo>
                    <a:pt x="1651" y="1534"/>
                  </a:lnTo>
                  <a:lnTo>
                    <a:pt x="1678" y="1518"/>
                  </a:lnTo>
                  <a:lnTo>
                    <a:pt x="1708" y="1500"/>
                  </a:lnTo>
                  <a:lnTo>
                    <a:pt x="1742" y="1483"/>
                  </a:lnTo>
                  <a:lnTo>
                    <a:pt x="1779" y="1466"/>
                  </a:lnTo>
                  <a:lnTo>
                    <a:pt x="1818" y="1449"/>
                  </a:lnTo>
                  <a:lnTo>
                    <a:pt x="1859" y="1431"/>
                  </a:lnTo>
                  <a:lnTo>
                    <a:pt x="1901" y="1414"/>
                  </a:lnTo>
                  <a:lnTo>
                    <a:pt x="1944" y="1398"/>
                  </a:lnTo>
                  <a:lnTo>
                    <a:pt x="1986" y="1382"/>
                  </a:lnTo>
                  <a:lnTo>
                    <a:pt x="2029" y="1366"/>
                  </a:lnTo>
                  <a:lnTo>
                    <a:pt x="2071" y="1351"/>
                  </a:lnTo>
                  <a:lnTo>
                    <a:pt x="2111" y="1337"/>
                  </a:lnTo>
                  <a:lnTo>
                    <a:pt x="2148" y="1323"/>
                  </a:lnTo>
                  <a:lnTo>
                    <a:pt x="2184" y="1312"/>
                  </a:lnTo>
                  <a:lnTo>
                    <a:pt x="2217" y="1300"/>
                  </a:lnTo>
                  <a:lnTo>
                    <a:pt x="2246" y="1291"/>
                  </a:lnTo>
                  <a:lnTo>
                    <a:pt x="2271" y="1283"/>
                  </a:lnTo>
                  <a:lnTo>
                    <a:pt x="2291" y="1276"/>
                  </a:lnTo>
                  <a:lnTo>
                    <a:pt x="2306" y="1272"/>
                  </a:lnTo>
                  <a:lnTo>
                    <a:pt x="2315" y="1268"/>
                  </a:lnTo>
                  <a:lnTo>
                    <a:pt x="2319" y="1268"/>
                  </a:lnTo>
                  <a:close/>
                  <a:moveTo>
                    <a:pt x="1781" y="418"/>
                  </a:moveTo>
                  <a:lnTo>
                    <a:pt x="1781" y="418"/>
                  </a:lnTo>
                  <a:lnTo>
                    <a:pt x="1762" y="418"/>
                  </a:lnTo>
                  <a:lnTo>
                    <a:pt x="1674" y="425"/>
                  </a:lnTo>
                  <a:lnTo>
                    <a:pt x="1587" y="436"/>
                  </a:lnTo>
                  <a:lnTo>
                    <a:pt x="1502" y="454"/>
                  </a:lnTo>
                  <a:lnTo>
                    <a:pt x="1417" y="477"/>
                  </a:lnTo>
                  <a:lnTo>
                    <a:pt x="1336" y="505"/>
                  </a:lnTo>
                  <a:lnTo>
                    <a:pt x="1256" y="538"/>
                  </a:lnTo>
                  <a:lnTo>
                    <a:pt x="1178" y="576"/>
                  </a:lnTo>
                  <a:lnTo>
                    <a:pt x="1103" y="620"/>
                  </a:lnTo>
                  <a:lnTo>
                    <a:pt x="1030" y="668"/>
                  </a:lnTo>
                  <a:lnTo>
                    <a:pt x="960" y="721"/>
                  </a:lnTo>
                  <a:lnTo>
                    <a:pt x="893" y="779"/>
                  </a:lnTo>
                  <a:lnTo>
                    <a:pt x="1158" y="1045"/>
                  </a:lnTo>
                  <a:lnTo>
                    <a:pt x="1080" y="1123"/>
                  </a:lnTo>
                  <a:lnTo>
                    <a:pt x="831" y="873"/>
                  </a:lnTo>
                  <a:lnTo>
                    <a:pt x="813" y="858"/>
                  </a:lnTo>
                  <a:lnTo>
                    <a:pt x="804" y="868"/>
                  </a:lnTo>
                  <a:lnTo>
                    <a:pt x="745" y="938"/>
                  </a:lnTo>
                  <a:lnTo>
                    <a:pt x="691" y="1010"/>
                  </a:lnTo>
                  <a:lnTo>
                    <a:pt x="643" y="1085"/>
                  </a:lnTo>
                  <a:lnTo>
                    <a:pt x="599" y="1162"/>
                  </a:lnTo>
                  <a:lnTo>
                    <a:pt x="562" y="1242"/>
                  </a:lnTo>
                  <a:lnTo>
                    <a:pt x="529" y="1323"/>
                  </a:lnTo>
                  <a:lnTo>
                    <a:pt x="501" y="1406"/>
                  </a:lnTo>
                  <a:lnTo>
                    <a:pt x="479" y="1490"/>
                  </a:lnTo>
                  <a:lnTo>
                    <a:pt x="462" y="1575"/>
                  </a:lnTo>
                  <a:lnTo>
                    <a:pt x="451" y="1660"/>
                  </a:lnTo>
                  <a:lnTo>
                    <a:pt x="444" y="1746"/>
                  </a:lnTo>
                  <a:lnTo>
                    <a:pt x="446" y="1746"/>
                  </a:lnTo>
                  <a:lnTo>
                    <a:pt x="453" y="1746"/>
                  </a:lnTo>
                  <a:lnTo>
                    <a:pt x="461" y="1745"/>
                  </a:lnTo>
                  <a:lnTo>
                    <a:pt x="468" y="1746"/>
                  </a:lnTo>
                  <a:lnTo>
                    <a:pt x="470" y="1746"/>
                  </a:lnTo>
                  <a:lnTo>
                    <a:pt x="819" y="1746"/>
                  </a:lnTo>
                  <a:lnTo>
                    <a:pt x="819" y="1868"/>
                  </a:lnTo>
                  <a:lnTo>
                    <a:pt x="444" y="1868"/>
                  </a:lnTo>
                  <a:lnTo>
                    <a:pt x="444" y="1875"/>
                  </a:lnTo>
                  <a:lnTo>
                    <a:pt x="444" y="1890"/>
                  </a:lnTo>
                  <a:lnTo>
                    <a:pt x="444" y="1910"/>
                  </a:lnTo>
                  <a:lnTo>
                    <a:pt x="444" y="1935"/>
                  </a:lnTo>
                  <a:lnTo>
                    <a:pt x="444" y="1962"/>
                  </a:lnTo>
                  <a:lnTo>
                    <a:pt x="444" y="1991"/>
                  </a:lnTo>
                  <a:lnTo>
                    <a:pt x="444" y="2021"/>
                  </a:lnTo>
                  <a:lnTo>
                    <a:pt x="444" y="2051"/>
                  </a:lnTo>
                  <a:lnTo>
                    <a:pt x="444" y="2079"/>
                  </a:lnTo>
                  <a:lnTo>
                    <a:pt x="444" y="2103"/>
                  </a:lnTo>
                  <a:lnTo>
                    <a:pt x="444" y="2123"/>
                  </a:lnTo>
                  <a:lnTo>
                    <a:pt x="444" y="2137"/>
                  </a:lnTo>
                  <a:lnTo>
                    <a:pt x="444" y="2145"/>
                  </a:lnTo>
                  <a:lnTo>
                    <a:pt x="3233" y="2144"/>
                  </a:lnTo>
                  <a:lnTo>
                    <a:pt x="3233" y="2137"/>
                  </a:lnTo>
                  <a:lnTo>
                    <a:pt x="3233" y="2125"/>
                  </a:lnTo>
                  <a:lnTo>
                    <a:pt x="3233" y="2106"/>
                  </a:lnTo>
                  <a:lnTo>
                    <a:pt x="3233" y="2083"/>
                  </a:lnTo>
                  <a:lnTo>
                    <a:pt x="3233" y="2057"/>
                  </a:lnTo>
                  <a:lnTo>
                    <a:pt x="3233" y="2029"/>
                  </a:lnTo>
                  <a:lnTo>
                    <a:pt x="3234" y="2000"/>
                  </a:lnTo>
                  <a:lnTo>
                    <a:pt x="3234" y="1972"/>
                  </a:lnTo>
                  <a:lnTo>
                    <a:pt x="3234" y="1944"/>
                  </a:lnTo>
                  <a:lnTo>
                    <a:pt x="3234" y="1920"/>
                  </a:lnTo>
                  <a:lnTo>
                    <a:pt x="3234" y="1898"/>
                  </a:lnTo>
                  <a:lnTo>
                    <a:pt x="3234" y="1882"/>
                  </a:lnTo>
                  <a:lnTo>
                    <a:pt x="3234" y="1872"/>
                  </a:lnTo>
                  <a:lnTo>
                    <a:pt x="3234" y="1867"/>
                  </a:lnTo>
                  <a:lnTo>
                    <a:pt x="2858" y="1868"/>
                  </a:lnTo>
                  <a:lnTo>
                    <a:pt x="2858" y="1746"/>
                  </a:lnTo>
                  <a:lnTo>
                    <a:pt x="3232" y="1746"/>
                  </a:lnTo>
                  <a:lnTo>
                    <a:pt x="3225" y="1658"/>
                  </a:lnTo>
                  <a:lnTo>
                    <a:pt x="3213" y="1571"/>
                  </a:lnTo>
                  <a:lnTo>
                    <a:pt x="3195" y="1484"/>
                  </a:lnTo>
                  <a:lnTo>
                    <a:pt x="3172" y="1400"/>
                  </a:lnTo>
                  <a:lnTo>
                    <a:pt x="3145" y="1319"/>
                  </a:lnTo>
                  <a:lnTo>
                    <a:pt x="3112" y="1238"/>
                  </a:lnTo>
                  <a:lnTo>
                    <a:pt x="3073" y="1160"/>
                  </a:lnTo>
                  <a:lnTo>
                    <a:pt x="3030" y="1084"/>
                  </a:lnTo>
                  <a:lnTo>
                    <a:pt x="2982" y="1011"/>
                  </a:lnTo>
                  <a:lnTo>
                    <a:pt x="2930" y="941"/>
                  </a:lnTo>
                  <a:lnTo>
                    <a:pt x="2872" y="873"/>
                  </a:lnTo>
                  <a:lnTo>
                    <a:pt x="2860" y="858"/>
                  </a:lnTo>
                  <a:lnTo>
                    <a:pt x="2845" y="868"/>
                  </a:lnTo>
                  <a:lnTo>
                    <a:pt x="2592" y="1123"/>
                  </a:lnTo>
                  <a:lnTo>
                    <a:pt x="2518" y="1050"/>
                  </a:lnTo>
                  <a:lnTo>
                    <a:pt x="2782" y="784"/>
                  </a:lnTo>
                  <a:lnTo>
                    <a:pt x="2711" y="722"/>
                  </a:lnTo>
                  <a:lnTo>
                    <a:pt x="2636" y="666"/>
                  </a:lnTo>
                  <a:lnTo>
                    <a:pt x="2558" y="615"/>
                  </a:lnTo>
                  <a:lnTo>
                    <a:pt x="2477" y="570"/>
                  </a:lnTo>
                  <a:lnTo>
                    <a:pt x="2392" y="531"/>
                  </a:lnTo>
                  <a:lnTo>
                    <a:pt x="2306" y="498"/>
                  </a:lnTo>
                  <a:lnTo>
                    <a:pt x="2217" y="469"/>
                  </a:lnTo>
                  <a:lnTo>
                    <a:pt x="2127" y="449"/>
                  </a:lnTo>
                  <a:lnTo>
                    <a:pt x="2035" y="433"/>
                  </a:lnTo>
                  <a:lnTo>
                    <a:pt x="1962" y="423"/>
                  </a:lnTo>
                  <a:lnTo>
                    <a:pt x="1888" y="418"/>
                  </a:lnTo>
                  <a:lnTo>
                    <a:pt x="1888" y="793"/>
                  </a:lnTo>
                  <a:lnTo>
                    <a:pt x="1788" y="793"/>
                  </a:lnTo>
                  <a:lnTo>
                    <a:pt x="1788" y="422"/>
                  </a:lnTo>
                  <a:lnTo>
                    <a:pt x="1788" y="420"/>
                  </a:lnTo>
                  <a:lnTo>
                    <a:pt x="1786" y="419"/>
                  </a:lnTo>
                  <a:lnTo>
                    <a:pt x="1785" y="418"/>
                  </a:lnTo>
                  <a:lnTo>
                    <a:pt x="1782" y="418"/>
                  </a:lnTo>
                  <a:lnTo>
                    <a:pt x="1781" y="418"/>
                  </a:lnTo>
                  <a:close/>
                  <a:moveTo>
                    <a:pt x="1828" y="0"/>
                  </a:moveTo>
                  <a:lnTo>
                    <a:pt x="1940" y="4"/>
                  </a:lnTo>
                  <a:lnTo>
                    <a:pt x="2051" y="14"/>
                  </a:lnTo>
                  <a:lnTo>
                    <a:pt x="2160" y="31"/>
                  </a:lnTo>
                  <a:lnTo>
                    <a:pt x="2266" y="54"/>
                  </a:lnTo>
                  <a:lnTo>
                    <a:pt x="2370" y="83"/>
                  </a:lnTo>
                  <a:lnTo>
                    <a:pt x="2472" y="119"/>
                  </a:lnTo>
                  <a:lnTo>
                    <a:pt x="2570" y="160"/>
                  </a:lnTo>
                  <a:lnTo>
                    <a:pt x="2667" y="206"/>
                  </a:lnTo>
                  <a:lnTo>
                    <a:pt x="2759" y="258"/>
                  </a:lnTo>
                  <a:lnTo>
                    <a:pt x="2848" y="315"/>
                  </a:lnTo>
                  <a:lnTo>
                    <a:pt x="2933" y="376"/>
                  </a:lnTo>
                  <a:lnTo>
                    <a:pt x="3015" y="443"/>
                  </a:lnTo>
                  <a:lnTo>
                    <a:pt x="3018" y="445"/>
                  </a:lnTo>
                  <a:lnTo>
                    <a:pt x="3025" y="451"/>
                  </a:lnTo>
                  <a:lnTo>
                    <a:pt x="3036" y="460"/>
                  </a:lnTo>
                  <a:lnTo>
                    <a:pt x="3051" y="473"/>
                  </a:lnTo>
                  <a:lnTo>
                    <a:pt x="3069" y="490"/>
                  </a:lnTo>
                  <a:lnTo>
                    <a:pt x="3091" y="511"/>
                  </a:lnTo>
                  <a:lnTo>
                    <a:pt x="3115" y="534"/>
                  </a:lnTo>
                  <a:lnTo>
                    <a:pt x="3142" y="562"/>
                  </a:lnTo>
                  <a:lnTo>
                    <a:pt x="3171" y="593"/>
                  </a:lnTo>
                  <a:lnTo>
                    <a:pt x="3202" y="628"/>
                  </a:lnTo>
                  <a:lnTo>
                    <a:pt x="3234" y="666"/>
                  </a:lnTo>
                  <a:lnTo>
                    <a:pt x="3267" y="708"/>
                  </a:lnTo>
                  <a:lnTo>
                    <a:pt x="3301" y="753"/>
                  </a:lnTo>
                  <a:lnTo>
                    <a:pt x="3335" y="803"/>
                  </a:lnTo>
                  <a:lnTo>
                    <a:pt x="3369" y="854"/>
                  </a:lnTo>
                  <a:lnTo>
                    <a:pt x="3403" y="911"/>
                  </a:lnTo>
                  <a:lnTo>
                    <a:pt x="3436" y="969"/>
                  </a:lnTo>
                  <a:lnTo>
                    <a:pt x="3468" y="1033"/>
                  </a:lnTo>
                  <a:lnTo>
                    <a:pt x="3499" y="1098"/>
                  </a:lnTo>
                  <a:lnTo>
                    <a:pt x="3528" y="1167"/>
                  </a:lnTo>
                  <a:lnTo>
                    <a:pt x="3555" y="1239"/>
                  </a:lnTo>
                  <a:lnTo>
                    <a:pt x="3579" y="1315"/>
                  </a:lnTo>
                  <a:lnTo>
                    <a:pt x="3601" y="1395"/>
                  </a:lnTo>
                  <a:lnTo>
                    <a:pt x="3619" y="1476"/>
                  </a:lnTo>
                  <a:lnTo>
                    <a:pt x="3634" y="1561"/>
                  </a:lnTo>
                  <a:lnTo>
                    <a:pt x="3646" y="1650"/>
                  </a:lnTo>
                  <a:lnTo>
                    <a:pt x="3653" y="1742"/>
                  </a:lnTo>
                  <a:lnTo>
                    <a:pt x="3655" y="1837"/>
                  </a:lnTo>
                  <a:lnTo>
                    <a:pt x="3655" y="1846"/>
                  </a:lnTo>
                  <a:lnTo>
                    <a:pt x="3655" y="1864"/>
                  </a:lnTo>
                  <a:lnTo>
                    <a:pt x="3655" y="1887"/>
                  </a:lnTo>
                  <a:lnTo>
                    <a:pt x="3654" y="1913"/>
                  </a:lnTo>
                  <a:lnTo>
                    <a:pt x="3654" y="1943"/>
                  </a:lnTo>
                  <a:lnTo>
                    <a:pt x="3654" y="1975"/>
                  </a:lnTo>
                  <a:lnTo>
                    <a:pt x="3653" y="2007"/>
                  </a:lnTo>
                  <a:lnTo>
                    <a:pt x="3653" y="2038"/>
                  </a:lnTo>
                  <a:lnTo>
                    <a:pt x="3653" y="2068"/>
                  </a:lnTo>
                  <a:lnTo>
                    <a:pt x="3651" y="2096"/>
                  </a:lnTo>
                  <a:lnTo>
                    <a:pt x="3651" y="2118"/>
                  </a:lnTo>
                  <a:lnTo>
                    <a:pt x="3651" y="2135"/>
                  </a:lnTo>
                  <a:lnTo>
                    <a:pt x="3651" y="2145"/>
                  </a:lnTo>
                  <a:lnTo>
                    <a:pt x="3647" y="2165"/>
                  </a:lnTo>
                  <a:lnTo>
                    <a:pt x="3647" y="2420"/>
                  </a:lnTo>
                  <a:lnTo>
                    <a:pt x="5" y="2420"/>
                  </a:lnTo>
                  <a:lnTo>
                    <a:pt x="5" y="2145"/>
                  </a:lnTo>
                  <a:lnTo>
                    <a:pt x="3" y="2135"/>
                  </a:lnTo>
                  <a:lnTo>
                    <a:pt x="3" y="2118"/>
                  </a:lnTo>
                  <a:lnTo>
                    <a:pt x="3" y="2096"/>
                  </a:lnTo>
                  <a:lnTo>
                    <a:pt x="2" y="2068"/>
                  </a:lnTo>
                  <a:lnTo>
                    <a:pt x="2" y="2038"/>
                  </a:lnTo>
                  <a:lnTo>
                    <a:pt x="1" y="2007"/>
                  </a:lnTo>
                  <a:lnTo>
                    <a:pt x="1" y="1975"/>
                  </a:lnTo>
                  <a:lnTo>
                    <a:pt x="1" y="1943"/>
                  </a:lnTo>
                  <a:lnTo>
                    <a:pt x="1" y="1913"/>
                  </a:lnTo>
                  <a:lnTo>
                    <a:pt x="0" y="1887"/>
                  </a:lnTo>
                  <a:lnTo>
                    <a:pt x="0" y="1864"/>
                  </a:lnTo>
                  <a:lnTo>
                    <a:pt x="0" y="1846"/>
                  </a:lnTo>
                  <a:lnTo>
                    <a:pt x="0" y="1837"/>
                  </a:lnTo>
                  <a:lnTo>
                    <a:pt x="3" y="1721"/>
                  </a:lnTo>
                  <a:lnTo>
                    <a:pt x="14" y="1606"/>
                  </a:lnTo>
                  <a:lnTo>
                    <a:pt x="32" y="1495"/>
                  </a:lnTo>
                  <a:lnTo>
                    <a:pt x="56" y="1384"/>
                  </a:lnTo>
                  <a:lnTo>
                    <a:pt x="86" y="1277"/>
                  </a:lnTo>
                  <a:lnTo>
                    <a:pt x="124" y="1173"/>
                  </a:lnTo>
                  <a:lnTo>
                    <a:pt x="166" y="1072"/>
                  </a:lnTo>
                  <a:lnTo>
                    <a:pt x="214" y="974"/>
                  </a:lnTo>
                  <a:lnTo>
                    <a:pt x="268" y="879"/>
                  </a:lnTo>
                  <a:lnTo>
                    <a:pt x="327" y="788"/>
                  </a:lnTo>
                  <a:lnTo>
                    <a:pt x="392" y="700"/>
                  </a:lnTo>
                  <a:lnTo>
                    <a:pt x="461" y="618"/>
                  </a:lnTo>
                  <a:lnTo>
                    <a:pt x="535" y="538"/>
                  </a:lnTo>
                  <a:lnTo>
                    <a:pt x="614" y="464"/>
                  </a:lnTo>
                  <a:lnTo>
                    <a:pt x="697" y="395"/>
                  </a:lnTo>
                  <a:lnTo>
                    <a:pt x="784" y="329"/>
                  </a:lnTo>
                  <a:lnTo>
                    <a:pt x="874" y="270"/>
                  </a:lnTo>
                  <a:lnTo>
                    <a:pt x="969" y="215"/>
                  </a:lnTo>
                  <a:lnTo>
                    <a:pt x="1066" y="167"/>
                  </a:lnTo>
                  <a:lnTo>
                    <a:pt x="1167" y="125"/>
                  </a:lnTo>
                  <a:lnTo>
                    <a:pt x="1271" y="88"/>
                  </a:lnTo>
                  <a:lnTo>
                    <a:pt x="1377" y="57"/>
                  </a:lnTo>
                  <a:lnTo>
                    <a:pt x="1487" y="33"/>
                  </a:lnTo>
                  <a:lnTo>
                    <a:pt x="1598" y="15"/>
                  </a:lnTo>
                  <a:lnTo>
                    <a:pt x="1712" y="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169103" y="2135075"/>
              <a:ext cx="1018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Widgets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07948" y="1053622"/>
            <a:ext cx="2830914" cy="1689577"/>
            <a:chOff x="3207948" y="1053622"/>
            <a:chExt cx="2830914" cy="1689577"/>
          </a:xfrm>
        </p:grpSpPr>
        <p:sp>
          <p:nvSpPr>
            <p:cNvPr id="125" name="Rectangle 124"/>
            <p:cNvSpPr/>
            <p:nvPr/>
          </p:nvSpPr>
          <p:spPr>
            <a:xfrm>
              <a:off x="3207948" y="1053622"/>
              <a:ext cx="2830914" cy="16895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268180" y="2135075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27" name="Group 4"/>
            <p:cNvGrpSpPr>
              <a:grpSpLocks noChangeAspect="1"/>
            </p:cNvGrpSpPr>
            <p:nvPr/>
          </p:nvGrpSpPr>
          <p:grpSpPr bwMode="auto">
            <a:xfrm>
              <a:off x="4310360" y="1472860"/>
              <a:ext cx="626091" cy="570065"/>
              <a:chOff x="-147" y="-586"/>
              <a:chExt cx="2235" cy="2035"/>
            </a:xfrm>
            <a:solidFill>
              <a:schemeClr val="bg1"/>
            </a:solidFill>
          </p:grpSpPr>
          <p:sp>
            <p:nvSpPr>
              <p:cNvPr id="128" name="Freeform 6"/>
              <p:cNvSpPr>
                <a:spLocks/>
              </p:cNvSpPr>
              <p:nvPr/>
            </p:nvSpPr>
            <p:spPr bwMode="auto">
              <a:xfrm>
                <a:off x="-147" y="-586"/>
                <a:ext cx="500" cy="500"/>
              </a:xfrm>
              <a:custGeom>
                <a:avLst/>
                <a:gdLst>
                  <a:gd name="T0" fmla="*/ 499 w 1000"/>
                  <a:gd name="T1" fmla="*/ 0 h 999"/>
                  <a:gd name="T2" fmla="*/ 563 w 1000"/>
                  <a:gd name="T3" fmla="*/ 4 h 999"/>
                  <a:gd name="T4" fmla="*/ 623 w 1000"/>
                  <a:gd name="T5" fmla="*/ 15 h 999"/>
                  <a:gd name="T6" fmla="*/ 681 w 1000"/>
                  <a:gd name="T7" fmla="*/ 34 h 999"/>
                  <a:gd name="T8" fmla="*/ 735 w 1000"/>
                  <a:gd name="T9" fmla="*/ 58 h 999"/>
                  <a:gd name="T10" fmla="*/ 785 w 1000"/>
                  <a:gd name="T11" fmla="*/ 89 h 999"/>
                  <a:gd name="T12" fmla="*/ 831 w 1000"/>
                  <a:gd name="T13" fmla="*/ 126 h 999"/>
                  <a:gd name="T14" fmla="*/ 873 w 1000"/>
                  <a:gd name="T15" fmla="*/ 168 h 999"/>
                  <a:gd name="T16" fmla="*/ 910 w 1000"/>
                  <a:gd name="T17" fmla="*/ 214 h 999"/>
                  <a:gd name="T18" fmla="*/ 941 w 1000"/>
                  <a:gd name="T19" fmla="*/ 264 h 999"/>
                  <a:gd name="T20" fmla="*/ 966 w 1000"/>
                  <a:gd name="T21" fmla="*/ 319 h 999"/>
                  <a:gd name="T22" fmla="*/ 985 w 1000"/>
                  <a:gd name="T23" fmla="*/ 377 h 999"/>
                  <a:gd name="T24" fmla="*/ 996 w 1000"/>
                  <a:gd name="T25" fmla="*/ 437 h 999"/>
                  <a:gd name="T26" fmla="*/ 1000 w 1000"/>
                  <a:gd name="T27" fmla="*/ 499 h 999"/>
                  <a:gd name="T28" fmla="*/ 996 w 1000"/>
                  <a:gd name="T29" fmla="*/ 563 h 999"/>
                  <a:gd name="T30" fmla="*/ 985 w 1000"/>
                  <a:gd name="T31" fmla="*/ 622 h 999"/>
                  <a:gd name="T32" fmla="*/ 966 w 1000"/>
                  <a:gd name="T33" fmla="*/ 681 h 999"/>
                  <a:gd name="T34" fmla="*/ 941 w 1000"/>
                  <a:gd name="T35" fmla="*/ 735 h 999"/>
                  <a:gd name="T36" fmla="*/ 910 w 1000"/>
                  <a:gd name="T37" fmla="*/ 785 h 999"/>
                  <a:gd name="T38" fmla="*/ 873 w 1000"/>
                  <a:gd name="T39" fmla="*/ 831 h 999"/>
                  <a:gd name="T40" fmla="*/ 831 w 1000"/>
                  <a:gd name="T41" fmla="*/ 873 h 999"/>
                  <a:gd name="T42" fmla="*/ 785 w 1000"/>
                  <a:gd name="T43" fmla="*/ 910 h 999"/>
                  <a:gd name="T44" fmla="*/ 735 w 1000"/>
                  <a:gd name="T45" fmla="*/ 941 h 999"/>
                  <a:gd name="T46" fmla="*/ 681 w 1000"/>
                  <a:gd name="T47" fmla="*/ 965 h 999"/>
                  <a:gd name="T48" fmla="*/ 623 w 1000"/>
                  <a:gd name="T49" fmla="*/ 984 h 999"/>
                  <a:gd name="T50" fmla="*/ 563 w 1000"/>
                  <a:gd name="T51" fmla="*/ 995 h 999"/>
                  <a:gd name="T52" fmla="*/ 499 w 1000"/>
                  <a:gd name="T53" fmla="*/ 999 h 999"/>
                  <a:gd name="T54" fmla="*/ 437 w 1000"/>
                  <a:gd name="T55" fmla="*/ 995 h 999"/>
                  <a:gd name="T56" fmla="*/ 377 w 1000"/>
                  <a:gd name="T57" fmla="*/ 984 h 999"/>
                  <a:gd name="T58" fmla="*/ 319 w 1000"/>
                  <a:gd name="T59" fmla="*/ 965 h 999"/>
                  <a:gd name="T60" fmla="*/ 264 w 1000"/>
                  <a:gd name="T61" fmla="*/ 941 h 999"/>
                  <a:gd name="T62" fmla="*/ 214 w 1000"/>
                  <a:gd name="T63" fmla="*/ 910 h 999"/>
                  <a:gd name="T64" fmla="*/ 168 w 1000"/>
                  <a:gd name="T65" fmla="*/ 873 h 999"/>
                  <a:gd name="T66" fmla="*/ 126 w 1000"/>
                  <a:gd name="T67" fmla="*/ 831 h 999"/>
                  <a:gd name="T68" fmla="*/ 90 w 1000"/>
                  <a:gd name="T69" fmla="*/ 785 h 999"/>
                  <a:gd name="T70" fmla="*/ 58 w 1000"/>
                  <a:gd name="T71" fmla="*/ 735 h 999"/>
                  <a:gd name="T72" fmla="*/ 34 w 1000"/>
                  <a:gd name="T73" fmla="*/ 681 h 999"/>
                  <a:gd name="T74" fmla="*/ 15 w 1000"/>
                  <a:gd name="T75" fmla="*/ 622 h 999"/>
                  <a:gd name="T76" fmla="*/ 4 w 1000"/>
                  <a:gd name="T77" fmla="*/ 563 h 999"/>
                  <a:gd name="T78" fmla="*/ 0 w 1000"/>
                  <a:gd name="T79" fmla="*/ 499 h 999"/>
                  <a:gd name="T80" fmla="*/ 4 w 1000"/>
                  <a:gd name="T81" fmla="*/ 437 h 999"/>
                  <a:gd name="T82" fmla="*/ 15 w 1000"/>
                  <a:gd name="T83" fmla="*/ 377 h 999"/>
                  <a:gd name="T84" fmla="*/ 34 w 1000"/>
                  <a:gd name="T85" fmla="*/ 319 h 999"/>
                  <a:gd name="T86" fmla="*/ 58 w 1000"/>
                  <a:gd name="T87" fmla="*/ 264 h 999"/>
                  <a:gd name="T88" fmla="*/ 90 w 1000"/>
                  <a:gd name="T89" fmla="*/ 214 h 999"/>
                  <a:gd name="T90" fmla="*/ 126 w 1000"/>
                  <a:gd name="T91" fmla="*/ 168 h 999"/>
                  <a:gd name="T92" fmla="*/ 168 w 1000"/>
                  <a:gd name="T93" fmla="*/ 126 h 999"/>
                  <a:gd name="T94" fmla="*/ 214 w 1000"/>
                  <a:gd name="T95" fmla="*/ 89 h 999"/>
                  <a:gd name="T96" fmla="*/ 264 w 1000"/>
                  <a:gd name="T97" fmla="*/ 58 h 999"/>
                  <a:gd name="T98" fmla="*/ 319 w 1000"/>
                  <a:gd name="T99" fmla="*/ 34 h 999"/>
                  <a:gd name="T100" fmla="*/ 377 w 1000"/>
                  <a:gd name="T101" fmla="*/ 15 h 999"/>
                  <a:gd name="T102" fmla="*/ 437 w 1000"/>
                  <a:gd name="T103" fmla="*/ 4 h 999"/>
                  <a:gd name="T104" fmla="*/ 499 w 1000"/>
                  <a:gd name="T105" fmla="*/ 0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00" h="999">
                    <a:moveTo>
                      <a:pt x="499" y="0"/>
                    </a:moveTo>
                    <a:lnTo>
                      <a:pt x="563" y="4"/>
                    </a:lnTo>
                    <a:lnTo>
                      <a:pt x="623" y="15"/>
                    </a:lnTo>
                    <a:lnTo>
                      <a:pt x="681" y="34"/>
                    </a:lnTo>
                    <a:lnTo>
                      <a:pt x="735" y="58"/>
                    </a:lnTo>
                    <a:lnTo>
                      <a:pt x="785" y="89"/>
                    </a:lnTo>
                    <a:lnTo>
                      <a:pt x="831" y="126"/>
                    </a:lnTo>
                    <a:lnTo>
                      <a:pt x="873" y="168"/>
                    </a:lnTo>
                    <a:lnTo>
                      <a:pt x="910" y="214"/>
                    </a:lnTo>
                    <a:lnTo>
                      <a:pt x="941" y="264"/>
                    </a:lnTo>
                    <a:lnTo>
                      <a:pt x="966" y="319"/>
                    </a:lnTo>
                    <a:lnTo>
                      <a:pt x="985" y="377"/>
                    </a:lnTo>
                    <a:lnTo>
                      <a:pt x="996" y="437"/>
                    </a:lnTo>
                    <a:lnTo>
                      <a:pt x="1000" y="499"/>
                    </a:lnTo>
                    <a:lnTo>
                      <a:pt x="996" y="563"/>
                    </a:lnTo>
                    <a:lnTo>
                      <a:pt x="985" y="622"/>
                    </a:lnTo>
                    <a:lnTo>
                      <a:pt x="966" y="681"/>
                    </a:lnTo>
                    <a:lnTo>
                      <a:pt x="941" y="735"/>
                    </a:lnTo>
                    <a:lnTo>
                      <a:pt x="910" y="785"/>
                    </a:lnTo>
                    <a:lnTo>
                      <a:pt x="873" y="831"/>
                    </a:lnTo>
                    <a:lnTo>
                      <a:pt x="831" y="873"/>
                    </a:lnTo>
                    <a:lnTo>
                      <a:pt x="785" y="910"/>
                    </a:lnTo>
                    <a:lnTo>
                      <a:pt x="735" y="941"/>
                    </a:lnTo>
                    <a:lnTo>
                      <a:pt x="681" y="965"/>
                    </a:lnTo>
                    <a:lnTo>
                      <a:pt x="623" y="984"/>
                    </a:lnTo>
                    <a:lnTo>
                      <a:pt x="563" y="995"/>
                    </a:lnTo>
                    <a:lnTo>
                      <a:pt x="499" y="999"/>
                    </a:lnTo>
                    <a:lnTo>
                      <a:pt x="437" y="995"/>
                    </a:lnTo>
                    <a:lnTo>
                      <a:pt x="377" y="984"/>
                    </a:lnTo>
                    <a:lnTo>
                      <a:pt x="319" y="965"/>
                    </a:lnTo>
                    <a:lnTo>
                      <a:pt x="264" y="941"/>
                    </a:lnTo>
                    <a:lnTo>
                      <a:pt x="214" y="910"/>
                    </a:lnTo>
                    <a:lnTo>
                      <a:pt x="168" y="873"/>
                    </a:lnTo>
                    <a:lnTo>
                      <a:pt x="126" y="831"/>
                    </a:lnTo>
                    <a:lnTo>
                      <a:pt x="90" y="785"/>
                    </a:lnTo>
                    <a:lnTo>
                      <a:pt x="58" y="735"/>
                    </a:lnTo>
                    <a:lnTo>
                      <a:pt x="34" y="681"/>
                    </a:lnTo>
                    <a:lnTo>
                      <a:pt x="15" y="622"/>
                    </a:lnTo>
                    <a:lnTo>
                      <a:pt x="4" y="563"/>
                    </a:lnTo>
                    <a:lnTo>
                      <a:pt x="0" y="499"/>
                    </a:lnTo>
                    <a:lnTo>
                      <a:pt x="4" y="437"/>
                    </a:lnTo>
                    <a:lnTo>
                      <a:pt x="15" y="377"/>
                    </a:lnTo>
                    <a:lnTo>
                      <a:pt x="34" y="319"/>
                    </a:lnTo>
                    <a:lnTo>
                      <a:pt x="58" y="264"/>
                    </a:lnTo>
                    <a:lnTo>
                      <a:pt x="90" y="214"/>
                    </a:lnTo>
                    <a:lnTo>
                      <a:pt x="126" y="168"/>
                    </a:lnTo>
                    <a:lnTo>
                      <a:pt x="168" y="126"/>
                    </a:lnTo>
                    <a:lnTo>
                      <a:pt x="214" y="89"/>
                    </a:lnTo>
                    <a:lnTo>
                      <a:pt x="264" y="58"/>
                    </a:lnTo>
                    <a:lnTo>
                      <a:pt x="319" y="34"/>
                    </a:lnTo>
                    <a:lnTo>
                      <a:pt x="377" y="15"/>
                    </a:lnTo>
                    <a:lnTo>
                      <a:pt x="437" y="4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7"/>
              <p:cNvSpPr>
                <a:spLocks/>
              </p:cNvSpPr>
              <p:nvPr/>
            </p:nvSpPr>
            <p:spPr bwMode="auto">
              <a:xfrm>
                <a:off x="-147" y="181"/>
                <a:ext cx="500" cy="500"/>
              </a:xfrm>
              <a:custGeom>
                <a:avLst/>
                <a:gdLst>
                  <a:gd name="T0" fmla="*/ 499 w 1000"/>
                  <a:gd name="T1" fmla="*/ 0 h 999"/>
                  <a:gd name="T2" fmla="*/ 563 w 1000"/>
                  <a:gd name="T3" fmla="*/ 4 h 999"/>
                  <a:gd name="T4" fmla="*/ 623 w 1000"/>
                  <a:gd name="T5" fmla="*/ 16 h 999"/>
                  <a:gd name="T6" fmla="*/ 681 w 1000"/>
                  <a:gd name="T7" fmla="*/ 34 h 999"/>
                  <a:gd name="T8" fmla="*/ 735 w 1000"/>
                  <a:gd name="T9" fmla="*/ 59 h 999"/>
                  <a:gd name="T10" fmla="*/ 785 w 1000"/>
                  <a:gd name="T11" fmla="*/ 89 h 999"/>
                  <a:gd name="T12" fmla="*/ 831 w 1000"/>
                  <a:gd name="T13" fmla="*/ 126 h 999"/>
                  <a:gd name="T14" fmla="*/ 873 w 1000"/>
                  <a:gd name="T15" fmla="*/ 168 h 999"/>
                  <a:gd name="T16" fmla="*/ 910 w 1000"/>
                  <a:gd name="T17" fmla="*/ 214 h 999"/>
                  <a:gd name="T18" fmla="*/ 941 w 1000"/>
                  <a:gd name="T19" fmla="*/ 266 h 999"/>
                  <a:gd name="T20" fmla="*/ 966 w 1000"/>
                  <a:gd name="T21" fmla="*/ 320 h 999"/>
                  <a:gd name="T22" fmla="*/ 985 w 1000"/>
                  <a:gd name="T23" fmla="*/ 377 h 999"/>
                  <a:gd name="T24" fmla="*/ 996 w 1000"/>
                  <a:gd name="T25" fmla="*/ 438 h 999"/>
                  <a:gd name="T26" fmla="*/ 1000 w 1000"/>
                  <a:gd name="T27" fmla="*/ 500 h 999"/>
                  <a:gd name="T28" fmla="*/ 996 w 1000"/>
                  <a:gd name="T29" fmla="*/ 563 h 999"/>
                  <a:gd name="T30" fmla="*/ 985 w 1000"/>
                  <a:gd name="T31" fmla="*/ 624 h 999"/>
                  <a:gd name="T32" fmla="*/ 966 w 1000"/>
                  <a:gd name="T33" fmla="*/ 681 h 999"/>
                  <a:gd name="T34" fmla="*/ 941 w 1000"/>
                  <a:gd name="T35" fmla="*/ 735 h 999"/>
                  <a:gd name="T36" fmla="*/ 910 w 1000"/>
                  <a:gd name="T37" fmla="*/ 785 h 999"/>
                  <a:gd name="T38" fmla="*/ 873 w 1000"/>
                  <a:gd name="T39" fmla="*/ 833 h 999"/>
                  <a:gd name="T40" fmla="*/ 831 w 1000"/>
                  <a:gd name="T41" fmla="*/ 873 h 999"/>
                  <a:gd name="T42" fmla="*/ 785 w 1000"/>
                  <a:gd name="T43" fmla="*/ 910 h 999"/>
                  <a:gd name="T44" fmla="*/ 735 w 1000"/>
                  <a:gd name="T45" fmla="*/ 941 h 999"/>
                  <a:gd name="T46" fmla="*/ 681 w 1000"/>
                  <a:gd name="T47" fmla="*/ 967 h 999"/>
                  <a:gd name="T48" fmla="*/ 623 w 1000"/>
                  <a:gd name="T49" fmla="*/ 984 h 999"/>
                  <a:gd name="T50" fmla="*/ 563 w 1000"/>
                  <a:gd name="T51" fmla="*/ 997 h 999"/>
                  <a:gd name="T52" fmla="*/ 499 w 1000"/>
                  <a:gd name="T53" fmla="*/ 999 h 999"/>
                  <a:gd name="T54" fmla="*/ 437 w 1000"/>
                  <a:gd name="T55" fmla="*/ 997 h 999"/>
                  <a:gd name="T56" fmla="*/ 377 w 1000"/>
                  <a:gd name="T57" fmla="*/ 984 h 999"/>
                  <a:gd name="T58" fmla="*/ 319 w 1000"/>
                  <a:gd name="T59" fmla="*/ 967 h 999"/>
                  <a:gd name="T60" fmla="*/ 264 w 1000"/>
                  <a:gd name="T61" fmla="*/ 941 h 999"/>
                  <a:gd name="T62" fmla="*/ 214 w 1000"/>
                  <a:gd name="T63" fmla="*/ 910 h 999"/>
                  <a:gd name="T64" fmla="*/ 168 w 1000"/>
                  <a:gd name="T65" fmla="*/ 873 h 999"/>
                  <a:gd name="T66" fmla="*/ 126 w 1000"/>
                  <a:gd name="T67" fmla="*/ 833 h 999"/>
                  <a:gd name="T68" fmla="*/ 90 w 1000"/>
                  <a:gd name="T69" fmla="*/ 785 h 999"/>
                  <a:gd name="T70" fmla="*/ 58 w 1000"/>
                  <a:gd name="T71" fmla="*/ 735 h 999"/>
                  <a:gd name="T72" fmla="*/ 34 w 1000"/>
                  <a:gd name="T73" fmla="*/ 681 h 999"/>
                  <a:gd name="T74" fmla="*/ 15 w 1000"/>
                  <a:gd name="T75" fmla="*/ 624 h 999"/>
                  <a:gd name="T76" fmla="*/ 4 w 1000"/>
                  <a:gd name="T77" fmla="*/ 563 h 999"/>
                  <a:gd name="T78" fmla="*/ 0 w 1000"/>
                  <a:gd name="T79" fmla="*/ 500 h 999"/>
                  <a:gd name="T80" fmla="*/ 4 w 1000"/>
                  <a:gd name="T81" fmla="*/ 438 h 999"/>
                  <a:gd name="T82" fmla="*/ 15 w 1000"/>
                  <a:gd name="T83" fmla="*/ 377 h 999"/>
                  <a:gd name="T84" fmla="*/ 34 w 1000"/>
                  <a:gd name="T85" fmla="*/ 320 h 999"/>
                  <a:gd name="T86" fmla="*/ 58 w 1000"/>
                  <a:gd name="T87" fmla="*/ 266 h 999"/>
                  <a:gd name="T88" fmla="*/ 90 w 1000"/>
                  <a:gd name="T89" fmla="*/ 214 h 999"/>
                  <a:gd name="T90" fmla="*/ 126 w 1000"/>
                  <a:gd name="T91" fmla="*/ 168 h 999"/>
                  <a:gd name="T92" fmla="*/ 168 w 1000"/>
                  <a:gd name="T93" fmla="*/ 126 h 999"/>
                  <a:gd name="T94" fmla="*/ 214 w 1000"/>
                  <a:gd name="T95" fmla="*/ 89 h 999"/>
                  <a:gd name="T96" fmla="*/ 264 w 1000"/>
                  <a:gd name="T97" fmla="*/ 59 h 999"/>
                  <a:gd name="T98" fmla="*/ 319 w 1000"/>
                  <a:gd name="T99" fmla="*/ 34 h 999"/>
                  <a:gd name="T100" fmla="*/ 377 w 1000"/>
                  <a:gd name="T101" fmla="*/ 16 h 999"/>
                  <a:gd name="T102" fmla="*/ 437 w 1000"/>
                  <a:gd name="T103" fmla="*/ 4 h 999"/>
                  <a:gd name="T104" fmla="*/ 499 w 1000"/>
                  <a:gd name="T105" fmla="*/ 0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00" h="999">
                    <a:moveTo>
                      <a:pt x="499" y="0"/>
                    </a:moveTo>
                    <a:lnTo>
                      <a:pt x="563" y="4"/>
                    </a:lnTo>
                    <a:lnTo>
                      <a:pt x="623" y="16"/>
                    </a:lnTo>
                    <a:lnTo>
                      <a:pt x="681" y="34"/>
                    </a:lnTo>
                    <a:lnTo>
                      <a:pt x="735" y="59"/>
                    </a:lnTo>
                    <a:lnTo>
                      <a:pt x="785" y="89"/>
                    </a:lnTo>
                    <a:lnTo>
                      <a:pt x="831" y="126"/>
                    </a:lnTo>
                    <a:lnTo>
                      <a:pt x="873" y="168"/>
                    </a:lnTo>
                    <a:lnTo>
                      <a:pt x="910" y="214"/>
                    </a:lnTo>
                    <a:lnTo>
                      <a:pt x="941" y="266"/>
                    </a:lnTo>
                    <a:lnTo>
                      <a:pt x="966" y="320"/>
                    </a:lnTo>
                    <a:lnTo>
                      <a:pt x="985" y="377"/>
                    </a:lnTo>
                    <a:lnTo>
                      <a:pt x="996" y="438"/>
                    </a:lnTo>
                    <a:lnTo>
                      <a:pt x="1000" y="500"/>
                    </a:lnTo>
                    <a:lnTo>
                      <a:pt x="996" y="563"/>
                    </a:lnTo>
                    <a:lnTo>
                      <a:pt x="985" y="624"/>
                    </a:lnTo>
                    <a:lnTo>
                      <a:pt x="966" y="681"/>
                    </a:lnTo>
                    <a:lnTo>
                      <a:pt x="941" y="735"/>
                    </a:lnTo>
                    <a:lnTo>
                      <a:pt x="910" y="785"/>
                    </a:lnTo>
                    <a:lnTo>
                      <a:pt x="873" y="833"/>
                    </a:lnTo>
                    <a:lnTo>
                      <a:pt x="831" y="873"/>
                    </a:lnTo>
                    <a:lnTo>
                      <a:pt x="785" y="910"/>
                    </a:lnTo>
                    <a:lnTo>
                      <a:pt x="735" y="941"/>
                    </a:lnTo>
                    <a:lnTo>
                      <a:pt x="681" y="967"/>
                    </a:lnTo>
                    <a:lnTo>
                      <a:pt x="623" y="984"/>
                    </a:lnTo>
                    <a:lnTo>
                      <a:pt x="563" y="997"/>
                    </a:lnTo>
                    <a:lnTo>
                      <a:pt x="499" y="999"/>
                    </a:lnTo>
                    <a:lnTo>
                      <a:pt x="437" y="997"/>
                    </a:lnTo>
                    <a:lnTo>
                      <a:pt x="377" y="984"/>
                    </a:lnTo>
                    <a:lnTo>
                      <a:pt x="319" y="967"/>
                    </a:lnTo>
                    <a:lnTo>
                      <a:pt x="264" y="941"/>
                    </a:lnTo>
                    <a:lnTo>
                      <a:pt x="214" y="910"/>
                    </a:lnTo>
                    <a:lnTo>
                      <a:pt x="168" y="873"/>
                    </a:lnTo>
                    <a:lnTo>
                      <a:pt x="126" y="833"/>
                    </a:lnTo>
                    <a:lnTo>
                      <a:pt x="90" y="785"/>
                    </a:lnTo>
                    <a:lnTo>
                      <a:pt x="58" y="735"/>
                    </a:lnTo>
                    <a:lnTo>
                      <a:pt x="34" y="681"/>
                    </a:lnTo>
                    <a:lnTo>
                      <a:pt x="15" y="624"/>
                    </a:lnTo>
                    <a:lnTo>
                      <a:pt x="4" y="563"/>
                    </a:lnTo>
                    <a:lnTo>
                      <a:pt x="0" y="500"/>
                    </a:lnTo>
                    <a:lnTo>
                      <a:pt x="4" y="438"/>
                    </a:lnTo>
                    <a:lnTo>
                      <a:pt x="15" y="377"/>
                    </a:lnTo>
                    <a:lnTo>
                      <a:pt x="34" y="320"/>
                    </a:lnTo>
                    <a:lnTo>
                      <a:pt x="58" y="266"/>
                    </a:lnTo>
                    <a:lnTo>
                      <a:pt x="90" y="214"/>
                    </a:lnTo>
                    <a:lnTo>
                      <a:pt x="126" y="168"/>
                    </a:lnTo>
                    <a:lnTo>
                      <a:pt x="168" y="126"/>
                    </a:lnTo>
                    <a:lnTo>
                      <a:pt x="214" y="89"/>
                    </a:lnTo>
                    <a:lnTo>
                      <a:pt x="264" y="59"/>
                    </a:lnTo>
                    <a:lnTo>
                      <a:pt x="319" y="34"/>
                    </a:lnTo>
                    <a:lnTo>
                      <a:pt x="377" y="16"/>
                    </a:lnTo>
                    <a:lnTo>
                      <a:pt x="437" y="4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8"/>
              <p:cNvSpPr>
                <a:spLocks/>
              </p:cNvSpPr>
              <p:nvPr/>
            </p:nvSpPr>
            <p:spPr bwMode="auto">
              <a:xfrm>
                <a:off x="-147" y="949"/>
                <a:ext cx="500" cy="500"/>
              </a:xfrm>
              <a:custGeom>
                <a:avLst/>
                <a:gdLst>
                  <a:gd name="T0" fmla="*/ 499 w 1000"/>
                  <a:gd name="T1" fmla="*/ 0 h 1000"/>
                  <a:gd name="T2" fmla="*/ 563 w 1000"/>
                  <a:gd name="T3" fmla="*/ 4 h 1000"/>
                  <a:gd name="T4" fmla="*/ 623 w 1000"/>
                  <a:gd name="T5" fmla="*/ 15 h 1000"/>
                  <a:gd name="T6" fmla="*/ 681 w 1000"/>
                  <a:gd name="T7" fmla="*/ 34 h 1000"/>
                  <a:gd name="T8" fmla="*/ 735 w 1000"/>
                  <a:gd name="T9" fmla="*/ 58 h 1000"/>
                  <a:gd name="T10" fmla="*/ 785 w 1000"/>
                  <a:gd name="T11" fmla="*/ 90 h 1000"/>
                  <a:gd name="T12" fmla="*/ 831 w 1000"/>
                  <a:gd name="T13" fmla="*/ 126 h 1000"/>
                  <a:gd name="T14" fmla="*/ 873 w 1000"/>
                  <a:gd name="T15" fmla="*/ 168 h 1000"/>
                  <a:gd name="T16" fmla="*/ 910 w 1000"/>
                  <a:gd name="T17" fmla="*/ 214 h 1000"/>
                  <a:gd name="T18" fmla="*/ 941 w 1000"/>
                  <a:gd name="T19" fmla="*/ 265 h 1000"/>
                  <a:gd name="T20" fmla="*/ 966 w 1000"/>
                  <a:gd name="T21" fmla="*/ 319 h 1000"/>
                  <a:gd name="T22" fmla="*/ 985 w 1000"/>
                  <a:gd name="T23" fmla="*/ 377 h 1000"/>
                  <a:gd name="T24" fmla="*/ 996 w 1000"/>
                  <a:gd name="T25" fmla="*/ 437 h 1000"/>
                  <a:gd name="T26" fmla="*/ 1000 w 1000"/>
                  <a:gd name="T27" fmla="*/ 499 h 1000"/>
                  <a:gd name="T28" fmla="*/ 996 w 1000"/>
                  <a:gd name="T29" fmla="*/ 563 h 1000"/>
                  <a:gd name="T30" fmla="*/ 985 w 1000"/>
                  <a:gd name="T31" fmla="*/ 623 h 1000"/>
                  <a:gd name="T32" fmla="*/ 966 w 1000"/>
                  <a:gd name="T33" fmla="*/ 680 h 1000"/>
                  <a:gd name="T34" fmla="*/ 941 w 1000"/>
                  <a:gd name="T35" fmla="*/ 735 h 1000"/>
                  <a:gd name="T36" fmla="*/ 910 w 1000"/>
                  <a:gd name="T37" fmla="*/ 785 h 1000"/>
                  <a:gd name="T38" fmla="*/ 873 w 1000"/>
                  <a:gd name="T39" fmla="*/ 832 h 1000"/>
                  <a:gd name="T40" fmla="*/ 831 w 1000"/>
                  <a:gd name="T41" fmla="*/ 874 h 1000"/>
                  <a:gd name="T42" fmla="*/ 785 w 1000"/>
                  <a:gd name="T43" fmla="*/ 910 h 1000"/>
                  <a:gd name="T44" fmla="*/ 735 w 1000"/>
                  <a:gd name="T45" fmla="*/ 941 h 1000"/>
                  <a:gd name="T46" fmla="*/ 681 w 1000"/>
                  <a:gd name="T47" fmla="*/ 966 h 1000"/>
                  <a:gd name="T48" fmla="*/ 623 w 1000"/>
                  <a:gd name="T49" fmla="*/ 985 h 1000"/>
                  <a:gd name="T50" fmla="*/ 563 w 1000"/>
                  <a:gd name="T51" fmla="*/ 996 h 1000"/>
                  <a:gd name="T52" fmla="*/ 499 w 1000"/>
                  <a:gd name="T53" fmla="*/ 1000 h 1000"/>
                  <a:gd name="T54" fmla="*/ 437 w 1000"/>
                  <a:gd name="T55" fmla="*/ 996 h 1000"/>
                  <a:gd name="T56" fmla="*/ 377 w 1000"/>
                  <a:gd name="T57" fmla="*/ 985 h 1000"/>
                  <a:gd name="T58" fmla="*/ 319 w 1000"/>
                  <a:gd name="T59" fmla="*/ 966 h 1000"/>
                  <a:gd name="T60" fmla="*/ 264 w 1000"/>
                  <a:gd name="T61" fmla="*/ 941 h 1000"/>
                  <a:gd name="T62" fmla="*/ 214 w 1000"/>
                  <a:gd name="T63" fmla="*/ 910 h 1000"/>
                  <a:gd name="T64" fmla="*/ 168 w 1000"/>
                  <a:gd name="T65" fmla="*/ 874 h 1000"/>
                  <a:gd name="T66" fmla="*/ 126 w 1000"/>
                  <a:gd name="T67" fmla="*/ 832 h 1000"/>
                  <a:gd name="T68" fmla="*/ 90 w 1000"/>
                  <a:gd name="T69" fmla="*/ 785 h 1000"/>
                  <a:gd name="T70" fmla="*/ 58 w 1000"/>
                  <a:gd name="T71" fmla="*/ 735 h 1000"/>
                  <a:gd name="T72" fmla="*/ 34 w 1000"/>
                  <a:gd name="T73" fmla="*/ 680 h 1000"/>
                  <a:gd name="T74" fmla="*/ 15 w 1000"/>
                  <a:gd name="T75" fmla="*/ 623 h 1000"/>
                  <a:gd name="T76" fmla="*/ 4 w 1000"/>
                  <a:gd name="T77" fmla="*/ 563 h 1000"/>
                  <a:gd name="T78" fmla="*/ 0 w 1000"/>
                  <a:gd name="T79" fmla="*/ 499 h 1000"/>
                  <a:gd name="T80" fmla="*/ 4 w 1000"/>
                  <a:gd name="T81" fmla="*/ 437 h 1000"/>
                  <a:gd name="T82" fmla="*/ 15 w 1000"/>
                  <a:gd name="T83" fmla="*/ 377 h 1000"/>
                  <a:gd name="T84" fmla="*/ 34 w 1000"/>
                  <a:gd name="T85" fmla="*/ 319 h 1000"/>
                  <a:gd name="T86" fmla="*/ 58 w 1000"/>
                  <a:gd name="T87" fmla="*/ 265 h 1000"/>
                  <a:gd name="T88" fmla="*/ 90 w 1000"/>
                  <a:gd name="T89" fmla="*/ 214 h 1000"/>
                  <a:gd name="T90" fmla="*/ 126 w 1000"/>
                  <a:gd name="T91" fmla="*/ 168 h 1000"/>
                  <a:gd name="T92" fmla="*/ 168 w 1000"/>
                  <a:gd name="T93" fmla="*/ 126 h 1000"/>
                  <a:gd name="T94" fmla="*/ 214 w 1000"/>
                  <a:gd name="T95" fmla="*/ 90 h 1000"/>
                  <a:gd name="T96" fmla="*/ 264 w 1000"/>
                  <a:gd name="T97" fmla="*/ 58 h 1000"/>
                  <a:gd name="T98" fmla="*/ 319 w 1000"/>
                  <a:gd name="T99" fmla="*/ 34 h 1000"/>
                  <a:gd name="T100" fmla="*/ 377 w 1000"/>
                  <a:gd name="T101" fmla="*/ 15 h 1000"/>
                  <a:gd name="T102" fmla="*/ 437 w 1000"/>
                  <a:gd name="T103" fmla="*/ 4 h 1000"/>
                  <a:gd name="T104" fmla="*/ 499 w 1000"/>
                  <a:gd name="T10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00" h="1000">
                    <a:moveTo>
                      <a:pt x="499" y="0"/>
                    </a:moveTo>
                    <a:lnTo>
                      <a:pt x="563" y="4"/>
                    </a:lnTo>
                    <a:lnTo>
                      <a:pt x="623" y="15"/>
                    </a:lnTo>
                    <a:lnTo>
                      <a:pt x="681" y="34"/>
                    </a:lnTo>
                    <a:lnTo>
                      <a:pt x="735" y="58"/>
                    </a:lnTo>
                    <a:lnTo>
                      <a:pt x="785" y="90"/>
                    </a:lnTo>
                    <a:lnTo>
                      <a:pt x="831" y="126"/>
                    </a:lnTo>
                    <a:lnTo>
                      <a:pt x="873" y="168"/>
                    </a:lnTo>
                    <a:lnTo>
                      <a:pt x="910" y="214"/>
                    </a:lnTo>
                    <a:lnTo>
                      <a:pt x="941" y="265"/>
                    </a:lnTo>
                    <a:lnTo>
                      <a:pt x="966" y="319"/>
                    </a:lnTo>
                    <a:lnTo>
                      <a:pt x="985" y="377"/>
                    </a:lnTo>
                    <a:lnTo>
                      <a:pt x="996" y="437"/>
                    </a:lnTo>
                    <a:lnTo>
                      <a:pt x="1000" y="499"/>
                    </a:lnTo>
                    <a:lnTo>
                      <a:pt x="996" y="563"/>
                    </a:lnTo>
                    <a:lnTo>
                      <a:pt x="985" y="623"/>
                    </a:lnTo>
                    <a:lnTo>
                      <a:pt x="966" y="680"/>
                    </a:lnTo>
                    <a:lnTo>
                      <a:pt x="941" y="735"/>
                    </a:lnTo>
                    <a:lnTo>
                      <a:pt x="910" y="785"/>
                    </a:lnTo>
                    <a:lnTo>
                      <a:pt x="873" y="832"/>
                    </a:lnTo>
                    <a:lnTo>
                      <a:pt x="831" y="874"/>
                    </a:lnTo>
                    <a:lnTo>
                      <a:pt x="785" y="910"/>
                    </a:lnTo>
                    <a:lnTo>
                      <a:pt x="735" y="941"/>
                    </a:lnTo>
                    <a:lnTo>
                      <a:pt x="681" y="966"/>
                    </a:lnTo>
                    <a:lnTo>
                      <a:pt x="623" y="985"/>
                    </a:lnTo>
                    <a:lnTo>
                      <a:pt x="563" y="996"/>
                    </a:lnTo>
                    <a:lnTo>
                      <a:pt x="499" y="1000"/>
                    </a:lnTo>
                    <a:lnTo>
                      <a:pt x="437" y="996"/>
                    </a:lnTo>
                    <a:lnTo>
                      <a:pt x="377" y="985"/>
                    </a:lnTo>
                    <a:lnTo>
                      <a:pt x="319" y="966"/>
                    </a:lnTo>
                    <a:lnTo>
                      <a:pt x="264" y="941"/>
                    </a:lnTo>
                    <a:lnTo>
                      <a:pt x="214" y="910"/>
                    </a:lnTo>
                    <a:lnTo>
                      <a:pt x="168" y="874"/>
                    </a:lnTo>
                    <a:lnTo>
                      <a:pt x="126" y="832"/>
                    </a:lnTo>
                    <a:lnTo>
                      <a:pt x="90" y="785"/>
                    </a:lnTo>
                    <a:lnTo>
                      <a:pt x="58" y="735"/>
                    </a:lnTo>
                    <a:lnTo>
                      <a:pt x="34" y="680"/>
                    </a:lnTo>
                    <a:lnTo>
                      <a:pt x="15" y="623"/>
                    </a:lnTo>
                    <a:lnTo>
                      <a:pt x="4" y="563"/>
                    </a:lnTo>
                    <a:lnTo>
                      <a:pt x="0" y="499"/>
                    </a:lnTo>
                    <a:lnTo>
                      <a:pt x="4" y="437"/>
                    </a:lnTo>
                    <a:lnTo>
                      <a:pt x="15" y="377"/>
                    </a:lnTo>
                    <a:lnTo>
                      <a:pt x="34" y="319"/>
                    </a:lnTo>
                    <a:lnTo>
                      <a:pt x="58" y="265"/>
                    </a:lnTo>
                    <a:lnTo>
                      <a:pt x="90" y="214"/>
                    </a:lnTo>
                    <a:lnTo>
                      <a:pt x="126" y="168"/>
                    </a:lnTo>
                    <a:lnTo>
                      <a:pt x="168" y="126"/>
                    </a:lnTo>
                    <a:lnTo>
                      <a:pt x="214" y="90"/>
                    </a:lnTo>
                    <a:lnTo>
                      <a:pt x="264" y="58"/>
                    </a:lnTo>
                    <a:lnTo>
                      <a:pt x="319" y="34"/>
                    </a:lnTo>
                    <a:lnTo>
                      <a:pt x="377" y="15"/>
                    </a:lnTo>
                    <a:lnTo>
                      <a:pt x="437" y="4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9"/>
              <p:cNvSpPr>
                <a:spLocks/>
              </p:cNvSpPr>
              <p:nvPr/>
            </p:nvSpPr>
            <p:spPr bwMode="auto">
              <a:xfrm>
                <a:off x="547" y="-554"/>
                <a:ext cx="1541" cy="437"/>
              </a:xfrm>
              <a:custGeom>
                <a:avLst/>
                <a:gdLst>
                  <a:gd name="T0" fmla="*/ 64 w 3082"/>
                  <a:gd name="T1" fmla="*/ 0 h 875"/>
                  <a:gd name="T2" fmla="*/ 3018 w 3082"/>
                  <a:gd name="T3" fmla="*/ 0 h 875"/>
                  <a:gd name="T4" fmla="*/ 3038 w 3082"/>
                  <a:gd name="T5" fmla="*/ 3 h 875"/>
                  <a:gd name="T6" fmla="*/ 3056 w 3082"/>
                  <a:gd name="T7" fmla="*/ 12 h 875"/>
                  <a:gd name="T8" fmla="*/ 3069 w 3082"/>
                  <a:gd name="T9" fmla="*/ 26 h 875"/>
                  <a:gd name="T10" fmla="*/ 3079 w 3082"/>
                  <a:gd name="T11" fmla="*/ 44 h 875"/>
                  <a:gd name="T12" fmla="*/ 3082 w 3082"/>
                  <a:gd name="T13" fmla="*/ 64 h 875"/>
                  <a:gd name="T14" fmla="*/ 3082 w 3082"/>
                  <a:gd name="T15" fmla="*/ 811 h 875"/>
                  <a:gd name="T16" fmla="*/ 3079 w 3082"/>
                  <a:gd name="T17" fmla="*/ 832 h 875"/>
                  <a:gd name="T18" fmla="*/ 3069 w 3082"/>
                  <a:gd name="T19" fmla="*/ 849 h 875"/>
                  <a:gd name="T20" fmla="*/ 3056 w 3082"/>
                  <a:gd name="T21" fmla="*/ 863 h 875"/>
                  <a:gd name="T22" fmla="*/ 3038 w 3082"/>
                  <a:gd name="T23" fmla="*/ 872 h 875"/>
                  <a:gd name="T24" fmla="*/ 3018 w 3082"/>
                  <a:gd name="T25" fmla="*/ 875 h 875"/>
                  <a:gd name="T26" fmla="*/ 64 w 3082"/>
                  <a:gd name="T27" fmla="*/ 875 h 875"/>
                  <a:gd name="T28" fmla="*/ 43 w 3082"/>
                  <a:gd name="T29" fmla="*/ 872 h 875"/>
                  <a:gd name="T30" fmla="*/ 26 w 3082"/>
                  <a:gd name="T31" fmla="*/ 863 h 875"/>
                  <a:gd name="T32" fmla="*/ 12 w 3082"/>
                  <a:gd name="T33" fmla="*/ 849 h 875"/>
                  <a:gd name="T34" fmla="*/ 3 w 3082"/>
                  <a:gd name="T35" fmla="*/ 832 h 875"/>
                  <a:gd name="T36" fmla="*/ 0 w 3082"/>
                  <a:gd name="T37" fmla="*/ 811 h 875"/>
                  <a:gd name="T38" fmla="*/ 0 w 3082"/>
                  <a:gd name="T39" fmla="*/ 64 h 875"/>
                  <a:gd name="T40" fmla="*/ 3 w 3082"/>
                  <a:gd name="T41" fmla="*/ 44 h 875"/>
                  <a:gd name="T42" fmla="*/ 12 w 3082"/>
                  <a:gd name="T43" fmla="*/ 26 h 875"/>
                  <a:gd name="T44" fmla="*/ 26 w 3082"/>
                  <a:gd name="T45" fmla="*/ 12 h 875"/>
                  <a:gd name="T46" fmla="*/ 43 w 3082"/>
                  <a:gd name="T47" fmla="*/ 3 h 875"/>
                  <a:gd name="T48" fmla="*/ 64 w 3082"/>
                  <a:gd name="T49" fmla="*/ 0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82" h="875">
                    <a:moveTo>
                      <a:pt x="64" y="0"/>
                    </a:moveTo>
                    <a:lnTo>
                      <a:pt x="3018" y="0"/>
                    </a:lnTo>
                    <a:lnTo>
                      <a:pt x="3038" y="3"/>
                    </a:lnTo>
                    <a:lnTo>
                      <a:pt x="3056" y="12"/>
                    </a:lnTo>
                    <a:lnTo>
                      <a:pt x="3069" y="26"/>
                    </a:lnTo>
                    <a:lnTo>
                      <a:pt x="3079" y="44"/>
                    </a:lnTo>
                    <a:lnTo>
                      <a:pt x="3082" y="64"/>
                    </a:lnTo>
                    <a:lnTo>
                      <a:pt x="3082" y="811"/>
                    </a:lnTo>
                    <a:lnTo>
                      <a:pt x="3079" y="832"/>
                    </a:lnTo>
                    <a:lnTo>
                      <a:pt x="3069" y="849"/>
                    </a:lnTo>
                    <a:lnTo>
                      <a:pt x="3056" y="863"/>
                    </a:lnTo>
                    <a:lnTo>
                      <a:pt x="3038" y="872"/>
                    </a:lnTo>
                    <a:lnTo>
                      <a:pt x="3018" y="875"/>
                    </a:lnTo>
                    <a:lnTo>
                      <a:pt x="64" y="875"/>
                    </a:lnTo>
                    <a:lnTo>
                      <a:pt x="43" y="872"/>
                    </a:lnTo>
                    <a:lnTo>
                      <a:pt x="26" y="863"/>
                    </a:lnTo>
                    <a:lnTo>
                      <a:pt x="12" y="849"/>
                    </a:lnTo>
                    <a:lnTo>
                      <a:pt x="3" y="832"/>
                    </a:lnTo>
                    <a:lnTo>
                      <a:pt x="0" y="811"/>
                    </a:lnTo>
                    <a:lnTo>
                      <a:pt x="0" y="64"/>
                    </a:lnTo>
                    <a:lnTo>
                      <a:pt x="3" y="44"/>
                    </a:lnTo>
                    <a:lnTo>
                      <a:pt x="12" y="26"/>
                    </a:lnTo>
                    <a:lnTo>
                      <a:pt x="26" y="12"/>
                    </a:lnTo>
                    <a:lnTo>
                      <a:pt x="43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0"/>
              <p:cNvSpPr>
                <a:spLocks/>
              </p:cNvSpPr>
              <p:nvPr/>
            </p:nvSpPr>
            <p:spPr bwMode="auto">
              <a:xfrm>
                <a:off x="547" y="213"/>
                <a:ext cx="1541" cy="438"/>
              </a:xfrm>
              <a:custGeom>
                <a:avLst/>
                <a:gdLst>
                  <a:gd name="T0" fmla="*/ 64 w 3082"/>
                  <a:gd name="T1" fmla="*/ 0 h 876"/>
                  <a:gd name="T2" fmla="*/ 3018 w 3082"/>
                  <a:gd name="T3" fmla="*/ 0 h 876"/>
                  <a:gd name="T4" fmla="*/ 3038 w 3082"/>
                  <a:gd name="T5" fmla="*/ 3 h 876"/>
                  <a:gd name="T6" fmla="*/ 3056 w 3082"/>
                  <a:gd name="T7" fmla="*/ 12 h 876"/>
                  <a:gd name="T8" fmla="*/ 3069 w 3082"/>
                  <a:gd name="T9" fmla="*/ 26 h 876"/>
                  <a:gd name="T10" fmla="*/ 3079 w 3082"/>
                  <a:gd name="T11" fmla="*/ 44 h 876"/>
                  <a:gd name="T12" fmla="*/ 3082 w 3082"/>
                  <a:gd name="T13" fmla="*/ 64 h 876"/>
                  <a:gd name="T14" fmla="*/ 3082 w 3082"/>
                  <a:gd name="T15" fmla="*/ 813 h 876"/>
                  <a:gd name="T16" fmla="*/ 3079 w 3082"/>
                  <a:gd name="T17" fmla="*/ 833 h 876"/>
                  <a:gd name="T18" fmla="*/ 3069 w 3082"/>
                  <a:gd name="T19" fmla="*/ 849 h 876"/>
                  <a:gd name="T20" fmla="*/ 3056 w 3082"/>
                  <a:gd name="T21" fmla="*/ 864 h 876"/>
                  <a:gd name="T22" fmla="*/ 3038 w 3082"/>
                  <a:gd name="T23" fmla="*/ 872 h 876"/>
                  <a:gd name="T24" fmla="*/ 3018 w 3082"/>
                  <a:gd name="T25" fmla="*/ 876 h 876"/>
                  <a:gd name="T26" fmla="*/ 64 w 3082"/>
                  <a:gd name="T27" fmla="*/ 876 h 876"/>
                  <a:gd name="T28" fmla="*/ 43 w 3082"/>
                  <a:gd name="T29" fmla="*/ 872 h 876"/>
                  <a:gd name="T30" fmla="*/ 26 w 3082"/>
                  <a:gd name="T31" fmla="*/ 864 h 876"/>
                  <a:gd name="T32" fmla="*/ 12 w 3082"/>
                  <a:gd name="T33" fmla="*/ 849 h 876"/>
                  <a:gd name="T34" fmla="*/ 3 w 3082"/>
                  <a:gd name="T35" fmla="*/ 833 h 876"/>
                  <a:gd name="T36" fmla="*/ 0 w 3082"/>
                  <a:gd name="T37" fmla="*/ 813 h 876"/>
                  <a:gd name="T38" fmla="*/ 0 w 3082"/>
                  <a:gd name="T39" fmla="*/ 64 h 876"/>
                  <a:gd name="T40" fmla="*/ 3 w 3082"/>
                  <a:gd name="T41" fmla="*/ 44 h 876"/>
                  <a:gd name="T42" fmla="*/ 12 w 3082"/>
                  <a:gd name="T43" fmla="*/ 26 h 876"/>
                  <a:gd name="T44" fmla="*/ 26 w 3082"/>
                  <a:gd name="T45" fmla="*/ 12 h 876"/>
                  <a:gd name="T46" fmla="*/ 43 w 3082"/>
                  <a:gd name="T47" fmla="*/ 3 h 876"/>
                  <a:gd name="T48" fmla="*/ 64 w 3082"/>
                  <a:gd name="T49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82" h="876">
                    <a:moveTo>
                      <a:pt x="64" y="0"/>
                    </a:moveTo>
                    <a:lnTo>
                      <a:pt x="3018" y="0"/>
                    </a:lnTo>
                    <a:lnTo>
                      <a:pt x="3038" y="3"/>
                    </a:lnTo>
                    <a:lnTo>
                      <a:pt x="3056" y="12"/>
                    </a:lnTo>
                    <a:lnTo>
                      <a:pt x="3069" y="26"/>
                    </a:lnTo>
                    <a:lnTo>
                      <a:pt x="3079" y="44"/>
                    </a:lnTo>
                    <a:lnTo>
                      <a:pt x="3082" y="64"/>
                    </a:lnTo>
                    <a:lnTo>
                      <a:pt x="3082" y="813"/>
                    </a:lnTo>
                    <a:lnTo>
                      <a:pt x="3079" y="833"/>
                    </a:lnTo>
                    <a:lnTo>
                      <a:pt x="3069" y="849"/>
                    </a:lnTo>
                    <a:lnTo>
                      <a:pt x="3056" y="864"/>
                    </a:lnTo>
                    <a:lnTo>
                      <a:pt x="3038" y="872"/>
                    </a:lnTo>
                    <a:lnTo>
                      <a:pt x="3018" y="876"/>
                    </a:lnTo>
                    <a:lnTo>
                      <a:pt x="64" y="876"/>
                    </a:lnTo>
                    <a:lnTo>
                      <a:pt x="43" y="872"/>
                    </a:lnTo>
                    <a:lnTo>
                      <a:pt x="26" y="864"/>
                    </a:lnTo>
                    <a:lnTo>
                      <a:pt x="12" y="849"/>
                    </a:lnTo>
                    <a:lnTo>
                      <a:pt x="3" y="833"/>
                    </a:lnTo>
                    <a:lnTo>
                      <a:pt x="0" y="813"/>
                    </a:lnTo>
                    <a:lnTo>
                      <a:pt x="0" y="64"/>
                    </a:lnTo>
                    <a:lnTo>
                      <a:pt x="3" y="44"/>
                    </a:lnTo>
                    <a:lnTo>
                      <a:pt x="12" y="26"/>
                    </a:lnTo>
                    <a:lnTo>
                      <a:pt x="26" y="12"/>
                    </a:lnTo>
                    <a:lnTo>
                      <a:pt x="43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1"/>
              <p:cNvSpPr>
                <a:spLocks/>
              </p:cNvSpPr>
              <p:nvPr/>
            </p:nvSpPr>
            <p:spPr bwMode="auto">
              <a:xfrm>
                <a:off x="547" y="980"/>
                <a:ext cx="1541" cy="438"/>
              </a:xfrm>
              <a:custGeom>
                <a:avLst/>
                <a:gdLst>
                  <a:gd name="T0" fmla="*/ 64 w 3082"/>
                  <a:gd name="T1" fmla="*/ 0 h 876"/>
                  <a:gd name="T2" fmla="*/ 3018 w 3082"/>
                  <a:gd name="T3" fmla="*/ 0 h 876"/>
                  <a:gd name="T4" fmla="*/ 3038 w 3082"/>
                  <a:gd name="T5" fmla="*/ 4 h 876"/>
                  <a:gd name="T6" fmla="*/ 3056 w 3082"/>
                  <a:gd name="T7" fmla="*/ 12 h 876"/>
                  <a:gd name="T8" fmla="*/ 3069 w 3082"/>
                  <a:gd name="T9" fmla="*/ 27 h 876"/>
                  <a:gd name="T10" fmla="*/ 3079 w 3082"/>
                  <a:gd name="T11" fmla="*/ 45 h 876"/>
                  <a:gd name="T12" fmla="*/ 3082 w 3082"/>
                  <a:gd name="T13" fmla="*/ 65 h 876"/>
                  <a:gd name="T14" fmla="*/ 3082 w 3082"/>
                  <a:gd name="T15" fmla="*/ 813 h 876"/>
                  <a:gd name="T16" fmla="*/ 3079 w 3082"/>
                  <a:gd name="T17" fmla="*/ 833 h 876"/>
                  <a:gd name="T18" fmla="*/ 3069 w 3082"/>
                  <a:gd name="T19" fmla="*/ 851 h 876"/>
                  <a:gd name="T20" fmla="*/ 3056 w 3082"/>
                  <a:gd name="T21" fmla="*/ 864 h 876"/>
                  <a:gd name="T22" fmla="*/ 3038 w 3082"/>
                  <a:gd name="T23" fmla="*/ 874 h 876"/>
                  <a:gd name="T24" fmla="*/ 3018 w 3082"/>
                  <a:gd name="T25" fmla="*/ 876 h 876"/>
                  <a:gd name="T26" fmla="*/ 64 w 3082"/>
                  <a:gd name="T27" fmla="*/ 876 h 876"/>
                  <a:gd name="T28" fmla="*/ 43 w 3082"/>
                  <a:gd name="T29" fmla="*/ 874 h 876"/>
                  <a:gd name="T30" fmla="*/ 26 w 3082"/>
                  <a:gd name="T31" fmla="*/ 864 h 876"/>
                  <a:gd name="T32" fmla="*/ 12 w 3082"/>
                  <a:gd name="T33" fmla="*/ 851 h 876"/>
                  <a:gd name="T34" fmla="*/ 3 w 3082"/>
                  <a:gd name="T35" fmla="*/ 833 h 876"/>
                  <a:gd name="T36" fmla="*/ 0 w 3082"/>
                  <a:gd name="T37" fmla="*/ 813 h 876"/>
                  <a:gd name="T38" fmla="*/ 0 w 3082"/>
                  <a:gd name="T39" fmla="*/ 65 h 876"/>
                  <a:gd name="T40" fmla="*/ 3 w 3082"/>
                  <a:gd name="T41" fmla="*/ 45 h 876"/>
                  <a:gd name="T42" fmla="*/ 12 w 3082"/>
                  <a:gd name="T43" fmla="*/ 27 h 876"/>
                  <a:gd name="T44" fmla="*/ 26 w 3082"/>
                  <a:gd name="T45" fmla="*/ 12 h 876"/>
                  <a:gd name="T46" fmla="*/ 43 w 3082"/>
                  <a:gd name="T47" fmla="*/ 4 h 876"/>
                  <a:gd name="T48" fmla="*/ 64 w 3082"/>
                  <a:gd name="T49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82" h="876">
                    <a:moveTo>
                      <a:pt x="64" y="0"/>
                    </a:moveTo>
                    <a:lnTo>
                      <a:pt x="3018" y="0"/>
                    </a:lnTo>
                    <a:lnTo>
                      <a:pt x="3038" y="4"/>
                    </a:lnTo>
                    <a:lnTo>
                      <a:pt x="3056" y="12"/>
                    </a:lnTo>
                    <a:lnTo>
                      <a:pt x="3069" y="27"/>
                    </a:lnTo>
                    <a:lnTo>
                      <a:pt x="3079" y="45"/>
                    </a:lnTo>
                    <a:lnTo>
                      <a:pt x="3082" y="65"/>
                    </a:lnTo>
                    <a:lnTo>
                      <a:pt x="3082" y="813"/>
                    </a:lnTo>
                    <a:lnTo>
                      <a:pt x="3079" y="833"/>
                    </a:lnTo>
                    <a:lnTo>
                      <a:pt x="3069" y="851"/>
                    </a:lnTo>
                    <a:lnTo>
                      <a:pt x="3056" y="864"/>
                    </a:lnTo>
                    <a:lnTo>
                      <a:pt x="3038" y="874"/>
                    </a:lnTo>
                    <a:lnTo>
                      <a:pt x="3018" y="876"/>
                    </a:lnTo>
                    <a:lnTo>
                      <a:pt x="64" y="876"/>
                    </a:lnTo>
                    <a:lnTo>
                      <a:pt x="43" y="874"/>
                    </a:lnTo>
                    <a:lnTo>
                      <a:pt x="26" y="864"/>
                    </a:lnTo>
                    <a:lnTo>
                      <a:pt x="12" y="851"/>
                    </a:lnTo>
                    <a:lnTo>
                      <a:pt x="3" y="833"/>
                    </a:lnTo>
                    <a:lnTo>
                      <a:pt x="0" y="813"/>
                    </a:lnTo>
                    <a:lnTo>
                      <a:pt x="0" y="65"/>
                    </a:lnTo>
                    <a:lnTo>
                      <a:pt x="3" y="45"/>
                    </a:lnTo>
                    <a:lnTo>
                      <a:pt x="12" y="27"/>
                    </a:lnTo>
                    <a:lnTo>
                      <a:pt x="26" y="12"/>
                    </a:lnTo>
                    <a:lnTo>
                      <a:pt x="43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153138" y="1053622"/>
            <a:ext cx="2830914" cy="1689577"/>
            <a:chOff x="6153138" y="1053622"/>
            <a:chExt cx="2830914" cy="1689577"/>
          </a:xfrm>
        </p:grpSpPr>
        <p:sp>
          <p:nvSpPr>
            <p:cNvPr id="135" name="Rectangle 134"/>
            <p:cNvSpPr/>
            <p:nvPr/>
          </p:nvSpPr>
          <p:spPr>
            <a:xfrm>
              <a:off x="6153138" y="1053622"/>
              <a:ext cx="2830914" cy="16895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046657" y="2135075"/>
              <a:ext cx="1043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37" name="Group 14"/>
            <p:cNvGrpSpPr>
              <a:grpSpLocks noChangeAspect="1"/>
            </p:cNvGrpSpPr>
            <p:nvPr/>
          </p:nvGrpSpPr>
          <p:grpSpPr bwMode="auto">
            <a:xfrm>
              <a:off x="7248872" y="1407364"/>
              <a:ext cx="639446" cy="668209"/>
              <a:chOff x="-516" y="-310"/>
              <a:chExt cx="289" cy="302"/>
            </a:xfrm>
            <a:solidFill>
              <a:schemeClr val="bg1"/>
            </a:solidFill>
          </p:grpSpPr>
          <p:sp>
            <p:nvSpPr>
              <p:cNvPr id="138" name="Freeform 16"/>
              <p:cNvSpPr>
                <a:spLocks/>
              </p:cNvSpPr>
              <p:nvPr/>
            </p:nvSpPr>
            <p:spPr bwMode="auto">
              <a:xfrm>
                <a:off x="-516" y="-212"/>
                <a:ext cx="205" cy="204"/>
              </a:xfrm>
              <a:custGeom>
                <a:avLst/>
                <a:gdLst>
                  <a:gd name="T0" fmla="*/ 259 w 2252"/>
                  <a:gd name="T1" fmla="*/ 2 h 2247"/>
                  <a:gd name="T2" fmla="*/ 1576 w 2252"/>
                  <a:gd name="T3" fmla="*/ 741 h 2247"/>
                  <a:gd name="T4" fmla="*/ 1598 w 2252"/>
                  <a:gd name="T5" fmla="*/ 764 h 2247"/>
                  <a:gd name="T6" fmla="*/ 1608 w 2252"/>
                  <a:gd name="T7" fmla="*/ 795 h 2247"/>
                  <a:gd name="T8" fmla="*/ 1597 w 2252"/>
                  <a:gd name="T9" fmla="*/ 826 h 2247"/>
                  <a:gd name="T10" fmla="*/ 1574 w 2252"/>
                  <a:gd name="T11" fmla="*/ 847 h 2247"/>
                  <a:gd name="T12" fmla="*/ 1187 w 2252"/>
                  <a:gd name="T13" fmla="*/ 1150 h 2247"/>
                  <a:gd name="T14" fmla="*/ 1272 w 2252"/>
                  <a:gd name="T15" fmla="*/ 1303 h 2247"/>
                  <a:gd name="T16" fmla="*/ 1350 w 2252"/>
                  <a:gd name="T17" fmla="*/ 1435 h 2247"/>
                  <a:gd name="T18" fmla="*/ 1437 w 2252"/>
                  <a:gd name="T19" fmla="*/ 1565 h 2247"/>
                  <a:gd name="T20" fmla="*/ 1537 w 2252"/>
                  <a:gd name="T21" fmla="*/ 1687 h 2247"/>
                  <a:gd name="T22" fmla="*/ 1638 w 2252"/>
                  <a:gd name="T23" fmla="*/ 1785 h 2247"/>
                  <a:gd name="T24" fmla="*/ 1736 w 2252"/>
                  <a:gd name="T25" fmla="*/ 1861 h 2247"/>
                  <a:gd name="T26" fmla="*/ 1829 w 2252"/>
                  <a:gd name="T27" fmla="*/ 1918 h 2247"/>
                  <a:gd name="T28" fmla="*/ 1917 w 2252"/>
                  <a:gd name="T29" fmla="*/ 1960 h 2247"/>
                  <a:gd name="T30" fmla="*/ 1995 w 2252"/>
                  <a:gd name="T31" fmla="*/ 1988 h 2247"/>
                  <a:gd name="T32" fmla="*/ 2063 w 2252"/>
                  <a:gd name="T33" fmla="*/ 2004 h 2247"/>
                  <a:gd name="T34" fmla="*/ 2119 w 2252"/>
                  <a:gd name="T35" fmla="*/ 2013 h 2247"/>
                  <a:gd name="T36" fmla="*/ 2159 w 2252"/>
                  <a:gd name="T37" fmla="*/ 2016 h 2247"/>
                  <a:gd name="T38" fmla="*/ 2183 w 2252"/>
                  <a:gd name="T39" fmla="*/ 2016 h 2247"/>
                  <a:gd name="T40" fmla="*/ 2206 w 2252"/>
                  <a:gd name="T41" fmla="*/ 2017 h 2247"/>
                  <a:gd name="T42" fmla="*/ 2236 w 2252"/>
                  <a:gd name="T43" fmla="*/ 2034 h 2247"/>
                  <a:gd name="T44" fmla="*/ 2248 w 2252"/>
                  <a:gd name="T45" fmla="*/ 2054 h 2247"/>
                  <a:gd name="T46" fmla="*/ 2252 w 2252"/>
                  <a:gd name="T47" fmla="*/ 2076 h 2247"/>
                  <a:gd name="T48" fmla="*/ 2244 w 2252"/>
                  <a:gd name="T49" fmla="*/ 2107 h 2247"/>
                  <a:gd name="T50" fmla="*/ 2219 w 2252"/>
                  <a:gd name="T51" fmla="*/ 2130 h 2247"/>
                  <a:gd name="T52" fmla="*/ 2067 w 2252"/>
                  <a:gd name="T53" fmla="*/ 2195 h 2247"/>
                  <a:gd name="T54" fmla="*/ 1920 w 2252"/>
                  <a:gd name="T55" fmla="*/ 2232 h 2247"/>
                  <a:gd name="T56" fmla="*/ 1776 w 2252"/>
                  <a:gd name="T57" fmla="*/ 2247 h 2247"/>
                  <a:gd name="T58" fmla="*/ 1637 w 2252"/>
                  <a:gd name="T59" fmla="*/ 2240 h 2247"/>
                  <a:gd name="T60" fmla="*/ 1503 w 2252"/>
                  <a:gd name="T61" fmla="*/ 2214 h 2247"/>
                  <a:gd name="T62" fmla="*/ 1375 w 2252"/>
                  <a:gd name="T63" fmla="*/ 2173 h 2247"/>
                  <a:gd name="T64" fmla="*/ 1253 w 2252"/>
                  <a:gd name="T65" fmla="*/ 2119 h 2247"/>
                  <a:gd name="T66" fmla="*/ 1139 w 2252"/>
                  <a:gd name="T67" fmla="*/ 2053 h 2247"/>
                  <a:gd name="T68" fmla="*/ 1031 w 2252"/>
                  <a:gd name="T69" fmla="*/ 1979 h 2247"/>
                  <a:gd name="T70" fmla="*/ 931 w 2252"/>
                  <a:gd name="T71" fmla="*/ 1899 h 2247"/>
                  <a:gd name="T72" fmla="*/ 839 w 2252"/>
                  <a:gd name="T73" fmla="*/ 1817 h 2247"/>
                  <a:gd name="T74" fmla="*/ 755 w 2252"/>
                  <a:gd name="T75" fmla="*/ 1734 h 2247"/>
                  <a:gd name="T76" fmla="*/ 681 w 2252"/>
                  <a:gd name="T77" fmla="*/ 1653 h 2247"/>
                  <a:gd name="T78" fmla="*/ 617 w 2252"/>
                  <a:gd name="T79" fmla="*/ 1577 h 2247"/>
                  <a:gd name="T80" fmla="*/ 562 w 2252"/>
                  <a:gd name="T81" fmla="*/ 1508 h 2247"/>
                  <a:gd name="T82" fmla="*/ 519 w 2252"/>
                  <a:gd name="T83" fmla="*/ 1449 h 2247"/>
                  <a:gd name="T84" fmla="*/ 486 w 2252"/>
                  <a:gd name="T85" fmla="*/ 1402 h 2247"/>
                  <a:gd name="T86" fmla="*/ 71 w 2252"/>
                  <a:gd name="T87" fmla="*/ 1611 h 2247"/>
                  <a:gd name="T88" fmla="*/ 39 w 2252"/>
                  <a:gd name="T89" fmla="*/ 1609 h 2247"/>
                  <a:gd name="T90" fmla="*/ 13 w 2252"/>
                  <a:gd name="T91" fmla="*/ 1589 h 2247"/>
                  <a:gd name="T92" fmla="*/ 0 w 2252"/>
                  <a:gd name="T93" fmla="*/ 1561 h 2247"/>
                  <a:gd name="T94" fmla="*/ 184 w 2252"/>
                  <a:gd name="T95" fmla="*/ 53 h 2247"/>
                  <a:gd name="T96" fmla="*/ 194 w 2252"/>
                  <a:gd name="T97" fmla="*/ 26 h 2247"/>
                  <a:gd name="T98" fmla="*/ 216 w 2252"/>
                  <a:gd name="T99" fmla="*/ 6 h 2247"/>
                  <a:gd name="T100" fmla="*/ 245 w 2252"/>
                  <a:gd name="T101" fmla="*/ 0 h 2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52" h="2247">
                    <a:moveTo>
                      <a:pt x="245" y="0"/>
                    </a:moveTo>
                    <a:lnTo>
                      <a:pt x="259" y="2"/>
                    </a:lnTo>
                    <a:lnTo>
                      <a:pt x="273" y="7"/>
                    </a:lnTo>
                    <a:lnTo>
                      <a:pt x="1576" y="741"/>
                    </a:lnTo>
                    <a:lnTo>
                      <a:pt x="1589" y="751"/>
                    </a:lnTo>
                    <a:lnTo>
                      <a:pt x="1598" y="764"/>
                    </a:lnTo>
                    <a:lnTo>
                      <a:pt x="1605" y="778"/>
                    </a:lnTo>
                    <a:lnTo>
                      <a:pt x="1608" y="795"/>
                    </a:lnTo>
                    <a:lnTo>
                      <a:pt x="1605" y="810"/>
                    </a:lnTo>
                    <a:lnTo>
                      <a:pt x="1597" y="826"/>
                    </a:lnTo>
                    <a:lnTo>
                      <a:pt x="1587" y="837"/>
                    </a:lnTo>
                    <a:lnTo>
                      <a:pt x="1574" y="847"/>
                    </a:lnTo>
                    <a:lnTo>
                      <a:pt x="1143" y="1066"/>
                    </a:lnTo>
                    <a:lnTo>
                      <a:pt x="1187" y="1150"/>
                    </a:lnTo>
                    <a:lnTo>
                      <a:pt x="1231" y="1229"/>
                    </a:lnTo>
                    <a:lnTo>
                      <a:pt x="1272" y="1303"/>
                    </a:lnTo>
                    <a:lnTo>
                      <a:pt x="1311" y="1372"/>
                    </a:lnTo>
                    <a:lnTo>
                      <a:pt x="1350" y="1435"/>
                    </a:lnTo>
                    <a:lnTo>
                      <a:pt x="1388" y="1495"/>
                    </a:lnTo>
                    <a:lnTo>
                      <a:pt x="1437" y="1565"/>
                    </a:lnTo>
                    <a:lnTo>
                      <a:pt x="1487" y="1630"/>
                    </a:lnTo>
                    <a:lnTo>
                      <a:pt x="1537" y="1687"/>
                    </a:lnTo>
                    <a:lnTo>
                      <a:pt x="1588" y="1739"/>
                    </a:lnTo>
                    <a:lnTo>
                      <a:pt x="1638" y="1785"/>
                    </a:lnTo>
                    <a:lnTo>
                      <a:pt x="1687" y="1825"/>
                    </a:lnTo>
                    <a:lnTo>
                      <a:pt x="1736" y="1861"/>
                    </a:lnTo>
                    <a:lnTo>
                      <a:pt x="1783" y="1892"/>
                    </a:lnTo>
                    <a:lnTo>
                      <a:pt x="1829" y="1918"/>
                    </a:lnTo>
                    <a:lnTo>
                      <a:pt x="1874" y="1941"/>
                    </a:lnTo>
                    <a:lnTo>
                      <a:pt x="1917" y="1960"/>
                    </a:lnTo>
                    <a:lnTo>
                      <a:pt x="1957" y="1975"/>
                    </a:lnTo>
                    <a:lnTo>
                      <a:pt x="1995" y="1988"/>
                    </a:lnTo>
                    <a:lnTo>
                      <a:pt x="2031" y="1997"/>
                    </a:lnTo>
                    <a:lnTo>
                      <a:pt x="2063" y="2004"/>
                    </a:lnTo>
                    <a:lnTo>
                      <a:pt x="2093" y="2009"/>
                    </a:lnTo>
                    <a:lnTo>
                      <a:pt x="2119" y="2013"/>
                    </a:lnTo>
                    <a:lnTo>
                      <a:pt x="2142" y="2015"/>
                    </a:lnTo>
                    <a:lnTo>
                      <a:pt x="2159" y="2016"/>
                    </a:lnTo>
                    <a:lnTo>
                      <a:pt x="2174" y="2016"/>
                    </a:lnTo>
                    <a:lnTo>
                      <a:pt x="2183" y="2016"/>
                    </a:lnTo>
                    <a:lnTo>
                      <a:pt x="2188" y="2016"/>
                    </a:lnTo>
                    <a:lnTo>
                      <a:pt x="2206" y="2017"/>
                    </a:lnTo>
                    <a:lnTo>
                      <a:pt x="2222" y="2024"/>
                    </a:lnTo>
                    <a:lnTo>
                      <a:pt x="2236" y="2034"/>
                    </a:lnTo>
                    <a:lnTo>
                      <a:pt x="2245" y="2049"/>
                    </a:lnTo>
                    <a:lnTo>
                      <a:pt x="2248" y="2054"/>
                    </a:lnTo>
                    <a:lnTo>
                      <a:pt x="2250" y="2059"/>
                    </a:lnTo>
                    <a:lnTo>
                      <a:pt x="2252" y="2076"/>
                    </a:lnTo>
                    <a:lnTo>
                      <a:pt x="2250" y="2093"/>
                    </a:lnTo>
                    <a:lnTo>
                      <a:pt x="2244" y="2107"/>
                    </a:lnTo>
                    <a:lnTo>
                      <a:pt x="2234" y="2121"/>
                    </a:lnTo>
                    <a:lnTo>
                      <a:pt x="2219" y="2130"/>
                    </a:lnTo>
                    <a:lnTo>
                      <a:pt x="2143" y="2165"/>
                    </a:lnTo>
                    <a:lnTo>
                      <a:pt x="2067" y="2195"/>
                    </a:lnTo>
                    <a:lnTo>
                      <a:pt x="1993" y="2216"/>
                    </a:lnTo>
                    <a:lnTo>
                      <a:pt x="1920" y="2232"/>
                    </a:lnTo>
                    <a:lnTo>
                      <a:pt x="1847" y="2242"/>
                    </a:lnTo>
                    <a:lnTo>
                      <a:pt x="1776" y="2247"/>
                    </a:lnTo>
                    <a:lnTo>
                      <a:pt x="1706" y="2246"/>
                    </a:lnTo>
                    <a:lnTo>
                      <a:pt x="1637" y="2240"/>
                    </a:lnTo>
                    <a:lnTo>
                      <a:pt x="1569" y="2229"/>
                    </a:lnTo>
                    <a:lnTo>
                      <a:pt x="1503" y="2214"/>
                    </a:lnTo>
                    <a:lnTo>
                      <a:pt x="1438" y="2196"/>
                    </a:lnTo>
                    <a:lnTo>
                      <a:pt x="1375" y="2173"/>
                    </a:lnTo>
                    <a:lnTo>
                      <a:pt x="1313" y="2148"/>
                    </a:lnTo>
                    <a:lnTo>
                      <a:pt x="1253" y="2119"/>
                    </a:lnTo>
                    <a:lnTo>
                      <a:pt x="1195" y="2086"/>
                    </a:lnTo>
                    <a:lnTo>
                      <a:pt x="1139" y="2053"/>
                    </a:lnTo>
                    <a:lnTo>
                      <a:pt x="1084" y="2017"/>
                    </a:lnTo>
                    <a:lnTo>
                      <a:pt x="1031" y="1979"/>
                    </a:lnTo>
                    <a:lnTo>
                      <a:pt x="979" y="1940"/>
                    </a:lnTo>
                    <a:lnTo>
                      <a:pt x="931" y="1899"/>
                    </a:lnTo>
                    <a:lnTo>
                      <a:pt x="883" y="1859"/>
                    </a:lnTo>
                    <a:lnTo>
                      <a:pt x="839" y="1817"/>
                    </a:lnTo>
                    <a:lnTo>
                      <a:pt x="796" y="1775"/>
                    </a:lnTo>
                    <a:lnTo>
                      <a:pt x="755" y="1734"/>
                    </a:lnTo>
                    <a:lnTo>
                      <a:pt x="717" y="1693"/>
                    </a:lnTo>
                    <a:lnTo>
                      <a:pt x="681" y="1653"/>
                    </a:lnTo>
                    <a:lnTo>
                      <a:pt x="648" y="1614"/>
                    </a:lnTo>
                    <a:lnTo>
                      <a:pt x="617" y="1577"/>
                    </a:lnTo>
                    <a:lnTo>
                      <a:pt x="588" y="1541"/>
                    </a:lnTo>
                    <a:lnTo>
                      <a:pt x="562" y="1508"/>
                    </a:lnTo>
                    <a:lnTo>
                      <a:pt x="539" y="1477"/>
                    </a:lnTo>
                    <a:lnTo>
                      <a:pt x="519" y="1449"/>
                    </a:lnTo>
                    <a:lnTo>
                      <a:pt x="501" y="1424"/>
                    </a:lnTo>
                    <a:lnTo>
                      <a:pt x="486" y="1402"/>
                    </a:lnTo>
                    <a:lnTo>
                      <a:pt x="87" y="1606"/>
                    </a:lnTo>
                    <a:lnTo>
                      <a:pt x="71" y="1611"/>
                    </a:lnTo>
                    <a:lnTo>
                      <a:pt x="55" y="1612"/>
                    </a:lnTo>
                    <a:lnTo>
                      <a:pt x="39" y="1609"/>
                    </a:lnTo>
                    <a:lnTo>
                      <a:pt x="25" y="1601"/>
                    </a:lnTo>
                    <a:lnTo>
                      <a:pt x="13" y="1589"/>
                    </a:lnTo>
                    <a:lnTo>
                      <a:pt x="5" y="1576"/>
                    </a:lnTo>
                    <a:lnTo>
                      <a:pt x="0" y="1561"/>
                    </a:lnTo>
                    <a:lnTo>
                      <a:pt x="0" y="1545"/>
                    </a:lnTo>
                    <a:lnTo>
                      <a:pt x="184" y="53"/>
                    </a:lnTo>
                    <a:lnTo>
                      <a:pt x="188" y="39"/>
                    </a:lnTo>
                    <a:lnTo>
                      <a:pt x="194" y="26"/>
                    </a:lnTo>
                    <a:lnTo>
                      <a:pt x="205" y="16"/>
                    </a:lnTo>
                    <a:lnTo>
                      <a:pt x="216" y="6"/>
                    </a:lnTo>
                    <a:lnTo>
                      <a:pt x="230" y="1"/>
                    </a:lnTo>
                    <a:lnTo>
                      <a:pt x="2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7"/>
              <p:cNvSpPr>
                <a:spLocks/>
              </p:cNvSpPr>
              <p:nvPr/>
            </p:nvSpPr>
            <p:spPr bwMode="auto">
              <a:xfrm>
                <a:off x="-432" y="-310"/>
                <a:ext cx="205" cy="204"/>
              </a:xfrm>
              <a:custGeom>
                <a:avLst/>
                <a:gdLst>
                  <a:gd name="T0" fmla="*/ 546 w 2253"/>
                  <a:gd name="T1" fmla="*/ 1 h 2246"/>
                  <a:gd name="T2" fmla="*/ 684 w 2253"/>
                  <a:gd name="T3" fmla="*/ 18 h 2246"/>
                  <a:gd name="T4" fmla="*/ 814 w 2253"/>
                  <a:gd name="T5" fmla="*/ 51 h 2246"/>
                  <a:gd name="T6" fmla="*/ 939 w 2253"/>
                  <a:gd name="T7" fmla="*/ 99 h 2246"/>
                  <a:gd name="T8" fmla="*/ 1058 w 2253"/>
                  <a:gd name="T9" fmla="*/ 160 h 2246"/>
                  <a:gd name="T10" fmla="*/ 1169 w 2253"/>
                  <a:gd name="T11" fmla="*/ 230 h 2246"/>
                  <a:gd name="T12" fmla="*/ 1273 w 2253"/>
                  <a:gd name="T13" fmla="*/ 307 h 2246"/>
                  <a:gd name="T14" fmla="*/ 1369 w 2253"/>
                  <a:gd name="T15" fmla="*/ 388 h 2246"/>
                  <a:gd name="T16" fmla="*/ 1457 w 2253"/>
                  <a:gd name="T17" fmla="*/ 471 h 2246"/>
                  <a:gd name="T18" fmla="*/ 1535 w 2253"/>
                  <a:gd name="T19" fmla="*/ 553 h 2246"/>
                  <a:gd name="T20" fmla="*/ 1605 w 2253"/>
                  <a:gd name="T21" fmla="*/ 632 h 2246"/>
                  <a:gd name="T22" fmla="*/ 1664 w 2253"/>
                  <a:gd name="T23" fmla="*/ 705 h 2246"/>
                  <a:gd name="T24" fmla="*/ 1714 w 2253"/>
                  <a:gd name="T25" fmla="*/ 769 h 2246"/>
                  <a:gd name="T26" fmla="*/ 1752 w 2253"/>
                  <a:gd name="T27" fmla="*/ 823 h 2246"/>
                  <a:gd name="T28" fmla="*/ 2166 w 2253"/>
                  <a:gd name="T29" fmla="*/ 641 h 2246"/>
                  <a:gd name="T30" fmla="*/ 2197 w 2253"/>
                  <a:gd name="T31" fmla="*/ 634 h 2246"/>
                  <a:gd name="T32" fmla="*/ 2227 w 2253"/>
                  <a:gd name="T33" fmla="*/ 646 h 2246"/>
                  <a:gd name="T34" fmla="*/ 2248 w 2253"/>
                  <a:gd name="T35" fmla="*/ 671 h 2246"/>
                  <a:gd name="T36" fmla="*/ 2253 w 2253"/>
                  <a:gd name="T37" fmla="*/ 702 h 2246"/>
                  <a:gd name="T38" fmla="*/ 2065 w 2253"/>
                  <a:gd name="T39" fmla="*/ 2208 h 2246"/>
                  <a:gd name="T40" fmla="*/ 2049 w 2253"/>
                  <a:gd name="T41" fmla="*/ 2231 h 2246"/>
                  <a:gd name="T42" fmla="*/ 2022 w 2253"/>
                  <a:gd name="T43" fmla="*/ 2244 h 2246"/>
                  <a:gd name="T44" fmla="*/ 1994 w 2253"/>
                  <a:gd name="T45" fmla="*/ 2244 h 2246"/>
                  <a:gd name="T46" fmla="*/ 677 w 2253"/>
                  <a:gd name="T47" fmla="*/ 1506 h 2246"/>
                  <a:gd name="T48" fmla="*/ 654 w 2253"/>
                  <a:gd name="T49" fmla="*/ 1483 h 2246"/>
                  <a:gd name="T50" fmla="*/ 646 w 2253"/>
                  <a:gd name="T51" fmla="*/ 1452 h 2246"/>
                  <a:gd name="T52" fmla="*/ 656 w 2253"/>
                  <a:gd name="T53" fmla="*/ 1421 h 2246"/>
                  <a:gd name="T54" fmla="*/ 679 w 2253"/>
                  <a:gd name="T55" fmla="*/ 1400 h 2246"/>
                  <a:gd name="T56" fmla="*/ 1066 w 2253"/>
                  <a:gd name="T57" fmla="*/ 1096 h 2246"/>
                  <a:gd name="T58" fmla="*/ 981 w 2253"/>
                  <a:gd name="T59" fmla="*/ 943 h 2246"/>
                  <a:gd name="T60" fmla="*/ 903 w 2253"/>
                  <a:gd name="T61" fmla="*/ 811 h 2246"/>
                  <a:gd name="T62" fmla="*/ 816 w 2253"/>
                  <a:gd name="T63" fmla="*/ 681 h 2246"/>
                  <a:gd name="T64" fmla="*/ 716 w 2253"/>
                  <a:gd name="T65" fmla="*/ 559 h 2246"/>
                  <a:gd name="T66" fmla="*/ 616 w 2253"/>
                  <a:gd name="T67" fmla="*/ 462 h 2246"/>
                  <a:gd name="T68" fmla="*/ 517 w 2253"/>
                  <a:gd name="T69" fmla="*/ 386 h 2246"/>
                  <a:gd name="T70" fmla="*/ 423 w 2253"/>
                  <a:gd name="T71" fmla="*/ 329 h 2246"/>
                  <a:gd name="T72" fmla="*/ 337 w 2253"/>
                  <a:gd name="T73" fmla="*/ 287 h 2246"/>
                  <a:gd name="T74" fmla="*/ 257 w 2253"/>
                  <a:gd name="T75" fmla="*/ 259 h 2246"/>
                  <a:gd name="T76" fmla="*/ 189 w 2253"/>
                  <a:gd name="T77" fmla="*/ 242 h 2246"/>
                  <a:gd name="T78" fmla="*/ 134 w 2253"/>
                  <a:gd name="T79" fmla="*/ 234 h 2246"/>
                  <a:gd name="T80" fmla="*/ 93 w 2253"/>
                  <a:gd name="T81" fmla="*/ 231 h 2246"/>
                  <a:gd name="T82" fmla="*/ 69 w 2253"/>
                  <a:gd name="T83" fmla="*/ 231 h 2246"/>
                  <a:gd name="T84" fmla="*/ 46 w 2253"/>
                  <a:gd name="T85" fmla="*/ 230 h 2246"/>
                  <a:gd name="T86" fmla="*/ 17 w 2253"/>
                  <a:gd name="T87" fmla="*/ 212 h 2246"/>
                  <a:gd name="T88" fmla="*/ 5 w 2253"/>
                  <a:gd name="T89" fmla="*/ 192 h 2246"/>
                  <a:gd name="T90" fmla="*/ 0 w 2253"/>
                  <a:gd name="T91" fmla="*/ 170 h 2246"/>
                  <a:gd name="T92" fmla="*/ 9 w 2253"/>
                  <a:gd name="T93" fmla="*/ 139 h 2246"/>
                  <a:gd name="T94" fmla="*/ 33 w 2253"/>
                  <a:gd name="T95" fmla="*/ 116 h 2246"/>
                  <a:gd name="T96" fmla="*/ 185 w 2253"/>
                  <a:gd name="T97" fmla="*/ 52 h 2246"/>
                  <a:gd name="T98" fmla="*/ 333 w 2253"/>
                  <a:gd name="T99" fmla="*/ 13 h 2246"/>
                  <a:gd name="T100" fmla="*/ 477 w 2253"/>
                  <a:gd name="T101" fmla="*/ 0 h 2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53" h="2246">
                    <a:moveTo>
                      <a:pt x="477" y="0"/>
                    </a:moveTo>
                    <a:lnTo>
                      <a:pt x="546" y="1"/>
                    </a:lnTo>
                    <a:lnTo>
                      <a:pt x="616" y="6"/>
                    </a:lnTo>
                    <a:lnTo>
                      <a:pt x="684" y="18"/>
                    </a:lnTo>
                    <a:lnTo>
                      <a:pt x="750" y="32"/>
                    </a:lnTo>
                    <a:lnTo>
                      <a:pt x="814" y="51"/>
                    </a:lnTo>
                    <a:lnTo>
                      <a:pt x="877" y="74"/>
                    </a:lnTo>
                    <a:lnTo>
                      <a:pt x="939" y="99"/>
                    </a:lnTo>
                    <a:lnTo>
                      <a:pt x="999" y="128"/>
                    </a:lnTo>
                    <a:lnTo>
                      <a:pt x="1058" y="160"/>
                    </a:lnTo>
                    <a:lnTo>
                      <a:pt x="1115" y="193"/>
                    </a:lnTo>
                    <a:lnTo>
                      <a:pt x="1169" y="230"/>
                    </a:lnTo>
                    <a:lnTo>
                      <a:pt x="1222" y="267"/>
                    </a:lnTo>
                    <a:lnTo>
                      <a:pt x="1273" y="307"/>
                    </a:lnTo>
                    <a:lnTo>
                      <a:pt x="1322" y="347"/>
                    </a:lnTo>
                    <a:lnTo>
                      <a:pt x="1369" y="388"/>
                    </a:lnTo>
                    <a:lnTo>
                      <a:pt x="1414" y="429"/>
                    </a:lnTo>
                    <a:lnTo>
                      <a:pt x="1457" y="471"/>
                    </a:lnTo>
                    <a:lnTo>
                      <a:pt x="1497" y="513"/>
                    </a:lnTo>
                    <a:lnTo>
                      <a:pt x="1535" y="553"/>
                    </a:lnTo>
                    <a:lnTo>
                      <a:pt x="1571" y="593"/>
                    </a:lnTo>
                    <a:lnTo>
                      <a:pt x="1605" y="632"/>
                    </a:lnTo>
                    <a:lnTo>
                      <a:pt x="1636" y="670"/>
                    </a:lnTo>
                    <a:lnTo>
                      <a:pt x="1664" y="705"/>
                    </a:lnTo>
                    <a:lnTo>
                      <a:pt x="1690" y="738"/>
                    </a:lnTo>
                    <a:lnTo>
                      <a:pt x="1714" y="769"/>
                    </a:lnTo>
                    <a:lnTo>
                      <a:pt x="1735" y="798"/>
                    </a:lnTo>
                    <a:lnTo>
                      <a:pt x="1752" y="823"/>
                    </a:lnTo>
                    <a:lnTo>
                      <a:pt x="1767" y="844"/>
                    </a:lnTo>
                    <a:lnTo>
                      <a:pt x="2166" y="641"/>
                    </a:lnTo>
                    <a:lnTo>
                      <a:pt x="2182" y="635"/>
                    </a:lnTo>
                    <a:lnTo>
                      <a:pt x="2197" y="634"/>
                    </a:lnTo>
                    <a:lnTo>
                      <a:pt x="2213" y="637"/>
                    </a:lnTo>
                    <a:lnTo>
                      <a:pt x="2227" y="646"/>
                    </a:lnTo>
                    <a:lnTo>
                      <a:pt x="2240" y="657"/>
                    </a:lnTo>
                    <a:lnTo>
                      <a:pt x="2248" y="671"/>
                    </a:lnTo>
                    <a:lnTo>
                      <a:pt x="2252" y="686"/>
                    </a:lnTo>
                    <a:lnTo>
                      <a:pt x="2253" y="702"/>
                    </a:lnTo>
                    <a:lnTo>
                      <a:pt x="2068" y="2193"/>
                    </a:lnTo>
                    <a:lnTo>
                      <a:pt x="2065" y="2208"/>
                    </a:lnTo>
                    <a:lnTo>
                      <a:pt x="2058" y="2220"/>
                    </a:lnTo>
                    <a:lnTo>
                      <a:pt x="2049" y="2231"/>
                    </a:lnTo>
                    <a:lnTo>
                      <a:pt x="2036" y="2240"/>
                    </a:lnTo>
                    <a:lnTo>
                      <a:pt x="2022" y="2244"/>
                    </a:lnTo>
                    <a:lnTo>
                      <a:pt x="2007" y="2246"/>
                    </a:lnTo>
                    <a:lnTo>
                      <a:pt x="1994" y="2244"/>
                    </a:lnTo>
                    <a:lnTo>
                      <a:pt x="1981" y="2238"/>
                    </a:lnTo>
                    <a:lnTo>
                      <a:pt x="677" y="1506"/>
                    </a:lnTo>
                    <a:lnTo>
                      <a:pt x="664" y="1495"/>
                    </a:lnTo>
                    <a:lnTo>
                      <a:pt x="654" y="1483"/>
                    </a:lnTo>
                    <a:lnTo>
                      <a:pt x="648" y="1468"/>
                    </a:lnTo>
                    <a:lnTo>
                      <a:pt x="646" y="1452"/>
                    </a:lnTo>
                    <a:lnTo>
                      <a:pt x="649" y="1435"/>
                    </a:lnTo>
                    <a:lnTo>
                      <a:pt x="656" y="1421"/>
                    </a:lnTo>
                    <a:lnTo>
                      <a:pt x="665" y="1409"/>
                    </a:lnTo>
                    <a:lnTo>
                      <a:pt x="679" y="1400"/>
                    </a:lnTo>
                    <a:lnTo>
                      <a:pt x="1111" y="1180"/>
                    </a:lnTo>
                    <a:lnTo>
                      <a:pt x="1066" y="1096"/>
                    </a:lnTo>
                    <a:lnTo>
                      <a:pt x="1023" y="1017"/>
                    </a:lnTo>
                    <a:lnTo>
                      <a:pt x="981" y="943"/>
                    </a:lnTo>
                    <a:lnTo>
                      <a:pt x="942" y="875"/>
                    </a:lnTo>
                    <a:lnTo>
                      <a:pt x="903" y="811"/>
                    </a:lnTo>
                    <a:lnTo>
                      <a:pt x="866" y="752"/>
                    </a:lnTo>
                    <a:lnTo>
                      <a:pt x="816" y="681"/>
                    </a:lnTo>
                    <a:lnTo>
                      <a:pt x="765" y="618"/>
                    </a:lnTo>
                    <a:lnTo>
                      <a:pt x="716" y="559"/>
                    </a:lnTo>
                    <a:lnTo>
                      <a:pt x="665" y="507"/>
                    </a:lnTo>
                    <a:lnTo>
                      <a:pt x="616" y="462"/>
                    </a:lnTo>
                    <a:lnTo>
                      <a:pt x="566" y="421"/>
                    </a:lnTo>
                    <a:lnTo>
                      <a:pt x="517" y="386"/>
                    </a:lnTo>
                    <a:lnTo>
                      <a:pt x="470" y="355"/>
                    </a:lnTo>
                    <a:lnTo>
                      <a:pt x="423" y="329"/>
                    </a:lnTo>
                    <a:lnTo>
                      <a:pt x="379" y="306"/>
                    </a:lnTo>
                    <a:lnTo>
                      <a:pt x="337" y="287"/>
                    </a:lnTo>
                    <a:lnTo>
                      <a:pt x="295" y="271"/>
                    </a:lnTo>
                    <a:lnTo>
                      <a:pt x="257" y="259"/>
                    </a:lnTo>
                    <a:lnTo>
                      <a:pt x="222" y="249"/>
                    </a:lnTo>
                    <a:lnTo>
                      <a:pt x="189" y="242"/>
                    </a:lnTo>
                    <a:lnTo>
                      <a:pt x="160" y="237"/>
                    </a:lnTo>
                    <a:lnTo>
                      <a:pt x="134" y="234"/>
                    </a:lnTo>
                    <a:lnTo>
                      <a:pt x="111" y="232"/>
                    </a:lnTo>
                    <a:lnTo>
                      <a:pt x="93" y="231"/>
                    </a:lnTo>
                    <a:lnTo>
                      <a:pt x="78" y="231"/>
                    </a:lnTo>
                    <a:lnTo>
                      <a:pt x="69" y="231"/>
                    </a:lnTo>
                    <a:lnTo>
                      <a:pt x="64" y="231"/>
                    </a:lnTo>
                    <a:lnTo>
                      <a:pt x="46" y="230"/>
                    </a:lnTo>
                    <a:lnTo>
                      <a:pt x="31" y="222"/>
                    </a:lnTo>
                    <a:lnTo>
                      <a:pt x="17" y="212"/>
                    </a:lnTo>
                    <a:lnTo>
                      <a:pt x="7" y="197"/>
                    </a:lnTo>
                    <a:lnTo>
                      <a:pt x="5" y="192"/>
                    </a:lnTo>
                    <a:lnTo>
                      <a:pt x="3" y="187"/>
                    </a:lnTo>
                    <a:lnTo>
                      <a:pt x="0" y="170"/>
                    </a:lnTo>
                    <a:lnTo>
                      <a:pt x="3" y="154"/>
                    </a:lnTo>
                    <a:lnTo>
                      <a:pt x="9" y="139"/>
                    </a:lnTo>
                    <a:lnTo>
                      <a:pt x="19" y="126"/>
                    </a:lnTo>
                    <a:lnTo>
                      <a:pt x="33" y="116"/>
                    </a:lnTo>
                    <a:lnTo>
                      <a:pt x="109" y="81"/>
                    </a:lnTo>
                    <a:lnTo>
                      <a:pt x="185" y="52"/>
                    </a:lnTo>
                    <a:lnTo>
                      <a:pt x="259" y="30"/>
                    </a:lnTo>
                    <a:lnTo>
                      <a:pt x="333" y="13"/>
                    </a:lnTo>
                    <a:lnTo>
                      <a:pt x="406" y="4"/>
                    </a:lnTo>
                    <a:lnTo>
                      <a:pt x="4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9098327" y="1053622"/>
            <a:ext cx="2830914" cy="1689577"/>
            <a:chOff x="9098327" y="1053622"/>
            <a:chExt cx="2830914" cy="1689577"/>
          </a:xfrm>
        </p:grpSpPr>
        <p:sp>
          <p:nvSpPr>
            <p:cNvPr id="141" name="Rectangle 140"/>
            <p:cNvSpPr/>
            <p:nvPr/>
          </p:nvSpPr>
          <p:spPr>
            <a:xfrm>
              <a:off x="9098327" y="1053622"/>
              <a:ext cx="2830914" cy="16895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9966198" y="2135075"/>
              <a:ext cx="10951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Payment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43" name="Group 20"/>
            <p:cNvGrpSpPr>
              <a:grpSpLocks noChangeAspect="1"/>
            </p:cNvGrpSpPr>
            <p:nvPr/>
          </p:nvGrpSpPr>
          <p:grpSpPr bwMode="auto">
            <a:xfrm>
              <a:off x="10213533" y="1445644"/>
              <a:ext cx="600502" cy="685271"/>
              <a:chOff x="-924" y="244"/>
              <a:chExt cx="2869" cy="3274"/>
            </a:xfrm>
            <a:solidFill>
              <a:schemeClr val="bg1"/>
            </a:solidFill>
          </p:grpSpPr>
          <p:sp>
            <p:nvSpPr>
              <p:cNvPr id="144" name="Freeform 22"/>
              <p:cNvSpPr>
                <a:spLocks/>
              </p:cNvSpPr>
              <p:nvPr/>
            </p:nvSpPr>
            <p:spPr bwMode="auto">
              <a:xfrm>
                <a:off x="715" y="2493"/>
                <a:ext cx="206" cy="410"/>
              </a:xfrm>
              <a:custGeom>
                <a:avLst/>
                <a:gdLst>
                  <a:gd name="T0" fmla="*/ 0 w 411"/>
                  <a:gd name="T1" fmla="*/ 0 h 819"/>
                  <a:gd name="T2" fmla="*/ 205 w 411"/>
                  <a:gd name="T3" fmla="*/ 0 h 819"/>
                  <a:gd name="T4" fmla="*/ 233 w 411"/>
                  <a:gd name="T5" fmla="*/ 2 h 819"/>
                  <a:gd name="T6" fmla="*/ 261 w 411"/>
                  <a:gd name="T7" fmla="*/ 6 h 819"/>
                  <a:gd name="T8" fmla="*/ 289 w 411"/>
                  <a:gd name="T9" fmla="*/ 14 h 819"/>
                  <a:gd name="T10" fmla="*/ 317 w 411"/>
                  <a:gd name="T11" fmla="*/ 26 h 819"/>
                  <a:gd name="T12" fmla="*/ 343 w 411"/>
                  <a:gd name="T13" fmla="*/ 42 h 819"/>
                  <a:gd name="T14" fmla="*/ 365 w 411"/>
                  <a:gd name="T15" fmla="*/ 62 h 819"/>
                  <a:gd name="T16" fmla="*/ 383 w 411"/>
                  <a:gd name="T17" fmla="*/ 90 h 819"/>
                  <a:gd name="T18" fmla="*/ 397 w 411"/>
                  <a:gd name="T19" fmla="*/ 121 h 819"/>
                  <a:gd name="T20" fmla="*/ 407 w 411"/>
                  <a:gd name="T21" fmla="*/ 159 h 819"/>
                  <a:gd name="T22" fmla="*/ 411 w 411"/>
                  <a:gd name="T23" fmla="*/ 205 h 819"/>
                  <a:gd name="T24" fmla="*/ 411 w 411"/>
                  <a:gd name="T25" fmla="*/ 616 h 819"/>
                  <a:gd name="T26" fmla="*/ 407 w 411"/>
                  <a:gd name="T27" fmla="*/ 662 h 819"/>
                  <a:gd name="T28" fmla="*/ 397 w 411"/>
                  <a:gd name="T29" fmla="*/ 700 h 819"/>
                  <a:gd name="T30" fmla="*/ 383 w 411"/>
                  <a:gd name="T31" fmla="*/ 731 h 819"/>
                  <a:gd name="T32" fmla="*/ 365 w 411"/>
                  <a:gd name="T33" fmla="*/ 757 h 819"/>
                  <a:gd name="T34" fmla="*/ 343 w 411"/>
                  <a:gd name="T35" fmla="*/ 779 h 819"/>
                  <a:gd name="T36" fmla="*/ 317 w 411"/>
                  <a:gd name="T37" fmla="*/ 795 h 819"/>
                  <a:gd name="T38" fmla="*/ 289 w 411"/>
                  <a:gd name="T39" fmla="*/ 805 h 819"/>
                  <a:gd name="T40" fmla="*/ 261 w 411"/>
                  <a:gd name="T41" fmla="*/ 813 h 819"/>
                  <a:gd name="T42" fmla="*/ 233 w 411"/>
                  <a:gd name="T43" fmla="*/ 817 h 819"/>
                  <a:gd name="T44" fmla="*/ 205 w 411"/>
                  <a:gd name="T45" fmla="*/ 819 h 819"/>
                  <a:gd name="T46" fmla="*/ 0 w 411"/>
                  <a:gd name="T47" fmla="*/ 819 h 819"/>
                  <a:gd name="T48" fmla="*/ 0 w 411"/>
                  <a:gd name="T49" fmla="*/ 0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1" h="819">
                    <a:moveTo>
                      <a:pt x="0" y="0"/>
                    </a:moveTo>
                    <a:lnTo>
                      <a:pt x="205" y="0"/>
                    </a:lnTo>
                    <a:lnTo>
                      <a:pt x="233" y="2"/>
                    </a:lnTo>
                    <a:lnTo>
                      <a:pt x="261" y="6"/>
                    </a:lnTo>
                    <a:lnTo>
                      <a:pt x="289" y="14"/>
                    </a:lnTo>
                    <a:lnTo>
                      <a:pt x="317" y="26"/>
                    </a:lnTo>
                    <a:lnTo>
                      <a:pt x="343" y="42"/>
                    </a:lnTo>
                    <a:lnTo>
                      <a:pt x="365" y="62"/>
                    </a:lnTo>
                    <a:lnTo>
                      <a:pt x="383" y="90"/>
                    </a:lnTo>
                    <a:lnTo>
                      <a:pt x="397" y="121"/>
                    </a:lnTo>
                    <a:lnTo>
                      <a:pt x="407" y="159"/>
                    </a:lnTo>
                    <a:lnTo>
                      <a:pt x="411" y="205"/>
                    </a:lnTo>
                    <a:lnTo>
                      <a:pt x="411" y="616"/>
                    </a:lnTo>
                    <a:lnTo>
                      <a:pt x="407" y="662"/>
                    </a:lnTo>
                    <a:lnTo>
                      <a:pt x="397" y="700"/>
                    </a:lnTo>
                    <a:lnTo>
                      <a:pt x="383" y="731"/>
                    </a:lnTo>
                    <a:lnTo>
                      <a:pt x="365" y="757"/>
                    </a:lnTo>
                    <a:lnTo>
                      <a:pt x="343" y="779"/>
                    </a:lnTo>
                    <a:lnTo>
                      <a:pt x="317" y="795"/>
                    </a:lnTo>
                    <a:lnTo>
                      <a:pt x="289" y="805"/>
                    </a:lnTo>
                    <a:lnTo>
                      <a:pt x="261" y="813"/>
                    </a:lnTo>
                    <a:lnTo>
                      <a:pt x="233" y="817"/>
                    </a:lnTo>
                    <a:lnTo>
                      <a:pt x="205" y="819"/>
                    </a:lnTo>
                    <a:lnTo>
                      <a:pt x="0" y="8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3"/>
              <p:cNvSpPr>
                <a:spLocks/>
              </p:cNvSpPr>
              <p:nvPr/>
            </p:nvSpPr>
            <p:spPr bwMode="auto">
              <a:xfrm>
                <a:off x="306" y="1880"/>
                <a:ext cx="205" cy="409"/>
              </a:xfrm>
              <a:custGeom>
                <a:avLst/>
                <a:gdLst>
                  <a:gd name="T0" fmla="*/ 206 w 411"/>
                  <a:gd name="T1" fmla="*/ 0 h 819"/>
                  <a:gd name="T2" fmla="*/ 411 w 411"/>
                  <a:gd name="T3" fmla="*/ 0 h 819"/>
                  <a:gd name="T4" fmla="*/ 411 w 411"/>
                  <a:gd name="T5" fmla="*/ 819 h 819"/>
                  <a:gd name="T6" fmla="*/ 206 w 411"/>
                  <a:gd name="T7" fmla="*/ 819 h 819"/>
                  <a:gd name="T8" fmla="*/ 178 w 411"/>
                  <a:gd name="T9" fmla="*/ 817 h 819"/>
                  <a:gd name="T10" fmla="*/ 148 w 411"/>
                  <a:gd name="T11" fmla="*/ 813 h 819"/>
                  <a:gd name="T12" fmla="*/ 120 w 411"/>
                  <a:gd name="T13" fmla="*/ 805 h 819"/>
                  <a:gd name="T14" fmla="*/ 94 w 411"/>
                  <a:gd name="T15" fmla="*/ 793 h 819"/>
                  <a:gd name="T16" fmla="*/ 68 w 411"/>
                  <a:gd name="T17" fmla="*/ 777 h 819"/>
                  <a:gd name="T18" fmla="*/ 46 w 411"/>
                  <a:gd name="T19" fmla="*/ 757 h 819"/>
                  <a:gd name="T20" fmla="*/ 28 w 411"/>
                  <a:gd name="T21" fmla="*/ 730 h 819"/>
                  <a:gd name="T22" fmla="*/ 12 w 411"/>
                  <a:gd name="T23" fmla="*/ 698 h 819"/>
                  <a:gd name="T24" fmla="*/ 4 w 411"/>
                  <a:gd name="T25" fmla="*/ 660 h 819"/>
                  <a:gd name="T26" fmla="*/ 0 w 411"/>
                  <a:gd name="T27" fmla="*/ 614 h 819"/>
                  <a:gd name="T28" fmla="*/ 0 w 411"/>
                  <a:gd name="T29" fmla="*/ 203 h 819"/>
                  <a:gd name="T30" fmla="*/ 4 w 411"/>
                  <a:gd name="T31" fmla="*/ 157 h 819"/>
                  <a:gd name="T32" fmla="*/ 12 w 411"/>
                  <a:gd name="T33" fmla="*/ 120 h 819"/>
                  <a:gd name="T34" fmla="*/ 28 w 411"/>
                  <a:gd name="T35" fmla="*/ 88 h 819"/>
                  <a:gd name="T36" fmla="*/ 46 w 411"/>
                  <a:gd name="T37" fmla="*/ 62 h 819"/>
                  <a:gd name="T38" fmla="*/ 68 w 411"/>
                  <a:gd name="T39" fmla="*/ 40 h 819"/>
                  <a:gd name="T40" fmla="*/ 94 w 411"/>
                  <a:gd name="T41" fmla="*/ 26 h 819"/>
                  <a:gd name="T42" fmla="*/ 120 w 411"/>
                  <a:gd name="T43" fmla="*/ 14 h 819"/>
                  <a:gd name="T44" fmla="*/ 148 w 411"/>
                  <a:gd name="T45" fmla="*/ 6 h 819"/>
                  <a:gd name="T46" fmla="*/ 178 w 411"/>
                  <a:gd name="T47" fmla="*/ 2 h 819"/>
                  <a:gd name="T48" fmla="*/ 206 w 411"/>
                  <a:gd name="T49" fmla="*/ 0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1" h="819">
                    <a:moveTo>
                      <a:pt x="206" y="0"/>
                    </a:moveTo>
                    <a:lnTo>
                      <a:pt x="411" y="0"/>
                    </a:lnTo>
                    <a:lnTo>
                      <a:pt x="411" y="819"/>
                    </a:lnTo>
                    <a:lnTo>
                      <a:pt x="206" y="819"/>
                    </a:lnTo>
                    <a:lnTo>
                      <a:pt x="178" y="817"/>
                    </a:lnTo>
                    <a:lnTo>
                      <a:pt x="148" y="813"/>
                    </a:lnTo>
                    <a:lnTo>
                      <a:pt x="120" y="805"/>
                    </a:lnTo>
                    <a:lnTo>
                      <a:pt x="94" y="793"/>
                    </a:lnTo>
                    <a:lnTo>
                      <a:pt x="68" y="777"/>
                    </a:lnTo>
                    <a:lnTo>
                      <a:pt x="46" y="757"/>
                    </a:lnTo>
                    <a:lnTo>
                      <a:pt x="28" y="730"/>
                    </a:lnTo>
                    <a:lnTo>
                      <a:pt x="12" y="698"/>
                    </a:lnTo>
                    <a:lnTo>
                      <a:pt x="4" y="660"/>
                    </a:lnTo>
                    <a:lnTo>
                      <a:pt x="0" y="614"/>
                    </a:lnTo>
                    <a:lnTo>
                      <a:pt x="0" y="203"/>
                    </a:lnTo>
                    <a:lnTo>
                      <a:pt x="4" y="157"/>
                    </a:lnTo>
                    <a:lnTo>
                      <a:pt x="12" y="120"/>
                    </a:lnTo>
                    <a:lnTo>
                      <a:pt x="28" y="88"/>
                    </a:lnTo>
                    <a:lnTo>
                      <a:pt x="46" y="62"/>
                    </a:lnTo>
                    <a:lnTo>
                      <a:pt x="68" y="40"/>
                    </a:lnTo>
                    <a:lnTo>
                      <a:pt x="94" y="26"/>
                    </a:lnTo>
                    <a:lnTo>
                      <a:pt x="120" y="14"/>
                    </a:lnTo>
                    <a:lnTo>
                      <a:pt x="148" y="6"/>
                    </a:lnTo>
                    <a:lnTo>
                      <a:pt x="178" y="2"/>
                    </a:lnTo>
                    <a:lnTo>
                      <a:pt x="2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4"/>
              <p:cNvSpPr>
                <a:spLocks noEditPoints="1"/>
              </p:cNvSpPr>
              <p:nvPr/>
            </p:nvSpPr>
            <p:spPr bwMode="auto">
              <a:xfrm>
                <a:off x="-924" y="244"/>
                <a:ext cx="2869" cy="3274"/>
              </a:xfrm>
              <a:custGeom>
                <a:avLst/>
                <a:gdLst>
                  <a:gd name="T0" fmla="*/ 2890 w 5738"/>
                  <a:gd name="T1" fmla="*/ 2565 h 6548"/>
                  <a:gd name="T2" fmla="*/ 2567 w 5738"/>
                  <a:gd name="T3" fmla="*/ 2868 h 6548"/>
                  <a:gd name="T4" fmla="*/ 2264 w 5738"/>
                  <a:gd name="T5" fmla="*/ 2998 h 6548"/>
                  <a:gd name="T6" fmla="*/ 2066 w 5738"/>
                  <a:gd name="T7" fmla="*/ 3319 h 6548"/>
                  <a:gd name="T8" fmla="*/ 2084 w 5738"/>
                  <a:gd name="T9" fmla="*/ 4108 h 6548"/>
                  <a:gd name="T10" fmla="*/ 2312 w 5738"/>
                  <a:gd name="T11" fmla="*/ 4395 h 6548"/>
                  <a:gd name="T12" fmla="*/ 2617 w 5738"/>
                  <a:gd name="T13" fmla="*/ 4497 h 6548"/>
                  <a:gd name="T14" fmla="*/ 2164 w 5738"/>
                  <a:gd name="T15" fmla="*/ 5340 h 6548"/>
                  <a:gd name="T16" fmla="*/ 2054 w 5738"/>
                  <a:gd name="T17" fmla="*/ 5571 h 6548"/>
                  <a:gd name="T18" fmla="*/ 2254 w 5738"/>
                  <a:gd name="T19" fmla="*/ 5729 h 6548"/>
                  <a:gd name="T20" fmla="*/ 2946 w 5738"/>
                  <a:gd name="T21" fmla="*/ 6094 h 6548"/>
                  <a:gd name="T22" fmla="*/ 3203 w 5738"/>
                  <a:gd name="T23" fmla="*/ 6094 h 6548"/>
                  <a:gd name="T24" fmla="*/ 3484 w 5738"/>
                  <a:gd name="T25" fmla="*/ 5729 h 6548"/>
                  <a:gd name="T26" fmla="*/ 3787 w 5738"/>
                  <a:gd name="T27" fmla="*/ 5653 h 6548"/>
                  <a:gd name="T28" fmla="*/ 4039 w 5738"/>
                  <a:gd name="T29" fmla="*/ 5400 h 6548"/>
                  <a:gd name="T30" fmla="*/ 4095 w 5738"/>
                  <a:gd name="T31" fmla="*/ 4622 h 6548"/>
                  <a:gd name="T32" fmla="*/ 3929 w 5738"/>
                  <a:gd name="T33" fmla="*/ 4268 h 6548"/>
                  <a:gd name="T34" fmla="*/ 3632 w 5738"/>
                  <a:gd name="T35" fmla="*/ 4108 h 6548"/>
                  <a:gd name="T36" fmla="*/ 3893 w 5738"/>
                  <a:gd name="T37" fmla="*/ 3271 h 6548"/>
                  <a:gd name="T38" fmla="*/ 4095 w 5738"/>
                  <a:gd name="T39" fmla="*/ 3112 h 6548"/>
                  <a:gd name="T40" fmla="*/ 3985 w 5738"/>
                  <a:gd name="T41" fmla="*/ 2882 h 6548"/>
                  <a:gd name="T42" fmla="*/ 3259 w 5738"/>
                  <a:gd name="T43" fmla="*/ 2565 h 6548"/>
                  <a:gd name="T44" fmla="*/ 4198 w 5738"/>
                  <a:gd name="T45" fmla="*/ 0 h 6548"/>
                  <a:gd name="T46" fmla="*/ 4545 w 5738"/>
                  <a:gd name="T47" fmla="*/ 135 h 6548"/>
                  <a:gd name="T48" fmla="*/ 4559 w 5738"/>
                  <a:gd name="T49" fmla="*/ 411 h 6548"/>
                  <a:gd name="T50" fmla="*/ 4328 w 5738"/>
                  <a:gd name="T51" fmla="*/ 724 h 6548"/>
                  <a:gd name="T52" fmla="*/ 4005 w 5738"/>
                  <a:gd name="T53" fmla="*/ 1007 h 6548"/>
                  <a:gd name="T54" fmla="*/ 3748 w 5738"/>
                  <a:gd name="T55" fmla="*/ 1194 h 6548"/>
                  <a:gd name="T56" fmla="*/ 3937 w 5738"/>
                  <a:gd name="T57" fmla="*/ 1308 h 6548"/>
                  <a:gd name="T58" fmla="*/ 4099 w 5738"/>
                  <a:gd name="T59" fmla="*/ 1630 h 6548"/>
                  <a:gd name="T60" fmla="*/ 4132 w 5738"/>
                  <a:gd name="T61" fmla="*/ 2007 h 6548"/>
                  <a:gd name="T62" fmla="*/ 4934 w 5738"/>
                  <a:gd name="T63" fmla="*/ 2759 h 6548"/>
                  <a:gd name="T64" fmla="*/ 5491 w 5738"/>
                  <a:gd name="T65" fmla="*/ 3815 h 6548"/>
                  <a:gd name="T66" fmla="*/ 5734 w 5738"/>
                  <a:gd name="T67" fmla="*/ 5091 h 6548"/>
                  <a:gd name="T68" fmla="*/ 5321 w 5738"/>
                  <a:gd name="T69" fmla="*/ 6235 h 6548"/>
                  <a:gd name="T70" fmla="*/ 3223 w 5738"/>
                  <a:gd name="T71" fmla="*/ 6542 h 6548"/>
                  <a:gd name="T72" fmla="*/ 1111 w 5738"/>
                  <a:gd name="T73" fmla="*/ 6389 h 6548"/>
                  <a:gd name="T74" fmla="*/ 4 w 5738"/>
                  <a:gd name="T75" fmla="*/ 5529 h 6548"/>
                  <a:gd name="T76" fmla="*/ 130 w 5738"/>
                  <a:gd name="T77" fmla="*/ 4220 h 6548"/>
                  <a:gd name="T78" fmla="*/ 588 w 5738"/>
                  <a:gd name="T79" fmla="*/ 3082 h 6548"/>
                  <a:gd name="T80" fmla="*/ 1314 w 5738"/>
                  <a:gd name="T81" fmla="*/ 2219 h 6548"/>
                  <a:gd name="T82" fmla="*/ 1659 w 5738"/>
                  <a:gd name="T83" fmla="*/ 1760 h 6548"/>
                  <a:gd name="T84" fmla="*/ 1715 w 5738"/>
                  <a:gd name="T85" fmla="*/ 1395 h 6548"/>
                  <a:gd name="T86" fmla="*/ 2034 w 5738"/>
                  <a:gd name="T87" fmla="*/ 1226 h 6548"/>
                  <a:gd name="T88" fmla="*/ 1833 w 5738"/>
                  <a:gd name="T89" fmla="*/ 1084 h 6548"/>
                  <a:gd name="T90" fmla="*/ 1516 w 5738"/>
                  <a:gd name="T91" fmla="*/ 825 h 6548"/>
                  <a:gd name="T92" fmla="*/ 1237 w 5738"/>
                  <a:gd name="T93" fmla="*/ 514 h 6548"/>
                  <a:gd name="T94" fmla="*/ 1151 w 5738"/>
                  <a:gd name="T95" fmla="*/ 219 h 6548"/>
                  <a:gd name="T96" fmla="*/ 1404 w 5738"/>
                  <a:gd name="T97" fmla="*/ 14 h 6548"/>
                  <a:gd name="T98" fmla="*/ 1845 w 5738"/>
                  <a:gd name="T99" fmla="*/ 50 h 6548"/>
                  <a:gd name="T100" fmla="*/ 2318 w 5738"/>
                  <a:gd name="T101" fmla="*/ 227 h 6548"/>
                  <a:gd name="T102" fmla="*/ 2724 w 5738"/>
                  <a:gd name="T103" fmla="*/ 383 h 6548"/>
                  <a:gd name="T104" fmla="*/ 3016 w 5738"/>
                  <a:gd name="T105" fmla="*/ 383 h 6548"/>
                  <a:gd name="T106" fmla="*/ 3420 w 5738"/>
                  <a:gd name="T107" fmla="*/ 227 h 6548"/>
                  <a:gd name="T108" fmla="*/ 3895 w 5738"/>
                  <a:gd name="T109" fmla="*/ 50 h 6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738" h="6548">
                    <a:moveTo>
                      <a:pt x="3073" y="2452"/>
                    </a:moveTo>
                    <a:lnTo>
                      <a:pt x="3028" y="2456"/>
                    </a:lnTo>
                    <a:lnTo>
                      <a:pt x="2984" y="2472"/>
                    </a:lnTo>
                    <a:lnTo>
                      <a:pt x="2946" y="2496"/>
                    </a:lnTo>
                    <a:lnTo>
                      <a:pt x="2914" y="2527"/>
                    </a:lnTo>
                    <a:lnTo>
                      <a:pt x="2890" y="2565"/>
                    </a:lnTo>
                    <a:lnTo>
                      <a:pt x="2874" y="2609"/>
                    </a:lnTo>
                    <a:lnTo>
                      <a:pt x="2870" y="2655"/>
                    </a:lnTo>
                    <a:lnTo>
                      <a:pt x="2870" y="2860"/>
                    </a:lnTo>
                    <a:lnTo>
                      <a:pt x="2665" y="2860"/>
                    </a:lnTo>
                    <a:lnTo>
                      <a:pt x="2617" y="2862"/>
                    </a:lnTo>
                    <a:lnTo>
                      <a:pt x="2567" y="2868"/>
                    </a:lnTo>
                    <a:lnTo>
                      <a:pt x="2515" y="2878"/>
                    </a:lnTo>
                    <a:lnTo>
                      <a:pt x="2463" y="2892"/>
                    </a:lnTo>
                    <a:lnTo>
                      <a:pt x="2411" y="2912"/>
                    </a:lnTo>
                    <a:lnTo>
                      <a:pt x="2361" y="2936"/>
                    </a:lnTo>
                    <a:lnTo>
                      <a:pt x="2312" y="2964"/>
                    </a:lnTo>
                    <a:lnTo>
                      <a:pt x="2264" y="2998"/>
                    </a:lnTo>
                    <a:lnTo>
                      <a:pt x="2220" y="3038"/>
                    </a:lnTo>
                    <a:lnTo>
                      <a:pt x="2178" y="3082"/>
                    </a:lnTo>
                    <a:lnTo>
                      <a:pt x="2142" y="3133"/>
                    </a:lnTo>
                    <a:lnTo>
                      <a:pt x="2110" y="3189"/>
                    </a:lnTo>
                    <a:lnTo>
                      <a:pt x="2084" y="3251"/>
                    </a:lnTo>
                    <a:lnTo>
                      <a:pt x="2066" y="3319"/>
                    </a:lnTo>
                    <a:lnTo>
                      <a:pt x="2054" y="3395"/>
                    </a:lnTo>
                    <a:lnTo>
                      <a:pt x="2048" y="3474"/>
                    </a:lnTo>
                    <a:lnTo>
                      <a:pt x="2048" y="3885"/>
                    </a:lnTo>
                    <a:lnTo>
                      <a:pt x="2054" y="3967"/>
                    </a:lnTo>
                    <a:lnTo>
                      <a:pt x="2066" y="4040"/>
                    </a:lnTo>
                    <a:lnTo>
                      <a:pt x="2084" y="4108"/>
                    </a:lnTo>
                    <a:lnTo>
                      <a:pt x="2110" y="4172"/>
                    </a:lnTo>
                    <a:lnTo>
                      <a:pt x="2142" y="4228"/>
                    </a:lnTo>
                    <a:lnTo>
                      <a:pt x="2178" y="4278"/>
                    </a:lnTo>
                    <a:lnTo>
                      <a:pt x="2220" y="4321"/>
                    </a:lnTo>
                    <a:lnTo>
                      <a:pt x="2264" y="4361"/>
                    </a:lnTo>
                    <a:lnTo>
                      <a:pt x="2312" y="4395"/>
                    </a:lnTo>
                    <a:lnTo>
                      <a:pt x="2361" y="4423"/>
                    </a:lnTo>
                    <a:lnTo>
                      <a:pt x="2411" y="4447"/>
                    </a:lnTo>
                    <a:lnTo>
                      <a:pt x="2463" y="4467"/>
                    </a:lnTo>
                    <a:lnTo>
                      <a:pt x="2515" y="4481"/>
                    </a:lnTo>
                    <a:lnTo>
                      <a:pt x="2567" y="4491"/>
                    </a:lnTo>
                    <a:lnTo>
                      <a:pt x="2617" y="4497"/>
                    </a:lnTo>
                    <a:lnTo>
                      <a:pt x="2665" y="4499"/>
                    </a:lnTo>
                    <a:lnTo>
                      <a:pt x="2870" y="4499"/>
                    </a:lnTo>
                    <a:lnTo>
                      <a:pt x="2870" y="5318"/>
                    </a:lnTo>
                    <a:lnTo>
                      <a:pt x="2254" y="5318"/>
                    </a:lnTo>
                    <a:lnTo>
                      <a:pt x="2208" y="5324"/>
                    </a:lnTo>
                    <a:lnTo>
                      <a:pt x="2164" y="5340"/>
                    </a:lnTo>
                    <a:lnTo>
                      <a:pt x="2126" y="5364"/>
                    </a:lnTo>
                    <a:lnTo>
                      <a:pt x="2094" y="5396"/>
                    </a:lnTo>
                    <a:lnTo>
                      <a:pt x="2070" y="5434"/>
                    </a:lnTo>
                    <a:lnTo>
                      <a:pt x="2054" y="5478"/>
                    </a:lnTo>
                    <a:lnTo>
                      <a:pt x="2048" y="5523"/>
                    </a:lnTo>
                    <a:lnTo>
                      <a:pt x="2054" y="5571"/>
                    </a:lnTo>
                    <a:lnTo>
                      <a:pt x="2070" y="5613"/>
                    </a:lnTo>
                    <a:lnTo>
                      <a:pt x="2094" y="5651"/>
                    </a:lnTo>
                    <a:lnTo>
                      <a:pt x="2126" y="5683"/>
                    </a:lnTo>
                    <a:lnTo>
                      <a:pt x="2164" y="5707"/>
                    </a:lnTo>
                    <a:lnTo>
                      <a:pt x="2208" y="5723"/>
                    </a:lnTo>
                    <a:lnTo>
                      <a:pt x="2254" y="5729"/>
                    </a:lnTo>
                    <a:lnTo>
                      <a:pt x="2870" y="5729"/>
                    </a:lnTo>
                    <a:lnTo>
                      <a:pt x="2870" y="5934"/>
                    </a:lnTo>
                    <a:lnTo>
                      <a:pt x="2874" y="5980"/>
                    </a:lnTo>
                    <a:lnTo>
                      <a:pt x="2890" y="6024"/>
                    </a:lnTo>
                    <a:lnTo>
                      <a:pt x="2914" y="6062"/>
                    </a:lnTo>
                    <a:lnTo>
                      <a:pt x="2946" y="6094"/>
                    </a:lnTo>
                    <a:lnTo>
                      <a:pt x="2984" y="6117"/>
                    </a:lnTo>
                    <a:lnTo>
                      <a:pt x="3028" y="6133"/>
                    </a:lnTo>
                    <a:lnTo>
                      <a:pt x="3073" y="6137"/>
                    </a:lnTo>
                    <a:lnTo>
                      <a:pt x="3121" y="6133"/>
                    </a:lnTo>
                    <a:lnTo>
                      <a:pt x="3163" y="6117"/>
                    </a:lnTo>
                    <a:lnTo>
                      <a:pt x="3203" y="6094"/>
                    </a:lnTo>
                    <a:lnTo>
                      <a:pt x="3235" y="6062"/>
                    </a:lnTo>
                    <a:lnTo>
                      <a:pt x="3259" y="6024"/>
                    </a:lnTo>
                    <a:lnTo>
                      <a:pt x="3273" y="5980"/>
                    </a:lnTo>
                    <a:lnTo>
                      <a:pt x="3279" y="5934"/>
                    </a:lnTo>
                    <a:lnTo>
                      <a:pt x="3279" y="5729"/>
                    </a:lnTo>
                    <a:lnTo>
                      <a:pt x="3484" y="5729"/>
                    </a:lnTo>
                    <a:lnTo>
                      <a:pt x="3532" y="5727"/>
                    </a:lnTo>
                    <a:lnTo>
                      <a:pt x="3582" y="5721"/>
                    </a:lnTo>
                    <a:lnTo>
                      <a:pt x="3632" y="5711"/>
                    </a:lnTo>
                    <a:lnTo>
                      <a:pt x="3684" y="5697"/>
                    </a:lnTo>
                    <a:lnTo>
                      <a:pt x="3736" y="5677"/>
                    </a:lnTo>
                    <a:lnTo>
                      <a:pt x="3787" y="5653"/>
                    </a:lnTo>
                    <a:lnTo>
                      <a:pt x="3837" y="5625"/>
                    </a:lnTo>
                    <a:lnTo>
                      <a:pt x="3885" y="5591"/>
                    </a:lnTo>
                    <a:lnTo>
                      <a:pt x="3929" y="5551"/>
                    </a:lnTo>
                    <a:lnTo>
                      <a:pt x="3969" y="5508"/>
                    </a:lnTo>
                    <a:lnTo>
                      <a:pt x="4007" y="5456"/>
                    </a:lnTo>
                    <a:lnTo>
                      <a:pt x="4039" y="5400"/>
                    </a:lnTo>
                    <a:lnTo>
                      <a:pt x="4063" y="5338"/>
                    </a:lnTo>
                    <a:lnTo>
                      <a:pt x="4083" y="5270"/>
                    </a:lnTo>
                    <a:lnTo>
                      <a:pt x="4095" y="5195"/>
                    </a:lnTo>
                    <a:lnTo>
                      <a:pt x="4099" y="5115"/>
                    </a:lnTo>
                    <a:lnTo>
                      <a:pt x="4099" y="4704"/>
                    </a:lnTo>
                    <a:lnTo>
                      <a:pt x="4095" y="4622"/>
                    </a:lnTo>
                    <a:lnTo>
                      <a:pt x="4083" y="4549"/>
                    </a:lnTo>
                    <a:lnTo>
                      <a:pt x="4063" y="4481"/>
                    </a:lnTo>
                    <a:lnTo>
                      <a:pt x="4039" y="4417"/>
                    </a:lnTo>
                    <a:lnTo>
                      <a:pt x="4007" y="4361"/>
                    </a:lnTo>
                    <a:lnTo>
                      <a:pt x="3969" y="4312"/>
                    </a:lnTo>
                    <a:lnTo>
                      <a:pt x="3929" y="4268"/>
                    </a:lnTo>
                    <a:lnTo>
                      <a:pt x="3885" y="4228"/>
                    </a:lnTo>
                    <a:lnTo>
                      <a:pt x="3837" y="4194"/>
                    </a:lnTo>
                    <a:lnTo>
                      <a:pt x="3787" y="4166"/>
                    </a:lnTo>
                    <a:lnTo>
                      <a:pt x="3736" y="4142"/>
                    </a:lnTo>
                    <a:lnTo>
                      <a:pt x="3684" y="4122"/>
                    </a:lnTo>
                    <a:lnTo>
                      <a:pt x="3632" y="4108"/>
                    </a:lnTo>
                    <a:lnTo>
                      <a:pt x="3582" y="4098"/>
                    </a:lnTo>
                    <a:lnTo>
                      <a:pt x="3532" y="4092"/>
                    </a:lnTo>
                    <a:lnTo>
                      <a:pt x="3484" y="4090"/>
                    </a:lnTo>
                    <a:lnTo>
                      <a:pt x="3279" y="4090"/>
                    </a:lnTo>
                    <a:lnTo>
                      <a:pt x="3279" y="3271"/>
                    </a:lnTo>
                    <a:lnTo>
                      <a:pt x="3893" y="3271"/>
                    </a:lnTo>
                    <a:lnTo>
                      <a:pt x="3941" y="3265"/>
                    </a:lnTo>
                    <a:lnTo>
                      <a:pt x="3985" y="3249"/>
                    </a:lnTo>
                    <a:lnTo>
                      <a:pt x="4023" y="3225"/>
                    </a:lnTo>
                    <a:lnTo>
                      <a:pt x="4055" y="3193"/>
                    </a:lnTo>
                    <a:lnTo>
                      <a:pt x="4079" y="3155"/>
                    </a:lnTo>
                    <a:lnTo>
                      <a:pt x="4095" y="3112"/>
                    </a:lnTo>
                    <a:lnTo>
                      <a:pt x="4099" y="3066"/>
                    </a:lnTo>
                    <a:lnTo>
                      <a:pt x="4095" y="3018"/>
                    </a:lnTo>
                    <a:lnTo>
                      <a:pt x="4079" y="2976"/>
                    </a:lnTo>
                    <a:lnTo>
                      <a:pt x="4055" y="2938"/>
                    </a:lnTo>
                    <a:lnTo>
                      <a:pt x="4023" y="2906"/>
                    </a:lnTo>
                    <a:lnTo>
                      <a:pt x="3985" y="2882"/>
                    </a:lnTo>
                    <a:lnTo>
                      <a:pt x="3941" y="2866"/>
                    </a:lnTo>
                    <a:lnTo>
                      <a:pt x="3893" y="2860"/>
                    </a:lnTo>
                    <a:lnTo>
                      <a:pt x="3279" y="2860"/>
                    </a:lnTo>
                    <a:lnTo>
                      <a:pt x="3279" y="2655"/>
                    </a:lnTo>
                    <a:lnTo>
                      <a:pt x="3273" y="2609"/>
                    </a:lnTo>
                    <a:lnTo>
                      <a:pt x="3259" y="2565"/>
                    </a:lnTo>
                    <a:lnTo>
                      <a:pt x="3235" y="2527"/>
                    </a:lnTo>
                    <a:lnTo>
                      <a:pt x="3203" y="2496"/>
                    </a:lnTo>
                    <a:lnTo>
                      <a:pt x="3163" y="2472"/>
                    </a:lnTo>
                    <a:lnTo>
                      <a:pt x="3121" y="2456"/>
                    </a:lnTo>
                    <a:lnTo>
                      <a:pt x="3073" y="2452"/>
                    </a:lnTo>
                    <a:close/>
                    <a:moveTo>
                      <a:pt x="4198" y="0"/>
                    </a:moveTo>
                    <a:lnTo>
                      <a:pt x="4268" y="2"/>
                    </a:lnTo>
                    <a:lnTo>
                      <a:pt x="4334" y="14"/>
                    </a:lnTo>
                    <a:lnTo>
                      <a:pt x="4398" y="32"/>
                    </a:lnTo>
                    <a:lnTo>
                      <a:pt x="4456" y="60"/>
                    </a:lnTo>
                    <a:lnTo>
                      <a:pt x="4509" y="98"/>
                    </a:lnTo>
                    <a:lnTo>
                      <a:pt x="4545" y="135"/>
                    </a:lnTo>
                    <a:lnTo>
                      <a:pt x="4571" y="177"/>
                    </a:lnTo>
                    <a:lnTo>
                      <a:pt x="4587" y="219"/>
                    </a:lnTo>
                    <a:lnTo>
                      <a:pt x="4593" y="265"/>
                    </a:lnTo>
                    <a:lnTo>
                      <a:pt x="4589" y="311"/>
                    </a:lnTo>
                    <a:lnTo>
                      <a:pt x="4577" y="361"/>
                    </a:lnTo>
                    <a:lnTo>
                      <a:pt x="4559" y="411"/>
                    </a:lnTo>
                    <a:lnTo>
                      <a:pt x="4533" y="462"/>
                    </a:lnTo>
                    <a:lnTo>
                      <a:pt x="4501" y="514"/>
                    </a:lnTo>
                    <a:lnTo>
                      <a:pt x="4464" y="566"/>
                    </a:lnTo>
                    <a:lnTo>
                      <a:pt x="4422" y="620"/>
                    </a:lnTo>
                    <a:lnTo>
                      <a:pt x="4376" y="672"/>
                    </a:lnTo>
                    <a:lnTo>
                      <a:pt x="4328" y="724"/>
                    </a:lnTo>
                    <a:lnTo>
                      <a:pt x="4276" y="773"/>
                    </a:lnTo>
                    <a:lnTo>
                      <a:pt x="4222" y="825"/>
                    </a:lnTo>
                    <a:lnTo>
                      <a:pt x="4168" y="873"/>
                    </a:lnTo>
                    <a:lnTo>
                      <a:pt x="4113" y="919"/>
                    </a:lnTo>
                    <a:lnTo>
                      <a:pt x="4059" y="965"/>
                    </a:lnTo>
                    <a:lnTo>
                      <a:pt x="4005" y="1007"/>
                    </a:lnTo>
                    <a:lnTo>
                      <a:pt x="3955" y="1046"/>
                    </a:lnTo>
                    <a:lnTo>
                      <a:pt x="3905" y="1084"/>
                    </a:lnTo>
                    <a:lnTo>
                      <a:pt x="3859" y="1116"/>
                    </a:lnTo>
                    <a:lnTo>
                      <a:pt x="3817" y="1146"/>
                    </a:lnTo>
                    <a:lnTo>
                      <a:pt x="3779" y="1172"/>
                    </a:lnTo>
                    <a:lnTo>
                      <a:pt x="3748" y="1194"/>
                    </a:lnTo>
                    <a:lnTo>
                      <a:pt x="3724" y="1212"/>
                    </a:lnTo>
                    <a:lnTo>
                      <a:pt x="3704" y="1226"/>
                    </a:lnTo>
                    <a:lnTo>
                      <a:pt x="3768" y="1232"/>
                    </a:lnTo>
                    <a:lnTo>
                      <a:pt x="3829" y="1250"/>
                    </a:lnTo>
                    <a:lnTo>
                      <a:pt x="3885" y="1274"/>
                    </a:lnTo>
                    <a:lnTo>
                      <a:pt x="3937" y="1308"/>
                    </a:lnTo>
                    <a:lnTo>
                      <a:pt x="3983" y="1347"/>
                    </a:lnTo>
                    <a:lnTo>
                      <a:pt x="4023" y="1395"/>
                    </a:lnTo>
                    <a:lnTo>
                      <a:pt x="4055" y="1447"/>
                    </a:lnTo>
                    <a:lnTo>
                      <a:pt x="4079" y="1505"/>
                    </a:lnTo>
                    <a:lnTo>
                      <a:pt x="4095" y="1567"/>
                    </a:lnTo>
                    <a:lnTo>
                      <a:pt x="4099" y="1630"/>
                    </a:lnTo>
                    <a:lnTo>
                      <a:pt x="4095" y="1696"/>
                    </a:lnTo>
                    <a:lnTo>
                      <a:pt x="4079" y="1760"/>
                    </a:lnTo>
                    <a:lnTo>
                      <a:pt x="4055" y="1818"/>
                    </a:lnTo>
                    <a:lnTo>
                      <a:pt x="4021" y="1872"/>
                    </a:lnTo>
                    <a:lnTo>
                      <a:pt x="3981" y="1920"/>
                    </a:lnTo>
                    <a:lnTo>
                      <a:pt x="4132" y="2007"/>
                    </a:lnTo>
                    <a:lnTo>
                      <a:pt x="4280" y="2109"/>
                    </a:lnTo>
                    <a:lnTo>
                      <a:pt x="4424" y="2219"/>
                    </a:lnTo>
                    <a:lnTo>
                      <a:pt x="4559" y="2340"/>
                    </a:lnTo>
                    <a:lnTo>
                      <a:pt x="4691" y="2470"/>
                    </a:lnTo>
                    <a:lnTo>
                      <a:pt x="4817" y="2609"/>
                    </a:lnTo>
                    <a:lnTo>
                      <a:pt x="4934" y="2759"/>
                    </a:lnTo>
                    <a:lnTo>
                      <a:pt x="5046" y="2916"/>
                    </a:lnTo>
                    <a:lnTo>
                      <a:pt x="5150" y="3082"/>
                    </a:lnTo>
                    <a:lnTo>
                      <a:pt x="5247" y="3255"/>
                    </a:lnTo>
                    <a:lnTo>
                      <a:pt x="5337" y="3434"/>
                    </a:lnTo>
                    <a:lnTo>
                      <a:pt x="5417" y="3622"/>
                    </a:lnTo>
                    <a:lnTo>
                      <a:pt x="5491" y="3815"/>
                    </a:lnTo>
                    <a:lnTo>
                      <a:pt x="5555" y="4015"/>
                    </a:lnTo>
                    <a:lnTo>
                      <a:pt x="5608" y="4220"/>
                    </a:lnTo>
                    <a:lnTo>
                      <a:pt x="5654" y="4431"/>
                    </a:lnTo>
                    <a:lnTo>
                      <a:pt x="5692" y="4646"/>
                    </a:lnTo>
                    <a:lnTo>
                      <a:pt x="5718" y="4868"/>
                    </a:lnTo>
                    <a:lnTo>
                      <a:pt x="5734" y="5091"/>
                    </a:lnTo>
                    <a:lnTo>
                      <a:pt x="5738" y="5318"/>
                    </a:lnTo>
                    <a:lnTo>
                      <a:pt x="5734" y="5529"/>
                    </a:lnTo>
                    <a:lnTo>
                      <a:pt x="5720" y="5735"/>
                    </a:lnTo>
                    <a:lnTo>
                      <a:pt x="5696" y="5938"/>
                    </a:lnTo>
                    <a:lnTo>
                      <a:pt x="5664" y="6137"/>
                    </a:lnTo>
                    <a:lnTo>
                      <a:pt x="5321" y="6235"/>
                    </a:lnTo>
                    <a:lnTo>
                      <a:pt x="4976" y="6317"/>
                    </a:lnTo>
                    <a:lnTo>
                      <a:pt x="4629" y="6389"/>
                    </a:lnTo>
                    <a:lnTo>
                      <a:pt x="4278" y="6446"/>
                    </a:lnTo>
                    <a:lnTo>
                      <a:pt x="3927" y="6490"/>
                    </a:lnTo>
                    <a:lnTo>
                      <a:pt x="3576" y="6522"/>
                    </a:lnTo>
                    <a:lnTo>
                      <a:pt x="3223" y="6542"/>
                    </a:lnTo>
                    <a:lnTo>
                      <a:pt x="2870" y="6548"/>
                    </a:lnTo>
                    <a:lnTo>
                      <a:pt x="2515" y="6542"/>
                    </a:lnTo>
                    <a:lnTo>
                      <a:pt x="2164" y="6522"/>
                    </a:lnTo>
                    <a:lnTo>
                      <a:pt x="1811" y="6490"/>
                    </a:lnTo>
                    <a:lnTo>
                      <a:pt x="1460" y="6446"/>
                    </a:lnTo>
                    <a:lnTo>
                      <a:pt x="1111" y="6389"/>
                    </a:lnTo>
                    <a:lnTo>
                      <a:pt x="762" y="6317"/>
                    </a:lnTo>
                    <a:lnTo>
                      <a:pt x="417" y="6235"/>
                    </a:lnTo>
                    <a:lnTo>
                      <a:pt x="74" y="6137"/>
                    </a:lnTo>
                    <a:lnTo>
                      <a:pt x="42" y="5938"/>
                    </a:lnTo>
                    <a:lnTo>
                      <a:pt x="18" y="5735"/>
                    </a:lnTo>
                    <a:lnTo>
                      <a:pt x="4" y="5529"/>
                    </a:lnTo>
                    <a:lnTo>
                      <a:pt x="0" y="5318"/>
                    </a:lnTo>
                    <a:lnTo>
                      <a:pt x="4" y="5091"/>
                    </a:lnTo>
                    <a:lnTo>
                      <a:pt x="20" y="4868"/>
                    </a:lnTo>
                    <a:lnTo>
                      <a:pt x="48" y="4646"/>
                    </a:lnTo>
                    <a:lnTo>
                      <a:pt x="84" y="4431"/>
                    </a:lnTo>
                    <a:lnTo>
                      <a:pt x="130" y="4220"/>
                    </a:lnTo>
                    <a:lnTo>
                      <a:pt x="183" y="4015"/>
                    </a:lnTo>
                    <a:lnTo>
                      <a:pt x="247" y="3815"/>
                    </a:lnTo>
                    <a:lnTo>
                      <a:pt x="321" y="3622"/>
                    </a:lnTo>
                    <a:lnTo>
                      <a:pt x="403" y="3434"/>
                    </a:lnTo>
                    <a:lnTo>
                      <a:pt x="491" y="3255"/>
                    </a:lnTo>
                    <a:lnTo>
                      <a:pt x="588" y="3082"/>
                    </a:lnTo>
                    <a:lnTo>
                      <a:pt x="692" y="2916"/>
                    </a:lnTo>
                    <a:lnTo>
                      <a:pt x="804" y="2759"/>
                    </a:lnTo>
                    <a:lnTo>
                      <a:pt x="923" y="2609"/>
                    </a:lnTo>
                    <a:lnTo>
                      <a:pt x="1047" y="2470"/>
                    </a:lnTo>
                    <a:lnTo>
                      <a:pt x="1179" y="2340"/>
                    </a:lnTo>
                    <a:lnTo>
                      <a:pt x="1314" y="2219"/>
                    </a:lnTo>
                    <a:lnTo>
                      <a:pt x="1458" y="2109"/>
                    </a:lnTo>
                    <a:lnTo>
                      <a:pt x="1606" y="2007"/>
                    </a:lnTo>
                    <a:lnTo>
                      <a:pt x="1757" y="1920"/>
                    </a:lnTo>
                    <a:lnTo>
                      <a:pt x="1717" y="1872"/>
                    </a:lnTo>
                    <a:lnTo>
                      <a:pt x="1685" y="1818"/>
                    </a:lnTo>
                    <a:lnTo>
                      <a:pt x="1659" y="1760"/>
                    </a:lnTo>
                    <a:lnTo>
                      <a:pt x="1645" y="1696"/>
                    </a:lnTo>
                    <a:lnTo>
                      <a:pt x="1639" y="1630"/>
                    </a:lnTo>
                    <a:lnTo>
                      <a:pt x="1645" y="1567"/>
                    </a:lnTo>
                    <a:lnTo>
                      <a:pt x="1659" y="1505"/>
                    </a:lnTo>
                    <a:lnTo>
                      <a:pt x="1683" y="1447"/>
                    </a:lnTo>
                    <a:lnTo>
                      <a:pt x="1715" y="1395"/>
                    </a:lnTo>
                    <a:lnTo>
                      <a:pt x="1755" y="1347"/>
                    </a:lnTo>
                    <a:lnTo>
                      <a:pt x="1801" y="1308"/>
                    </a:lnTo>
                    <a:lnTo>
                      <a:pt x="1853" y="1274"/>
                    </a:lnTo>
                    <a:lnTo>
                      <a:pt x="1909" y="1250"/>
                    </a:lnTo>
                    <a:lnTo>
                      <a:pt x="1971" y="1232"/>
                    </a:lnTo>
                    <a:lnTo>
                      <a:pt x="2034" y="1226"/>
                    </a:lnTo>
                    <a:lnTo>
                      <a:pt x="2014" y="1212"/>
                    </a:lnTo>
                    <a:lnTo>
                      <a:pt x="1990" y="1194"/>
                    </a:lnTo>
                    <a:lnTo>
                      <a:pt x="1959" y="1172"/>
                    </a:lnTo>
                    <a:lnTo>
                      <a:pt x="1921" y="1146"/>
                    </a:lnTo>
                    <a:lnTo>
                      <a:pt x="1879" y="1116"/>
                    </a:lnTo>
                    <a:lnTo>
                      <a:pt x="1833" y="1084"/>
                    </a:lnTo>
                    <a:lnTo>
                      <a:pt x="1785" y="1046"/>
                    </a:lnTo>
                    <a:lnTo>
                      <a:pt x="1733" y="1007"/>
                    </a:lnTo>
                    <a:lnTo>
                      <a:pt x="1679" y="965"/>
                    </a:lnTo>
                    <a:lnTo>
                      <a:pt x="1625" y="919"/>
                    </a:lnTo>
                    <a:lnTo>
                      <a:pt x="1570" y="873"/>
                    </a:lnTo>
                    <a:lnTo>
                      <a:pt x="1516" y="825"/>
                    </a:lnTo>
                    <a:lnTo>
                      <a:pt x="1462" y="773"/>
                    </a:lnTo>
                    <a:lnTo>
                      <a:pt x="1410" y="724"/>
                    </a:lnTo>
                    <a:lnTo>
                      <a:pt x="1362" y="672"/>
                    </a:lnTo>
                    <a:lnTo>
                      <a:pt x="1316" y="620"/>
                    </a:lnTo>
                    <a:lnTo>
                      <a:pt x="1274" y="566"/>
                    </a:lnTo>
                    <a:lnTo>
                      <a:pt x="1237" y="514"/>
                    </a:lnTo>
                    <a:lnTo>
                      <a:pt x="1205" y="462"/>
                    </a:lnTo>
                    <a:lnTo>
                      <a:pt x="1179" y="411"/>
                    </a:lnTo>
                    <a:lnTo>
                      <a:pt x="1161" y="361"/>
                    </a:lnTo>
                    <a:lnTo>
                      <a:pt x="1149" y="311"/>
                    </a:lnTo>
                    <a:lnTo>
                      <a:pt x="1145" y="265"/>
                    </a:lnTo>
                    <a:lnTo>
                      <a:pt x="1151" y="219"/>
                    </a:lnTo>
                    <a:lnTo>
                      <a:pt x="1167" y="177"/>
                    </a:lnTo>
                    <a:lnTo>
                      <a:pt x="1193" y="135"/>
                    </a:lnTo>
                    <a:lnTo>
                      <a:pt x="1229" y="98"/>
                    </a:lnTo>
                    <a:lnTo>
                      <a:pt x="1282" y="60"/>
                    </a:lnTo>
                    <a:lnTo>
                      <a:pt x="1342" y="32"/>
                    </a:lnTo>
                    <a:lnTo>
                      <a:pt x="1404" y="14"/>
                    </a:lnTo>
                    <a:lnTo>
                      <a:pt x="1472" y="2"/>
                    </a:lnTo>
                    <a:lnTo>
                      <a:pt x="1542" y="0"/>
                    </a:lnTo>
                    <a:lnTo>
                      <a:pt x="1614" y="4"/>
                    </a:lnTo>
                    <a:lnTo>
                      <a:pt x="1689" y="14"/>
                    </a:lnTo>
                    <a:lnTo>
                      <a:pt x="1765" y="30"/>
                    </a:lnTo>
                    <a:lnTo>
                      <a:pt x="1845" y="50"/>
                    </a:lnTo>
                    <a:lnTo>
                      <a:pt x="1923" y="74"/>
                    </a:lnTo>
                    <a:lnTo>
                      <a:pt x="2002" y="102"/>
                    </a:lnTo>
                    <a:lnTo>
                      <a:pt x="2082" y="130"/>
                    </a:lnTo>
                    <a:lnTo>
                      <a:pt x="2162" y="161"/>
                    </a:lnTo>
                    <a:lnTo>
                      <a:pt x="2240" y="193"/>
                    </a:lnTo>
                    <a:lnTo>
                      <a:pt x="2318" y="227"/>
                    </a:lnTo>
                    <a:lnTo>
                      <a:pt x="2393" y="257"/>
                    </a:lnTo>
                    <a:lnTo>
                      <a:pt x="2465" y="289"/>
                    </a:lnTo>
                    <a:lnTo>
                      <a:pt x="2535" y="317"/>
                    </a:lnTo>
                    <a:lnTo>
                      <a:pt x="2603" y="343"/>
                    </a:lnTo>
                    <a:lnTo>
                      <a:pt x="2665" y="365"/>
                    </a:lnTo>
                    <a:lnTo>
                      <a:pt x="2724" y="383"/>
                    </a:lnTo>
                    <a:lnTo>
                      <a:pt x="2778" y="395"/>
                    </a:lnTo>
                    <a:lnTo>
                      <a:pt x="2826" y="403"/>
                    </a:lnTo>
                    <a:lnTo>
                      <a:pt x="2870" y="403"/>
                    </a:lnTo>
                    <a:lnTo>
                      <a:pt x="2912" y="403"/>
                    </a:lnTo>
                    <a:lnTo>
                      <a:pt x="2962" y="395"/>
                    </a:lnTo>
                    <a:lnTo>
                      <a:pt x="3016" y="383"/>
                    </a:lnTo>
                    <a:lnTo>
                      <a:pt x="3073" y="365"/>
                    </a:lnTo>
                    <a:lnTo>
                      <a:pt x="3135" y="343"/>
                    </a:lnTo>
                    <a:lnTo>
                      <a:pt x="3203" y="317"/>
                    </a:lnTo>
                    <a:lnTo>
                      <a:pt x="3273" y="289"/>
                    </a:lnTo>
                    <a:lnTo>
                      <a:pt x="3345" y="257"/>
                    </a:lnTo>
                    <a:lnTo>
                      <a:pt x="3420" y="227"/>
                    </a:lnTo>
                    <a:lnTo>
                      <a:pt x="3498" y="193"/>
                    </a:lnTo>
                    <a:lnTo>
                      <a:pt x="3576" y="161"/>
                    </a:lnTo>
                    <a:lnTo>
                      <a:pt x="3656" y="130"/>
                    </a:lnTo>
                    <a:lnTo>
                      <a:pt x="3736" y="102"/>
                    </a:lnTo>
                    <a:lnTo>
                      <a:pt x="3815" y="74"/>
                    </a:lnTo>
                    <a:lnTo>
                      <a:pt x="3895" y="50"/>
                    </a:lnTo>
                    <a:lnTo>
                      <a:pt x="3973" y="30"/>
                    </a:lnTo>
                    <a:lnTo>
                      <a:pt x="4051" y="14"/>
                    </a:lnTo>
                    <a:lnTo>
                      <a:pt x="4125" y="4"/>
                    </a:lnTo>
                    <a:lnTo>
                      <a:pt x="41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711958" y="3431285"/>
            <a:ext cx="3435437" cy="2538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378281" y="3431285"/>
            <a:ext cx="3435437" cy="2538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044605" y="3431285"/>
            <a:ext cx="3435437" cy="2538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269991" y="3849551"/>
            <a:ext cx="2319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Update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269991" y="4204070"/>
            <a:ext cx="2319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69%</a:t>
            </a:r>
            <a:endParaRPr lang="en-US" sz="7200" dirty="0" smtClean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70715" y="5479234"/>
            <a:ext cx="2328951" cy="119395"/>
            <a:chOff x="2006222" y="-733800"/>
            <a:chExt cx="2372059" cy="514972"/>
          </a:xfrm>
        </p:grpSpPr>
        <p:sp>
          <p:nvSpPr>
            <p:cNvPr id="13" name="Rounded Rectangle 12"/>
            <p:cNvSpPr/>
            <p:nvPr/>
          </p:nvSpPr>
          <p:spPr>
            <a:xfrm>
              <a:off x="2006222" y="-733800"/>
              <a:ext cx="2372059" cy="51497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006222" y="-733800"/>
              <a:ext cx="1645920" cy="51497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931524" y="5479234"/>
            <a:ext cx="2328951" cy="119395"/>
            <a:chOff x="2006222" y="-733800"/>
            <a:chExt cx="2372059" cy="514972"/>
          </a:xfrm>
        </p:grpSpPr>
        <p:sp>
          <p:nvSpPr>
            <p:cNvPr id="62" name="Rounded Rectangle 61"/>
            <p:cNvSpPr/>
            <p:nvPr/>
          </p:nvSpPr>
          <p:spPr>
            <a:xfrm>
              <a:off x="2006222" y="-733800"/>
              <a:ext cx="2372059" cy="51497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006222" y="-733800"/>
              <a:ext cx="838193" cy="51497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628098" y="5479233"/>
            <a:ext cx="2328951" cy="119395"/>
            <a:chOff x="2006222" y="-733800"/>
            <a:chExt cx="2372059" cy="514972"/>
          </a:xfrm>
        </p:grpSpPr>
        <p:sp>
          <p:nvSpPr>
            <p:cNvPr id="65" name="Rounded Rectangle 64"/>
            <p:cNvSpPr/>
            <p:nvPr/>
          </p:nvSpPr>
          <p:spPr>
            <a:xfrm>
              <a:off x="2006222" y="-733800"/>
              <a:ext cx="2372059" cy="51497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006222" y="-733800"/>
              <a:ext cx="2048915" cy="51497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4936314" y="3867330"/>
            <a:ext cx="2319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Widget Update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936314" y="4221849"/>
            <a:ext cx="2319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27%</a:t>
            </a:r>
            <a:endParaRPr lang="en-US" sz="7200" dirty="0" smtClean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602638" y="3856961"/>
            <a:ext cx="2319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 Update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602638" y="4211480"/>
            <a:ext cx="2319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7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86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434A54"/>
      </a:dk1>
      <a:lt1>
        <a:sysClr val="window" lastClr="FFFFFF"/>
      </a:lt1>
      <a:dk2>
        <a:srgbClr val="656D78"/>
      </a:dk2>
      <a:lt2>
        <a:srgbClr val="E6E9EE"/>
      </a:lt2>
      <a:accent1>
        <a:srgbClr val="DB4453"/>
      </a:accent1>
      <a:accent2>
        <a:srgbClr val="F6BB43"/>
      </a:accent2>
      <a:accent3>
        <a:srgbClr val="36BC9B"/>
      </a:accent3>
      <a:accent4>
        <a:srgbClr val="3BAEDA"/>
      </a:accent4>
      <a:accent5>
        <a:srgbClr val="967BDC"/>
      </a:accent5>
      <a:accent6>
        <a:srgbClr val="48495E"/>
      </a:accent6>
      <a:hlink>
        <a:srgbClr val="66FFFF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1B5F33-6B1C-48BE-B802-98AE68A684BA}"/>
</file>

<file path=customXml/itemProps2.xml><?xml version="1.0" encoding="utf-8"?>
<ds:datastoreItem xmlns:ds="http://schemas.openxmlformats.org/officeDocument/2006/customXml" ds:itemID="{0BB2077C-0200-4A11-8418-392B296A6A03}"/>
</file>

<file path=customXml/itemProps3.xml><?xml version="1.0" encoding="utf-8"?>
<ds:datastoreItem xmlns:ds="http://schemas.openxmlformats.org/officeDocument/2006/customXml" ds:itemID="{47CA5FF1-90C7-41C5-A6DC-DACAD02AB3F5}"/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555</Words>
  <Application>Microsoft Office PowerPoint</Application>
  <PresentationFormat>Widescreen</PresentationFormat>
  <Paragraphs>225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Julian</cp:lastModifiedBy>
  <cp:revision>61</cp:revision>
  <dcterms:created xsi:type="dcterms:W3CDTF">2014-12-13T19:27:42Z</dcterms:created>
  <dcterms:modified xsi:type="dcterms:W3CDTF">2014-12-15T14:52:31Z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