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charts/style1.xml" ContentType="application/vnd.ms-office.chartstyle+xml"/>
  <Override PartName="/ppt/charts/colors1.xml" ContentType="application/vnd.ms-office.chartcolor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en-US" baseline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Price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2404384"/>
        <c:axId val="262404944"/>
      </c:barChart>
      <c:catAx>
        <c:axId val="262404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2404944"/>
        <c:crosses val="autoZero"/>
        <c:auto val="1"/>
        <c:lblAlgn val="ctr"/>
        <c:lblOffset val="100"/>
        <c:noMultiLvlLbl val="0"/>
      </c:catAx>
      <c:valAx>
        <c:axId val="26240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6240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880FF-A622-49CB-87D3-69AFA604C723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352B6-0872-4A2D-856D-4594189B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6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E35-2026-4BC4-B68D-1B2369D9E748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BF6-64D9-4942-B651-40CB414A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E35-2026-4BC4-B68D-1B2369D9E748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BF6-64D9-4942-B651-40CB414A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1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E35-2026-4BC4-B68D-1B2369D9E748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BF6-64D9-4942-B651-40CB414A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E35-2026-4BC4-B68D-1B2369D9E748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BF6-64D9-4942-B651-40CB414A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E35-2026-4BC4-B68D-1B2369D9E748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BF6-64D9-4942-B651-40CB414A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5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E35-2026-4BC4-B68D-1B2369D9E748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BF6-64D9-4942-B651-40CB414A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E35-2026-4BC4-B68D-1B2369D9E748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BF6-64D9-4942-B651-40CB414A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E35-2026-4BC4-B68D-1B2369D9E748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BF6-64D9-4942-B651-40CB414A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E35-2026-4BC4-B68D-1B2369D9E748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BF6-64D9-4942-B651-40CB414A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8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E35-2026-4BC4-B68D-1B2369D9E748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BF6-64D9-4942-B651-40CB414A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E35-2026-4BC4-B68D-1B2369D9E748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7BF6-64D9-4942-B651-40CB414A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3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7CE35-2026-4BC4-B68D-1B2369D9E748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17BF6-64D9-4942-B651-40CB414AD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8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/>
        </p:nvSpPr>
        <p:spPr>
          <a:xfrm>
            <a:off x="8017807" y="3643955"/>
            <a:ext cx="2282639" cy="2958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8016903" y="3644171"/>
            <a:ext cx="2270097" cy="6214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65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723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535193" y="1288228"/>
            <a:ext cx="182880" cy="914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2353" y="0"/>
            <a:ext cx="11519647" cy="94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79468" y="220474"/>
            <a:ext cx="2039688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11319155" y="185456"/>
            <a:ext cx="574675" cy="581025"/>
          </a:xfrm>
          <a:custGeom>
            <a:avLst/>
            <a:gdLst>
              <a:gd name="T0" fmla="*/ 1295 w 3259"/>
              <a:gd name="T1" fmla="*/ 2003 h 3294"/>
              <a:gd name="T2" fmla="*/ 1156 w 3259"/>
              <a:gd name="T3" fmla="*/ 2083 h 3294"/>
              <a:gd name="T4" fmla="*/ 959 w 3259"/>
              <a:gd name="T5" fmla="*/ 2158 h 3294"/>
              <a:gd name="T6" fmla="*/ 829 w 3259"/>
              <a:gd name="T7" fmla="*/ 2230 h 3294"/>
              <a:gd name="T8" fmla="*/ 744 w 3259"/>
              <a:gd name="T9" fmla="*/ 2381 h 3294"/>
              <a:gd name="T10" fmla="*/ 668 w 3259"/>
              <a:gd name="T11" fmla="*/ 2691 h 3294"/>
              <a:gd name="T12" fmla="*/ 791 w 3259"/>
              <a:gd name="T13" fmla="*/ 2977 h 3294"/>
              <a:gd name="T14" fmla="*/ 1278 w 3259"/>
              <a:gd name="T15" fmla="*/ 3185 h 3294"/>
              <a:gd name="T16" fmla="*/ 1808 w 3259"/>
              <a:gd name="T17" fmla="*/ 3215 h 3294"/>
              <a:gd name="T18" fmla="*/ 2315 w 3259"/>
              <a:gd name="T19" fmla="*/ 3065 h 3294"/>
              <a:gd name="T20" fmla="*/ 2604 w 3259"/>
              <a:gd name="T21" fmla="*/ 2788 h 3294"/>
              <a:gd name="T22" fmla="*/ 2547 w 3259"/>
              <a:gd name="T23" fmla="*/ 2480 h 3294"/>
              <a:gd name="T24" fmla="*/ 2448 w 3259"/>
              <a:gd name="T25" fmla="*/ 2247 h 3294"/>
              <a:gd name="T26" fmla="*/ 2349 w 3259"/>
              <a:gd name="T27" fmla="*/ 2176 h 3294"/>
              <a:gd name="T28" fmla="*/ 2190 w 3259"/>
              <a:gd name="T29" fmla="*/ 2110 h 3294"/>
              <a:gd name="T30" fmla="*/ 2095 w 3259"/>
              <a:gd name="T31" fmla="*/ 2076 h 3294"/>
              <a:gd name="T32" fmla="*/ 1997 w 3259"/>
              <a:gd name="T33" fmla="*/ 2025 h 3294"/>
              <a:gd name="T34" fmla="*/ 1922 w 3259"/>
              <a:gd name="T35" fmla="*/ 1974 h 3294"/>
              <a:gd name="T36" fmla="*/ 1717 w 3259"/>
              <a:gd name="T37" fmla="*/ 2073 h 3294"/>
              <a:gd name="T38" fmla="*/ 1471 w 3259"/>
              <a:gd name="T39" fmla="*/ 2043 h 3294"/>
              <a:gd name="T40" fmla="*/ 1568 w 3259"/>
              <a:gd name="T41" fmla="*/ 697 h 3294"/>
              <a:gd name="T42" fmla="*/ 1509 w 3259"/>
              <a:gd name="T43" fmla="*/ 701 h 3294"/>
              <a:gd name="T44" fmla="*/ 1429 w 3259"/>
              <a:gd name="T45" fmla="*/ 732 h 3294"/>
              <a:gd name="T46" fmla="*/ 1281 w 3259"/>
              <a:gd name="T47" fmla="*/ 847 h 3294"/>
              <a:gd name="T48" fmla="*/ 1197 w 3259"/>
              <a:gd name="T49" fmla="*/ 1001 h 3294"/>
              <a:gd name="T50" fmla="*/ 1187 w 3259"/>
              <a:gd name="T51" fmla="*/ 1126 h 3294"/>
              <a:gd name="T52" fmla="*/ 1202 w 3259"/>
              <a:gd name="T53" fmla="*/ 1311 h 3294"/>
              <a:gd name="T54" fmla="*/ 1176 w 3259"/>
              <a:gd name="T55" fmla="*/ 1384 h 3294"/>
              <a:gd name="T56" fmla="*/ 1209 w 3259"/>
              <a:gd name="T57" fmla="*/ 1520 h 3294"/>
              <a:gd name="T58" fmla="*/ 1272 w 3259"/>
              <a:gd name="T59" fmla="*/ 1699 h 3294"/>
              <a:gd name="T60" fmla="*/ 1443 w 3259"/>
              <a:gd name="T61" fmla="*/ 1930 h 3294"/>
              <a:gd name="T62" fmla="*/ 1667 w 3259"/>
              <a:gd name="T63" fmla="*/ 2001 h 3294"/>
              <a:gd name="T64" fmla="*/ 1896 w 3259"/>
              <a:gd name="T65" fmla="*/ 1859 h 3294"/>
              <a:gd name="T66" fmla="*/ 2037 w 3259"/>
              <a:gd name="T67" fmla="*/ 1600 h 3294"/>
              <a:gd name="T68" fmla="*/ 2085 w 3259"/>
              <a:gd name="T69" fmla="*/ 1471 h 3294"/>
              <a:gd name="T70" fmla="*/ 2099 w 3259"/>
              <a:gd name="T71" fmla="*/ 1347 h 3294"/>
              <a:gd name="T72" fmla="*/ 2082 w 3259"/>
              <a:gd name="T73" fmla="*/ 1293 h 3294"/>
              <a:gd name="T74" fmla="*/ 2107 w 3259"/>
              <a:gd name="T75" fmla="*/ 1100 h 3294"/>
              <a:gd name="T76" fmla="*/ 2031 w 3259"/>
              <a:gd name="T77" fmla="*/ 890 h 3294"/>
              <a:gd name="T78" fmla="*/ 1936 w 3259"/>
              <a:gd name="T79" fmla="*/ 809 h 3294"/>
              <a:gd name="T80" fmla="*/ 1683 w 3259"/>
              <a:gd name="T81" fmla="*/ 717 h 3294"/>
              <a:gd name="T82" fmla="*/ 1574 w 3259"/>
              <a:gd name="T83" fmla="*/ 696 h 3294"/>
              <a:gd name="T84" fmla="*/ 2031 w 3259"/>
              <a:gd name="T85" fmla="*/ 51 h 3294"/>
              <a:gd name="T86" fmla="*/ 2561 w 3259"/>
              <a:gd name="T87" fmla="*/ 295 h 3294"/>
              <a:gd name="T88" fmla="*/ 2967 w 3259"/>
              <a:gd name="T89" fmla="*/ 706 h 3294"/>
              <a:gd name="T90" fmla="*/ 3209 w 3259"/>
              <a:gd name="T91" fmla="*/ 1242 h 3294"/>
              <a:gd name="T92" fmla="*/ 3247 w 3259"/>
              <a:gd name="T93" fmla="*/ 1854 h 3294"/>
              <a:gd name="T94" fmla="*/ 3069 w 3259"/>
              <a:gd name="T95" fmla="*/ 2421 h 3294"/>
              <a:gd name="T96" fmla="*/ 2711 w 3259"/>
              <a:gd name="T97" fmla="*/ 2877 h 3294"/>
              <a:gd name="T98" fmla="*/ 2218 w 3259"/>
              <a:gd name="T99" fmla="*/ 3182 h 3294"/>
              <a:gd name="T100" fmla="*/ 1630 w 3259"/>
              <a:gd name="T101" fmla="*/ 3294 h 3294"/>
              <a:gd name="T102" fmla="*/ 1042 w 3259"/>
              <a:gd name="T103" fmla="*/ 3182 h 3294"/>
              <a:gd name="T104" fmla="*/ 548 w 3259"/>
              <a:gd name="T105" fmla="*/ 2877 h 3294"/>
              <a:gd name="T106" fmla="*/ 192 w 3259"/>
              <a:gd name="T107" fmla="*/ 2421 h 3294"/>
              <a:gd name="T108" fmla="*/ 13 w 3259"/>
              <a:gd name="T109" fmla="*/ 1854 h 3294"/>
              <a:gd name="T110" fmla="*/ 50 w 3259"/>
              <a:gd name="T111" fmla="*/ 1242 h 3294"/>
              <a:gd name="T112" fmla="*/ 293 w 3259"/>
              <a:gd name="T113" fmla="*/ 706 h 3294"/>
              <a:gd name="T114" fmla="*/ 700 w 3259"/>
              <a:gd name="T115" fmla="*/ 295 h 3294"/>
              <a:gd name="T116" fmla="*/ 1229 w 3259"/>
              <a:gd name="T117" fmla="*/ 51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59" h="3294">
                <a:moveTo>
                  <a:pt x="1347" y="1951"/>
                </a:moveTo>
                <a:lnTo>
                  <a:pt x="1337" y="1959"/>
                </a:lnTo>
                <a:lnTo>
                  <a:pt x="1322" y="1974"/>
                </a:lnTo>
                <a:lnTo>
                  <a:pt x="1309" y="1988"/>
                </a:lnTo>
                <a:lnTo>
                  <a:pt x="1299" y="1999"/>
                </a:lnTo>
                <a:lnTo>
                  <a:pt x="1295" y="2003"/>
                </a:lnTo>
                <a:lnTo>
                  <a:pt x="1290" y="2007"/>
                </a:lnTo>
                <a:lnTo>
                  <a:pt x="1285" y="2010"/>
                </a:lnTo>
                <a:lnTo>
                  <a:pt x="1257" y="2030"/>
                </a:lnTo>
                <a:lnTo>
                  <a:pt x="1225" y="2048"/>
                </a:lnTo>
                <a:lnTo>
                  <a:pt x="1191" y="2066"/>
                </a:lnTo>
                <a:lnTo>
                  <a:pt x="1156" y="2083"/>
                </a:lnTo>
                <a:lnTo>
                  <a:pt x="1120" y="2099"/>
                </a:lnTo>
                <a:lnTo>
                  <a:pt x="1084" y="2113"/>
                </a:lnTo>
                <a:lnTo>
                  <a:pt x="1049" y="2127"/>
                </a:lnTo>
                <a:lnTo>
                  <a:pt x="1016" y="2138"/>
                </a:lnTo>
                <a:lnTo>
                  <a:pt x="985" y="2148"/>
                </a:lnTo>
                <a:lnTo>
                  <a:pt x="959" y="2158"/>
                </a:lnTo>
                <a:lnTo>
                  <a:pt x="936" y="2165"/>
                </a:lnTo>
                <a:lnTo>
                  <a:pt x="908" y="2177"/>
                </a:lnTo>
                <a:lnTo>
                  <a:pt x="882" y="2191"/>
                </a:lnTo>
                <a:lnTo>
                  <a:pt x="861" y="2204"/>
                </a:lnTo>
                <a:lnTo>
                  <a:pt x="844" y="2218"/>
                </a:lnTo>
                <a:lnTo>
                  <a:pt x="829" y="2230"/>
                </a:lnTo>
                <a:lnTo>
                  <a:pt x="818" y="2240"/>
                </a:lnTo>
                <a:lnTo>
                  <a:pt x="811" y="2248"/>
                </a:lnTo>
                <a:lnTo>
                  <a:pt x="807" y="2254"/>
                </a:lnTo>
                <a:lnTo>
                  <a:pt x="783" y="2293"/>
                </a:lnTo>
                <a:lnTo>
                  <a:pt x="762" y="2335"/>
                </a:lnTo>
                <a:lnTo>
                  <a:pt x="744" y="2381"/>
                </a:lnTo>
                <a:lnTo>
                  <a:pt x="726" y="2431"/>
                </a:lnTo>
                <a:lnTo>
                  <a:pt x="712" y="2481"/>
                </a:lnTo>
                <a:lnTo>
                  <a:pt x="699" y="2534"/>
                </a:lnTo>
                <a:lnTo>
                  <a:pt x="688" y="2587"/>
                </a:lnTo>
                <a:lnTo>
                  <a:pt x="677" y="2639"/>
                </a:lnTo>
                <a:lnTo>
                  <a:pt x="668" y="2691"/>
                </a:lnTo>
                <a:lnTo>
                  <a:pt x="661" y="2740"/>
                </a:lnTo>
                <a:lnTo>
                  <a:pt x="655" y="2788"/>
                </a:lnTo>
                <a:lnTo>
                  <a:pt x="650" y="2832"/>
                </a:lnTo>
                <a:lnTo>
                  <a:pt x="647" y="2872"/>
                </a:lnTo>
                <a:lnTo>
                  <a:pt x="717" y="2927"/>
                </a:lnTo>
                <a:lnTo>
                  <a:pt x="791" y="2977"/>
                </a:lnTo>
                <a:lnTo>
                  <a:pt x="867" y="3024"/>
                </a:lnTo>
                <a:lnTo>
                  <a:pt x="946" y="3065"/>
                </a:lnTo>
                <a:lnTo>
                  <a:pt x="1026" y="3102"/>
                </a:lnTo>
                <a:lnTo>
                  <a:pt x="1108" y="3134"/>
                </a:lnTo>
                <a:lnTo>
                  <a:pt x="1193" y="3162"/>
                </a:lnTo>
                <a:lnTo>
                  <a:pt x="1278" y="3185"/>
                </a:lnTo>
                <a:lnTo>
                  <a:pt x="1365" y="3202"/>
                </a:lnTo>
                <a:lnTo>
                  <a:pt x="1453" y="3215"/>
                </a:lnTo>
                <a:lnTo>
                  <a:pt x="1540" y="3223"/>
                </a:lnTo>
                <a:lnTo>
                  <a:pt x="1630" y="3226"/>
                </a:lnTo>
                <a:lnTo>
                  <a:pt x="1719" y="3223"/>
                </a:lnTo>
                <a:lnTo>
                  <a:pt x="1808" y="3215"/>
                </a:lnTo>
                <a:lnTo>
                  <a:pt x="1895" y="3202"/>
                </a:lnTo>
                <a:lnTo>
                  <a:pt x="1982" y="3185"/>
                </a:lnTo>
                <a:lnTo>
                  <a:pt x="2067" y="3162"/>
                </a:lnTo>
                <a:lnTo>
                  <a:pt x="2151" y="3134"/>
                </a:lnTo>
                <a:lnTo>
                  <a:pt x="2234" y="3102"/>
                </a:lnTo>
                <a:lnTo>
                  <a:pt x="2315" y="3065"/>
                </a:lnTo>
                <a:lnTo>
                  <a:pt x="2393" y="3024"/>
                </a:lnTo>
                <a:lnTo>
                  <a:pt x="2469" y="2977"/>
                </a:lnTo>
                <a:lnTo>
                  <a:pt x="2542" y="2927"/>
                </a:lnTo>
                <a:lnTo>
                  <a:pt x="2614" y="2872"/>
                </a:lnTo>
                <a:lnTo>
                  <a:pt x="2609" y="2832"/>
                </a:lnTo>
                <a:lnTo>
                  <a:pt x="2604" y="2788"/>
                </a:lnTo>
                <a:lnTo>
                  <a:pt x="2598" y="2740"/>
                </a:lnTo>
                <a:lnTo>
                  <a:pt x="2591" y="2690"/>
                </a:lnTo>
                <a:lnTo>
                  <a:pt x="2582" y="2638"/>
                </a:lnTo>
                <a:lnTo>
                  <a:pt x="2572" y="2586"/>
                </a:lnTo>
                <a:lnTo>
                  <a:pt x="2561" y="2533"/>
                </a:lnTo>
                <a:lnTo>
                  <a:pt x="2547" y="2480"/>
                </a:lnTo>
                <a:lnTo>
                  <a:pt x="2532" y="2429"/>
                </a:lnTo>
                <a:lnTo>
                  <a:pt x="2515" y="2379"/>
                </a:lnTo>
                <a:lnTo>
                  <a:pt x="2496" y="2333"/>
                </a:lnTo>
                <a:lnTo>
                  <a:pt x="2475" y="2290"/>
                </a:lnTo>
                <a:lnTo>
                  <a:pt x="2451" y="2251"/>
                </a:lnTo>
                <a:lnTo>
                  <a:pt x="2448" y="2247"/>
                </a:lnTo>
                <a:lnTo>
                  <a:pt x="2441" y="2240"/>
                </a:lnTo>
                <a:lnTo>
                  <a:pt x="2431" y="2230"/>
                </a:lnTo>
                <a:lnTo>
                  <a:pt x="2417" y="2219"/>
                </a:lnTo>
                <a:lnTo>
                  <a:pt x="2398" y="2205"/>
                </a:lnTo>
                <a:lnTo>
                  <a:pt x="2376" y="2191"/>
                </a:lnTo>
                <a:lnTo>
                  <a:pt x="2349" y="2176"/>
                </a:lnTo>
                <a:lnTo>
                  <a:pt x="2318" y="2163"/>
                </a:lnTo>
                <a:lnTo>
                  <a:pt x="2300" y="2158"/>
                </a:lnTo>
                <a:lnTo>
                  <a:pt x="2271" y="2144"/>
                </a:lnTo>
                <a:lnTo>
                  <a:pt x="2242" y="2132"/>
                </a:lnTo>
                <a:lnTo>
                  <a:pt x="2215" y="2121"/>
                </a:lnTo>
                <a:lnTo>
                  <a:pt x="2190" y="2110"/>
                </a:lnTo>
                <a:lnTo>
                  <a:pt x="2168" y="2102"/>
                </a:lnTo>
                <a:lnTo>
                  <a:pt x="2148" y="2095"/>
                </a:lnTo>
                <a:lnTo>
                  <a:pt x="2132" y="2090"/>
                </a:lnTo>
                <a:lnTo>
                  <a:pt x="2121" y="2086"/>
                </a:lnTo>
                <a:lnTo>
                  <a:pt x="2114" y="2083"/>
                </a:lnTo>
                <a:lnTo>
                  <a:pt x="2095" y="2076"/>
                </a:lnTo>
                <a:lnTo>
                  <a:pt x="2077" y="2069"/>
                </a:lnTo>
                <a:lnTo>
                  <a:pt x="2058" y="2061"/>
                </a:lnTo>
                <a:lnTo>
                  <a:pt x="2029" y="2045"/>
                </a:lnTo>
                <a:lnTo>
                  <a:pt x="2004" y="2031"/>
                </a:lnTo>
                <a:lnTo>
                  <a:pt x="1995" y="2027"/>
                </a:lnTo>
                <a:lnTo>
                  <a:pt x="1997" y="2025"/>
                </a:lnTo>
                <a:lnTo>
                  <a:pt x="1981" y="2017"/>
                </a:lnTo>
                <a:lnTo>
                  <a:pt x="1971" y="2011"/>
                </a:lnTo>
                <a:lnTo>
                  <a:pt x="1959" y="2003"/>
                </a:lnTo>
                <a:lnTo>
                  <a:pt x="1946" y="1994"/>
                </a:lnTo>
                <a:lnTo>
                  <a:pt x="1933" y="1984"/>
                </a:lnTo>
                <a:lnTo>
                  <a:pt x="1922" y="1974"/>
                </a:lnTo>
                <a:lnTo>
                  <a:pt x="1904" y="1965"/>
                </a:lnTo>
                <a:lnTo>
                  <a:pt x="1897" y="1971"/>
                </a:lnTo>
                <a:lnTo>
                  <a:pt x="1853" y="2005"/>
                </a:lnTo>
                <a:lnTo>
                  <a:pt x="1808" y="2034"/>
                </a:lnTo>
                <a:lnTo>
                  <a:pt x="1763" y="2057"/>
                </a:lnTo>
                <a:lnTo>
                  <a:pt x="1717" y="2073"/>
                </a:lnTo>
                <a:lnTo>
                  <a:pt x="1671" y="2083"/>
                </a:lnTo>
                <a:lnTo>
                  <a:pt x="1625" y="2087"/>
                </a:lnTo>
                <a:lnTo>
                  <a:pt x="1587" y="2084"/>
                </a:lnTo>
                <a:lnTo>
                  <a:pt x="1549" y="2075"/>
                </a:lnTo>
                <a:lnTo>
                  <a:pt x="1510" y="2062"/>
                </a:lnTo>
                <a:lnTo>
                  <a:pt x="1471" y="2043"/>
                </a:lnTo>
                <a:lnTo>
                  <a:pt x="1432" y="2021"/>
                </a:lnTo>
                <a:lnTo>
                  <a:pt x="1393" y="1992"/>
                </a:lnTo>
                <a:lnTo>
                  <a:pt x="1357" y="1959"/>
                </a:lnTo>
                <a:lnTo>
                  <a:pt x="1347" y="1951"/>
                </a:lnTo>
                <a:close/>
                <a:moveTo>
                  <a:pt x="1574" y="696"/>
                </a:moveTo>
                <a:lnTo>
                  <a:pt x="1568" y="697"/>
                </a:lnTo>
                <a:lnTo>
                  <a:pt x="1559" y="699"/>
                </a:lnTo>
                <a:lnTo>
                  <a:pt x="1550" y="700"/>
                </a:lnTo>
                <a:lnTo>
                  <a:pt x="1542" y="700"/>
                </a:lnTo>
                <a:lnTo>
                  <a:pt x="1542" y="699"/>
                </a:lnTo>
                <a:lnTo>
                  <a:pt x="1514" y="700"/>
                </a:lnTo>
                <a:lnTo>
                  <a:pt x="1509" y="701"/>
                </a:lnTo>
                <a:lnTo>
                  <a:pt x="1495" y="704"/>
                </a:lnTo>
                <a:lnTo>
                  <a:pt x="1483" y="707"/>
                </a:lnTo>
                <a:lnTo>
                  <a:pt x="1474" y="710"/>
                </a:lnTo>
                <a:lnTo>
                  <a:pt x="1463" y="716"/>
                </a:lnTo>
                <a:lnTo>
                  <a:pt x="1448" y="723"/>
                </a:lnTo>
                <a:lnTo>
                  <a:pt x="1429" y="732"/>
                </a:lnTo>
                <a:lnTo>
                  <a:pt x="1408" y="744"/>
                </a:lnTo>
                <a:lnTo>
                  <a:pt x="1384" y="759"/>
                </a:lnTo>
                <a:lnTo>
                  <a:pt x="1359" y="776"/>
                </a:lnTo>
                <a:lnTo>
                  <a:pt x="1332" y="797"/>
                </a:lnTo>
                <a:lnTo>
                  <a:pt x="1307" y="821"/>
                </a:lnTo>
                <a:lnTo>
                  <a:pt x="1281" y="847"/>
                </a:lnTo>
                <a:lnTo>
                  <a:pt x="1257" y="877"/>
                </a:lnTo>
                <a:lnTo>
                  <a:pt x="1235" y="909"/>
                </a:lnTo>
                <a:lnTo>
                  <a:pt x="1216" y="945"/>
                </a:lnTo>
                <a:lnTo>
                  <a:pt x="1201" y="986"/>
                </a:lnTo>
                <a:lnTo>
                  <a:pt x="1199" y="992"/>
                </a:lnTo>
                <a:lnTo>
                  <a:pt x="1197" y="1001"/>
                </a:lnTo>
                <a:lnTo>
                  <a:pt x="1194" y="1013"/>
                </a:lnTo>
                <a:lnTo>
                  <a:pt x="1191" y="1029"/>
                </a:lnTo>
                <a:lnTo>
                  <a:pt x="1189" y="1047"/>
                </a:lnTo>
                <a:lnTo>
                  <a:pt x="1187" y="1070"/>
                </a:lnTo>
                <a:lnTo>
                  <a:pt x="1187" y="1096"/>
                </a:lnTo>
                <a:lnTo>
                  <a:pt x="1187" y="1126"/>
                </a:lnTo>
                <a:lnTo>
                  <a:pt x="1189" y="1160"/>
                </a:lnTo>
                <a:lnTo>
                  <a:pt x="1193" y="1199"/>
                </a:lnTo>
                <a:lnTo>
                  <a:pt x="1198" y="1241"/>
                </a:lnTo>
                <a:lnTo>
                  <a:pt x="1205" y="1289"/>
                </a:lnTo>
                <a:lnTo>
                  <a:pt x="1205" y="1301"/>
                </a:lnTo>
                <a:lnTo>
                  <a:pt x="1202" y="1311"/>
                </a:lnTo>
                <a:lnTo>
                  <a:pt x="1197" y="1322"/>
                </a:lnTo>
                <a:lnTo>
                  <a:pt x="1187" y="1330"/>
                </a:lnTo>
                <a:lnTo>
                  <a:pt x="1184" y="1334"/>
                </a:lnTo>
                <a:lnTo>
                  <a:pt x="1179" y="1346"/>
                </a:lnTo>
                <a:lnTo>
                  <a:pt x="1176" y="1363"/>
                </a:lnTo>
                <a:lnTo>
                  <a:pt x="1176" y="1384"/>
                </a:lnTo>
                <a:lnTo>
                  <a:pt x="1178" y="1407"/>
                </a:lnTo>
                <a:lnTo>
                  <a:pt x="1182" y="1434"/>
                </a:lnTo>
                <a:lnTo>
                  <a:pt x="1189" y="1463"/>
                </a:lnTo>
                <a:lnTo>
                  <a:pt x="1195" y="1486"/>
                </a:lnTo>
                <a:lnTo>
                  <a:pt x="1201" y="1504"/>
                </a:lnTo>
                <a:lnTo>
                  <a:pt x="1209" y="1520"/>
                </a:lnTo>
                <a:lnTo>
                  <a:pt x="1219" y="1532"/>
                </a:lnTo>
                <a:lnTo>
                  <a:pt x="1226" y="1542"/>
                </a:lnTo>
                <a:lnTo>
                  <a:pt x="1230" y="1555"/>
                </a:lnTo>
                <a:lnTo>
                  <a:pt x="1239" y="1604"/>
                </a:lnTo>
                <a:lnTo>
                  <a:pt x="1254" y="1653"/>
                </a:lnTo>
                <a:lnTo>
                  <a:pt x="1272" y="1699"/>
                </a:lnTo>
                <a:lnTo>
                  <a:pt x="1294" y="1744"/>
                </a:lnTo>
                <a:lnTo>
                  <a:pt x="1319" y="1788"/>
                </a:lnTo>
                <a:lnTo>
                  <a:pt x="1347" y="1829"/>
                </a:lnTo>
                <a:lnTo>
                  <a:pt x="1377" y="1866"/>
                </a:lnTo>
                <a:lnTo>
                  <a:pt x="1410" y="1900"/>
                </a:lnTo>
                <a:lnTo>
                  <a:pt x="1443" y="1930"/>
                </a:lnTo>
                <a:lnTo>
                  <a:pt x="1479" y="1956"/>
                </a:lnTo>
                <a:lnTo>
                  <a:pt x="1515" y="1976"/>
                </a:lnTo>
                <a:lnTo>
                  <a:pt x="1552" y="1992"/>
                </a:lnTo>
                <a:lnTo>
                  <a:pt x="1588" y="2001"/>
                </a:lnTo>
                <a:lnTo>
                  <a:pt x="1625" y="2004"/>
                </a:lnTo>
                <a:lnTo>
                  <a:pt x="1667" y="2001"/>
                </a:lnTo>
                <a:lnTo>
                  <a:pt x="1709" y="1991"/>
                </a:lnTo>
                <a:lnTo>
                  <a:pt x="1750" y="1974"/>
                </a:lnTo>
                <a:lnTo>
                  <a:pt x="1789" y="1953"/>
                </a:lnTo>
                <a:lnTo>
                  <a:pt x="1827" y="1926"/>
                </a:lnTo>
                <a:lnTo>
                  <a:pt x="1863" y="1894"/>
                </a:lnTo>
                <a:lnTo>
                  <a:pt x="1896" y="1859"/>
                </a:lnTo>
                <a:lnTo>
                  <a:pt x="1928" y="1821"/>
                </a:lnTo>
                <a:lnTo>
                  <a:pt x="1957" y="1779"/>
                </a:lnTo>
                <a:lnTo>
                  <a:pt x="1982" y="1736"/>
                </a:lnTo>
                <a:lnTo>
                  <a:pt x="2005" y="1692"/>
                </a:lnTo>
                <a:lnTo>
                  <a:pt x="2023" y="1646"/>
                </a:lnTo>
                <a:lnTo>
                  <a:pt x="2037" y="1600"/>
                </a:lnTo>
                <a:lnTo>
                  <a:pt x="2047" y="1555"/>
                </a:lnTo>
                <a:lnTo>
                  <a:pt x="2050" y="1543"/>
                </a:lnTo>
                <a:lnTo>
                  <a:pt x="2058" y="1533"/>
                </a:lnTo>
                <a:lnTo>
                  <a:pt x="2070" y="1517"/>
                </a:lnTo>
                <a:lnTo>
                  <a:pt x="2079" y="1496"/>
                </a:lnTo>
                <a:lnTo>
                  <a:pt x="2085" y="1471"/>
                </a:lnTo>
                <a:lnTo>
                  <a:pt x="2092" y="1441"/>
                </a:lnTo>
                <a:lnTo>
                  <a:pt x="2097" y="1414"/>
                </a:lnTo>
                <a:lnTo>
                  <a:pt x="2100" y="1393"/>
                </a:lnTo>
                <a:lnTo>
                  <a:pt x="2101" y="1374"/>
                </a:lnTo>
                <a:lnTo>
                  <a:pt x="2100" y="1359"/>
                </a:lnTo>
                <a:lnTo>
                  <a:pt x="2099" y="1347"/>
                </a:lnTo>
                <a:lnTo>
                  <a:pt x="2096" y="1339"/>
                </a:lnTo>
                <a:lnTo>
                  <a:pt x="2093" y="1334"/>
                </a:lnTo>
                <a:lnTo>
                  <a:pt x="2088" y="1326"/>
                </a:lnTo>
                <a:lnTo>
                  <a:pt x="2083" y="1316"/>
                </a:lnTo>
                <a:lnTo>
                  <a:pt x="2081" y="1304"/>
                </a:lnTo>
                <a:lnTo>
                  <a:pt x="2082" y="1293"/>
                </a:lnTo>
                <a:lnTo>
                  <a:pt x="2089" y="1266"/>
                </a:lnTo>
                <a:lnTo>
                  <a:pt x="2095" y="1237"/>
                </a:lnTo>
                <a:lnTo>
                  <a:pt x="2100" y="1205"/>
                </a:lnTo>
                <a:lnTo>
                  <a:pt x="2105" y="1171"/>
                </a:lnTo>
                <a:lnTo>
                  <a:pt x="2107" y="1136"/>
                </a:lnTo>
                <a:lnTo>
                  <a:pt x="2107" y="1100"/>
                </a:lnTo>
                <a:lnTo>
                  <a:pt x="2103" y="1063"/>
                </a:lnTo>
                <a:lnTo>
                  <a:pt x="2097" y="1026"/>
                </a:lnTo>
                <a:lnTo>
                  <a:pt x="2087" y="990"/>
                </a:lnTo>
                <a:lnTo>
                  <a:pt x="2074" y="955"/>
                </a:lnTo>
                <a:lnTo>
                  <a:pt x="2056" y="922"/>
                </a:lnTo>
                <a:lnTo>
                  <a:pt x="2031" y="890"/>
                </a:lnTo>
                <a:lnTo>
                  <a:pt x="2026" y="883"/>
                </a:lnTo>
                <a:lnTo>
                  <a:pt x="2016" y="872"/>
                </a:lnTo>
                <a:lnTo>
                  <a:pt x="2002" y="859"/>
                </a:lnTo>
                <a:lnTo>
                  <a:pt x="1985" y="843"/>
                </a:lnTo>
                <a:lnTo>
                  <a:pt x="1963" y="827"/>
                </a:lnTo>
                <a:lnTo>
                  <a:pt x="1936" y="809"/>
                </a:lnTo>
                <a:lnTo>
                  <a:pt x="1905" y="792"/>
                </a:lnTo>
                <a:lnTo>
                  <a:pt x="1868" y="776"/>
                </a:lnTo>
                <a:lnTo>
                  <a:pt x="1827" y="762"/>
                </a:lnTo>
                <a:lnTo>
                  <a:pt x="1755" y="737"/>
                </a:lnTo>
                <a:lnTo>
                  <a:pt x="1717" y="726"/>
                </a:lnTo>
                <a:lnTo>
                  <a:pt x="1683" y="717"/>
                </a:lnTo>
                <a:lnTo>
                  <a:pt x="1654" y="709"/>
                </a:lnTo>
                <a:lnTo>
                  <a:pt x="1627" y="704"/>
                </a:lnTo>
                <a:lnTo>
                  <a:pt x="1607" y="700"/>
                </a:lnTo>
                <a:lnTo>
                  <a:pt x="1590" y="697"/>
                </a:lnTo>
                <a:lnTo>
                  <a:pt x="1579" y="696"/>
                </a:lnTo>
                <a:lnTo>
                  <a:pt x="1574" y="696"/>
                </a:lnTo>
                <a:close/>
                <a:moveTo>
                  <a:pt x="1630" y="0"/>
                </a:moveTo>
                <a:lnTo>
                  <a:pt x="1630" y="0"/>
                </a:lnTo>
                <a:lnTo>
                  <a:pt x="1733" y="3"/>
                </a:lnTo>
                <a:lnTo>
                  <a:pt x="1834" y="12"/>
                </a:lnTo>
                <a:lnTo>
                  <a:pt x="1933" y="29"/>
                </a:lnTo>
                <a:lnTo>
                  <a:pt x="2031" y="51"/>
                </a:lnTo>
                <a:lnTo>
                  <a:pt x="2126" y="77"/>
                </a:lnTo>
                <a:lnTo>
                  <a:pt x="2218" y="111"/>
                </a:lnTo>
                <a:lnTo>
                  <a:pt x="2309" y="150"/>
                </a:lnTo>
                <a:lnTo>
                  <a:pt x="2395" y="193"/>
                </a:lnTo>
                <a:lnTo>
                  <a:pt x="2479" y="242"/>
                </a:lnTo>
                <a:lnTo>
                  <a:pt x="2561" y="295"/>
                </a:lnTo>
                <a:lnTo>
                  <a:pt x="2638" y="354"/>
                </a:lnTo>
                <a:lnTo>
                  <a:pt x="2711" y="417"/>
                </a:lnTo>
                <a:lnTo>
                  <a:pt x="2782" y="483"/>
                </a:lnTo>
                <a:lnTo>
                  <a:pt x="2847" y="554"/>
                </a:lnTo>
                <a:lnTo>
                  <a:pt x="2909" y="628"/>
                </a:lnTo>
                <a:lnTo>
                  <a:pt x="2967" y="706"/>
                </a:lnTo>
                <a:lnTo>
                  <a:pt x="3020" y="789"/>
                </a:lnTo>
                <a:lnTo>
                  <a:pt x="3069" y="873"/>
                </a:lnTo>
                <a:lnTo>
                  <a:pt x="3111" y="961"/>
                </a:lnTo>
                <a:lnTo>
                  <a:pt x="3149" y="1053"/>
                </a:lnTo>
                <a:lnTo>
                  <a:pt x="3182" y="1145"/>
                </a:lnTo>
                <a:lnTo>
                  <a:pt x="3209" y="1242"/>
                </a:lnTo>
                <a:lnTo>
                  <a:pt x="3231" y="1340"/>
                </a:lnTo>
                <a:lnTo>
                  <a:pt x="3247" y="1440"/>
                </a:lnTo>
                <a:lnTo>
                  <a:pt x="3256" y="1543"/>
                </a:lnTo>
                <a:lnTo>
                  <a:pt x="3259" y="1646"/>
                </a:lnTo>
                <a:lnTo>
                  <a:pt x="3256" y="1751"/>
                </a:lnTo>
                <a:lnTo>
                  <a:pt x="3247" y="1854"/>
                </a:lnTo>
                <a:lnTo>
                  <a:pt x="3231" y="1954"/>
                </a:lnTo>
                <a:lnTo>
                  <a:pt x="3209" y="2052"/>
                </a:lnTo>
                <a:lnTo>
                  <a:pt x="3182" y="2147"/>
                </a:lnTo>
                <a:lnTo>
                  <a:pt x="3149" y="2241"/>
                </a:lnTo>
                <a:lnTo>
                  <a:pt x="3111" y="2332"/>
                </a:lnTo>
                <a:lnTo>
                  <a:pt x="3069" y="2421"/>
                </a:lnTo>
                <a:lnTo>
                  <a:pt x="3020" y="2505"/>
                </a:lnTo>
                <a:lnTo>
                  <a:pt x="2967" y="2587"/>
                </a:lnTo>
                <a:lnTo>
                  <a:pt x="2909" y="2665"/>
                </a:lnTo>
                <a:lnTo>
                  <a:pt x="2847" y="2740"/>
                </a:lnTo>
                <a:lnTo>
                  <a:pt x="2782" y="2810"/>
                </a:lnTo>
                <a:lnTo>
                  <a:pt x="2711" y="2877"/>
                </a:lnTo>
                <a:lnTo>
                  <a:pt x="2638" y="2940"/>
                </a:lnTo>
                <a:lnTo>
                  <a:pt x="2561" y="2998"/>
                </a:lnTo>
                <a:lnTo>
                  <a:pt x="2479" y="3052"/>
                </a:lnTo>
                <a:lnTo>
                  <a:pt x="2395" y="3100"/>
                </a:lnTo>
                <a:lnTo>
                  <a:pt x="2309" y="3144"/>
                </a:lnTo>
                <a:lnTo>
                  <a:pt x="2218" y="3182"/>
                </a:lnTo>
                <a:lnTo>
                  <a:pt x="2126" y="3215"/>
                </a:lnTo>
                <a:lnTo>
                  <a:pt x="2031" y="3243"/>
                </a:lnTo>
                <a:lnTo>
                  <a:pt x="1933" y="3265"/>
                </a:lnTo>
                <a:lnTo>
                  <a:pt x="1834" y="3280"/>
                </a:lnTo>
                <a:lnTo>
                  <a:pt x="1733" y="3291"/>
                </a:lnTo>
                <a:lnTo>
                  <a:pt x="1630" y="3294"/>
                </a:lnTo>
                <a:lnTo>
                  <a:pt x="1527" y="3291"/>
                </a:lnTo>
                <a:lnTo>
                  <a:pt x="1426" y="3280"/>
                </a:lnTo>
                <a:lnTo>
                  <a:pt x="1326" y="3265"/>
                </a:lnTo>
                <a:lnTo>
                  <a:pt x="1229" y="3243"/>
                </a:lnTo>
                <a:lnTo>
                  <a:pt x="1134" y="3215"/>
                </a:lnTo>
                <a:lnTo>
                  <a:pt x="1042" y="3182"/>
                </a:lnTo>
                <a:lnTo>
                  <a:pt x="952" y="3144"/>
                </a:lnTo>
                <a:lnTo>
                  <a:pt x="864" y="3100"/>
                </a:lnTo>
                <a:lnTo>
                  <a:pt x="780" y="3052"/>
                </a:lnTo>
                <a:lnTo>
                  <a:pt x="700" y="2998"/>
                </a:lnTo>
                <a:lnTo>
                  <a:pt x="622" y="2940"/>
                </a:lnTo>
                <a:lnTo>
                  <a:pt x="548" y="2877"/>
                </a:lnTo>
                <a:lnTo>
                  <a:pt x="478" y="2810"/>
                </a:lnTo>
                <a:lnTo>
                  <a:pt x="412" y="2740"/>
                </a:lnTo>
                <a:lnTo>
                  <a:pt x="350" y="2665"/>
                </a:lnTo>
                <a:lnTo>
                  <a:pt x="293" y="2587"/>
                </a:lnTo>
                <a:lnTo>
                  <a:pt x="240" y="2505"/>
                </a:lnTo>
                <a:lnTo>
                  <a:pt x="192" y="2421"/>
                </a:lnTo>
                <a:lnTo>
                  <a:pt x="148" y="2332"/>
                </a:lnTo>
                <a:lnTo>
                  <a:pt x="110" y="2241"/>
                </a:lnTo>
                <a:lnTo>
                  <a:pt x="78" y="2147"/>
                </a:lnTo>
                <a:lnTo>
                  <a:pt x="50" y="2052"/>
                </a:lnTo>
                <a:lnTo>
                  <a:pt x="29" y="1954"/>
                </a:lnTo>
                <a:lnTo>
                  <a:pt x="13" y="1854"/>
                </a:lnTo>
                <a:lnTo>
                  <a:pt x="3" y="1751"/>
                </a:lnTo>
                <a:lnTo>
                  <a:pt x="0" y="1646"/>
                </a:lnTo>
                <a:lnTo>
                  <a:pt x="3" y="1543"/>
                </a:lnTo>
                <a:lnTo>
                  <a:pt x="13" y="1440"/>
                </a:lnTo>
                <a:lnTo>
                  <a:pt x="29" y="1340"/>
                </a:lnTo>
                <a:lnTo>
                  <a:pt x="50" y="1242"/>
                </a:lnTo>
                <a:lnTo>
                  <a:pt x="78" y="1145"/>
                </a:lnTo>
                <a:lnTo>
                  <a:pt x="110" y="1053"/>
                </a:lnTo>
                <a:lnTo>
                  <a:pt x="148" y="961"/>
                </a:lnTo>
                <a:lnTo>
                  <a:pt x="192" y="873"/>
                </a:lnTo>
                <a:lnTo>
                  <a:pt x="240" y="789"/>
                </a:lnTo>
                <a:lnTo>
                  <a:pt x="293" y="706"/>
                </a:lnTo>
                <a:lnTo>
                  <a:pt x="350" y="628"/>
                </a:lnTo>
                <a:lnTo>
                  <a:pt x="412" y="554"/>
                </a:lnTo>
                <a:lnTo>
                  <a:pt x="478" y="483"/>
                </a:lnTo>
                <a:lnTo>
                  <a:pt x="548" y="417"/>
                </a:lnTo>
                <a:lnTo>
                  <a:pt x="622" y="354"/>
                </a:lnTo>
                <a:lnTo>
                  <a:pt x="700" y="295"/>
                </a:lnTo>
                <a:lnTo>
                  <a:pt x="780" y="242"/>
                </a:lnTo>
                <a:lnTo>
                  <a:pt x="864" y="193"/>
                </a:lnTo>
                <a:lnTo>
                  <a:pt x="952" y="150"/>
                </a:lnTo>
                <a:lnTo>
                  <a:pt x="1042" y="111"/>
                </a:lnTo>
                <a:lnTo>
                  <a:pt x="1134" y="77"/>
                </a:lnTo>
                <a:lnTo>
                  <a:pt x="1229" y="51"/>
                </a:lnTo>
                <a:lnTo>
                  <a:pt x="1326" y="29"/>
                </a:lnTo>
                <a:lnTo>
                  <a:pt x="1426" y="12"/>
                </a:lnTo>
                <a:lnTo>
                  <a:pt x="1527" y="3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67483" y="238886"/>
            <a:ext cx="23918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December 2015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>
            <a:off x="199016" y="185456"/>
            <a:ext cx="274320" cy="238125"/>
          </a:xfrm>
          <a:custGeom>
            <a:avLst/>
            <a:gdLst>
              <a:gd name="T0" fmla="*/ 0 w 3298"/>
              <a:gd name="T1" fmla="*/ 1876 h 2251"/>
              <a:gd name="T2" fmla="*/ 3298 w 3298"/>
              <a:gd name="T3" fmla="*/ 1876 h 2251"/>
              <a:gd name="T4" fmla="*/ 3298 w 3298"/>
              <a:gd name="T5" fmla="*/ 2251 h 2251"/>
              <a:gd name="T6" fmla="*/ 0 w 3298"/>
              <a:gd name="T7" fmla="*/ 2251 h 2251"/>
              <a:gd name="T8" fmla="*/ 0 w 3298"/>
              <a:gd name="T9" fmla="*/ 1876 h 2251"/>
              <a:gd name="T10" fmla="*/ 0 w 3298"/>
              <a:gd name="T11" fmla="*/ 938 h 2251"/>
              <a:gd name="T12" fmla="*/ 3298 w 3298"/>
              <a:gd name="T13" fmla="*/ 938 h 2251"/>
              <a:gd name="T14" fmla="*/ 3298 w 3298"/>
              <a:gd name="T15" fmla="*/ 1313 h 2251"/>
              <a:gd name="T16" fmla="*/ 0 w 3298"/>
              <a:gd name="T17" fmla="*/ 1313 h 2251"/>
              <a:gd name="T18" fmla="*/ 0 w 3298"/>
              <a:gd name="T19" fmla="*/ 938 h 2251"/>
              <a:gd name="T20" fmla="*/ 0 w 3298"/>
              <a:gd name="T21" fmla="*/ 0 h 2251"/>
              <a:gd name="T22" fmla="*/ 3298 w 3298"/>
              <a:gd name="T23" fmla="*/ 0 h 2251"/>
              <a:gd name="T24" fmla="*/ 3298 w 3298"/>
              <a:gd name="T25" fmla="*/ 375 h 2251"/>
              <a:gd name="T26" fmla="*/ 0 w 3298"/>
              <a:gd name="T27" fmla="*/ 375 h 2251"/>
              <a:gd name="T28" fmla="*/ 0 w 3298"/>
              <a:gd name="T2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98" h="2251">
                <a:moveTo>
                  <a:pt x="0" y="1876"/>
                </a:moveTo>
                <a:lnTo>
                  <a:pt x="3298" y="1876"/>
                </a:lnTo>
                <a:lnTo>
                  <a:pt x="3298" y="2251"/>
                </a:lnTo>
                <a:lnTo>
                  <a:pt x="0" y="2251"/>
                </a:lnTo>
                <a:lnTo>
                  <a:pt x="0" y="1876"/>
                </a:lnTo>
                <a:close/>
                <a:moveTo>
                  <a:pt x="0" y="938"/>
                </a:moveTo>
                <a:lnTo>
                  <a:pt x="3298" y="938"/>
                </a:lnTo>
                <a:lnTo>
                  <a:pt x="3298" y="1313"/>
                </a:lnTo>
                <a:lnTo>
                  <a:pt x="0" y="1313"/>
                </a:lnTo>
                <a:lnTo>
                  <a:pt x="0" y="938"/>
                </a:lnTo>
                <a:close/>
                <a:moveTo>
                  <a:pt x="0" y="0"/>
                </a:moveTo>
                <a:lnTo>
                  <a:pt x="3298" y="0"/>
                </a:lnTo>
                <a:lnTo>
                  <a:pt x="3298" y="375"/>
                </a:lnTo>
                <a:lnTo>
                  <a:pt x="0" y="3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192626" y="1169894"/>
            <a:ext cx="280710" cy="262689"/>
          </a:xfrm>
          <a:custGeom>
            <a:avLst/>
            <a:gdLst>
              <a:gd name="T0" fmla="*/ 1689 w 3291"/>
              <a:gd name="T1" fmla="*/ 4 h 3205"/>
              <a:gd name="T2" fmla="*/ 1742 w 3291"/>
              <a:gd name="T3" fmla="*/ 26 h 3205"/>
              <a:gd name="T4" fmla="*/ 3236 w 3291"/>
              <a:gd name="T5" fmla="*/ 1337 h 3205"/>
              <a:gd name="T6" fmla="*/ 3271 w 3291"/>
              <a:gd name="T7" fmla="*/ 1382 h 3205"/>
              <a:gd name="T8" fmla="*/ 3289 w 3291"/>
              <a:gd name="T9" fmla="*/ 1435 h 3205"/>
              <a:gd name="T10" fmla="*/ 3287 w 3291"/>
              <a:gd name="T11" fmla="*/ 1489 h 3205"/>
              <a:gd name="T12" fmla="*/ 3266 w 3291"/>
              <a:gd name="T13" fmla="*/ 1540 h 3205"/>
              <a:gd name="T14" fmla="*/ 3207 w 3291"/>
              <a:gd name="T15" fmla="*/ 1610 h 3205"/>
              <a:gd name="T16" fmla="*/ 3166 w 3291"/>
              <a:gd name="T17" fmla="*/ 1648 h 3205"/>
              <a:gd name="T18" fmla="*/ 3122 w 3291"/>
              <a:gd name="T19" fmla="*/ 1673 h 3205"/>
              <a:gd name="T20" fmla="*/ 3081 w 3291"/>
              <a:gd name="T21" fmla="*/ 1684 h 3205"/>
              <a:gd name="T22" fmla="*/ 3045 w 3291"/>
              <a:gd name="T23" fmla="*/ 1679 h 3205"/>
              <a:gd name="T24" fmla="*/ 3016 w 3291"/>
              <a:gd name="T25" fmla="*/ 1656 h 3205"/>
              <a:gd name="T26" fmla="*/ 2989 w 3291"/>
              <a:gd name="T27" fmla="*/ 1632 h 3205"/>
              <a:gd name="T28" fmla="*/ 2970 w 3291"/>
              <a:gd name="T29" fmla="*/ 1616 h 3205"/>
              <a:gd name="T30" fmla="*/ 2964 w 3291"/>
              <a:gd name="T31" fmla="*/ 1610 h 3205"/>
              <a:gd name="T32" fmla="*/ 2961 w 3291"/>
              <a:gd name="T33" fmla="*/ 3073 h 3205"/>
              <a:gd name="T34" fmla="*/ 2942 w 3291"/>
              <a:gd name="T35" fmla="*/ 3125 h 3205"/>
              <a:gd name="T36" fmla="*/ 2906 w 3291"/>
              <a:gd name="T37" fmla="*/ 3167 h 3205"/>
              <a:gd name="T38" fmla="*/ 2859 w 3291"/>
              <a:gd name="T39" fmla="*/ 3195 h 3205"/>
              <a:gd name="T40" fmla="*/ 2803 w 3291"/>
              <a:gd name="T41" fmla="*/ 3205 h 3205"/>
              <a:gd name="T42" fmla="*/ 2165 w 3291"/>
              <a:gd name="T43" fmla="*/ 3202 h 3205"/>
              <a:gd name="T44" fmla="*/ 2115 w 3291"/>
              <a:gd name="T45" fmla="*/ 3183 h 3205"/>
              <a:gd name="T46" fmla="*/ 2076 w 3291"/>
              <a:gd name="T47" fmla="*/ 3148 h 3205"/>
              <a:gd name="T48" fmla="*/ 2051 w 3291"/>
              <a:gd name="T49" fmla="*/ 3101 h 3205"/>
              <a:gd name="T50" fmla="*/ 2042 w 3291"/>
              <a:gd name="T51" fmla="*/ 3044 h 3205"/>
              <a:gd name="T52" fmla="*/ 1309 w 3291"/>
              <a:gd name="T53" fmla="*/ 2026 h 3205"/>
              <a:gd name="T54" fmla="*/ 1306 w 3291"/>
              <a:gd name="T55" fmla="*/ 3073 h 3205"/>
              <a:gd name="T56" fmla="*/ 1287 w 3291"/>
              <a:gd name="T57" fmla="*/ 3125 h 3205"/>
              <a:gd name="T58" fmla="*/ 1252 w 3291"/>
              <a:gd name="T59" fmla="*/ 3167 h 3205"/>
              <a:gd name="T60" fmla="*/ 1205 w 3291"/>
              <a:gd name="T61" fmla="*/ 3195 h 3205"/>
              <a:gd name="T62" fmla="*/ 1149 w 3291"/>
              <a:gd name="T63" fmla="*/ 3205 h 3205"/>
              <a:gd name="T64" fmla="*/ 545 w 3291"/>
              <a:gd name="T65" fmla="*/ 3203 h 3205"/>
              <a:gd name="T66" fmla="*/ 493 w 3291"/>
              <a:gd name="T67" fmla="*/ 3184 h 3205"/>
              <a:gd name="T68" fmla="*/ 451 w 3291"/>
              <a:gd name="T69" fmla="*/ 3148 h 3205"/>
              <a:gd name="T70" fmla="*/ 423 w 3291"/>
              <a:gd name="T71" fmla="*/ 3101 h 3205"/>
              <a:gd name="T72" fmla="*/ 412 w 3291"/>
              <a:gd name="T73" fmla="*/ 3044 h 3205"/>
              <a:gd name="T74" fmla="*/ 302 w 3291"/>
              <a:gd name="T75" fmla="*/ 1689 h 3205"/>
              <a:gd name="T76" fmla="*/ 257 w 3291"/>
              <a:gd name="T77" fmla="*/ 1715 h 3205"/>
              <a:gd name="T78" fmla="*/ 206 w 3291"/>
              <a:gd name="T79" fmla="*/ 1725 h 3205"/>
              <a:gd name="T80" fmla="*/ 152 w 3291"/>
              <a:gd name="T81" fmla="*/ 1716 h 3205"/>
              <a:gd name="T82" fmla="*/ 103 w 3291"/>
              <a:gd name="T83" fmla="*/ 1691 h 3205"/>
              <a:gd name="T84" fmla="*/ 44 w 3291"/>
              <a:gd name="T85" fmla="*/ 1632 h 3205"/>
              <a:gd name="T86" fmla="*/ 12 w 3291"/>
              <a:gd name="T87" fmla="*/ 1585 h 3205"/>
              <a:gd name="T88" fmla="*/ 0 w 3291"/>
              <a:gd name="T89" fmla="*/ 1532 h 3205"/>
              <a:gd name="T90" fmla="*/ 7 w 3291"/>
              <a:gd name="T91" fmla="*/ 1478 h 3205"/>
              <a:gd name="T92" fmla="*/ 32 w 3291"/>
              <a:gd name="T93" fmla="*/ 1429 h 3205"/>
              <a:gd name="T94" fmla="*/ 1526 w 3291"/>
              <a:gd name="T95" fmla="*/ 45 h 3205"/>
              <a:gd name="T96" fmla="*/ 1575 w 3291"/>
              <a:gd name="T97" fmla="*/ 15 h 3205"/>
              <a:gd name="T98" fmla="*/ 1631 w 3291"/>
              <a:gd name="T99" fmla="*/ 0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91" h="3205">
                <a:moveTo>
                  <a:pt x="1661" y="0"/>
                </a:moveTo>
                <a:lnTo>
                  <a:pt x="1689" y="4"/>
                </a:lnTo>
                <a:lnTo>
                  <a:pt x="1717" y="13"/>
                </a:lnTo>
                <a:lnTo>
                  <a:pt x="1742" y="26"/>
                </a:lnTo>
                <a:lnTo>
                  <a:pt x="1766" y="43"/>
                </a:lnTo>
                <a:lnTo>
                  <a:pt x="3236" y="1337"/>
                </a:lnTo>
                <a:lnTo>
                  <a:pt x="3256" y="1359"/>
                </a:lnTo>
                <a:lnTo>
                  <a:pt x="3271" y="1382"/>
                </a:lnTo>
                <a:lnTo>
                  <a:pt x="3283" y="1408"/>
                </a:lnTo>
                <a:lnTo>
                  <a:pt x="3289" y="1435"/>
                </a:lnTo>
                <a:lnTo>
                  <a:pt x="3291" y="1461"/>
                </a:lnTo>
                <a:lnTo>
                  <a:pt x="3287" y="1489"/>
                </a:lnTo>
                <a:lnTo>
                  <a:pt x="3280" y="1516"/>
                </a:lnTo>
                <a:lnTo>
                  <a:pt x="3266" y="1540"/>
                </a:lnTo>
                <a:lnTo>
                  <a:pt x="3249" y="1564"/>
                </a:lnTo>
                <a:lnTo>
                  <a:pt x="3207" y="1610"/>
                </a:lnTo>
                <a:lnTo>
                  <a:pt x="3187" y="1630"/>
                </a:lnTo>
                <a:lnTo>
                  <a:pt x="3166" y="1648"/>
                </a:lnTo>
                <a:lnTo>
                  <a:pt x="3144" y="1662"/>
                </a:lnTo>
                <a:lnTo>
                  <a:pt x="3122" y="1673"/>
                </a:lnTo>
                <a:lnTo>
                  <a:pt x="3100" y="1681"/>
                </a:lnTo>
                <a:lnTo>
                  <a:pt x="3081" y="1684"/>
                </a:lnTo>
                <a:lnTo>
                  <a:pt x="3062" y="1683"/>
                </a:lnTo>
                <a:lnTo>
                  <a:pt x="3045" y="1679"/>
                </a:lnTo>
                <a:lnTo>
                  <a:pt x="3031" y="1669"/>
                </a:lnTo>
                <a:lnTo>
                  <a:pt x="3016" y="1656"/>
                </a:lnTo>
                <a:lnTo>
                  <a:pt x="3002" y="1643"/>
                </a:lnTo>
                <a:lnTo>
                  <a:pt x="2989" y="1632"/>
                </a:lnTo>
                <a:lnTo>
                  <a:pt x="2978" y="1622"/>
                </a:lnTo>
                <a:lnTo>
                  <a:pt x="2970" y="1616"/>
                </a:lnTo>
                <a:lnTo>
                  <a:pt x="2965" y="1611"/>
                </a:lnTo>
                <a:lnTo>
                  <a:pt x="2964" y="1610"/>
                </a:lnTo>
                <a:lnTo>
                  <a:pt x="2964" y="3044"/>
                </a:lnTo>
                <a:lnTo>
                  <a:pt x="2961" y="3073"/>
                </a:lnTo>
                <a:lnTo>
                  <a:pt x="2954" y="3101"/>
                </a:lnTo>
                <a:lnTo>
                  <a:pt x="2942" y="3125"/>
                </a:lnTo>
                <a:lnTo>
                  <a:pt x="2925" y="3148"/>
                </a:lnTo>
                <a:lnTo>
                  <a:pt x="2906" y="3167"/>
                </a:lnTo>
                <a:lnTo>
                  <a:pt x="2883" y="3183"/>
                </a:lnTo>
                <a:lnTo>
                  <a:pt x="2859" y="3195"/>
                </a:lnTo>
                <a:lnTo>
                  <a:pt x="2832" y="3202"/>
                </a:lnTo>
                <a:lnTo>
                  <a:pt x="2803" y="3205"/>
                </a:lnTo>
                <a:lnTo>
                  <a:pt x="2193" y="3205"/>
                </a:lnTo>
                <a:lnTo>
                  <a:pt x="2165" y="3202"/>
                </a:lnTo>
                <a:lnTo>
                  <a:pt x="2138" y="3195"/>
                </a:lnTo>
                <a:lnTo>
                  <a:pt x="2115" y="3183"/>
                </a:lnTo>
                <a:lnTo>
                  <a:pt x="2093" y="3167"/>
                </a:lnTo>
                <a:lnTo>
                  <a:pt x="2076" y="3148"/>
                </a:lnTo>
                <a:lnTo>
                  <a:pt x="2062" y="3125"/>
                </a:lnTo>
                <a:lnTo>
                  <a:pt x="2051" y="3101"/>
                </a:lnTo>
                <a:lnTo>
                  <a:pt x="2045" y="3073"/>
                </a:lnTo>
                <a:lnTo>
                  <a:pt x="2042" y="3044"/>
                </a:lnTo>
                <a:lnTo>
                  <a:pt x="2042" y="2026"/>
                </a:lnTo>
                <a:lnTo>
                  <a:pt x="1309" y="2026"/>
                </a:lnTo>
                <a:lnTo>
                  <a:pt x="1309" y="3044"/>
                </a:lnTo>
                <a:lnTo>
                  <a:pt x="1306" y="3073"/>
                </a:lnTo>
                <a:lnTo>
                  <a:pt x="1299" y="3101"/>
                </a:lnTo>
                <a:lnTo>
                  <a:pt x="1287" y="3125"/>
                </a:lnTo>
                <a:lnTo>
                  <a:pt x="1272" y="3148"/>
                </a:lnTo>
                <a:lnTo>
                  <a:pt x="1252" y="3167"/>
                </a:lnTo>
                <a:lnTo>
                  <a:pt x="1230" y="3184"/>
                </a:lnTo>
                <a:lnTo>
                  <a:pt x="1205" y="3195"/>
                </a:lnTo>
                <a:lnTo>
                  <a:pt x="1177" y="3203"/>
                </a:lnTo>
                <a:lnTo>
                  <a:pt x="1149" y="3205"/>
                </a:lnTo>
                <a:lnTo>
                  <a:pt x="573" y="3205"/>
                </a:lnTo>
                <a:lnTo>
                  <a:pt x="545" y="3203"/>
                </a:lnTo>
                <a:lnTo>
                  <a:pt x="517" y="3195"/>
                </a:lnTo>
                <a:lnTo>
                  <a:pt x="493" y="3184"/>
                </a:lnTo>
                <a:lnTo>
                  <a:pt x="470" y="3167"/>
                </a:lnTo>
                <a:lnTo>
                  <a:pt x="451" y="3148"/>
                </a:lnTo>
                <a:lnTo>
                  <a:pt x="435" y="3125"/>
                </a:lnTo>
                <a:lnTo>
                  <a:pt x="423" y="3101"/>
                </a:lnTo>
                <a:lnTo>
                  <a:pt x="415" y="3073"/>
                </a:lnTo>
                <a:lnTo>
                  <a:pt x="412" y="3044"/>
                </a:lnTo>
                <a:lnTo>
                  <a:pt x="412" y="1589"/>
                </a:lnTo>
                <a:lnTo>
                  <a:pt x="302" y="1689"/>
                </a:lnTo>
                <a:lnTo>
                  <a:pt x="281" y="1704"/>
                </a:lnTo>
                <a:lnTo>
                  <a:pt x="257" y="1715"/>
                </a:lnTo>
                <a:lnTo>
                  <a:pt x="232" y="1723"/>
                </a:lnTo>
                <a:lnTo>
                  <a:pt x="206" y="1725"/>
                </a:lnTo>
                <a:lnTo>
                  <a:pt x="178" y="1723"/>
                </a:lnTo>
                <a:lnTo>
                  <a:pt x="152" y="1716"/>
                </a:lnTo>
                <a:lnTo>
                  <a:pt x="126" y="1705"/>
                </a:lnTo>
                <a:lnTo>
                  <a:pt x="103" y="1691"/>
                </a:lnTo>
                <a:lnTo>
                  <a:pt x="81" y="1671"/>
                </a:lnTo>
                <a:lnTo>
                  <a:pt x="44" y="1632"/>
                </a:lnTo>
                <a:lnTo>
                  <a:pt x="25" y="1610"/>
                </a:lnTo>
                <a:lnTo>
                  <a:pt x="12" y="1585"/>
                </a:lnTo>
                <a:lnTo>
                  <a:pt x="4" y="1559"/>
                </a:lnTo>
                <a:lnTo>
                  <a:pt x="0" y="1532"/>
                </a:lnTo>
                <a:lnTo>
                  <a:pt x="1" y="1504"/>
                </a:lnTo>
                <a:lnTo>
                  <a:pt x="7" y="1478"/>
                </a:lnTo>
                <a:lnTo>
                  <a:pt x="17" y="1452"/>
                </a:lnTo>
                <a:lnTo>
                  <a:pt x="32" y="1429"/>
                </a:lnTo>
                <a:lnTo>
                  <a:pt x="51" y="1407"/>
                </a:lnTo>
                <a:lnTo>
                  <a:pt x="1526" y="45"/>
                </a:lnTo>
                <a:lnTo>
                  <a:pt x="1550" y="28"/>
                </a:lnTo>
                <a:lnTo>
                  <a:pt x="1575" y="15"/>
                </a:lnTo>
                <a:lnTo>
                  <a:pt x="1603" y="5"/>
                </a:lnTo>
                <a:lnTo>
                  <a:pt x="1631" y="0"/>
                </a:lnTo>
                <a:lnTo>
                  <a:pt x="16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87507" y="1156447"/>
            <a:ext cx="2200605" cy="2395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80737" y="1156447"/>
            <a:ext cx="4518557" cy="23951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07274" y="243425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18:35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21"/>
          <p:cNvSpPr>
            <a:spLocks/>
          </p:cNvSpPr>
          <p:nvPr/>
        </p:nvSpPr>
        <p:spPr bwMode="auto">
          <a:xfrm>
            <a:off x="887507" y="1446030"/>
            <a:ext cx="2200605" cy="2113894"/>
          </a:xfrm>
          <a:custGeom>
            <a:avLst/>
            <a:gdLst>
              <a:gd name="T0" fmla="*/ 1951 w 3498"/>
              <a:gd name="T1" fmla="*/ 16 h 3377"/>
              <a:gd name="T2" fmla="*/ 2161 w 3498"/>
              <a:gd name="T3" fmla="*/ 82 h 3377"/>
              <a:gd name="T4" fmla="*/ 2312 w 3498"/>
              <a:gd name="T5" fmla="*/ 188 h 3377"/>
              <a:gd name="T6" fmla="*/ 2414 w 3498"/>
              <a:gd name="T7" fmla="*/ 322 h 3377"/>
              <a:gd name="T8" fmla="*/ 2475 w 3498"/>
              <a:gd name="T9" fmla="*/ 472 h 3377"/>
              <a:gd name="T10" fmla="*/ 2505 w 3498"/>
              <a:gd name="T11" fmla="*/ 627 h 3377"/>
              <a:gd name="T12" fmla="*/ 2513 w 3498"/>
              <a:gd name="T13" fmla="*/ 774 h 3377"/>
              <a:gd name="T14" fmla="*/ 2508 w 3498"/>
              <a:gd name="T15" fmla="*/ 903 h 3377"/>
              <a:gd name="T16" fmla="*/ 2498 w 3498"/>
              <a:gd name="T17" fmla="*/ 999 h 3377"/>
              <a:gd name="T18" fmla="*/ 2515 w 3498"/>
              <a:gd name="T19" fmla="*/ 1066 h 3377"/>
              <a:gd name="T20" fmla="*/ 2565 w 3498"/>
              <a:gd name="T21" fmla="*/ 1182 h 3377"/>
              <a:gd name="T22" fmla="*/ 2563 w 3498"/>
              <a:gd name="T23" fmla="*/ 1318 h 3377"/>
              <a:gd name="T24" fmla="*/ 2521 w 3498"/>
              <a:gd name="T25" fmla="*/ 1442 h 3377"/>
              <a:gd name="T26" fmla="*/ 2447 w 3498"/>
              <a:gd name="T27" fmla="*/ 1519 h 3377"/>
              <a:gd name="T28" fmla="*/ 2378 w 3498"/>
              <a:gd name="T29" fmla="*/ 1634 h 3377"/>
              <a:gd name="T30" fmla="*/ 2305 w 3498"/>
              <a:gd name="T31" fmla="*/ 1820 h 3377"/>
              <a:gd name="T32" fmla="*/ 2216 w 3498"/>
              <a:gd name="T33" fmla="*/ 1969 h 3377"/>
              <a:gd name="T34" fmla="*/ 2137 w 3498"/>
              <a:gd name="T35" fmla="*/ 2071 h 3377"/>
              <a:gd name="T36" fmla="*/ 2096 w 3498"/>
              <a:gd name="T37" fmla="*/ 2118 h 3377"/>
              <a:gd name="T38" fmla="*/ 2094 w 3498"/>
              <a:gd name="T39" fmla="*/ 2145 h 3377"/>
              <a:gd name="T40" fmla="*/ 2103 w 3498"/>
              <a:gd name="T41" fmla="*/ 2228 h 3377"/>
              <a:gd name="T42" fmla="*/ 2129 w 3498"/>
              <a:gd name="T43" fmla="*/ 2322 h 3377"/>
              <a:gd name="T44" fmla="*/ 2182 w 3498"/>
              <a:gd name="T45" fmla="*/ 2372 h 3377"/>
              <a:gd name="T46" fmla="*/ 2336 w 3498"/>
              <a:gd name="T47" fmla="*/ 2412 h 3377"/>
              <a:gd name="T48" fmla="*/ 2547 w 3498"/>
              <a:gd name="T49" fmla="*/ 2495 h 3377"/>
              <a:gd name="T50" fmla="*/ 2790 w 3498"/>
              <a:gd name="T51" fmla="*/ 2613 h 3377"/>
              <a:gd name="T52" fmla="*/ 3035 w 3498"/>
              <a:gd name="T53" fmla="*/ 2761 h 3377"/>
              <a:gd name="T54" fmla="*/ 3252 w 3498"/>
              <a:gd name="T55" fmla="*/ 2933 h 3377"/>
              <a:gd name="T56" fmla="*/ 3415 w 3498"/>
              <a:gd name="T57" fmla="*/ 3123 h 3377"/>
              <a:gd name="T58" fmla="*/ 3494 w 3498"/>
              <a:gd name="T59" fmla="*/ 3325 h 3377"/>
              <a:gd name="T60" fmla="*/ 14 w 3498"/>
              <a:gd name="T61" fmla="*/ 3274 h 3377"/>
              <a:gd name="T62" fmla="*/ 118 w 3498"/>
              <a:gd name="T63" fmla="*/ 3074 h 3377"/>
              <a:gd name="T64" fmla="*/ 296 w 3498"/>
              <a:gd name="T65" fmla="*/ 2888 h 3377"/>
              <a:gd name="T66" fmla="*/ 523 w 3498"/>
              <a:gd name="T67" fmla="*/ 2722 h 3377"/>
              <a:gd name="T68" fmla="*/ 770 w 3498"/>
              <a:gd name="T69" fmla="*/ 2580 h 3377"/>
              <a:gd name="T70" fmla="*/ 1008 w 3498"/>
              <a:gd name="T71" fmla="*/ 2471 h 3377"/>
              <a:gd name="T72" fmla="*/ 1207 w 3498"/>
              <a:gd name="T73" fmla="*/ 2398 h 3377"/>
              <a:gd name="T74" fmla="*/ 1333 w 3498"/>
              <a:gd name="T75" fmla="*/ 2365 h 3377"/>
              <a:gd name="T76" fmla="*/ 1377 w 3498"/>
              <a:gd name="T77" fmla="*/ 2301 h 3377"/>
              <a:gd name="T78" fmla="*/ 1398 w 3498"/>
              <a:gd name="T79" fmla="*/ 2205 h 3377"/>
              <a:gd name="T80" fmla="*/ 1405 w 3498"/>
              <a:gd name="T81" fmla="*/ 2132 h 3377"/>
              <a:gd name="T82" fmla="*/ 1396 w 3498"/>
              <a:gd name="T83" fmla="*/ 2112 h 3377"/>
              <a:gd name="T84" fmla="*/ 1343 w 3498"/>
              <a:gd name="T85" fmla="*/ 2050 h 3377"/>
              <a:gd name="T86" fmla="*/ 1259 w 3498"/>
              <a:gd name="T87" fmla="*/ 1935 h 3377"/>
              <a:gd name="T88" fmla="*/ 1172 w 3498"/>
              <a:gd name="T89" fmla="*/ 1777 h 3377"/>
              <a:gd name="T90" fmla="*/ 1106 w 3498"/>
              <a:gd name="T91" fmla="*/ 1583 h 3377"/>
              <a:gd name="T92" fmla="*/ 1030 w 3498"/>
              <a:gd name="T93" fmla="*/ 1507 h 3377"/>
              <a:gd name="T94" fmla="*/ 964 w 3498"/>
              <a:gd name="T95" fmla="*/ 1414 h 3377"/>
              <a:gd name="T96" fmla="*/ 930 w 3498"/>
              <a:gd name="T97" fmla="*/ 1284 h 3377"/>
              <a:gd name="T98" fmla="*/ 941 w 3498"/>
              <a:gd name="T99" fmla="*/ 1150 h 3377"/>
              <a:gd name="T100" fmla="*/ 1003 w 3498"/>
              <a:gd name="T101" fmla="*/ 1045 h 3377"/>
              <a:gd name="T102" fmla="*/ 997 w 3498"/>
              <a:gd name="T103" fmla="*/ 979 h 3377"/>
              <a:gd name="T104" fmla="*/ 989 w 3498"/>
              <a:gd name="T105" fmla="*/ 873 h 3377"/>
              <a:gd name="T106" fmla="*/ 985 w 3498"/>
              <a:gd name="T107" fmla="*/ 739 h 3377"/>
              <a:gd name="T108" fmla="*/ 998 w 3498"/>
              <a:gd name="T109" fmla="*/ 589 h 3377"/>
              <a:gd name="T110" fmla="*/ 1035 w 3498"/>
              <a:gd name="T111" fmla="*/ 434 h 3377"/>
              <a:gd name="T112" fmla="*/ 1105 w 3498"/>
              <a:gd name="T113" fmla="*/ 287 h 3377"/>
              <a:gd name="T114" fmla="*/ 1219 w 3498"/>
              <a:gd name="T115" fmla="*/ 159 h 3377"/>
              <a:gd name="T116" fmla="*/ 1385 w 3498"/>
              <a:gd name="T117" fmla="*/ 62 h 3377"/>
              <a:gd name="T118" fmla="*/ 1611 w 3498"/>
              <a:gd name="T119" fmla="*/ 8 h 3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498" h="3377">
                <a:moveTo>
                  <a:pt x="1749" y="0"/>
                </a:moveTo>
                <a:lnTo>
                  <a:pt x="1821" y="2"/>
                </a:lnTo>
                <a:lnTo>
                  <a:pt x="1888" y="8"/>
                </a:lnTo>
                <a:lnTo>
                  <a:pt x="1951" y="16"/>
                </a:lnTo>
                <a:lnTo>
                  <a:pt x="2009" y="28"/>
                </a:lnTo>
                <a:lnTo>
                  <a:pt x="2063" y="44"/>
                </a:lnTo>
                <a:lnTo>
                  <a:pt x="2114" y="62"/>
                </a:lnTo>
                <a:lnTo>
                  <a:pt x="2161" y="82"/>
                </a:lnTo>
                <a:lnTo>
                  <a:pt x="2203" y="105"/>
                </a:lnTo>
                <a:lnTo>
                  <a:pt x="2243" y="131"/>
                </a:lnTo>
                <a:lnTo>
                  <a:pt x="2279" y="159"/>
                </a:lnTo>
                <a:lnTo>
                  <a:pt x="2312" y="188"/>
                </a:lnTo>
                <a:lnTo>
                  <a:pt x="2341" y="219"/>
                </a:lnTo>
                <a:lnTo>
                  <a:pt x="2368" y="252"/>
                </a:lnTo>
                <a:lnTo>
                  <a:pt x="2392" y="287"/>
                </a:lnTo>
                <a:lnTo>
                  <a:pt x="2414" y="322"/>
                </a:lnTo>
                <a:lnTo>
                  <a:pt x="2433" y="358"/>
                </a:lnTo>
                <a:lnTo>
                  <a:pt x="2449" y="396"/>
                </a:lnTo>
                <a:lnTo>
                  <a:pt x="2463" y="434"/>
                </a:lnTo>
                <a:lnTo>
                  <a:pt x="2475" y="472"/>
                </a:lnTo>
                <a:lnTo>
                  <a:pt x="2486" y="512"/>
                </a:lnTo>
                <a:lnTo>
                  <a:pt x="2493" y="550"/>
                </a:lnTo>
                <a:lnTo>
                  <a:pt x="2501" y="589"/>
                </a:lnTo>
                <a:lnTo>
                  <a:pt x="2505" y="627"/>
                </a:lnTo>
                <a:lnTo>
                  <a:pt x="2509" y="666"/>
                </a:lnTo>
                <a:lnTo>
                  <a:pt x="2511" y="703"/>
                </a:lnTo>
                <a:lnTo>
                  <a:pt x="2512" y="739"/>
                </a:lnTo>
                <a:lnTo>
                  <a:pt x="2513" y="774"/>
                </a:lnTo>
                <a:lnTo>
                  <a:pt x="2512" y="809"/>
                </a:lnTo>
                <a:lnTo>
                  <a:pt x="2511" y="842"/>
                </a:lnTo>
                <a:lnTo>
                  <a:pt x="2510" y="873"/>
                </a:lnTo>
                <a:lnTo>
                  <a:pt x="2508" y="903"/>
                </a:lnTo>
                <a:lnTo>
                  <a:pt x="2506" y="930"/>
                </a:lnTo>
                <a:lnTo>
                  <a:pt x="2503" y="956"/>
                </a:lnTo>
                <a:lnTo>
                  <a:pt x="2501" y="979"/>
                </a:lnTo>
                <a:lnTo>
                  <a:pt x="2498" y="999"/>
                </a:lnTo>
                <a:lnTo>
                  <a:pt x="2496" y="1018"/>
                </a:lnTo>
                <a:lnTo>
                  <a:pt x="2495" y="1032"/>
                </a:lnTo>
                <a:lnTo>
                  <a:pt x="2494" y="1045"/>
                </a:lnTo>
                <a:lnTo>
                  <a:pt x="2515" y="1066"/>
                </a:lnTo>
                <a:lnTo>
                  <a:pt x="2533" y="1092"/>
                </a:lnTo>
                <a:lnTo>
                  <a:pt x="2547" y="1120"/>
                </a:lnTo>
                <a:lnTo>
                  <a:pt x="2558" y="1150"/>
                </a:lnTo>
                <a:lnTo>
                  <a:pt x="2565" y="1182"/>
                </a:lnTo>
                <a:lnTo>
                  <a:pt x="2569" y="1215"/>
                </a:lnTo>
                <a:lnTo>
                  <a:pt x="2570" y="1250"/>
                </a:lnTo>
                <a:lnTo>
                  <a:pt x="2567" y="1284"/>
                </a:lnTo>
                <a:lnTo>
                  <a:pt x="2563" y="1318"/>
                </a:lnTo>
                <a:lnTo>
                  <a:pt x="2556" y="1351"/>
                </a:lnTo>
                <a:lnTo>
                  <a:pt x="2546" y="1384"/>
                </a:lnTo>
                <a:lnTo>
                  <a:pt x="2535" y="1414"/>
                </a:lnTo>
                <a:lnTo>
                  <a:pt x="2521" y="1442"/>
                </a:lnTo>
                <a:lnTo>
                  <a:pt x="2505" y="1467"/>
                </a:lnTo>
                <a:lnTo>
                  <a:pt x="2487" y="1488"/>
                </a:lnTo>
                <a:lnTo>
                  <a:pt x="2468" y="1507"/>
                </a:lnTo>
                <a:lnTo>
                  <a:pt x="2447" y="1519"/>
                </a:lnTo>
                <a:lnTo>
                  <a:pt x="2425" y="1528"/>
                </a:lnTo>
                <a:lnTo>
                  <a:pt x="2403" y="1531"/>
                </a:lnTo>
                <a:lnTo>
                  <a:pt x="2392" y="1583"/>
                </a:lnTo>
                <a:lnTo>
                  <a:pt x="2378" y="1634"/>
                </a:lnTo>
                <a:lnTo>
                  <a:pt x="2364" y="1684"/>
                </a:lnTo>
                <a:lnTo>
                  <a:pt x="2346" y="1731"/>
                </a:lnTo>
                <a:lnTo>
                  <a:pt x="2325" y="1777"/>
                </a:lnTo>
                <a:lnTo>
                  <a:pt x="2305" y="1820"/>
                </a:lnTo>
                <a:lnTo>
                  <a:pt x="2283" y="1860"/>
                </a:lnTo>
                <a:lnTo>
                  <a:pt x="2261" y="1900"/>
                </a:lnTo>
                <a:lnTo>
                  <a:pt x="2238" y="1935"/>
                </a:lnTo>
                <a:lnTo>
                  <a:pt x="2216" y="1969"/>
                </a:lnTo>
                <a:lnTo>
                  <a:pt x="2195" y="1999"/>
                </a:lnTo>
                <a:lnTo>
                  <a:pt x="2175" y="2026"/>
                </a:lnTo>
                <a:lnTo>
                  <a:pt x="2155" y="2050"/>
                </a:lnTo>
                <a:lnTo>
                  <a:pt x="2137" y="2071"/>
                </a:lnTo>
                <a:lnTo>
                  <a:pt x="2123" y="2088"/>
                </a:lnTo>
                <a:lnTo>
                  <a:pt x="2111" y="2102"/>
                </a:lnTo>
                <a:lnTo>
                  <a:pt x="2101" y="2112"/>
                </a:lnTo>
                <a:lnTo>
                  <a:pt x="2096" y="2118"/>
                </a:lnTo>
                <a:lnTo>
                  <a:pt x="2094" y="2120"/>
                </a:lnTo>
                <a:lnTo>
                  <a:pt x="2094" y="2123"/>
                </a:lnTo>
                <a:lnTo>
                  <a:pt x="2094" y="2132"/>
                </a:lnTo>
                <a:lnTo>
                  <a:pt x="2094" y="2145"/>
                </a:lnTo>
                <a:lnTo>
                  <a:pt x="2095" y="2162"/>
                </a:lnTo>
                <a:lnTo>
                  <a:pt x="2097" y="2183"/>
                </a:lnTo>
                <a:lnTo>
                  <a:pt x="2099" y="2205"/>
                </a:lnTo>
                <a:lnTo>
                  <a:pt x="2103" y="2228"/>
                </a:lnTo>
                <a:lnTo>
                  <a:pt x="2108" y="2253"/>
                </a:lnTo>
                <a:lnTo>
                  <a:pt x="2113" y="2277"/>
                </a:lnTo>
                <a:lnTo>
                  <a:pt x="2120" y="2301"/>
                </a:lnTo>
                <a:lnTo>
                  <a:pt x="2129" y="2322"/>
                </a:lnTo>
                <a:lnTo>
                  <a:pt x="2140" y="2340"/>
                </a:lnTo>
                <a:lnTo>
                  <a:pt x="2151" y="2355"/>
                </a:lnTo>
                <a:lnTo>
                  <a:pt x="2166" y="2365"/>
                </a:lnTo>
                <a:lnTo>
                  <a:pt x="2182" y="2372"/>
                </a:lnTo>
                <a:lnTo>
                  <a:pt x="2213" y="2377"/>
                </a:lnTo>
                <a:lnTo>
                  <a:pt x="2250" y="2387"/>
                </a:lnTo>
                <a:lnTo>
                  <a:pt x="2290" y="2398"/>
                </a:lnTo>
                <a:lnTo>
                  <a:pt x="2336" y="2412"/>
                </a:lnTo>
                <a:lnTo>
                  <a:pt x="2384" y="2429"/>
                </a:lnTo>
                <a:lnTo>
                  <a:pt x="2436" y="2449"/>
                </a:lnTo>
                <a:lnTo>
                  <a:pt x="2491" y="2471"/>
                </a:lnTo>
                <a:lnTo>
                  <a:pt x="2547" y="2495"/>
                </a:lnTo>
                <a:lnTo>
                  <a:pt x="2607" y="2522"/>
                </a:lnTo>
                <a:lnTo>
                  <a:pt x="2667" y="2550"/>
                </a:lnTo>
                <a:lnTo>
                  <a:pt x="2728" y="2580"/>
                </a:lnTo>
                <a:lnTo>
                  <a:pt x="2790" y="2613"/>
                </a:lnTo>
                <a:lnTo>
                  <a:pt x="2852" y="2647"/>
                </a:lnTo>
                <a:lnTo>
                  <a:pt x="2914" y="2683"/>
                </a:lnTo>
                <a:lnTo>
                  <a:pt x="2974" y="2722"/>
                </a:lnTo>
                <a:lnTo>
                  <a:pt x="3035" y="2761"/>
                </a:lnTo>
                <a:lnTo>
                  <a:pt x="3092" y="2802"/>
                </a:lnTo>
                <a:lnTo>
                  <a:pt x="3148" y="2844"/>
                </a:lnTo>
                <a:lnTo>
                  <a:pt x="3201" y="2888"/>
                </a:lnTo>
                <a:lnTo>
                  <a:pt x="3252" y="2933"/>
                </a:lnTo>
                <a:lnTo>
                  <a:pt x="3299" y="2979"/>
                </a:lnTo>
                <a:lnTo>
                  <a:pt x="3342" y="3026"/>
                </a:lnTo>
                <a:lnTo>
                  <a:pt x="3381" y="3074"/>
                </a:lnTo>
                <a:lnTo>
                  <a:pt x="3415" y="3123"/>
                </a:lnTo>
                <a:lnTo>
                  <a:pt x="3443" y="3172"/>
                </a:lnTo>
                <a:lnTo>
                  <a:pt x="3467" y="3223"/>
                </a:lnTo>
                <a:lnTo>
                  <a:pt x="3484" y="3274"/>
                </a:lnTo>
                <a:lnTo>
                  <a:pt x="3494" y="3325"/>
                </a:lnTo>
                <a:lnTo>
                  <a:pt x="3498" y="3377"/>
                </a:lnTo>
                <a:lnTo>
                  <a:pt x="0" y="3377"/>
                </a:lnTo>
                <a:lnTo>
                  <a:pt x="3" y="3325"/>
                </a:lnTo>
                <a:lnTo>
                  <a:pt x="14" y="3274"/>
                </a:lnTo>
                <a:lnTo>
                  <a:pt x="32" y="3223"/>
                </a:lnTo>
                <a:lnTo>
                  <a:pt x="54" y="3172"/>
                </a:lnTo>
                <a:lnTo>
                  <a:pt x="84" y="3123"/>
                </a:lnTo>
                <a:lnTo>
                  <a:pt x="118" y="3074"/>
                </a:lnTo>
                <a:lnTo>
                  <a:pt x="156" y="3026"/>
                </a:lnTo>
                <a:lnTo>
                  <a:pt x="200" y="2979"/>
                </a:lnTo>
                <a:lnTo>
                  <a:pt x="246" y="2933"/>
                </a:lnTo>
                <a:lnTo>
                  <a:pt x="296" y="2888"/>
                </a:lnTo>
                <a:lnTo>
                  <a:pt x="350" y="2844"/>
                </a:lnTo>
                <a:lnTo>
                  <a:pt x="406" y="2802"/>
                </a:lnTo>
                <a:lnTo>
                  <a:pt x="464" y="2761"/>
                </a:lnTo>
                <a:lnTo>
                  <a:pt x="523" y="2722"/>
                </a:lnTo>
                <a:lnTo>
                  <a:pt x="584" y="2683"/>
                </a:lnTo>
                <a:lnTo>
                  <a:pt x="647" y="2647"/>
                </a:lnTo>
                <a:lnTo>
                  <a:pt x="708" y="2613"/>
                </a:lnTo>
                <a:lnTo>
                  <a:pt x="770" y="2580"/>
                </a:lnTo>
                <a:lnTo>
                  <a:pt x="831" y="2550"/>
                </a:lnTo>
                <a:lnTo>
                  <a:pt x="892" y="2522"/>
                </a:lnTo>
                <a:lnTo>
                  <a:pt x="950" y="2495"/>
                </a:lnTo>
                <a:lnTo>
                  <a:pt x="1008" y="2471"/>
                </a:lnTo>
                <a:lnTo>
                  <a:pt x="1062" y="2449"/>
                </a:lnTo>
                <a:lnTo>
                  <a:pt x="1114" y="2429"/>
                </a:lnTo>
                <a:lnTo>
                  <a:pt x="1163" y="2412"/>
                </a:lnTo>
                <a:lnTo>
                  <a:pt x="1207" y="2398"/>
                </a:lnTo>
                <a:lnTo>
                  <a:pt x="1249" y="2387"/>
                </a:lnTo>
                <a:lnTo>
                  <a:pt x="1285" y="2377"/>
                </a:lnTo>
                <a:lnTo>
                  <a:pt x="1317" y="2372"/>
                </a:lnTo>
                <a:lnTo>
                  <a:pt x="1333" y="2365"/>
                </a:lnTo>
                <a:lnTo>
                  <a:pt x="1346" y="2355"/>
                </a:lnTo>
                <a:lnTo>
                  <a:pt x="1359" y="2340"/>
                </a:lnTo>
                <a:lnTo>
                  <a:pt x="1369" y="2322"/>
                </a:lnTo>
                <a:lnTo>
                  <a:pt x="1377" y="2301"/>
                </a:lnTo>
                <a:lnTo>
                  <a:pt x="1385" y="2277"/>
                </a:lnTo>
                <a:lnTo>
                  <a:pt x="1391" y="2253"/>
                </a:lnTo>
                <a:lnTo>
                  <a:pt x="1395" y="2228"/>
                </a:lnTo>
                <a:lnTo>
                  <a:pt x="1398" y="2205"/>
                </a:lnTo>
                <a:lnTo>
                  <a:pt x="1401" y="2183"/>
                </a:lnTo>
                <a:lnTo>
                  <a:pt x="1403" y="2162"/>
                </a:lnTo>
                <a:lnTo>
                  <a:pt x="1404" y="2145"/>
                </a:lnTo>
                <a:lnTo>
                  <a:pt x="1405" y="2132"/>
                </a:lnTo>
                <a:lnTo>
                  <a:pt x="1405" y="2123"/>
                </a:lnTo>
                <a:lnTo>
                  <a:pt x="1405" y="2120"/>
                </a:lnTo>
                <a:lnTo>
                  <a:pt x="1403" y="2118"/>
                </a:lnTo>
                <a:lnTo>
                  <a:pt x="1396" y="2112"/>
                </a:lnTo>
                <a:lnTo>
                  <a:pt x="1388" y="2102"/>
                </a:lnTo>
                <a:lnTo>
                  <a:pt x="1375" y="2088"/>
                </a:lnTo>
                <a:lnTo>
                  <a:pt x="1360" y="2071"/>
                </a:lnTo>
                <a:lnTo>
                  <a:pt x="1343" y="2050"/>
                </a:lnTo>
                <a:lnTo>
                  <a:pt x="1324" y="2026"/>
                </a:lnTo>
                <a:lnTo>
                  <a:pt x="1304" y="1999"/>
                </a:lnTo>
                <a:lnTo>
                  <a:pt x="1282" y="1969"/>
                </a:lnTo>
                <a:lnTo>
                  <a:pt x="1259" y="1935"/>
                </a:lnTo>
                <a:lnTo>
                  <a:pt x="1237" y="1900"/>
                </a:lnTo>
                <a:lnTo>
                  <a:pt x="1215" y="1860"/>
                </a:lnTo>
                <a:lnTo>
                  <a:pt x="1193" y="1820"/>
                </a:lnTo>
                <a:lnTo>
                  <a:pt x="1172" y="1777"/>
                </a:lnTo>
                <a:lnTo>
                  <a:pt x="1153" y="1731"/>
                </a:lnTo>
                <a:lnTo>
                  <a:pt x="1135" y="1684"/>
                </a:lnTo>
                <a:lnTo>
                  <a:pt x="1119" y="1634"/>
                </a:lnTo>
                <a:lnTo>
                  <a:pt x="1106" y="1583"/>
                </a:lnTo>
                <a:lnTo>
                  <a:pt x="1096" y="1531"/>
                </a:lnTo>
                <a:lnTo>
                  <a:pt x="1072" y="1528"/>
                </a:lnTo>
                <a:lnTo>
                  <a:pt x="1051" y="1519"/>
                </a:lnTo>
                <a:lnTo>
                  <a:pt x="1030" y="1507"/>
                </a:lnTo>
                <a:lnTo>
                  <a:pt x="1011" y="1488"/>
                </a:lnTo>
                <a:lnTo>
                  <a:pt x="994" y="1467"/>
                </a:lnTo>
                <a:lnTo>
                  <a:pt x="978" y="1442"/>
                </a:lnTo>
                <a:lnTo>
                  <a:pt x="964" y="1414"/>
                </a:lnTo>
                <a:lnTo>
                  <a:pt x="951" y="1384"/>
                </a:lnTo>
                <a:lnTo>
                  <a:pt x="942" y="1351"/>
                </a:lnTo>
                <a:lnTo>
                  <a:pt x="935" y="1318"/>
                </a:lnTo>
                <a:lnTo>
                  <a:pt x="930" y="1284"/>
                </a:lnTo>
                <a:lnTo>
                  <a:pt x="928" y="1250"/>
                </a:lnTo>
                <a:lnTo>
                  <a:pt x="929" y="1215"/>
                </a:lnTo>
                <a:lnTo>
                  <a:pt x="933" y="1182"/>
                </a:lnTo>
                <a:lnTo>
                  <a:pt x="941" y="1150"/>
                </a:lnTo>
                <a:lnTo>
                  <a:pt x="950" y="1120"/>
                </a:lnTo>
                <a:lnTo>
                  <a:pt x="965" y="1092"/>
                </a:lnTo>
                <a:lnTo>
                  <a:pt x="982" y="1066"/>
                </a:lnTo>
                <a:lnTo>
                  <a:pt x="1003" y="1045"/>
                </a:lnTo>
                <a:lnTo>
                  <a:pt x="1003" y="1032"/>
                </a:lnTo>
                <a:lnTo>
                  <a:pt x="1001" y="1018"/>
                </a:lnTo>
                <a:lnTo>
                  <a:pt x="1000" y="999"/>
                </a:lnTo>
                <a:lnTo>
                  <a:pt x="997" y="979"/>
                </a:lnTo>
                <a:lnTo>
                  <a:pt x="995" y="956"/>
                </a:lnTo>
                <a:lnTo>
                  <a:pt x="993" y="930"/>
                </a:lnTo>
                <a:lnTo>
                  <a:pt x="991" y="903"/>
                </a:lnTo>
                <a:lnTo>
                  <a:pt x="989" y="873"/>
                </a:lnTo>
                <a:lnTo>
                  <a:pt x="986" y="842"/>
                </a:lnTo>
                <a:lnTo>
                  <a:pt x="985" y="809"/>
                </a:lnTo>
                <a:lnTo>
                  <a:pt x="985" y="774"/>
                </a:lnTo>
                <a:lnTo>
                  <a:pt x="985" y="739"/>
                </a:lnTo>
                <a:lnTo>
                  <a:pt x="986" y="703"/>
                </a:lnTo>
                <a:lnTo>
                  <a:pt x="990" y="666"/>
                </a:lnTo>
                <a:lnTo>
                  <a:pt x="993" y="627"/>
                </a:lnTo>
                <a:lnTo>
                  <a:pt x="998" y="589"/>
                </a:lnTo>
                <a:lnTo>
                  <a:pt x="1004" y="550"/>
                </a:lnTo>
                <a:lnTo>
                  <a:pt x="1013" y="512"/>
                </a:lnTo>
                <a:lnTo>
                  <a:pt x="1023" y="472"/>
                </a:lnTo>
                <a:lnTo>
                  <a:pt x="1035" y="434"/>
                </a:lnTo>
                <a:lnTo>
                  <a:pt x="1049" y="396"/>
                </a:lnTo>
                <a:lnTo>
                  <a:pt x="1066" y="358"/>
                </a:lnTo>
                <a:lnTo>
                  <a:pt x="1084" y="322"/>
                </a:lnTo>
                <a:lnTo>
                  <a:pt x="1105" y="287"/>
                </a:lnTo>
                <a:lnTo>
                  <a:pt x="1130" y="252"/>
                </a:lnTo>
                <a:lnTo>
                  <a:pt x="1156" y="219"/>
                </a:lnTo>
                <a:lnTo>
                  <a:pt x="1186" y="188"/>
                </a:lnTo>
                <a:lnTo>
                  <a:pt x="1219" y="159"/>
                </a:lnTo>
                <a:lnTo>
                  <a:pt x="1255" y="131"/>
                </a:lnTo>
                <a:lnTo>
                  <a:pt x="1294" y="105"/>
                </a:lnTo>
                <a:lnTo>
                  <a:pt x="1338" y="82"/>
                </a:lnTo>
                <a:lnTo>
                  <a:pt x="1385" y="62"/>
                </a:lnTo>
                <a:lnTo>
                  <a:pt x="1435" y="44"/>
                </a:lnTo>
                <a:lnTo>
                  <a:pt x="1489" y="28"/>
                </a:lnTo>
                <a:lnTo>
                  <a:pt x="1548" y="16"/>
                </a:lnTo>
                <a:lnTo>
                  <a:pt x="1611" y="8"/>
                </a:lnTo>
                <a:lnTo>
                  <a:pt x="1678" y="2"/>
                </a:lnTo>
                <a:lnTo>
                  <a:pt x="1749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7506" y="3078411"/>
            <a:ext cx="2200605" cy="443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cap="all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en-US" sz="2400" cap="all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87506" y="3661086"/>
            <a:ext cx="6911788" cy="29414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8"/>
          <p:cNvGrpSpPr>
            <a:grpSpLocks noChangeAspect="1"/>
          </p:cNvGrpSpPr>
          <p:nvPr/>
        </p:nvGrpSpPr>
        <p:grpSpPr bwMode="auto">
          <a:xfrm>
            <a:off x="1222371" y="4109987"/>
            <a:ext cx="4116731" cy="2049612"/>
            <a:chOff x="-2508" y="-1001"/>
            <a:chExt cx="12698" cy="6322"/>
          </a:xfrm>
          <a:solidFill>
            <a:schemeClr val="bg1"/>
          </a:solidFill>
        </p:grpSpPr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4964" y="3519"/>
              <a:ext cx="257" cy="494"/>
            </a:xfrm>
            <a:custGeom>
              <a:avLst/>
              <a:gdLst>
                <a:gd name="T0" fmla="*/ 88 w 109"/>
                <a:gd name="T1" fmla="*/ 0 h 209"/>
                <a:gd name="T2" fmla="*/ 84 w 109"/>
                <a:gd name="T3" fmla="*/ 15 h 209"/>
                <a:gd name="T4" fmla="*/ 48 w 109"/>
                <a:gd name="T5" fmla="*/ 51 h 209"/>
                <a:gd name="T6" fmla="*/ 13 w 109"/>
                <a:gd name="T7" fmla="*/ 84 h 209"/>
                <a:gd name="T8" fmla="*/ 21 w 109"/>
                <a:gd name="T9" fmla="*/ 112 h 209"/>
                <a:gd name="T10" fmla="*/ 11 w 109"/>
                <a:gd name="T11" fmla="*/ 135 h 209"/>
                <a:gd name="T12" fmla="*/ 0 w 109"/>
                <a:gd name="T13" fmla="*/ 146 h 209"/>
                <a:gd name="T14" fmla="*/ 6 w 109"/>
                <a:gd name="T15" fmla="*/ 167 h 209"/>
                <a:gd name="T16" fmla="*/ 5 w 109"/>
                <a:gd name="T17" fmla="*/ 180 h 209"/>
                <a:gd name="T18" fmla="*/ 30 w 109"/>
                <a:gd name="T19" fmla="*/ 209 h 209"/>
                <a:gd name="T20" fmla="*/ 77 w 109"/>
                <a:gd name="T21" fmla="*/ 150 h 209"/>
                <a:gd name="T22" fmla="*/ 100 w 109"/>
                <a:gd name="T23" fmla="*/ 55 h 209"/>
                <a:gd name="T24" fmla="*/ 109 w 109"/>
                <a:gd name="T25" fmla="*/ 58 h 209"/>
                <a:gd name="T26" fmla="*/ 109 w 109"/>
                <a:gd name="T27" fmla="*/ 50 h 209"/>
                <a:gd name="T28" fmla="*/ 88 w 109"/>
                <a:gd name="T2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09">
                  <a:moveTo>
                    <a:pt x="88" y="0"/>
                  </a:moveTo>
                  <a:cubicBezTo>
                    <a:pt x="86" y="4"/>
                    <a:pt x="87" y="13"/>
                    <a:pt x="84" y="15"/>
                  </a:cubicBezTo>
                  <a:cubicBezTo>
                    <a:pt x="76" y="24"/>
                    <a:pt x="60" y="44"/>
                    <a:pt x="48" y="51"/>
                  </a:cubicBezTo>
                  <a:cubicBezTo>
                    <a:pt x="32" y="60"/>
                    <a:pt x="13" y="58"/>
                    <a:pt x="13" y="84"/>
                  </a:cubicBezTo>
                  <a:cubicBezTo>
                    <a:pt x="13" y="93"/>
                    <a:pt x="21" y="106"/>
                    <a:pt x="21" y="112"/>
                  </a:cubicBezTo>
                  <a:cubicBezTo>
                    <a:pt x="21" y="113"/>
                    <a:pt x="11" y="135"/>
                    <a:pt x="11" y="135"/>
                  </a:cubicBezTo>
                  <a:cubicBezTo>
                    <a:pt x="10" y="135"/>
                    <a:pt x="0" y="144"/>
                    <a:pt x="0" y="146"/>
                  </a:cubicBezTo>
                  <a:cubicBezTo>
                    <a:pt x="0" y="154"/>
                    <a:pt x="0" y="162"/>
                    <a:pt x="6" y="167"/>
                  </a:cubicBezTo>
                  <a:cubicBezTo>
                    <a:pt x="7" y="171"/>
                    <a:pt x="5" y="173"/>
                    <a:pt x="5" y="180"/>
                  </a:cubicBezTo>
                  <a:cubicBezTo>
                    <a:pt x="5" y="194"/>
                    <a:pt x="17" y="209"/>
                    <a:pt x="30" y="209"/>
                  </a:cubicBezTo>
                  <a:cubicBezTo>
                    <a:pt x="62" y="209"/>
                    <a:pt x="67" y="174"/>
                    <a:pt x="77" y="150"/>
                  </a:cubicBezTo>
                  <a:cubicBezTo>
                    <a:pt x="88" y="120"/>
                    <a:pt x="100" y="94"/>
                    <a:pt x="100" y="55"/>
                  </a:cubicBezTo>
                  <a:cubicBezTo>
                    <a:pt x="101" y="55"/>
                    <a:pt x="107" y="57"/>
                    <a:pt x="109" y="58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04" y="36"/>
                    <a:pt x="106" y="2"/>
                    <a:pt x="8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2829" y="1672"/>
              <a:ext cx="2426" cy="2710"/>
            </a:xfrm>
            <a:custGeom>
              <a:avLst/>
              <a:gdLst>
                <a:gd name="T0" fmla="*/ 384 w 1026"/>
                <a:gd name="T1" fmla="*/ 8 h 1146"/>
                <a:gd name="T2" fmla="*/ 346 w 1026"/>
                <a:gd name="T3" fmla="*/ 12 h 1146"/>
                <a:gd name="T4" fmla="*/ 244 w 1026"/>
                <a:gd name="T5" fmla="*/ 32 h 1146"/>
                <a:gd name="T6" fmla="*/ 180 w 1026"/>
                <a:gd name="T7" fmla="*/ 28 h 1146"/>
                <a:gd name="T8" fmla="*/ 170 w 1026"/>
                <a:gd name="T9" fmla="*/ 43 h 1146"/>
                <a:gd name="T10" fmla="*/ 116 w 1026"/>
                <a:gd name="T11" fmla="*/ 134 h 1146"/>
                <a:gd name="T12" fmla="*/ 62 w 1026"/>
                <a:gd name="T13" fmla="*/ 172 h 1146"/>
                <a:gd name="T14" fmla="*/ 12 w 1026"/>
                <a:gd name="T15" fmla="*/ 263 h 1146"/>
                <a:gd name="T16" fmla="*/ 0 w 1026"/>
                <a:gd name="T17" fmla="*/ 370 h 1146"/>
                <a:gd name="T18" fmla="*/ 11 w 1026"/>
                <a:gd name="T19" fmla="*/ 404 h 1146"/>
                <a:gd name="T20" fmla="*/ 16 w 1026"/>
                <a:gd name="T21" fmla="*/ 412 h 1146"/>
                <a:gd name="T22" fmla="*/ 74 w 1026"/>
                <a:gd name="T23" fmla="*/ 480 h 1146"/>
                <a:gd name="T24" fmla="*/ 146 w 1026"/>
                <a:gd name="T25" fmla="*/ 530 h 1146"/>
                <a:gd name="T26" fmla="*/ 228 w 1026"/>
                <a:gd name="T27" fmla="*/ 527 h 1146"/>
                <a:gd name="T28" fmla="*/ 313 w 1026"/>
                <a:gd name="T29" fmla="*/ 499 h 1146"/>
                <a:gd name="T30" fmla="*/ 376 w 1026"/>
                <a:gd name="T31" fmla="*/ 530 h 1146"/>
                <a:gd name="T32" fmla="*/ 404 w 1026"/>
                <a:gd name="T33" fmla="*/ 578 h 1146"/>
                <a:gd name="T34" fmla="*/ 392 w 1026"/>
                <a:gd name="T35" fmla="*/ 607 h 1146"/>
                <a:gd name="T36" fmla="*/ 445 w 1026"/>
                <a:gd name="T37" fmla="*/ 700 h 1146"/>
                <a:gd name="T38" fmla="*/ 465 w 1026"/>
                <a:gd name="T39" fmla="*/ 774 h 1146"/>
                <a:gd name="T40" fmla="*/ 462 w 1026"/>
                <a:gd name="T41" fmla="*/ 927 h 1146"/>
                <a:gd name="T42" fmla="*/ 473 w 1026"/>
                <a:gd name="T43" fmla="*/ 959 h 1146"/>
                <a:gd name="T44" fmla="*/ 533 w 1026"/>
                <a:gd name="T45" fmla="*/ 1097 h 1146"/>
                <a:gd name="T46" fmla="*/ 536 w 1026"/>
                <a:gd name="T47" fmla="*/ 1138 h 1146"/>
                <a:gd name="T48" fmla="*/ 558 w 1026"/>
                <a:gd name="T49" fmla="*/ 1146 h 1146"/>
                <a:gd name="T50" fmla="*/ 628 w 1026"/>
                <a:gd name="T51" fmla="*/ 1135 h 1146"/>
                <a:gd name="T52" fmla="*/ 668 w 1026"/>
                <a:gd name="T53" fmla="*/ 1122 h 1146"/>
                <a:gd name="T54" fmla="*/ 730 w 1026"/>
                <a:gd name="T55" fmla="*/ 1046 h 1146"/>
                <a:gd name="T56" fmla="*/ 743 w 1026"/>
                <a:gd name="T57" fmla="*/ 1002 h 1146"/>
                <a:gd name="T58" fmla="*/ 785 w 1026"/>
                <a:gd name="T59" fmla="*/ 973 h 1146"/>
                <a:gd name="T60" fmla="*/ 775 w 1026"/>
                <a:gd name="T61" fmla="*/ 907 h 1146"/>
                <a:gd name="T62" fmla="*/ 866 w 1026"/>
                <a:gd name="T63" fmla="*/ 820 h 1146"/>
                <a:gd name="T64" fmla="*/ 863 w 1026"/>
                <a:gd name="T65" fmla="*/ 776 h 1146"/>
                <a:gd name="T66" fmla="*/ 867 w 1026"/>
                <a:gd name="T67" fmla="*/ 755 h 1146"/>
                <a:gd name="T68" fmla="*/ 843 w 1026"/>
                <a:gd name="T69" fmla="*/ 679 h 1146"/>
                <a:gd name="T70" fmla="*/ 946 w 1026"/>
                <a:gd name="T71" fmla="*/ 564 h 1146"/>
                <a:gd name="T72" fmla="*/ 1026 w 1026"/>
                <a:gd name="T73" fmla="*/ 422 h 1146"/>
                <a:gd name="T74" fmla="*/ 964 w 1026"/>
                <a:gd name="T75" fmla="*/ 430 h 1146"/>
                <a:gd name="T76" fmla="*/ 955 w 1026"/>
                <a:gd name="T77" fmla="*/ 429 h 1146"/>
                <a:gd name="T78" fmla="*/ 943 w 1026"/>
                <a:gd name="T79" fmla="*/ 430 h 1146"/>
                <a:gd name="T80" fmla="*/ 904 w 1026"/>
                <a:gd name="T81" fmla="*/ 416 h 1146"/>
                <a:gd name="T82" fmla="*/ 874 w 1026"/>
                <a:gd name="T83" fmla="*/ 371 h 1146"/>
                <a:gd name="T84" fmla="*/ 837 w 1026"/>
                <a:gd name="T85" fmla="*/ 320 h 1146"/>
                <a:gd name="T86" fmla="*/ 813 w 1026"/>
                <a:gd name="T87" fmla="*/ 267 h 1146"/>
                <a:gd name="T88" fmla="*/ 742 w 1026"/>
                <a:gd name="T89" fmla="*/ 138 h 1146"/>
                <a:gd name="T90" fmla="*/ 771 w 1026"/>
                <a:gd name="T91" fmla="*/ 163 h 1146"/>
                <a:gd name="T92" fmla="*/ 781 w 1026"/>
                <a:gd name="T93" fmla="*/ 130 h 1146"/>
                <a:gd name="T94" fmla="*/ 771 w 1026"/>
                <a:gd name="T95" fmla="*/ 106 h 1146"/>
                <a:gd name="T96" fmla="*/ 729 w 1026"/>
                <a:gd name="T97" fmla="*/ 103 h 1146"/>
                <a:gd name="T98" fmla="*/ 631 w 1026"/>
                <a:gd name="T99" fmla="*/ 97 h 1146"/>
                <a:gd name="T100" fmla="*/ 598 w 1026"/>
                <a:gd name="T101" fmla="*/ 79 h 1146"/>
                <a:gd name="T102" fmla="*/ 585 w 1026"/>
                <a:gd name="T103" fmla="*/ 78 h 1146"/>
                <a:gd name="T104" fmla="*/ 556 w 1026"/>
                <a:gd name="T105" fmla="*/ 111 h 1146"/>
                <a:gd name="T106" fmla="*/ 460 w 1026"/>
                <a:gd name="T107" fmla="*/ 77 h 1146"/>
                <a:gd name="T108" fmla="*/ 421 w 1026"/>
                <a:gd name="T109" fmla="*/ 52 h 1146"/>
                <a:gd name="T110" fmla="*/ 421 w 1026"/>
                <a:gd name="T111" fmla="*/ 20 h 1146"/>
                <a:gd name="T112" fmla="*/ 421 w 1026"/>
                <a:gd name="T113" fmla="*/ 1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6" h="1146">
                  <a:moveTo>
                    <a:pt x="405" y="0"/>
                  </a:moveTo>
                  <a:cubicBezTo>
                    <a:pt x="395" y="0"/>
                    <a:pt x="395" y="8"/>
                    <a:pt x="384" y="8"/>
                  </a:cubicBezTo>
                  <a:cubicBezTo>
                    <a:pt x="378" y="8"/>
                    <a:pt x="375" y="5"/>
                    <a:pt x="368" y="5"/>
                  </a:cubicBezTo>
                  <a:cubicBezTo>
                    <a:pt x="360" y="5"/>
                    <a:pt x="352" y="12"/>
                    <a:pt x="346" y="12"/>
                  </a:cubicBezTo>
                  <a:cubicBezTo>
                    <a:pt x="342" y="12"/>
                    <a:pt x="335" y="7"/>
                    <a:pt x="328" y="7"/>
                  </a:cubicBezTo>
                  <a:cubicBezTo>
                    <a:pt x="304" y="7"/>
                    <a:pt x="265" y="22"/>
                    <a:pt x="244" y="32"/>
                  </a:cubicBezTo>
                  <a:cubicBezTo>
                    <a:pt x="238" y="35"/>
                    <a:pt x="236" y="41"/>
                    <a:pt x="225" y="41"/>
                  </a:cubicBezTo>
                  <a:cubicBezTo>
                    <a:pt x="207" y="41"/>
                    <a:pt x="193" y="38"/>
                    <a:pt x="180" y="28"/>
                  </a:cubicBezTo>
                  <a:cubicBezTo>
                    <a:pt x="174" y="32"/>
                    <a:pt x="173" y="37"/>
                    <a:pt x="169" y="43"/>
                  </a:cubicBezTo>
                  <a:cubicBezTo>
                    <a:pt x="170" y="43"/>
                    <a:pt x="170" y="43"/>
                    <a:pt x="170" y="43"/>
                  </a:cubicBezTo>
                  <a:cubicBezTo>
                    <a:pt x="157" y="59"/>
                    <a:pt x="139" y="75"/>
                    <a:pt x="125" y="93"/>
                  </a:cubicBezTo>
                  <a:cubicBezTo>
                    <a:pt x="115" y="106"/>
                    <a:pt x="123" y="114"/>
                    <a:pt x="116" y="134"/>
                  </a:cubicBezTo>
                  <a:cubicBezTo>
                    <a:pt x="114" y="142"/>
                    <a:pt x="101" y="153"/>
                    <a:pt x="93" y="158"/>
                  </a:cubicBezTo>
                  <a:cubicBezTo>
                    <a:pt x="83" y="163"/>
                    <a:pt x="69" y="162"/>
                    <a:pt x="62" y="172"/>
                  </a:cubicBezTo>
                  <a:cubicBezTo>
                    <a:pt x="49" y="189"/>
                    <a:pt x="33" y="217"/>
                    <a:pt x="27" y="238"/>
                  </a:cubicBezTo>
                  <a:cubicBezTo>
                    <a:pt x="24" y="246"/>
                    <a:pt x="12" y="253"/>
                    <a:pt x="12" y="263"/>
                  </a:cubicBezTo>
                  <a:cubicBezTo>
                    <a:pt x="12" y="284"/>
                    <a:pt x="22" y="299"/>
                    <a:pt x="22" y="322"/>
                  </a:cubicBezTo>
                  <a:cubicBezTo>
                    <a:pt x="22" y="336"/>
                    <a:pt x="12" y="364"/>
                    <a:pt x="0" y="370"/>
                  </a:cubicBezTo>
                  <a:cubicBezTo>
                    <a:pt x="4" y="377"/>
                    <a:pt x="8" y="380"/>
                    <a:pt x="8" y="387"/>
                  </a:cubicBezTo>
                  <a:cubicBezTo>
                    <a:pt x="8" y="392"/>
                    <a:pt x="11" y="396"/>
                    <a:pt x="11" y="404"/>
                  </a:cubicBezTo>
                  <a:cubicBezTo>
                    <a:pt x="9" y="404"/>
                    <a:pt x="9" y="404"/>
                    <a:pt x="9" y="404"/>
                  </a:cubicBezTo>
                  <a:cubicBezTo>
                    <a:pt x="12" y="407"/>
                    <a:pt x="13" y="408"/>
                    <a:pt x="16" y="412"/>
                  </a:cubicBezTo>
                  <a:cubicBezTo>
                    <a:pt x="16" y="414"/>
                    <a:pt x="44" y="439"/>
                    <a:pt x="48" y="441"/>
                  </a:cubicBezTo>
                  <a:cubicBezTo>
                    <a:pt x="61" y="452"/>
                    <a:pt x="64" y="464"/>
                    <a:pt x="74" y="480"/>
                  </a:cubicBezTo>
                  <a:cubicBezTo>
                    <a:pt x="85" y="497"/>
                    <a:pt x="116" y="515"/>
                    <a:pt x="131" y="526"/>
                  </a:cubicBezTo>
                  <a:cubicBezTo>
                    <a:pt x="133" y="527"/>
                    <a:pt x="140" y="530"/>
                    <a:pt x="146" y="530"/>
                  </a:cubicBezTo>
                  <a:cubicBezTo>
                    <a:pt x="167" y="530"/>
                    <a:pt x="176" y="519"/>
                    <a:pt x="197" y="519"/>
                  </a:cubicBezTo>
                  <a:cubicBezTo>
                    <a:pt x="207" y="519"/>
                    <a:pt x="220" y="527"/>
                    <a:pt x="228" y="527"/>
                  </a:cubicBezTo>
                  <a:cubicBezTo>
                    <a:pt x="236" y="527"/>
                    <a:pt x="239" y="520"/>
                    <a:pt x="247" y="518"/>
                  </a:cubicBezTo>
                  <a:cubicBezTo>
                    <a:pt x="267" y="511"/>
                    <a:pt x="286" y="499"/>
                    <a:pt x="313" y="499"/>
                  </a:cubicBezTo>
                  <a:cubicBezTo>
                    <a:pt x="334" y="499"/>
                    <a:pt x="338" y="530"/>
                    <a:pt x="354" y="530"/>
                  </a:cubicBezTo>
                  <a:cubicBezTo>
                    <a:pt x="359" y="530"/>
                    <a:pt x="367" y="530"/>
                    <a:pt x="376" y="530"/>
                  </a:cubicBezTo>
                  <a:cubicBezTo>
                    <a:pt x="394" y="530"/>
                    <a:pt x="404" y="540"/>
                    <a:pt x="409" y="552"/>
                  </a:cubicBezTo>
                  <a:cubicBezTo>
                    <a:pt x="404" y="556"/>
                    <a:pt x="404" y="572"/>
                    <a:pt x="404" y="578"/>
                  </a:cubicBezTo>
                  <a:cubicBezTo>
                    <a:pt x="404" y="581"/>
                    <a:pt x="402" y="582"/>
                    <a:pt x="404" y="586"/>
                  </a:cubicBezTo>
                  <a:cubicBezTo>
                    <a:pt x="400" y="588"/>
                    <a:pt x="392" y="602"/>
                    <a:pt x="392" y="607"/>
                  </a:cubicBezTo>
                  <a:cubicBezTo>
                    <a:pt x="392" y="632"/>
                    <a:pt x="422" y="651"/>
                    <a:pt x="436" y="668"/>
                  </a:cubicBezTo>
                  <a:cubicBezTo>
                    <a:pt x="443" y="677"/>
                    <a:pt x="441" y="689"/>
                    <a:pt x="445" y="700"/>
                  </a:cubicBezTo>
                  <a:cubicBezTo>
                    <a:pt x="450" y="713"/>
                    <a:pt x="454" y="721"/>
                    <a:pt x="458" y="744"/>
                  </a:cubicBezTo>
                  <a:cubicBezTo>
                    <a:pt x="460" y="755"/>
                    <a:pt x="465" y="761"/>
                    <a:pt x="465" y="774"/>
                  </a:cubicBezTo>
                  <a:cubicBezTo>
                    <a:pt x="465" y="802"/>
                    <a:pt x="432" y="811"/>
                    <a:pt x="432" y="848"/>
                  </a:cubicBezTo>
                  <a:cubicBezTo>
                    <a:pt x="432" y="882"/>
                    <a:pt x="447" y="902"/>
                    <a:pt x="462" y="927"/>
                  </a:cubicBezTo>
                  <a:cubicBezTo>
                    <a:pt x="466" y="934"/>
                    <a:pt x="473" y="937"/>
                    <a:pt x="473" y="944"/>
                  </a:cubicBezTo>
                  <a:cubicBezTo>
                    <a:pt x="473" y="949"/>
                    <a:pt x="473" y="950"/>
                    <a:pt x="473" y="959"/>
                  </a:cubicBezTo>
                  <a:cubicBezTo>
                    <a:pt x="473" y="1005"/>
                    <a:pt x="497" y="1036"/>
                    <a:pt x="516" y="1068"/>
                  </a:cubicBezTo>
                  <a:cubicBezTo>
                    <a:pt x="519" y="1073"/>
                    <a:pt x="533" y="1089"/>
                    <a:pt x="533" y="1097"/>
                  </a:cubicBezTo>
                  <a:cubicBezTo>
                    <a:pt x="533" y="1103"/>
                    <a:pt x="531" y="1107"/>
                    <a:pt x="527" y="1112"/>
                  </a:cubicBezTo>
                  <a:cubicBezTo>
                    <a:pt x="531" y="1116"/>
                    <a:pt x="536" y="1127"/>
                    <a:pt x="536" y="1138"/>
                  </a:cubicBezTo>
                  <a:cubicBezTo>
                    <a:pt x="537" y="1138"/>
                    <a:pt x="538" y="1136"/>
                    <a:pt x="541" y="1135"/>
                  </a:cubicBezTo>
                  <a:cubicBezTo>
                    <a:pt x="545" y="1141"/>
                    <a:pt x="549" y="1146"/>
                    <a:pt x="558" y="1146"/>
                  </a:cubicBezTo>
                  <a:cubicBezTo>
                    <a:pt x="578" y="1146"/>
                    <a:pt x="592" y="1130"/>
                    <a:pt x="614" y="1130"/>
                  </a:cubicBezTo>
                  <a:cubicBezTo>
                    <a:pt x="620" y="1130"/>
                    <a:pt x="623" y="1135"/>
                    <a:pt x="628" y="1135"/>
                  </a:cubicBezTo>
                  <a:cubicBezTo>
                    <a:pt x="633" y="1135"/>
                    <a:pt x="637" y="1132"/>
                    <a:pt x="644" y="1132"/>
                  </a:cubicBezTo>
                  <a:cubicBezTo>
                    <a:pt x="646" y="1122"/>
                    <a:pt x="659" y="1126"/>
                    <a:pt x="668" y="1122"/>
                  </a:cubicBezTo>
                  <a:cubicBezTo>
                    <a:pt x="690" y="1112"/>
                    <a:pt x="696" y="1097"/>
                    <a:pt x="709" y="1080"/>
                  </a:cubicBezTo>
                  <a:cubicBezTo>
                    <a:pt x="717" y="1069"/>
                    <a:pt x="718" y="1057"/>
                    <a:pt x="730" y="1046"/>
                  </a:cubicBezTo>
                  <a:cubicBezTo>
                    <a:pt x="736" y="1039"/>
                    <a:pt x="751" y="1028"/>
                    <a:pt x="751" y="1013"/>
                  </a:cubicBezTo>
                  <a:cubicBezTo>
                    <a:pt x="751" y="1008"/>
                    <a:pt x="748" y="1004"/>
                    <a:pt x="743" y="1002"/>
                  </a:cubicBezTo>
                  <a:cubicBezTo>
                    <a:pt x="749" y="989"/>
                    <a:pt x="757" y="983"/>
                    <a:pt x="769" y="977"/>
                  </a:cubicBezTo>
                  <a:cubicBezTo>
                    <a:pt x="773" y="975"/>
                    <a:pt x="782" y="978"/>
                    <a:pt x="785" y="973"/>
                  </a:cubicBezTo>
                  <a:cubicBezTo>
                    <a:pt x="788" y="969"/>
                    <a:pt x="790" y="951"/>
                    <a:pt x="790" y="943"/>
                  </a:cubicBezTo>
                  <a:cubicBezTo>
                    <a:pt x="790" y="927"/>
                    <a:pt x="775" y="919"/>
                    <a:pt x="775" y="907"/>
                  </a:cubicBezTo>
                  <a:cubicBezTo>
                    <a:pt x="775" y="902"/>
                    <a:pt x="783" y="893"/>
                    <a:pt x="791" y="891"/>
                  </a:cubicBezTo>
                  <a:cubicBezTo>
                    <a:pt x="796" y="857"/>
                    <a:pt x="866" y="861"/>
                    <a:pt x="866" y="820"/>
                  </a:cubicBezTo>
                  <a:cubicBezTo>
                    <a:pt x="866" y="816"/>
                    <a:pt x="865" y="813"/>
                    <a:pt x="862" y="810"/>
                  </a:cubicBezTo>
                  <a:cubicBezTo>
                    <a:pt x="862" y="795"/>
                    <a:pt x="863" y="785"/>
                    <a:pt x="863" y="776"/>
                  </a:cubicBezTo>
                  <a:cubicBezTo>
                    <a:pt x="863" y="763"/>
                    <a:pt x="863" y="763"/>
                    <a:pt x="863" y="763"/>
                  </a:cubicBezTo>
                  <a:cubicBezTo>
                    <a:pt x="864" y="762"/>
                    <a:pt x="867" y="758"/>
                    <a:pt x="867" y="755"/>
                  </a:cubicBezTo>
                  <a:cubicBezTo>
                    <a:pt x="867" y="745"/>
                    <a:pt x="848" y="736"/>
                    <a:pt x="848" y="718"/>
                  </a:cubicBezTo>
                  <a:cubicBezTo>
                    <a:pt x="848" y="702"/>
                    <a:pt x="843" y="695"/>
                    <a:pt x="843" y="679"/>
                  </a:cubicBezTo>
                  <a:cubicBezTo>
                    <a:pt x="843" y="664"/>
                    <a:pt x="857" y="660"/>
                    <a:pt x="861" y="647"/>
                  </a:cubicBezTo>
                  <a:cubicBezTo>
                    <a:pt x="874" y="600"/>
                    <a:pt x="911" y="592"/>
                    <a:pt x="946" y="564"/>
                  </a:cubicBezTo>
                  <a:cubicBezTo>
                    <a:pt x="966" y="549"/>
                    <a:pt x="973" y="530"/>
                    <a:pt x="989" y="509"/>
                  </a:cubicBezTo>
                  <a:cubicBezTo>
                    <a:pt x="1002" y="491"/>
                    <a:pt x="1026" y="452"/>
                    <a:pt x="1026" y="422"/>
                  </a:cubicBezTo>
                  <a:cubicBezTo>
                    <a:pt x="1026" y="418"/>
                    <a:pt x="1023" y="417"/>
                    <a:pt x="1022" y="414"/>
                  </a:cubicBezTo>
                  <a:cubicBezTo>
                    <a:pt x="1003" y="418"/>
                    <a:pt x="984" y="426"/>
                    <a:pt x="964" y="430"/>
                  </a:cubicBezTo>
                  <a:cubicBezTo>
                    <a:pt x="963" y="430"/>
                    <a:pt x="962" y="430"/>
                    <a:pt x="961" y="430"/>
                  </a:cubicBezTo>
                  <a:cubicBezTo>
                    <a:pt x="959" y="430"/>
                    <a:pt x="957" y="429"/>
                    <a:pt x="955" y="429"/>
                  </a:cubicBezTo>
                  <a:cubicBezTo>
                    <a:pt x="953" y="429"/>
                    <a:pt x="951" y="429"/>
                    <a:pt x="949" y="429"/>
                  </a:cubicBezTo>
                  <a:cubicBezTo>
                    <a:pt x="947" y="429"/>
                    <a:pt x="945" y="429"/>
                    <a:pt x="943" y="430"/>
                  </a:cubicBezTo>
                  <a:cubicBezTo>
                    <a:pt x="936" y="432"/>
                    <a:pt x="935" y="439"/>
                    <a:pt x="927" y="439"/>
                  </a:cubicBezTo>
                  <a:cubicBezTo>
                    <a:pt x="918" y="439"/>
                    <a:pt x="911" y="422"/>
                    <a:pt x="904" y="416"/>
                  </a:cubicBezTo>
                  <a:cubicBezTo>
                    <a:pt x="909" y="410"/>
                    <a:pt x="904" y="409"/>
                    <a:pt x="904" y="400"/>
                  </a:cubicBezTo>
                  <a:cubicBezTo>
                    <a:pt x="887" y="400"/>
                    <a:pt x="882" y="378"/>
                    <a:pt x="874" y="371"/>
                  </a:cubicBezTo>
                  <a:cubicBezTo>
                    <a:pt x="864" y="365"/>
                    <a:pt x="859" y="364"/>
                    <a:pt x="850" y="356"/>
                  </a:cubicBezTo>
                  <a:cubicBezTo>
                    <a:pt x="841" y="346"/>
                    <a:pt x="847" y="332"/>
                    <a:pt x="837" y="320"/>
                  </a:cubicBezTo>
                  <a:cubicBezTo>
                    <a:pt x="829" y="309"/>
                    <a:pt x="819" y="309"/>
                    <a:pt x="813" y="295"/>
                  </a:cubicBezTo>
                  <a:cubicBezTo>
                    <a:pt x="813" y="267"/>
                    <a:pt x="813" y="267"/>
                    <a:pt x="813" y="267"/>
                  </a:cubicBezTo>
                  <a:cubicBezTo>
                    <a:pt x="805" y="261"/>
                    <a:pt x="790" y="237"/>
                    <a:pt x="792" y="226"/>
                  </a:cubicBezTo>
                  <a:cubicBezTo>
                    <a:pt x="742" y="138"/>
                    <a:pt x="742" y="138"/>
                    <a:pt x="742" y="138"/>
                  </a:cubicBezTo>
                  <a:cubicBezTo>
                    <a:pt x="742" y="129"/>
                    <a:pt x="742" y="129"/>
                    <a:pt x="742" y="129"/>
                  </a:cubicBezTo>
                  <a:cubicBezTo>
                    <a:pt x="751" y="138"/>
                    <a:pt x="760" y="161"/>
                    <a:pt x="771" y="163"/>
                  </a:cubicBezTo>
                  <a:cubicBezTo>
                    <a:pt x="773" y="158"/>
                    <a:pt x="778" y="144"/>
                    <a:pt x="781" y="137"/>
                  </a:cubicBezTo>
                  <a:cubicBezTo>
                    <a:pt x="781" y="135"/>
                    <a:pt x="781" y="132"/>
                    <a:pt x="781" y="130"/>
                  </a:cubicBezTo>
                  <a:cubicBezTo>
                    <a:pt x="773" y="111"/>
                    <a:pt x="773" y="111"/>
                    <a:pt x="773" y="111"/>
                  </a:cubicBezTo>
                  <a:cubicBezTo>
                    <a:pt x="773" y="109"/>
                    <a:pt x="772" y="108"/>
                    <a:pt x="771" y="106"/>
                  </a:cubicBezTo>
                  <a:cubicBezTo>
                    <a:pt x="764" y="107"/>
                    <a:pt x="764" y="110"/>
                    <a:pt x="756" y="110"/>
                  </a:cubicBezTo>
                  <a:cubicBezTo>
                    <a:pt x="745" y="110"/>
                    <a:pt x="739" y="103"/>
                    <a:pt x="729" y="103"/>
                  </a:cubicBezTo>
                  <a:cubicBezTo>
                    <a:pt x="712" y="103"/>
                    <a:pt x="707" y="111"/>
                    <a:pt x="690" y="111"/>
                  </a:cubicBezTo>
                  <a:cubicBezTo>
                    <a:pt x="672" y="111"/>
                    <a:pt x="648" y="103"/>
                    <a:pt x="631" y="97"/>
                  </a:cubicBezTo>
                  <a:cubicBezTo>
                    <a:pt x="623" y="94"/>
                    <a:pt x="611" y="98"/>
                    <a:pt x="606" y="92"/>
                  </a:cubicBezTo>
                  <a:cubicBezTo>
                    <a:pt x="604" y="88"/>
                    <a:pt x="598" y="87"/>
                    <a:pt x="598" y="79"/>
                  </a:cubicBezTo>
                  <a:cubicBezTo>
                    <a:pt x="586" y="79"/>
                    <a:pt x="586" y="79"/>
                    <a:pt x="586" y="79"/>
                  </a:cubicBezTo>
                  <a:cubicBezTo>
                    <a:pt x="585" y="78"/>
                    <a:pt x="585" y="78"/>
                    <a:pt x="585" y="78"/>
                  </a:cubicBezTo>
                  <a:cubicBezTo>
                    <a:pt x="568" y="84"/>
                    <a:pt x="556" y="84"/>
                    <a:pt x="556" y="101"/>
                  </a:cubicBezTo>
                  <a:cubicBezTo>
                    <a:pt x="556" y="104"/>
                    <a:pt x="556" y="107"/>
                    <a:pt x="556" y="111"/>
                  </a:cubicBezTo>
                  <a:cubicBezTo>
                    <a:pt x="556" y="114"/>
                    <a:pt x="550" y="119"/>
                    <a:pt x="545" y="119"/>
                  </a:cubicBezTo>
                  <a:cubicBezTo>
                    <a:pt x="506" y="119"/>
                    <a:pt x="494" y="77"/>
                    <a:pt x="460" y="77"/>
                  </a:cubicBezTo>
                  <a:cubicBezTo>
                    <a:pt x="455" y="77"/>
                    <a:pt x="451" y="77"/>
                    <a:pt x="445" y="77"/>
                  </a:cubicBezTo>
                  <a:cubicBezTo>
                    <a:pt x="435" y="77"/>
                    <a:pt x="421" y="65"/>
                    <a:pt x="421" y="52"/>
                  </a:cubicBezTo>
                  <a:cubicBezTo>
                    <a:pt x="421" y="44"/>
                    <a:pt x="428" y="40"/>
                    <a:pt x="428" y="32"/>
                  </a:cubicBezTo>
                  <a:cubicBezTo>
                    <a:pt x="428" y="27"/>
                    <a:pt x="421" y="25"/>
                    <a:pt x="421" y="20"/>
                  </a:cubicBezTo>
                  <a:cubicBezTo>
                    <a:pt x="421" y="13"/>
                    <a:pt x="428" y="15"/>
                    <a:pt x="429" y="7"/>
                  </a:cubicBezTo>
                  <a:cubicBezTo>
                    <a:pt x="426" y="7"/>
                    <a:pt x="424" y="10"/>
                    <a:pt x="421" y="10"/>
                  </a:cubicBezTo>
                  <a:cubicBezTo>
                    <a:pt x="413" y="10"/>
                    <a:pt x="415" y="0"/>
                    <a:pt x="40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4359" y="1478"/>
              <a:ext cx="1323" cy="1149"/>
            </a:xfrm>
            <a:custGeom>
              <a:avLst/>
              <a:gdLst>
                <a:gd name="T0" fmla="*/ 75 w 560"/>
                <a:gd name="T1" fmla="*/ 16 h 486"/>
                <a:gd name="T2" fmla="*/ 46 w 560"/>
                <a:gd name="T3" fmla="*/ 18 h 486"/>
                <a:gd name="T4" fmla="*/ 9 w 560"/>
                <a:gd name="T5" fmla="*/ 45 h 486"/>
                <a:gd name="T6" fmla="*/ 0 w 560"/>
                <a:gd name="T7" fmla="*/ 66 h 486"/>
                <a:gd name="T8" fmla="*/ 27 w 560"/>
                <a:gd name="T9" fmla="*/ 95 h 486"/>
                <a:gd name="T10" fmla="*/ 59 w 560"/>
                <a:gd name="T11" fmla="*/ 105 h 486"/>
                <a:gd name="T12" fmla="*/ 130 w 560"/>
                <a:gd name="T13" fmla="*/ 93 h 486"/>
                <a:gd name="T14" fmla="*/ 150 w 560"/>
                <a:gd name="T15" fmla="*/ 98 h 486"/>
                <a:gd name="T16" fmla="*/ 136 w 560"/>
                <a:gd name="T17" fmla="*/ 151 h 486"/>
                <a:gd name="T18" fmla="*/ 126 w 560"/>
                <a:gd name="T19" fmla="*/ 193 h 486"/>
                <a:gd name="T20" fmla="*/ 131 w 560"/>
                <a:gd name="T21" fmla="*/ 235 h 486"/>
                <a:gd name="T22" fmla="*/ 165 w 560"/>
                <a:gd name="T23" fmla="*/ 287 h 486"/>
                <a:gd name="T24" fmla="*/ 185 w 560"/>
                <a:gd name="T25" fmla="*/ 311 h 486"/>
                <a:gd name="T26" fmla="*/ 238 w 560"/>
                <a:gd name="T27" fmla="*/ 408 h 486"/>
                <a:gd name="T28" fmla="*/ 260 w 560"/>
                <a:gd name="T29" fmla="*/ 472 h 486"/>
                <a:gd name="T30" fmla="*/ 280 w 560"/>
                <a:gd name="T31" fmla="*/ 484 h 486"/>
                <a:gd name="T32" fmla="*/ 353 w 560"/>
                <a:gd name="T33" fmla="*/ 453 h 486"/>
                <a:gd name="T34" fmla="*/ 438 w 560"/>
                <a:gd name="T35" fmla="*/ 416 h 486"/>
                <a:gd name="T36" fmla="*/ 476 w 560"/>
                <a:gd name="T37" fmla="*/ 370 h 486"/>
                <a:gd name="T38" fmla="*/ 497 w 560"/>
                <a:gd name="T39" fmla="*/ 324 h 486"/>
                <a:gd name="T40" fmla="*/ 454 w 560"/>
                <a:gd name="T41" fmla="*/ 289 h 486"/>
                <a:gd name="T42" fmla="*/ 375 w 560"/>
                <a:gd name="T43" fmla="*/ 295 h 486"/>
                <a:gd name="T44" fmla="*/ 368 w 560"/>
                <a:gd name="T45" fmla="*/ 281 h 486"/>
                <a:gd name="T46" fmla="*/ 333 w 560"/>
                <a:gd name="T47" fmla="*/ 219 h 486"/>
                <a:gd name="T48" fmla="*/ 379 w 560"/>
                <a:gd name="T49" fmla="*/ 240 h 486"/>
                <a:gd name="T50" fmla="*/ 443 w 560"/>
                <a:gd name="T51" fmla="*/ 263 h 486"/>
                <a:gd name="T52" fmla="*/ 489 w 560"/>
                <a:gd name="T53" fmla="*/ 281 h 486"/>
                <a:gd name="T54" fmla="*/ 540 w 560"/>
                <a:gd name="T55" fmla="*/ 288 h 486"/>
                <a:gd name="T56" fmla="*/ 537 w 560"/>
                <a:gd name="T57" fmla="*/ 279 h 486"/>
                <a:gd name="T58" fmla="*/ 527 w 560"/>
                <a:gd name="T59" fmla="*/ 206 h 486"/>
                <a:gd name="T60" fmla="*/ 538 w 560"/>
                <a:gd name="T61" fmla="*/ 187 h 486"/>
                <a:gd name="T62" fmla="*/ 523 w 560"/>
                <a:gd name="T63" fmla="*/ 149 h 486"/>
                <a:gd name="T64" fmla="*/ 521 w 560"/>
                <a:gd name="T65" fmla="*/ 143 h 486"/>
                <a:gd name="T66" fmla="*/ 521 w 560"/>
                <a:gd name="T67" fmla="*/ 138 h 486"/>
                <a:gd name="T68" fmla="*/ 532 w 560"/>
                <a:gd name="T69" fmla="*/ 106 h 486"/>
                <a:gd name="T70" fmla="*/ 526 w 560"/>
                <a:gd name="T71" fmla="*/ 89 h 486"/>
                <a:gd name="T72" fmla="*/ 441 w 560"/>
                <a:gd name="T73" fmla="*/ 69 h 486"/>
                <a:gd name="T74" fmla="*/ 420 w 560"/>
                <a:gd name="T75" fmla="*/ 91 h 486"/>
                <a:gd name="T76" fmla="*/ 371 w 560"/>
                <a:gd name="T77" fmla="*/ 91 h 486"/>
                <a:gd name="T78" fmla="*/ 356 w 560"/>
                <a:gd name="T79" fmla="*/ 82 h 486"/>
                <a:gd name="T80" fmla="*/ 344 w 560"/>
                <a:gd name="T81" fmla="*/ 61 h 486"/>
                <a:gd name="T82" fmla="*/ 337 w 560"/>
                <a:gd name="T83" fmla="*/ 49 h 486"/>
                <a:gd name="T84" fmla="*/ 307 w 560"/>
                <a:gd name="T85" fmla="*/ 53 h 486"/>
                <a:gd name="T86" fmla="*/ 246 w 560"/>
                <a:gd name="T87" fmla="*/ 5 h 486"/>
                <a:gd name="T88" fmla="*/ 246 w 560"/>
                <a:gd name="T89" fmla="*/ 5 h 486"/>
                <a:gd name="T90" fmla="*/ 246 w 560"/>
                <a:gd name="T91" fmla="*/ 5 h 486"/>
                <a:gd name="T92" fmla="*/ 210 w 560"/>
                <a:gd name="T93" fmla="*/ 19 h 486"/>
                <a:gd name="T94" fmla="*/ 127 w 560"/>
                <a:gd name="T95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0" h="486">
                  <a:moveTo>
                    <a:pt x="127" y="0"/>
                  </a:moveTo>
                  <a:cubicBezTo>
                    <a:pt x="118" y="0"/>
                    <a:pt x="103" y="1"/>
                    <a:pt x="97" y="5"/>
                  </a:cubicBezTo>
                  <a:cubicBezTo>
                    <a:pt x="91" y="9"/>
                    <a:pt x="81" y="16"/>
                    <a:pt x="75" y="16"/>
                  </a:cubicBezTo>
                  <a:cubicBezTo>
                    <a:pt x="75" y="16"/>
                    <a:pt x="65" y="16"/>
                    <a:pt x="59" y="16"/>
                  </a:cubicBezTo>
                  <a:cubicBezTo>
                    <a:pt x="57" y="16"/>
                    <a:pt x="54" y="15"/>
                    <a:pt x="52" y="15"/>
                  </a:cubicBezTo>
                  <a:cubicBezTo>
                    <a:pt x="49" y="15"/>
                    <a:pt x="46" y="16"/>
                    <a:pt x="46" y="18"/>
                  </a:cubicBezTo>
                  <a:cubicBezTo>
                    <a:pt x="46" y="22"/>
                    <a:pt x="49" y="21"/>
                    <a:pt x="50" y="25"/>
                  </a:cubicBezTo>
                  <a:cubicBezTo>
                    <a:pt x="41" y="30"/>
                    <a:pt x="3" y="26"/>
                    <a:pt x="3" y="43"/>
                  </a:cubicBezTo>
                  <a:cubicBezTo>
                    <a:pt x="3" y="45"/>
                    <a:pt x="6" y="45"/>
                    <a:pt x="9" y="45"/>
                  </a:cubicBezTo>
                  <a:cubicBezTo>
                    <a:pt x="10" y="45"/>
                    <a:pt x="11" y="45"/>
                    <a:pt x="12" y="45"/>
                  </a:cubicBezTo>
                  <a:cubicBezTo>
                    <a:pt x="11" y="48"/>
                    <a:pt x="12" y="48"/>
                    <a:pt x="12" y="52"/>
                  </a:cubicBezTo>
                  <a:cubicBezTo>
                    <a:pt x="12" y="62"/>
                    <a:pt x="6" y="61"/>
                    <a:pt x="0" y="66"/>
                  </a:cubicBezTo>
                  <a:cubicBezTo>
                    <a:pt x="8" y="70"/>
                    <a:pt x="14" y="69"/>
                    <a:pt x="18" y="76"/>
                  </a:cubicBezTo>
                  <a:cubicBezTo>
                    <a:pt x="13" y="81"/>
                    <a:pt x="28" y="89"/>
                    <a:pt x="32" y="92"/>
                  </a:cubicBezTo>
                  <a:cubicBezTo>
                    <a:pt x="31" y="93"/>
                    <a:pt x="29" y="95"/>
                    <a:pt x="27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5"/>
                    <a:pt x="36" y="95"/>
                    <a:pt x="37" y="95"/>
                  </a:cubicBezTo>
                  <a:cubicBezTo>
                    <a:pt x="45" y="95"/>
                    <a:pt x="50" y="105"/>
                    <a:pt x="59" y="105"/>
                  </a:cubicBezTo>
                  <a:cubicBezTo>
                    <a:pt x="68" y="105"/>
                    <a:pt x="66" y="93"/>
                    <a:pt x="77" y="93"/>
                  </a:cubicBezTo>
                  <a:cubicBezTo>
                    <a:pt x="88" y="93"/>
                    <a:pt x="92" y="106"/>
                    <a:pt x="103" y="106"/>
                  </a:cubicBezTo>
                  <a:cubicBezTo>
                    <a:pt x="119" y="106"/>
                    <a:pt x="121" y="99"/>
                    <a:pt x="130" y="93"/>
                  </a:cubicBezTo>
                  <a:cubicBezTo>
                    <a:pt x="132" y="95"/>
                    <a:pt x="135" y="97"/>
                    <a:pt x="140" y="97"/>
                  </a:cubicBezTo>
                  <a:cubicBezTo>
                    <a:pt x="145" y="97"/>
                    <a:pt x="146" y="94"/>
                    <a:pt x="150" y="92"/>
                  </a:cubicBezTo>
                  <a:cubicBezTo>
                    <a:pt x="150" y="98"/>
                    <a:pt x="150" y="98"/>
                    <a:pt x="150" y="98"/>
                  </a:cubicBezTo>
                  <a:cubicBezTo>
                    <a:pt x="149" y="99"/>
                    <a:pt x="147" y="100"/>
                    <a:pt x="147" y="103"/>
                  </a:cubicBezTo>
                  <a:cubicBezTo>
                    <a:pt x="147" y="109"/>
                    <a:pt x="149" y="117"/>
                    <a:pt x="149" y="126"/>
                  </a:cubicBezTo>
                  <a:cubicBezTo>
                    <a:pt x="149" y="138"/>
                    <a:pt x="139" y="140"/>
                    <a:pt x="136" y="151"/>
                  </a:cubicBezTo>
                  <a:cubicBezTo>
                    <a:pt x="132" y="161"/>
                    <a:pt x="131" y="167"/>
                    <a:pt x="127" y="179"/>
                  </a:cubicBezTo>
                  <a:cubicBezTo>
                    <a:pt x="127" y="181"/>
                    <a:pt x="123" y="181"/>
                    <a:pt x="123" y="185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4" y="214"/>
                    <a:pt x="134" y="217"/>
                    <a:pt x="134" y="219"/>
                  </a:cubicBezTo>
                  <a:cubicBezTo>
                    <a:pt x="133" y="225"/>
                    <a:pt x="131" y="232"/>
                    <a:pt x="131" y="235"/>
                  </a:cubicBezTo>
                  <a:cubicBezTo>
                    <a:pt x="131" y="237"/>
                    <a:pt x="138" y="245"/>
                    <a:pt x="140" y="248"/>
                  </a:cubicBezTo>
                  <a:cubicBezTo>
                    <a:pt x="146" y="257"/>
                    <a:pt x="151" y="265"/>
                    <a:pt x="157" y="274"/>
                  </a:cubicBezTo>
                  <a:cubicBezTo>
                    <a:pt x="159" y="278"/>
                    <a:pt x="163" y="282"/>
                    <a:pt x="165" y="287"/>
                  </a:cubicBezTo>
                  <a:cubicBezTo>
                    <a:pt x="166" y="290"/>
                    <a:pt x="165" y="298"/>
                    <a:pt x="168" y="301"/>
                  </a:cubicBezTo>
                  <a:cubicBezTo>
                    <a:pt x="169" y="303"/>
                    <a:pt x="176" y="302"/>
                    <a:pt x="178" y="304"/>
                  </a:cubicBezTo>
                  <a:cubicBezTo>
                    <a:pt x="180" y="306"/>
                    <a:pt x="183" y="309"/>
                    <a:pt x="185" y="311"/>
                  </a:cubicBezTo>
                  <a:cubicBezTo>
                    <a:pt x="187" y="321"/>
                    <a:pt x="194" y="324"/>
                    <a:pt x="194" y="336"/>
                  </a:cubicBezTo>
                  <a:cubicBezTo>
                    <a:pt x="194" y="356"/>
                    <a:pt x="199" y="367"/>
                    <a:pt x="217" y="371"/>
                  </a:cubicBezTo>
                  <a:cubicBezTo>
                    <a:pt x="217" y="383"/>
                    <a:pt x="232" y="402"/>
                    <a:pt x="238" y="408"/>
                  </a:cubicBezTo>
                  <a:cubicBezTo>
                    <a:pt x="244" y="414"/>
                    <a:pt x="253" y="419"/>
                    <a:pt x="250" y="430"/>
                  </a:cubicBezTo>
                  <a:cubicBezTo>
                    <a:pt x="249" y="435"/>
                    <a:pt x="245" y="445"/>
                    <a:pt x="251" y="446"/>
                  </a:cubicBezTo>
                  <a:cubicBezTo>
                    <a:pt x="251" y="456"/>
                    <a:pt x="255" y="464"/>
                    <a:pt x="260" y="472"/>
                  </a:cubicBezTo>
                  <a:cubicBezTo>
                    <a:pt x="263" y="478"/>
                    <a:pt x="259" y="478"/>
                    <a:pt x="261" y="478"/>
                  </a:cubicBezTo>
                  <a:cubicBezTo>
                    <a:pt x="262" y="479"/>
                    <a:pt x="276" y="486"/>
                    <a:pt x="277" y="486"/>
                  </a:cubicBezTo>
                  <a:cubicBezTo>
                    <a:pt x="280" y="484"/>
                    <a:pt x="280" y="484"/>
                    <a:pt x="280" y="484"/>
                  </a:cubicBezTo>
                  <a:cubicBezTo>
                    <a:pt x="292" y="484"/>
                    <a:pt x="293" y="479"/>
                    <a:pt x="302" y="473"/>
                  </a:cubicBezTo>
                  <a:cubicBezTo>
                    <a:pt x="318" y="473"/>
                    <a:pt x="318" y="473"/>
                    <a:pt x="318" y="473"/>
                  </a:cubicBezTo>
                  <a:cubicBezTo>
                    <a:pt x="325" y="470"/>
                    <a:pt x="346" y="455"/>
                    <a:pt x="353" y="453"/>
                  </a:cubicBezTo>
                  <a:cubicBezTo>
                    <a:pt x="365" y="450"/>
                    <a:pt x="382" y="447"/>
                    <a:pt x="394" y="441"/>
                  </a:cubicBezTo>
                  <a:cubicBezTo>
                    <a:pt x="393" y="440"/>
                    <a:pt x="392" y="438"/>
                    <a:pt x="392" y="436"/>
                  </a:cubicBezTo>
                  <a:cubicBezTo>
                    <a:pt x="392" y="424"/>
                    <a:pt x="424" y="419"/>
                    <a:pt x="438" y="416"/>
                  </a:cubicBezTo>
                  <a:cubicBezTo>
                    <a:pt x="438" y="410"/>
                    <a:pt x="448" y="401"/>
                    <a:pt x="453" y="401"/>
                  </a:cubicBezTo>
                  <a:cubicBezTo>
                    <a:pt x="461" y="401"/>
                    <a:pt x="460" y="385"/>
                    <a:pt x="468" y="385"/>
                  </a:cubicBezTo>
                  <a:cubicBezTo>
                    <a:pt x="475" y="385"/>
                    <a:pt x="474" y="376"/>
                    <a:pt x="476" y="370"/>
                  </a:cubicBezTo>
                  <a:cubicBezTo>
                    <a:pt x="478" y="364"/>
                    <a:pt x="484" y="362"/>
                    <a:pt x="491" y="362"/>
                  </a:cubicBezTo>
                  <a:cubicBezTo>
                    <a:pt x="491" y="349"/>
                    <a:pt x="507" y="345"/>
                    <a:pt x="507" y="333"/>
                  </a:cubicBezTo>
                  <a:cubicBezTo>
                    <a:pt x="507" y="328"/>
                    <a:pt x="499" y="329"/>
                    <a:pt x="497" y="324"/>
                  </a:cubicBezTo>
                  <a:cubicBezTo>
                    <a:pt x="497" y="325"/>
                    <a:pt x="497" y="325"/>
                    <a:pt x="497" y="325"/>
                  </a:cubicBezTo>
                  <a:cubicBezTo>
                    <a:pt x="493" y="323"/>
                    <a:pt x="493" y="314"/>
                    <a:pt x="487" y="312"/>
                  </a:cubicBezTo>
                  <a:cubicBezTo>
                    <a:pt x="471" y="307"/>
                    <a:pt x="461" y="305"/>
                    <a:pt x="454" y="289"/>
                  </a:cubicBezTo>
                  <a:cubicBezTo>
                    <a:pt x="454" y="270"/>
                    <a:pt x="454" y="270"/>
                    <a:pt x="454" y="270"/>
                  </a:cubicBezTo>
                  <a:cubicBezTo>
                    <a:pt x="435" y="284"/>
                    <a:pt x="432" y="306"/>
                    <a:pt x="397" y="306"/>
                  </a:cubicBezTo>
                  <a:cubicBezTo>
                    <a:pt x="389" y="306"/>
                    <a:pt x="375" y="302"/>
                    <a:pt x="375" y="295"/>
                  </a:cubicBezTo>
                  <a:cubicBezTo>
                    <a:pt x="375" y="288"/>
                    <a:pt x="379" y="284"/>
                    <a:pt x="379" y="278"/>
                  </a:cubicBezTo>
                  <a:cubicBezTo>
                    <a:pt x="379" y="276"/>
                    <a:pt x="379" y="274"/>
                    <a:pt x="379" y="272"/>
                  </a:cubicBezTo>
                  <a:cubicBezTo>
                    <a:pt x="373" y="273"/>
                    <a:pt x="374" y="280"/>
                    <a:pt x="368" y="281"/>
                  </a:cubicBezTo>
                  <a:cubicBezTo>
                    <a:pt x="367" y="277"/>
                    <a:pt x="364" y="275"/>
                    <a:pt x="364" y="269"/>
                  </a:cubicBezTo>
                  <a:cubicBezTo>
                    <a:pt x="352" y="267"/>
                    <a:pt x="337" y="244"/>
                    <a:pt x="334" y="231"/>
                  </a:cubicBezTo>
                  <a:cubicBezTo>
                    <a:pt x="333" y="227"/>
                    <a:pt x="333" y="224"/>
                    <a:pt x="333" y="219"/>
                  </a:cubicBezTo>
                  <a:cubicBezTo>
                    <a:pt x="333" y="212"/>
                    <a:pt x="336" y="202"/>
                    <a:pt x="344" y="202"/>
                  </a:cubicBezTo>
                  <a:cubicBezTo>
                    <a:pt x="358" y="202"/>
                    <a:pt x="370" y="219"/>
                    <a:pt x="376" y="230"/>
                  </a:cubicBezTo>
                  <a:cubicBezTo>
                    <a:pt x="377" y="232"/>
                    <a:pt x="375" y="236"/>
                    <a:pt x="379" y="240"/>
                  </a:cubicBezTo>
                  <a:cubicBezTo>
                    <a:pt x="384" y="245"/>
                    <a:pt x="393" y="242"/>
                    <a:pt x="399" y="249"/>
                  </a:cubicBezTo>
                  <a:cubicBezTo>
                    <a:pt x="404" y="254"/>
                    <a:pt x="409" y="261"/>
                    <a:pt x="417" y="263"/>
                  </a:cubicBezTo>
                  <a:cubicBezTo>
                    <a:pt x="443" y="263"/>
                    <a:pt x="443" y="263"/>
                    <a:pt x="443" y="263"/>
                  </a:cubicBezTo>
                  <a:cubicBezTo>
                    <a:pt x="447" y="260"/>
                    <a:pt x="449" y="255"/>
                    <a:pt x="455" y="255"/>
                  </a:cubicBezTo>
                  <a:cubicBezTo>
                    <a:pt x="466" y="255"/>
                    <a:pt x="466" y="271"/>
                    <a:pt x="471" y="277"/>
                  </a:cubicBezTo>
                  <a:cubicBezTo>
                    <a:pt x="471" y="277"/>
                    <a:pt x="487" y="281"/>
                    <a:pt x="489" y="281"/>
                  </a:cubicBezTo>
                  <a:cubicBezTo>
                    <a:pt x="504" y="281"/>
                    <a:pt x="527" y="288"/>
                    <a:pt x="537" y="288"/>
                  </a:cubicBezTo>
                  <a:cubicBezTo>
                    <a:pt x="537" y="288"/>
                    <a:pt x="538" y="288"/>
                    <a:pt x="539" y="288"/>
                  </a:cubicBezTo>
                  <a:cubicBezTo>
                    <a:pt x="539" y="288"/>
                    <a:pt x="540" y="288"/>
                    <a:pt x="540" y="288"/>
                  </a:cubicBezTo>
                  <a:cubicBezTo>
                    <a:pt x="540" y="285"/>
                    <a:pt x="537" y="282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79"/>
                    <a:pt x="537" y="279"/>
                    <a:pt x="537" y="279"/>
                  </a:cubicBezTo>
                  <a:cubicBezTo>
                    <a:pt x="537" y="264"/>
                    <a:pt x="546" y="261"/>
                    <a:pt x="560" y="258"/>
                  </a:cubicBezTo>
                  <a:cubicBezTo>
                    <a:pt x="560" y="235"/>
                    <a:pt x="542" y="233"/>
                    <a:pt x="533" y="215"/>
                  </a:cubicBezTo>
                  <a:cubicBezTo>
                    <a:pt x="532" y="212"/>
                    <a:pt x="527" y="212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206"/>
                    <a:pt x="527" y="206"/>
                    <a:pt x="527" y="206"/>
                  </a:cubicBezTo>
                  <a:cubicBezTo>
                    <a:pt x="527" y="196"/>
                    <a:pt x="538" y="198"/>
                    <a:pt x="538" y="187"/>
                  </a:cubicBezTo>
                  <a:cubicBezTo>
                    <a:pt x="538" y="178"/>
                    <a:pt x="528" y="183"/>
                    <a:pt x="526" y="178"/>
                  </a:cubicBezTo>
                  <a:cubicBezTo>
                    <a:pt x="524" y="174"/>
                    <a:pt x="525" y="170"/>
                    <a:pt x="523" y="166"/>
                  </a:cubicBezTo>
                  <a:cubicBezTo>
                    <a:pt x="523" y="149"/>
                    <a:pt x="523" y="149"/>
                    <a:pt x="523" y="149"/>
                  </a:cubicBezTo>
                  <a:cubicBezTo>
                    <a:pt x="522" y="147"/>
                    <a:pt x="523" y="146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1" y="143"/>
                    <a:pt x="521" y="143"/>
                    <a:pt x="521" y="143"/>
                  </a:cubicBezTo>
                  <a:cubicBezTo>
                    <a:pt x="522" y="143"/>
                    <a:pt x="522" y="142"/>
                    <a:pt x="522" y="142"/>
                  </a:cubicBezTo>
                  <a:cubicBezTo>
                    <a:pt x="522" y="140"/>
                    <a:pt x="521" y="139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1" y="137"/>
                    <a:pt x="529" y="118"/>
                    <a:pt x="533" y="116"/>
                  </a:cubicBezTo>
                  <a:cubicBezTo>
                    <a:pt x="531" y="113"/>
                    <a:pt x="532" y="110"/>
                    <a:pt x="532" y="106"/>
                  </a:cubicBezTo>
                  <a:cubicBezTo>
                    <a:pt x="531" y="102"/>
                    <a:pt x="532" y="98"/>
                    <a:pt x="531" y="95"/>
                  </a:cubicBezTo>
                  <a:cubicBezTo>
                    <a:pt x="531" y="95"/>
                    <a:pt x="531" y="95"/>
                    <a:pt x="531" y="95"/>
                  </a:cubicBezTo>
                  <a:cubicBezTo>
                    <a:pt x="530" y="93"/>
                    <a:pt x="527" y="92"/>
                    <a:pt x="526" y="89"/>
                  </a:cubicBezTo>
                  <a:cubicBezTo>
                    <a:pt x="511" y="89"/>
                    <a:pt x="507" y="77"/>
                    <a:pt x="494" y="73"/>
                  </a:cubicBezTo>
                  <a:cubicBezTo>
                    <a:pt x="483" y="69"/>
                    <a:pt x="476" y="69"/>
                    <a:pt x="465" y="62"/>
                  </a:cubicBezTo>
                  <a:cubicBezTo>
                    <a:pt x="457" y="68"/>
                    <a:pt x="451" y="65"/>
                    <a:pt x="441" y="69"/>
                  </a:cubicBezTo>
                  <a:cubicBezTo>
                    <a:pt x="435" y="71"/>
                    <a:pt x="437" y="73"/>
                    <a:pt x="431" y="75"/>
                  </a:cubicBezTo>
                  <a:cubicBezTo>
                    <a:pt x="426" y="77"/>
                    <a:pt x="420" y="77"/>
                    <a:pt x="420" y="82"/>
                  </a:cubicBezTo>
                  <a:cubicBezTo>
                    <a:pt x="420" y="86"/>
                    <a:pt x="420" y="87"/>
                    <a:pt x="420" y="91"/>
                  </a:cubicBezTo>
                  <a:cubicBezTo>
                    <a:pt x="413" y="93"/>
                    <a:pt x="404" y="94"/>
                    <a:pt x="395" y="94"/>
                  </a:cubicBezTo>
                  <a:cubicBezTo>
                    <a:pt x="393" y="94"/>
                    <a:pt x="390" y="95"/>
                    <a:pt x="387" y="95"/>
                  </a:cubicBezTo>
                  <a:cubicBezTo>
                    <a:pt x="380" y="95"/>
                    <a:pt x="373" y="94"/>
                    <a:pt x="371" y="91"/>
                  </a:cubicBezTo>
                  <a:cubicBezTo>
                    <a:pt x="367" y="88"/>
                    <a:pt x="366" y="83"/>
                    <a:pt x="362" y="82"/>
                  </a:cubicBezTo>
                  <a:cubicBezTo>
                    <a:pt x="361" y="82"/>
                    <a:pt x="360" y="82"/>
                    <a:pt x="359" y="82"/>
                  </a:cubicBezTo>
                  <a:cubicBezTo>
                    <a:pt x="358" y="82"/>
                    <a:pt x="357" y="82"/>
                    <a:pt x="356" y="82"/>
                  </a:cubicBezTo>
                  <a:cubicBezTo>
                    <a:pt x="355" y="82"/>
                    <a:pt x="354" y="82"/>
                    <a:pt x="353" y="82"/>
                  </a:cubicBezTo>
                  <a:cubicBezTo>
                    <a:pt x="350" y="82"/>
                    <a:pt x="348" y="81"/>
                    <a:pt x="346" y="78"/>
                  </a:cubicBezTo>
                  <a:cubicBezTo>
                    <a:pt x="343" y="72"/>
                    <a:pt x="348" y="67"/>
                    <a:pt x="344" y="61"/>
                  </a:cubicBezTo>
                  <a:cubicBezTo>
                    <a:pt x="341" y="57"/>
                    <a:pt x="337" y="57"/>
                    <a:pt x="337" y="52"/>
                  </a:cubicBezTo>
                  <a:cubicBezTo>
                    <a:pt x="337" y="52"/>
                    <a:pt x="337" y="51"/>
                    <a:pt x="337" y="50"/>
                  </a:cubicBezTo>
                  <a:cubicBezTo>
                    <a:pt x="337" y="50"/>
                    <a:pt x="337" y="49"/>
                    <a:pt x="337" y="49"/>
                  </a:cubicBezTo>
                  <a:cubicBezTo>
                    <a:pt x="335" y="47"/>
                    <a:pt x="335" y="43"/>
                    <a:pt x="333" y="40"/>
                  </a:cubicBezTo>
                  <a:cubicBezTo>
                    <a:pt x="329" y="40"/>
                    <a:pt x="330" y="40"/>
                    <a:pt x="326" y="41"/>
                  </a:cubicBezTo>
                  <a:cubicBezTo>
                    <a:pt x="318" y="44"/>
                    <a:pt x="318" y="53"/>
                    <a:pt x="307" y="53"/>
                  </a:cubicBezTo>
                  <a:cubicBezTo>
                    <a:pt x="292" y="53"/>
                    <a:pt x="290" y="37"/>
                    <a:pt x="280" y="34"/>
                  </a:cubicBezTo>
                  <a:cubicBezTo>
                    <a:pt x="279" y="34"/>
                    <a:pt x="269" y="28"/>
                    <a:pt x="268" y="26"/>
                  </a:cubicBezTo>
                  <a:cubicBezTo>
                    <a:pt x="262" y="15"/>
                    <a:pt x="263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30" y="5"/>
                    <a:pt x="224" y="19"/>
                    <a:pt x="210" y="19"/>
                  </a:cubicBezTo>
                  <a:cubicBezTo>
                    <a:pt x="204" y="19"/>
                    <a:pt x="195" y="19"/>
                    <a:pt x="179" y="19"/>
                  </a:cubicBezTo>
                  <a:cubicBezTo>
                    <a:pt x="174" y="18"/>
                    <a:pt x="153" y="15"/>
                    <a:pt x="153" y="8"/>
                  </a:cubicBezTo>
                  <a:cubicBezTo>
                    <a:pt x="141" y="8"/>
                    <a:pt x="141" y="0"/>
                    <a:pt x="12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6264" y="2726"/>
              <a:ext cx="71" cy="135"/>
            </a:xfrm>
            <a:custGeom>
              <a:avLst/>
              <a:gdLst>
                <a:gd name="T0" fmla="*/ 7 w 30"/>
                <a:gd name="T1" fmla="*/ 0 h 57"/>
                <a:gd name="T2" fmla="*/ 0 w 30"/>
                <a:gd name="T3" fmla="*/ 43 h 57"/>
                <a:gd name="T4" fmla="*/ 13 w 30"/>
                <a:gd name="T5" fmla="*/ 57 h 57"/>
                <a:gd name="T6" fmla="*/ 30 w 30"/>
                <a:gd name="T7" fmla="*/ 36 h 57"/>
                <a:gd name="T8" fmla="*/ 7 w 3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7">
                  <a:moveTo>
                    <a:pt x="7" y="0"/>
                  </a:moveTo>
                  <a:cubicBezTo>
                    <a:pt x="7" y="16"/>
                    <a:pt x="0" y="27"/>
                    <a:pt x="0" y="43"/>
                  </a:cubicBezTo>
                  <a:cubicBezTo>
                    <a:pt x="0" y="50"/>
                    <a:pt x="5" y="57"/>
                    <a:pt x="13" y="57"/>
                  </a:cubicBezTo>
                  <a:cubicBezTo>
                    <a:pt x="23" y="57"/>
                    <a:pt x="30" y="45"/>
                    <a:pt x="30" y="36"/>
                  </a:cubicBezTo>
                  <a:cubicBezTo>
                    <a:pt x="30" y="19"/>
                    <a:pt x="14" y="13"/>
                    <a:pt x="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5590" y="1622"/>
              <a:ext cx="1440" cy="1161"/>
            </a:xfrm>
            <a:custGeom>
              <a:avLst/>
              <a:gdLst>
                <a:gd name="T0" fmla="*/ 137 w 609"/>
                <a:gd name="T1" fmla="*/ 13 h 491"/>
                <a:gd name="T2" fmla="*/ 137 w 609"/>
                <a:gd name="T3" fmla="*/ 13 h 491"/>
                <a:gd name="T4" fmla="*/ 114 w 609"/>
                <a:gd name="T5" fmla="*/ 26 h 491"/>
                <a:gd name="T6" fmla="*/ 93 w 609"/>
                <a:gd name="T7" fmla="*/ 22 h 491"/>
                <a:gd name="T8" fmla="*/ 87 w 609"/>
                <a:gd name="T9" fmla="*/ 18 h 491"/>
                <a:gd name="T10" fmla="*/ 55 w 609"/>
                <a:gd name="T11" fmla="*/ 39 h 491"/>
                <a:gd name="T12" fmla="*/ 12 w 609"/>
                <a:gd name="T13" fmla="*/ 55 h 491"/>
                <a:gd name="T14" fmla="*/ 1 w 609"/>
                <a:gd name="T15" fmla="*/ 81 h 491"/>
                <a:gd name="T16" fmla="*/ 2 w 609"/>
                <a:gd name="T17" fmla="*/ 105 h 491"/>
                <a:gd name="T18" fmla="*/ 6 w 609"/>
                <a:gd name="T19" fmla="*/ 145 h 491"/>
                <a:gd name="T20" fmla="*/ 39 w 609"/>
                <a:gd name="T21" fmla="*/ 197 h 491"/>
                <a:gd name="T22" fmla="*/ 37 w 609"/>
                <a:gd name="T23" fmla="*/ 226 h 491"/>
                <a:gd name="T24" fmla="*/ 78 w 609"/>
                <a:gd name="T25" fmla="*/ 221 h 491"/>
                <a:gd name="T26" fmla="*/ 142 w 609"/>
                <a:gd name="T27" fmla="*/ 263 h 491"/>
                <a:gd name="T28" fmla="*/ 127 w 609"/>
                <a:gd name="T29" fmla="*/ 271 h 491"/>
                <a:gd name="T30" fmla="*/ 177 w 609"/>
                <a:gd name="T31" fmla="*/ 272 h 491"/>
                <a:gd name="T32" fmla="*/ 177 w 609"/>
                <a:gd name="T33" fmla="*/ 316 h 491"/>
                <a:gd name="T34" fmla="*/ 209 w 609"/>
                <a:gd name="T35" fmla="*/ 408 h 491"/>
                <a:gd name="T36" fmla="*/ 244 w 609"/>
                <a:gd name="T37" fmla="*/ 486 h 491"/>
                <a:gd name="T38" fmla="*/ 269 w 609"/>
                <a:gd name="T39" fmla="*/ 474 h 491"/>
                <a:gd name="T40" fmla="*/ 285 w 609"/>
                <a:gd name="T41" fmla="*/ 440 h 491"/>
                <a:gd name="T42" fmla="*/ 322 w 609"/>
                <a:gd name="T43" fmla="*/ 358 h 491"/>
                <a:gd name="T44" fmla="*/ 408 w 609"/>
                <a:gd name="T45" fmla="*/ 275 h 491"/>
                <a:gd name="T46" fmla="*/ 473 w 609"/>
                <a:gd name="T47" fmla="*/ 294 h 491"/>
                <a:gd name="T48" fmla="*/ 506 w 609"/>
                <a:gd name="T49" fmla="*/ 362 h 491"/>
                <a:gd name="T50" fmla="*/ 554 w 609"/>
                <a:gd name="T51" fmla="*/ 362 h 491"/>
                <a:gd name="T52" fmla="*/ 571 w 609"/>
                <a:gd name="T53" fmla="*/ 460 h 491"/>
                <a:gd name="T54" fmla="*/ 565 w 609"/>
                <a:gd name="T55" fmla="*/ 384 h 491"/>
                <a:gd name="T56" fmla="*/ 565 w 609"/>
                <a:gd name="T57" fmla="*/ 380 h 491"/>
                <a:gd name="T58" fmla="*/ 557 w 609"/>
                <a:gd name="T59" fmla="*/ 331 h 491"/>
                <a:gd name="T60" fmla="*/ 609 w 609"/>
                <a:gd name="T61" fmla="*/ 276 h 491"/>
                <a:gd name="T62" fmla="*/ 562 w 609"/>
                <a:gd name="T63" fmla="*/ 242 h 491"/>
                <a:gd name="T64" fmla="*/ 573 w 609"/>
                <a:gd name="T65" fmla="*/ 195 h 491"/>
                <a:gd name="T66" fmla="*/ 525 w 609"/>
                <a:gd name="T67" fmla="*/ 155 h 491"/>
                <a:gd name="T68" fmla="*/ 522 w 609"/>
                <a:gd name="T69" fmla="*/ 156 h 491"/>
                <a:gd name="T70" fmla="*/ 516 w 609"/>
                <a:gd name="T71" fmla="*/ 155 h 491"/>
                <a:gd name="T72" fmla="*/ 510 w 609"/>
                <a:gd name="T73" fmla="*/ 155 h 491"/>
                <a:gd name="T74" fmla="*/ 507 w 609"/>
                <a:gd name="T75" fmla="*/ 156 h 491"/>
                <a:gd name="T76" fmla="*/ 473 w 609"/>
                <a:gd name="T77" fmla="*/ 179 h 491"/>
                <a:gd name="T78" fmla="*/ 409 w 609"/>
                <a:gd name="T79" fmla="*/ 177 h 491"/>
                <a:gd name="T80" fmla="*/ 362 w 609"/>
                <a:gd name="T81" fmla="*/ 164 h 491"/>
                <a:gd name="T82" fmla="*/ 361 w 609"/>
                <a:gd name="T83" fmla="*/ 163 h 491"/>
                <a:gd name="T84" fmla="*/ 359 w 609"/>
                <a:gd name="T85" fmla="*/ 164 h 491"/>
                <a:gd name="T86" fmla="*/ 358 w 609"/>
                <a:gd name="T87" fmla="*/ 164 h 491"/>
                <a:gd name="T88" fmla="*/ 356 w 609"/>
                <a:gd name="T89" fmla="*/ 164 h 491"/>
                <a:gd name="T90" fmla="*/ 354 w 609"/>
                <a:gd name="T91" fmla="*/ 163 h 491"/>
                <a:gd name="T92" fmla="*/ 328 w 609"/>
                <a:gd name="T93" fmla="*/ 145 h 491"/>
                <a:gd name="T94" fmla="*/ 271 w 609"/>
                <a:gd name="T95" fmla="*/ 107 h 491"/>
                <a:gd name="T96" fmla="*/ 275 w 609"/>
                <a:gd name="T97" fmla="*/ 102 h 491"/>
                <a:gd name="T98" fmla="*/ 275 w 609"/>
                <a:gd name="T99" fmla="*/ 83 h 491"/>
                <a:gd name="T100" fmla="*/ 278 w 609"/>
                <a:gd name="T101" fmla="*/ 42 h 491"/>
                <a:gd name="T102" fmla="*/ 213 w 609"/>
                <a:gd name="T103" fmla="*/ 20 h 491"/>
                <a:gd name="T104" fmla="*/ 162 w 609"/>
                <a:gd name="T105" fmla="*/ 1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09" h="491">
                  <a:moveTo>
                    <a:pt x="157" y="0"/>
                  </a:moveTo>
                  <a:cubicBezTo>
                    <a:pt x="146" y="0"/>
                    <a:pt x="144" y="13"/>
                    <a:pt x="139" y="13"/>
                  </a:cubicBezTo>
                  <a:cubicBezTo>
                    <a:pt x="139" y="13"/>
                    <a:pt x="139" y="13"/>
                    <a:pt x="138" y="13"/>
                  </a:cubicBezTo>
                  <a:cubicBezTo>
                    <a:pt x="138" y="13"/>
                    <a:pt x="138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37" y="13"/>
                    <a:pt x="137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2" y="20"/>
                    <a:pt x="124" y="26"/>
                    <a:pt x="114" y="26"/>
                  </a:cubicBezTo>
                  <a:cubicBezTo>
                    <a:pt x="109" y="26"/>
                    <a:pt x="108" y="20"/>
                    <a:pt x="104" y="20"/>
                  </a:cubicBezTo>
                  <a:cubicBezTo>
                    <a:pt x="103" y="20"/>
                    <a:pt x="101" y="21"/>
                    <a:pt x="100" y="21"/>
                  </a:cubicBezTo>
                  <a:cubicBezTo>
                    <a:pt x="98" y="21"/>
                    <a:pt x="95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0" y="22"/>
                    <a:pt x="87" y="21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2" y="18"/>
                    <a:pt x="83" y="16"/>
                    <a:pt x="78" y="16"/>
                  </a:cubicBezTo>
                  <a:cubicBezTo>
                    <a:pt x="65" y="16"/>
                    <a:pt x="64" y="30"/>
                    <a:pt x="55" y="39"/>
                  </a:cubicBezTo>
                  <a:cubicBezTo>
                    <a:pt x="51" y="43"/>
                    <a:pt x="44" y="43"/>
                    <a:pt x="40" y="47"/>
                  </a:cubicBezTo>
                  <a:cubicBezTo>
                    <a:pt x="37" y="50"/>
                    <a:pt x="34" y="56"/>
                    <a:pt x="28" y="56"/>
                  </a:cubicBezTo>
                  <a:cubicBezTo>
                    <a:pt x="23" y="56"/>
                    <a:pt x="20" y="51"/>
                    <a:pt x="15" y="51"/>
                  </a:cubicBezTo>
                  <a:cubicBezTo>
                    <a:pt x="13" y="51"/>
                    <a:pt x="13" y="54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7"/>
                    <a:pt x="0" y="76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1" y="79"/>
                    <a:pt x="1" y="81"/>
                  </a:cubicBezTo>
                  <a:cubicBezTo>
                    <a:pt x="1" y="81"/>
                    <a:pt x="1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85"/>
                    <a:pt x="1" y="86"/>
                    <a:pt x="2" y="88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4" y="109"/>
                    <a:pt x="3" y="113"/>
                    <a:pt x="5" y="117"/>
                  </a:cubicBezTo>
                  <a:cubicBezTo>
                    <a:pt x="7" y="122"/>
                    <a:pt x="17" y="117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37"/>
                    <a:pt x="6" y="135"/>
                    <a:pt x="6" y="145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6" y="151"/>
                    <a:pt x="11" y="151"/>
                    <a:pt x="12" y="154"/>
                  </a:cubicBezTo>
                  <a:cubicBezTo>
                    <a:pt x="21" y="172"/>
                    <a:pt x="39" y="174"/>
                    <a:pt x="39" y="197"/>
                  </a:cubicBezTo>
                  <a:cubicBezTo>
                    <a:pt x="39" y="197"/>
                    <a:pt x="39" y="197"/>
                    <a:pt x="39" y="197"/>
                  </a:cubicBezTo>
                  <a:cubicBezTo>
                    <a:pt x="25" y="200"/>
                    <a:pt x="16" y="203"/>
                    <a:pt x="16" y="218"/>
                  </a:cubicBezTo>
                  <a:cubicBezTo>
                    <a:pt x="16" y="218"/>
                    <a:pt x="16" y="218"/>
                    <a:pt x="16" y="218"/>
                  </a:cubicBezTo>
                  <a:cubicBezTo>
                    <a:pt x="16" y="221"/>
                    <a:pt x="19" y="224"/>
                    <a:pt x="19" y="227"/>
                  </a:cubicBezTo>
                  <a:cubicBezTo>
                    <a:pt x="37" y="226"/>
                    <a:pt x="37" y="226"/>
                    <a:pt x="37" y="226"/>
                  </a:cubicBezTo>
                  <a:cubicBezTo>
                    <a:pt x="38" y="225"/>
                    <a:pt x="40" y="223"/>
                    <a:pt x="42" y="222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61" y="226"/>
                    <a:pt x="62" y="221"/>
                    <a:pt x="69" y="221"/>
                  </a:cubicBezTo>
                  <a:cubicBezTo>
                    <a:pt x="72" y="221"/>
                    <a:pt x="75" y="221"/>
                    <a:pt x="78" y="221"/>
                  </a:cubicBezTo>
                  <a:cubicBezTo>
                    <a:pt x="80" y="221"/>
                    <a:pt x="82" y="221"/>
                    <a:pt x="85" y="222"/>
                  </a:cubicBezTo>
                  <a:cubicBezTo>
                    <a:pt x="91" y="224"/>
                    <a:pt x="94" y="236"/>
                    <a:pt x="98" y="243"/>
                  </a:cubicBezTo>
                  <a:cubicBezTo>
                    <a:pt x="104" y="251"/>
                    <a:pt x="119" y="262"/>
                    <a:pt x="129" y="262"/>
                  </a:cubicBezTo>
                  <a:cubicBezTo>
                    <a:pt x="134" y="262"/>
                    <a:pt x="137" y="262"/>
                    <a:pt x="142" y="263"/>
                  </a:cubicBezTo>
                  <a:cubicBezTo>
                    <a:pt x="139" y="265"/>
                    <a:pt x="139" y="269"/>
                    <a:pt x="135" y="270"/>
                  </a:cubicBezTo>
                  <a:cubicBezTo>
                    <a:pt x="133" y="271"/>
                    <a:pt x="132" y="271"/>
                    <a:pt x="131" y="271"/>
                  </a:cubicBezTo>
                  <a:cubicBezTo>
                    <a:pt x="130" y="271"/>
                    <a:pt x="130" y="271"/>
                    <a:pt x="129" y="271"/>
                  </a:cubicBezTo>
                  <a:cubicBezTo>
                    <a:pt x="128" y="271"/>
                    <a:pt x="128" y="271"/>
                    <a:pt x="127" y="271"/>
                  </a:cubicBezTo>
                  <a:cubicBezTo>
                    <a:pt x="125" y="271"/>
                    <a:pt x="124" y="271"/>
                    <a:pt x="121" y="273"/>
                  </a:cubicBezTo>
                  <a:cubicBezTo>
                    <a:pt x="129" y="281"/>
                    <a:pt x="136" y="297"/>
                    <a:pt x="152" y="297"/>
                  </a:cubicBezTo>
                  <a:cubicBezTo>
                    <a:pt x="166" y="297"/>
                    <a:pt x="166" y="279"/>
                    <a:pt x="173" y="272"/>
                  </a:cubicBezTo>
                  <a:cubicBezTo>
                    <a:pt x="177" y="272"/>
                    <a:pt x="177" y="272"/>
                    <a:pt x="177" y="272"/>
                  </a:cubicBezTo>
                  <a:cubicBezTo>
                    <a:pt x="177" y="274"/>
                    <a:pt x="174" y="278"/>
                    <a:pt x="174" y="279"/>
                  </a:cubicBezTo>
                  <a:cubicBezTo>
                    <a:pt x="174" y="286"/>
                    <a:pt x="180" y="293"/>
                    <a:pt x="180" y="301"/>
                  </a:cubicBezTo>
                  <a:cubicBezTo>
                    <a:pt x="180" y="308"/>
                    <a:pt x="177" y="309"/>
                    <a:pt x="177" y="316"/>
                  </a:cubicBezTo>
                  <a:cubicBezTo>
                    <a:pt x="177" y="316"/>
                    <a:pt x="177" y="316"/>
                    <a:pt x="177" y="316"/>
                  </a:cubicBezTo>
                  <a:cubicBezTo>
                    <a:pt x="177" y="317"/>
                    <a:pt x="177" y="322"/>
                    <a:pt x="177" y="323"/>
                  </a:cubicBezTo>
                  <a:cubicBezTo>
                    <a:pt x="177" y="333"/>
                    <a:pt x="183" y="343"/>
                    <a:pt x="186" y="354"/>
                  </a:cubicBezTo>
                  <a:cubicBezTo>
                    <a:pt x="190" y="366"/>
                    <a:pt x="200" y="383"/>
                    <a:pt x="202" y="391"/>
                  </a:cubicBezTo>
                  <a:cubicBezTo>
                    <a:pt x="204" y="398"/>
                    <a:pt x="204" y="401"/>
                    <a:pt x="209" y="408"/>
                  </a:cubicBezTo>
                  <a:cubicBezTo>
                    <a:pt x="213" y="414"/>
                    <a:pt x="210" y="421"/>
                    <a:pt x="214" y="429"/>
                  </a:cubicBezTo>
                  <a:cubicBezTo>
                    <a:pt x="216" y="434"/>
                    <a:pt x="224" y="439"/>
                    <a:pt x="226" y="446"/>
                  </a:cubicBezTo>
                  <a:cubicBezTo>
                    <a:pt x="230" y="457"/>
                    <a:pt x="236" y="468"/>
                    <a:pt x="240" y="481"/>
                  </a:cubicBezTo>
                  <a:cubicBezTo>
                    <a:pt x="240" y="482"/>
                    <a:pt x="242" y="486"/>
                    <a:pt x="244" y="486"/>
                  </a:cubicBezTo>
                  <a:cubicBezTo>
                    <a:pt x="245" y="489"/>
                    <a:pt x="248" y="491"/>
                    <a:pt x="251" y="491"/>
                  </a:cubicBezTo>
                  <a:cubicBezTo>
                    <a:pt x="252" y="491"/>
                    <a:pt x="252" y="491"/>
                    <a:pt x="252" y="491"/>
                  </a:cubicBezTo>
                  <a:cubicBezTo>
                    <a:pt x="257" y="491"/>
                    <a:pt x="257" y="485"/>
                    <a:pt x="259" y="481"/>
                  </a:cubicBezTo>
                  <a:cubicBezTo>
                    <a:pt x="262" y="475"/>
                    <a:pt x="263" y="477"/>
                    <a:pt x="269" y="474"/>
                  </a:cubicBezTo>
                  <a:cubicBezTo>
                    <a:pt x="274" y="472"/>
                    <a:pt x="272" y="458"/>
                    <a:pt x="279" y="456"/>
                  </a:cubicBezTo>
                  <a:cubicBezTo>
                    <a:pt x="281" y="456"/>
                    <a:pt x="285" y="456"/>
                    <a:pt x="285" y="454"/>
                  </a:cubicBezTo>
                  <a:cubicBezTo>
                    <a:pt x="287" y="454"/>
                    <a:pt x="287" y="454"/>
                    <a:pt x="287" y="454"/>
                  </a:cubicBezTo>
                  <a:cubicBezTo>
                    <a:pt x="285" y="440"/>
                    <a:pt x="285" y="440"/>
                    <a:pt x="285" y="440"/>
                  </a:cubicBezTo>
                  <a:cubicBezTo>
                    <a:pt x="285" y="430"/>
                    <a:pt x="291" y="421"/>
                    <a:pt x="291" y="408"/>
                  </a:cubicBezTo>
                  <a:cubicBezTo>
                    <a:pt x="291" y="400"/>
                    <a:pt x="287" y="395"/>
                    <a:pt x="287" y="385"/>
                  </a:cubicBezTo>
                  <a:cubicBezTo>
                    <a:pt x="287" y="374"/>
                    <a:pt x="298" y="372"/>
                    <a:pt x="308" y="369"/>
                  </a:cubicBezTo>
                  <a:cubicBezTo>
                    <a:pt x="312" y="368"/>
                    <a:pt x="317" y="362"/>
                    <a:pt x="322" y="358"/>
                  </a:cubicBezTo>
                  <a:cubicBezTo>
                    <a:pt x="332" y="348"/>
                    <a:pt x="341" y="337"/>
                    <a:pt x="352" y="326"/>
                  </a:cubicBezTo>
                  <a:cubicBezTo>
                    <a:pt x="360" y="318"/>
                    <a:pt x="375" y="315"/>
                    <a:pt x="385" y="306"/>
                  </a:cubicBezTo>
                  <a:cubicBezTo>
                    <a:pt x="390" y="301"/>
                    <a:pt x="389" y="295"/>
                    <a:pt x="391" y="288"/>
                  </a:cubicBezTo>
                  <a:cubicBezTo>
                    <a:pt x="393" y="283"/>
                    <a:pt x="404" y="283"/>
                    <a:pt x="408" y="275"/>
                  </a:cubicBezTo>
                  <a:cubicBezTo>
                    <a:pt x="412" y="277"/>
                    <a:pt x="412" y="280"/>
                    <a:pt x="420" y="280"/>
                  </a:cubicBezTo>
                  <a:cubicBezTo>
                    <a:pt x="434" y="280"/>
                    <a:pt x="449" y="277"/>
                    <a:pt x="449" y="261"/>
                  </a:cubicBezTo>
                  <a:cubicBezTo>
                    <a:pt x="457" y="263"/>
                    <a:pt x="466" y="266"/>
                    <a:pt x="468" y="273"/>
                  </a:cubicBezTo>
                  <a:cubicBezTo>
                    <a:pt x="470" y="279"/>
                    <a:pt x="469" y="288"/>
                    <a:pt x="473" y="294"/>
                  </a:cubicBezTo>
                  <a:cubicBezTo>
                    <a:pt x="477" y="301"/>
                    <a:pt x="483" y="305"/>
                    <a:pt x="491" y="311"/>
                  </a:cubicBezTo>
                  <a:cubicBezTo>
                    <a:pt x="496" y="320"/>
                    <a:pt x="502" y="328"/>
                    <a:pt x="506" y="339"/>
                  </a:cubicBezTo>
                  <a:cubicBezTo>
                    <a:pt x="506" y="342"/>
                    <a:pt x="509" y="343"/>
                    <a:pt x="509" y="346"/>
                  </a:cubicBezTo>
                  <a:cubicBezTo>
                    <a:pt x="509" y="352"/>
                    <a:pt x="506" y="355"/>
                    <a:pt x="506" y="362"/>
                  </a:cubicBezTo>
                  <a:cubicBezTo>
                    <a:pt x="506" y="369"/>
                    <a:pt x="507" y="375"/>
                    <a:pt x="515" y="375"/>
                  </a:cubicBezTo>
                  <a:cubicBezTo>
                    <a:pt x="530" y="375"/>
                    <a:pt x="533" y="360"/>
                    <a:pt x="542" y="351"/>
                  </a:cubicBezTo>
                  <a:cubicBezTo>
                    <a:pt x="545" y="354"/>
                    <a:pt x="544" y="356"/>
                    <a:pt x="547" y="359"/>
                  </a:cubicBezTo>
                  <a:cubicBezTo>
                    <a:pt x="548" y="360"/>
                    <a:pt x="552" y="359"/>
                    <a:pt x="554" y="362"/>
                  </a:cubicBezTo>
                  <a:cubicBezTo>
                    <a:pt x="559" y="370"/>
                    <a:pt x="550" y="386"/>
                    <a:pt x="557" y="386"/>
                  </a:cubicBezTo>
                  <a:cubicBezTo>
                    <a:pt x="557" y="402"/>
                    <a:pt x="571" y="416"/>
                    <a:pt x="571" y="439"/>
                  </a:cubicBezTo>
                  <a:cubicBezTo>
                    <a:pt x="571" y="445"/>
                    <a:pt x="567" y="457"/>
                    <a:pt x="571" y="460"/>
                  </a:cubicBezTo>
                  <a:cubicBezTo>
                    <a:pt x="571" y="460"/>
                    <a:pt x="571" y="460"/>
                    <a:pt x="571" y="460"/>
                  </a:cubicBezTo>
                  <a:cubicBezTo>
                    <a:pt x="575" y="451"/>
                    <a:pt x="577" y="445"/>
                    <a:pt x="581" y="435"/>
                  </a:cubicBezTo>
                  <a:cubicBezTo>
                    <a:pt x="582" y="433"/>
                    <a:pt x="586" y="432"/>
                    <a:pt x="586" y="429"/>
                  </a:cubicBezTo>
                  <a:cubicBezTo>
                    <a:pt x="586" y="425"/>
                    <a:pt x="578" y="400"/>
                    <a:pt x="574" y="396"/>
                  </a:cubicBezTo>
                  <a:cubicBezTo>
                    <a:pt x="571" y="392"/>
                    <a:pt x="565" y="390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4"/>
                    <a:pt x="565" y="384"/>
                    <a:pt x="565" y="384"/>
                  </a:cubicBezTo>
                  <a:cubicBezTo>
                    <a:pt x="565" y="382"/>
                    <a:pt x="565" y="381"/>
                    <a:pt x="565" y="379"/>
                  </a:cubicBezTo>
                  <a:cubicBezTo>
                    <a:pt x="565" y="380"/>
                    <a:pt x="565" y="380"/>
                    <a:pt x="565" y="380"/>
                  </a:cubicBezTo>
                  <a:cubicBezTo>
                    <a:pt x="567" y="379"/>
                    <a:pt x="571" y="373"/>
                    <a:pt x="571" y="369"/>
                  </a:cubicBezTo>
                  <a:cubicBezTo>
                    <a:pt x="571" y="362"/>
                    <a:pt x="570" y="351"/>
                    <a:pt x="567" y="345"/>
                  </a:cubicBezTo>
                  <a:cubicBezTo>
                    <a:pt x="563" y="341"/>
                    <a:pt x="557" y="34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31"/>
                    <a:pt x="557" y="331"/>
                    <a:pt x="557" y="331"/>
                  </a:cubicBezTo>
                  <a:cubicBezTo>
                    <a:pt x="557" y="322"/>
                    <a:pt x="560" y="314"/>
                    <a:pt x="565" y="309"/>
                  </a:cubicBezTo>
                  <a:cubicBezTo>
                    <a:pt x="568" y="306"/>
                    <a:pt x="574" y="307"/>
                    <a:pt x="578" y="305"/>
                  </a:cubicBezTo>
                  <a:cubicBezTo>
                    <a:pt x="591" y="296"/>
                    <a:pt x="599" y="292"/>
                    <a:pt x="609" y="276"/>
                  </a:cubicBezTo>
                  <a:cubicBezTo>
                    <a:pt x="606" y="276"/>
                    <a:pt x="605" y="277"/>
                    <a:pt x="601" y="277"/>
                  </a:cubicBezTo>
                  <a:cubicBezTo>
                    <a:pt x="590" y="277"/>
                    <a:pt x="584" y="266"/>
                    <a:pt x="584" y="255"/>
                  </a:cubicBezTo>
                  <a:cubicBezTo>
                    <a:pt x="578" y="254"/>
                    <a:pt x="577" y="239"/>
                    <a:pt x="573" y="239"/>
                  </a:cubicBezTo>
                  <a:cubicBezTo>
                    <a:pt x="569" y="239"/>
                    <a:pt x="566" y="242"/>
                    <a:pt x="562" y="242"/>
                  </a:cubicBezTo>
                  <a:cubicBezTo>
                    <a:pt x="560" y="242"/>
                    <a:pt x="560" y="238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37"/>
                    <a:pt x="560" y="237"/>
                    <a:pt x="560" y="237"/>
                  </a:cubicBezTo>
                  <a:cubicBezTo>
                    <a:pt x="560" y="217"/>
                    <a:pt x="573" y="217"/>
                    <a:pt x="573" y="195"/>
                  </a:cubicBezTo>
                  <a:cubicBezTo>
                    <a:pt x="573" y="184"/>
                    <a:pt x="566" y="181"/>
                    <a:pt x="561" y="173"/>
                  </a:cubicBezTo>
                  <a:cubicBezTo>
                    <a:pt x="548" y="166"/>
                    <a:pt x="537" y="168"/>
                    <a:pt x="533" y="151"/>
                  </a:cubicBezTo>
                  <a:cubicBezTo>
                    <a:pt x="530" y="151"/>
                    <a:pt x="530" y="151"/>
                    <a:pt x="530" y="151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5" y="155"/>
                    <a:pt x="525" y="155"/>
                    <a:pt x="525" y="155"/>
                  </a:cubicBezTo>
                  <a:cubicBezTo>
                    <a:pt x="524" y="156"/>
                    <a:pt x="523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0" y="156"/>
                    <a:pt x="518" y="155"/>
                    <a:pt x="516" y="155"/>
                  </a:cubicBezTo>
                  <a:cubicBezTo>
                    <a:pt x="515" y="155"/>
                    <a:pt x="513" y="154"/>
                    <a:pt x="512" y="154"/>
                  </a:cubicBezTo>
                  <a:cubicBezTo>
                    <a:pt x="511" y="154"/>
                    <a:pt x="510" y="154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10" y="155"/>
                    <a:pt x="510" y="155"/>
                    <a:pt x="510" y="155"/>
                  </a:cubicBezTo>
                  <a:cubicBezTo>
                    <a:pt x="509" y="155"/>
                    <a:pt x="508" y="155"/>
                    <a:pt x="508" y="156"/>
                  </a:cubicBezTo>
                  <a:cubicBezTo>
                    <a:pt x="508" y="156"/>
                    <a:pt x="508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7" y="156"/>
                    <a:pt x="507" y="156"/>
                    <a:pt x="507" y="156"/>
                  </a:cubicBezTo>
                  <a:cubicBezTo>
                    <a:pt x="505" y="158"/>
                    <a:pt x="504" y="160"/>
                    <a:pt x="501" y="162"/>
                  </a:cubicBezTo>
                  <a:cubicBezTo>
                    <a:pt x="497" y="164"/>
                    <a:pt x="480" y="179"/>
                    <a:pt x="473" y="179"/>
                  </a:cubicBezTo>
                  <a:cubicBezTo>
                    <a:pt x="464" y="179"/>
                    <a:pt x="458" y="173"/>
                    <a:pt x="447" y="173"/>
                  </a:cubicBezTo>
                  <a:cubicBezTo>
                    <a:pt x="433" y="173"/>
                    <a:pt x="431" y="182"/>
                    <a:pt x="424" y="186"/>
                  </a:cubicBezTo>
                  <a:cubicBezTo>
                    <a:pt x="423" y="182"/>
                    <a:pt x="421" y="174"/>
                    <a:pt x="419" y="174"/>
                  </a:cubicBezTo>
                  <a:cubicBezTo>
                    <a:pt x="416" y="174"/>
                    <a:pt x="414" y="177"/>
                    <a:pt x="409" y="177"/>
                  </a:cubicBezTo>
                  <a:cubicBezTo>
                    <a:pt x="401" y="177"/>
                    <a:pt x="394" y="177"/>
                    <a:pt x="387" y="177"/>
                  </a:cubicBezTo>
                  <a:cubicBezTo>
                    <a:pt x="375" y="177"/>
                    <a:pt x="370" y="169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2" y="164"/>
                    <a:pt x="362" y="164"/>
                  </a:cubicBezTo>
                  <a:cubicBezTo>
                    <a:pt x="362" y="164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1" y="163"/>
                    <a:pt x="361" y="163"/>
                    <a:pt x="361" y="163"/>
                  </a:cubicBezTo>
                  <a:cubicBezTo>
                    <a:pt x="360" y="163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8" y="164"/>
                    <a:pt x="358" y="164"/>
                    <a:pt x="358" y="164"/>
                  </a:cubicBezTo>
                  <a:cubicBezTo>
                    <a:pt x="357" y="164"/>
                    <a:pt x="357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6" y="164"/>
                    <a:pt x="356" y="164"/>
                    <a:pt x="356" y="164"/>
                  </a:cubicBezTo>
                  <a:cubicBezTo>
                    <a:pt x="355" y="164"/>
                    <a:pt x="354" y="164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4" y="163"/>
                    <a:pt x="354" y="163"/>
                    <a:pt x="354" y="163"/>
                  </a:cubicBezTo>
                  <a:cubicBezTo>
                    <a:pt x="352" y="159"/>
                    <a:pt x="352" y="155"/>
                    <a:pt x="347" y="153"/>
                  </a:cubicBezTo>
                  <a:cubicBezTo>
                    <a:pt x="340" y="149"/>
                    <a:pt x="334" y="151"/>
                    <a:pt x="328" y="145"/>
                  </a:cubicBezTo>
                  <a:cubicBezTo>
                    <a:pt x="322" y="138"/>
                    <a:pt x="316" y="142"/>
                    <a:pt x="304" y="139"/>
                  </a:cubicBezTo>
                  <a:cubicBezTo>
                    <a:pt x="295" y="137"/>
                    <a:pt x="292" y="130"/>
                    <a:pt x="283" y="127"/>
                  </a:cubicBezTo>
                  <a:cubicBezTo>
                    <a:pt x="280" y="126"/>
                    <a:pt x="275" y="127"/>
                    <a:pt x="274" y="124"/>
                  </a:cubicBezTo>
                  <a:cubicBezTo>
                    <a:pt x="272" y="117"/>
                    <a:pt x="272" y="113"/>
                    <a:pt x="271" y="107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1" y="102"/>
                    <a:pt x="271" y="102"/>
                    <a:pt x="271" y="102"/>
                  </a:cubicBezTo>
                  <a:cubicBezTo>
                    <a:pt x="272" y="102"/>
                    <a:pt x="272" y="102"/>
                    <a:pt x="273" y="102"/>
                  </a:cubicBezTo>
                  <a:cubicBezTo>
                    <a:pt x="274" y="102"/>
                    <a:pt x="274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5" y="102"/>
                    <a:pt x="275" y="102"/>
                    <a:pt x="275" y="102"/>
                  </a:cubicBezTo>
                  <a:cubicBezTo>
                    <a:pt x="279" y="102"/>
                    <a:pt x="283" y="101"/>
                    <a:pt x="283" y="96"/>
                  </a:cubicBezTo>
                  <a:cubicBezTo>
                    <a:pt x="283" y="90"/>
                    <a:pt x="275" y="89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83"/>
                    <a:pt x="275" y="83"/>
                    <a:pt x="275" y="83"/>
                  </a:cubicBezTo>
                  <a:cubicBezTo>
                    <a:pt x="275" y="69"/>
                    <a:pt x="295" y="71"/>
                    <a:pt x="295" y="57"/>
                  </a:cubicBezTo>
                  <a:cubicBezTo>
                    <a:pt x="295" y="52"/>
                    <a:pt x="283" y="42"/>
                    <a:pt x="278" y="42"/>
                  </a:cubicBezTo>
                  <a:cubicBezTo>
                    <a:pt x="269" y="42"/>
                    <a:pt x="265" y="50"/>
                    <a:pt x="256" y="52"/>
                  </a:cubicBezTo>
                  <a:cubicBezTo>
                    <a:pt x="246" y="49"/>
                    <a:pt x="240" y="49"/>
                    <a:pt x="232" y="41"/>
                  </a:cubicBezTo>
                  <a:cubicBezTo>
                    <a:pt x="229" y="38"/>
                    <a:pt x="232" y="31"/>
                    <a:pt x="226" y="29"/>
                  </a:cubicBezTo>
                  <a:cubicBezTo>
                    <a:pt x="218" y="27"/>
                    <a:pt x="213" y="29"/>
                    <a:pt x="213" y="20"/>
                  </a:cubicBezTo>
                  <a:cubicBezTo>
                    <a:pt x="206" y="19"/>
                    <a:pt x="202" y="19"/>
                    <a:pt x="195" y="19"/>
                  </a:cubicBezTo>
                  <a:cubicBezTo>
                    <a:pt x="185" y="19"/>
                    <a:pt x="181" y="28"/>
                    <a:pt x="168" y="28"/>
                  </a:cubicBezTo>
                  <a:cubicBezTo>
                    <a:pt x="163" y="28"/>
                    <a:pt x="162" y="22"/>
                    <a:pt x="162" y="16"/>
                  </a:cubicBezTo>
                  <a:cubicBezTo>
                    <a:pt x="162" y="14"/>
                    <a:pt x="162" y="12"/>
                    <a:pt x="162" y="11"/>
                  </a:cubicBezTo>
                  <a:cubicBezTo>
                    <a:pt x="162" y="5"/>
                    <a:pt x="162" y="0"/>
                    <a:pt x="15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6819" y="2871"/>
              <a:ext cx="376" cy="409"/>
            </a:xfrm>
            <a:custGeom>
              <a:avLst/>
              <a:gdLst>
                <a:gd name="T0" fmla="*/ 3 w 159"/>
                <a:gd name="T1" fmla="*/ 0 h 173"/>
                <a:gd name="T2" fmla="*/ 0 w 159"/>
                <a:gd name="T3" fmla="*/ 0 h 173"/>
                <a:gd name="T4" fmla="*/ 0 w 159"/>
                <a:gd name="T5" fmla="*/ 4 h 173"/>
                <a:gd name="T6" fmla="*/ 14 w 159"/>
                <a:gd name="T7" fmla="*/ 25 h 173"/>
                <a:gd name="T8" fmla="*/ 26 w 159"/>
                <a:gd name="T9" fmla="*/ 30 h 173"/>
                <a:gd name="T10" fmla="*/ 34 w 159"/>
                <a:gd name="T11" fmla="*/ 46 h 173"/>
                <a:gd name="T12" fmla="*/ 53 w 159"/>
                <a:gd name="T13" fmla="*/ 63 h 173"/>
                <a:gd name="T14" fmla="*/ 61 w 159"/>
                <a:gd name="T15" fmla="*/ 82 h 173"/>
                <a:gd name="T16" fmla="*/ 69 w 159"/>
                <a:gd name="T17" fmla="*/ 85 h 173"/>
                <a:gd name="T18" fmla="*/ 71 w 159"/>
                <a:gd name="T19" fmla="*/ 89 h 173"/>
                <a:gd name="T20" fmla="*/ 80 w 159"/>
                <a:gd name="T21" fmla="*/ 103 h 173"/>
                <a:gd name="T22" fmla="*/ 100 w 159"/>
                <a:gd name="T23" fmla="*/ 135 h 173"/>
                <a:gd name="T24" fmla="*/ 129 w 159"/>
                <a:gd name="T25" fmla="*/ 159 h 173"/>
                <a:gd name="T26" fmla="*/ 142 w 159"/>
                <a:gd name="T27" fmla="*/ 173 h 173"/>
                <a:gd name="T28" fmla="*/ 156 w 159"/>
                <a:gd name="T29" fmla="*/ 165 h 173"/>
                <a:gd name="T30" fmla="*/ 159 w 159"/>
                <a:gd name="T31" fmla="*/ 151 h 173"/>
                <a:gd name="T32" fmla="*/ 159 w 159"/>
                <a:gd name="T33" fmla="*/ 128 h 173"/>
                <a:gd name="T34" fmla="*/ 148 w 159"/>
                <a:gd name="T35" fmla="*/ 118 h 173"/>
                <a:gd name="T36" fmla="*/ 136 w 159"/>
                <a:gd name="T37" fmla="*/ 98 h 173"/>
                <a:gd name="T38" fmla="*/ 126 w 159"/>
                <a:gd name="T39" fmla="*/ 89 h 173"/>
                <a:gd name="T40" fmla="*/ 128 w 159"/>
                <a:gd name="T41" fmla="*/ 84 h 173"/>
                <a:gd name="T42" fmla="*/ 124 w 159"/>
                <a:gd name="T43" fmla="*/ 79 h 173"/>
                <a:gd name="T44" fmla="*/ 119 w 159"/>
                <a:gd name="T45" fmla="*/ 79 h 173"/>
                <a:gd name="T46" fmla="*/ 120 w 159"/>
                <a:gd name="T47" fmla="*/ 77 h 173"/>
                <a:gd name="T48" fmla="*/ 104 w 159"/>
                <a:gd name="T49" fmla="*/ 63 h 173"/>
                <a:gd name="T50" fmla="*/ 73 w 159"/>
                <a:gd name="T51" fmla="*/ 42 h 173"/>
                <a:gd name="T52" fmla="*/ 56 w 159"/>
                <a:gd name="T53" fmla="*/ 28 h 173"/>
                <a:gd name="T54" fmla="*/ 50 w 159"/>
                <a:gd name="T55" fmla="*/ 25 h 173"/>
                <a:gd name="T56" fmla="*/ 31 w 159"/>
                <a:gd name="T57" fmla="*/ 5 h 173"/>
                <a:gd name="T58" fmla="*/ 13 w 159"/>
                <a:gd name="T59" fmla="*/ 5 h 173"/>
                <a:gd name="T60" fmla="*/ 3 w 159"/>
                <a:gd name="T6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9" h="17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10"/>
                    <a:pt x="10" y="24"/>
                    <a:pt x="14" y="25"/>
                  </a:cubicBezTo>
                  <a:cubicBezTo>
                    <a:pt x="19" y="27"/>
                    <a:pt x="24" y="25"/>
                    <a:pt x="26" y="30"/>
                  </a:cubicBezTo>
                  <a:cubicBezTo>
                    <a:pt x="29" y="37"/>
                    <a:pt x="31" y="40"/>
                    <a:pt x="34" y="46"/>
                  </a:cubicBezTo>
                  <a:cubicBezTo>
                    <a:pt x="38" y="53"/>
                    <a:pt x="50" y="51"/>
                    <a:pt x="53" y="63"/>
                  </a:cubicBezTo>
                  <a:cubicBezTo>
                    <a:pt x="54" y="68"/>
                    <a:pt x="58" y="80"/>
                    <a:pt x="61" y="82"/>
                  </a:cubicBezTo>
                  <a:cubicBezTo>
                    <a:pt x="62" y="83"/>
                    <a:pt x="69" y="84"/>
                    <a:pt x="69" y="85"/>
                  </a:cubicBezTo>
                  <a:cubicBezTo>
                    <a:pt x="70" y="86"/>
                    <a:pt x="69" y="89"/>
                    <a:pt x="71" y="89"/>
                  </a:cubicBezTo>
                  <a:cubicBezTo>
                    <a:pt x="72" y="89"/>
                    <a:pt x="79" y="100"/>
                    <a:pt x="80" y="103"/>
                  </a:cubicBezTo>
                  <a:cubicBezTo>
                    <a:pt x="86" y="115"/>
                    <a:pt x="90" y="124"/>
                    <a:pt x="100" y="135"/>
                  </a:cubicBezTo>
                  <a:cubicBezTo>
                    <a:pt x="110" y="144"/>
                    <a:pt x="119" y="148"/>
                    <a:pt x="129" y="159"/>
                  </a:cubicBezTo>
                  <a:cubicBezTo>
                    <a:pt x="130" y="159"/>
                    <a:pt x="139" y="173"/>
                    <a:pt x="142" y="173"/>
                  </a:cubicBezTo>
                  <a:cubicBezTo>
                    <a:pt x="146" y="173"/>
                    <a:pt x="156" y="171"/>
                    <a:pt x="156" y="165"/>
                  </a:cubicBezTo>
                  <a:cubicBezTo>
                    <a:pt x="156" y="160"/>
                    <a:pt x="154" y="153"/>
                    <a:pt x="159" y="151"/>
                  </a:cubicBezTo>
                  <a:cubicBezTo>
                    <a:pt x="159" y="139"/>
                    <a:pt x="159" y="135"/>
                    <a:pt x="159" y="128"/>
                  </a:cubicBezTo>
                  <a:cubicBezTo>
                    <a:pt x="159" y="123"/>
                    <a:pt x="152" y="121"/>
                    <a:pt x="148" y="118"/>
                  </a:cubicBezTo>
                  <a:cubicBezTo>
                    <a:pt x="143" y="112"/>
                    <a:pt x="136" y="109"/>
                    <a:pt x="136" y="98"/>
                  </a:cubicBezTo>
                  <a:cubicBezTo>
                    <a:pt x="130" y="98"/>
                    <a:pt x="126" y="96"/>
                    <a:pt x="126" y="89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7" y="82"/>
                    <a:pt x="126" y="79"/>
                    <a:pt x="124" y="79"/>
                  </a:cubicBezTo>
                  <a:cubicBezTo>
                    <a:pt x="122" y="79"/>
                    <a:pt x="121" y="79"/>
                    <a:pt x="119" y="79"/>
                  </a:cubicBezTo>
                  <a:cubicBezTo>
                    <a:pt x="119" y="79"/>
                    <a:pt x="120" y="77"/>
                    <a:pt x="120" y="77"/>
                  </a:cubicBezTo>
                  <a:cubicBezTo>
                    <a:pt x="120" y="69"/>
                    <a:pt x="111" y="66"/>
                    <a:pt x="104" y="63"/>
                  </a:cubicBezTo>
                  <a:cubicBezTo>
                    <a:pt x="89" y="59"/>
                    <a:pt x="83" y="52"/>
                    <a:pt x="73" y="42"/>
                  </a:cubicBezTo>
                  <a:cubicBezTo>
                    <a:pt x="68" y="37"/>
                    <a:pt x="64" y="30"/>
                    <a:pt x="56" y="28"/>
                  </a:cubicBezTo>
                  <a:cubicBezTo>
                    <a:pt x="54" y="27"/>
                    <a:pt x="51" y="28"/>
                    <a:pt x="50" y="25"/>
                  </a:cubicBezTo>
                  <a:cubicBezTo>
                    <a:pt x="46" y="16"/>
                    <a:pt x="42" y="9"/>
                    <a:pt x="31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9" y="3"/>
                    <a:pt x="8" y="0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7304" y="2821"/>
              <a:ext cx="362" cy="397"/>
            </a:xfrm>
            <a:custGeom>
              <a:avLst/>
              <a:gdLst>
                <a:gd name="T0" fmla="*/ 123 w 153"/>
                <a:gd name="T1" fmla="*/ 0 h 168"/>
                <a:gd name="T2" fmla="*/ 99 w 153"/>
                <a:gd name="T3" fmla="*/ 28 h 168"/>
                <a:gd name="T4" fmla="*/ 80 w 153"/>
                <a:gd name="T5" fmla="*/ 34 h 168"/>
                <a:gd name="T6" fmla="*/ 76 w 153"/>
                <a:gd name="T7" fmla="*/ 39 h 168"/>
                <a:gd name="T8" fmla="*/ 71 w 153"/>
                <a:gd name="T9" fmla="*/ 42 h 168"/>
                <a:gd name="T10" fmla="*/ 68 w 153"/>
                <a:gd name="T11" fmla="*/ 49 h 168"/>
                <a:gd name="T12" fmla="*/ 55 w 153"/>
                <a:gd name="T13" fmla="*/ 60 h 168"/>
                <a:gd name="T14" fmla="*/ 41 w 153"/>
                <a:gd name="T15" fmla="*/ 64 h 168"/>
                <a:gd name="T16" fmla="*/ 19 w 153"/>
                <a:gd name="T17" fmla="*/ 88 h 168"/>
                <a:gd name="T18" fmla="*/ 8 w 153"/>
                <a:gd name="T19" fmla="*/ 87 h 168"/>
                <a:gd name="T20" fmla="*/ 0 w 153"/>
                <a:gd name="T21" fmla="*/ 93 h 168"/>
                <a:gd name="T22" fmla="*/ 8 w 153"/>
                <a:gd name="T23" fmla="*/ 116 h 168"/>
                <a:gd name="T24" fmla="*/ 15 w 153"/>
                <a:gd name="T25" fmla="*/ 119 h 168"/>
                <a:gd name="T26" fmla="*/ 15 w 153"/>
                <a:gd name="T27" fmla="*/ 121 h 168"/>
                <a:gd name="T28" fmla="*/ 33 w 153"/>
                <a:gd name="T29" fmla="*/ 150 h 168"/>
                <a:gd name="T30" fmla="*/ 43 w 153"/>
                <a:gd name="T31" fmla="*/ 148 h 168"/>
                <a:gd name="T32" fmla="*/ 44 w 153"/>
                <a:gd name="T33" fmla="*/ 148 h 168"/>
                <a:gd name="T34" fmla="*/ 45 w 153"/>
                <a:gd name="T35" fmla="*/ 156 h 168"/>
                <a:gd name="T36" fmla="*/ 49 w 153"/>
                <a:gd name="T37" fmla="*/ 158 h 168"/>
                <a:gd name="T38" fmla="*/ 62 w 153"/>
                <a:gd name="T39" fmla="*/ 153 h 168"/>
                <a:gd name="T40" fmla="*/ 85 w 153"/>
                <a:gd name="T41" fmla="*/ 161 h 168"/>
                <a:gd name="T42" fmla="*/ 92 w 153"/>
                <a:gd name="T43" fmla="*/ 168 h 168"/>
                <a:gd name="T44" fmla="*/ 109 w 153"/>
                <a:gd name="T45" fmla="*/ 160 h 168"/>
                <a:gd name="T46" fmla="*/ 115 w 153"/>
                <a:gd name="T47" fmla="*/ 142 h 168"/>
                <a:gd name="T48" fmla="*/ 112 w 153"/>
                <a:gd name="T49" fmla="*/ 135 h 168"/>
                <a:gd name="T50" fmla="*/ 124 w 153"/>
                <a:gd name="T51" fmla="*/ 122 h 168"/>
                <a:gd name="T52" fmla="*/ 131 w 153"/>
                <a:gd name="T53" fmla="*/ 99 h 168"/>
                <a:gd name="T54" fmla="*/ 134 w 153"/>
                <a:gd name="T55" fmla="*/ 93 h 168"/>
                <a:gd name="T56" fmla="*/ 139 w 153"/>
                <a:gd name="T57" fmla="*/ 92 h 168"/>
                <a:gd name="T58" fmla="*/ 145 w 153"/>
                <a:gd name="T59" fmla="*/ 93 h 168"/>
                <a:gd name="T60" fmla="*/ 150 w 153"/>
                <a:gd name="T61" fmla="*/ 87 h 168"/>
                <a:gd name="T62" fmla="*/ 127 w 153"/>
                <a:gd name="T63" fmla="*/ 53 h 168"/>
                <a:gd name="T64" fmla="*/ 130 w 153"/>
                <a:gd name="T65" fmla="*/ 49 h 168"/>
                <a:gd name="T66" fmla="*/ 128 w 153"/>
                <a:gd name="T67" fmla="*/ 44 h 168"/>
                <a:gd name="T68" fmla="*/ 144 w 153"/>
                <a:gd name="T69" fmla="*/ 37 h 168"/>
                <a:gd name="T70" fmla="*/ 141 w 153"/>
                <a:gd name="T71" fmla="*/ 34 h 168"/>
                <a:gd name="T72" fmla="*/ 153 w 153"/>
                <a:gd name="T73" fmla="*/ 28 h 168"/>
                <a:gd name="T74" fmla="*/ 131 w 153"/>
                <a:gd name="T75" fmla="*/ 13 h 168"/>
                <a:gd name="T76" fmla="*/ 123 w 153"/>
                <a:gd name="T7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3" h="168">
                  <a:moveTo>
                    <a:pt x="123" y="0"/>
                  </a:moveTo>
                  <a:cubicBezTo>
                    <a:pt x="115" y="0"/>
                    <a:pt x="103" y="20"/>
                    <a:pt x="99" y="28"/>
                  </a:cubicBezTo>
                  <a:cubicBezTo>
                    <a:pt x="97" y="32"/>
                    <a:pt x="84" y="30"/>
                    <a:pt x="80" y="34"/>
                  </a:cubicBezTo>
                  <a:cubicBezTo>
                    <a:pt x="79" y="35"/>
                    <a:pt x="78" y="38"/>
                    <a:pt x="76" y="39"/>
                  </a:cubicBezTo>
                  <a:cubicBezTo>
                    <a:pt x="74" y="40"/>
                    <a:pt x="74" y="41"/>
                    <a:pt x="71" y="42"/>
                  </a:cubicBezTo>
                  <a:cubicBezTo>
                    <a:pt x="71" y="42"/>
                    <a:pt x="65" y="46"/>
                    <a:pt x="68" y="49"/>
                  </a:cubicBezTo>
                  <a:cubicBezTo>
                    <a:pt x="63" y="53"/>
                    <a:pt x="63" y="58"/>
                    <a:pt x="55" y="60"/>
                  </a:cubicBezTo>
                  <a:cubicBezTo>
                    <a:pt x="50" y="61"/>
                    <a:pt x="44" y="61"/>
                    <a:pt x="41" y="64"/>
                  </a:cubicBezTo>
                  <a:cubicBezTo>
                    <a:pt x="33" y="72"/>
                    <a:pt x="35" y="88"/>
                    <a:pt x="19" y="88"/>
                  </a:cubicBezTo>
                  <a:cubicBezTo>
                    <a:pt x="16" y="88"/>
                    <a:pt x="12" y="87"/>
                    <a:pt x="8" y="87"/>
                  </a:cubicBezTo>
                  <a:cubicBezTo>
                    <a:pt x="4" y="87"/>
                    <a:pt x="0" y="89"/>
                    <a:pt x="0" y="93"/>
                  </a:cubicBezTo>
                  <a:cubicBezTo>
                    <a:pt x="0" y="96"/>
                    <a:pt x="6" y="115"/>
                    <a:pt x="8" y="116"/>
                  </a:cubicBezTo>
                  <a:cubicBezTo>
                    <a:pt x="11" y="116"/>
                    <a:pt x="14" y="116"/>
                    <a:pt x="15" y="119"/>
                  </a:cubicBezTo>
                  <a:cubicBezTo>
                    <a:pt x="15" y="119"/>
                    <a:pt x="15" y="121"/>
                    <a:pt x="15" y="121"/>
                  </a:cubicBezTo>
                  <a:cubicBezTo>
                    <a:pt x="22" y="132"/>
                    <a:pt x="13" y="150"/>
                    <a:pt x="33" y="150"/>
                  </a:cubicBezTo>
                  <a:cubicBezTo>
                    <a:pt x="37" y="150"/>
                    <a:pt x="39" y="148"/>
                    <a:pt x="43" y="148"/>
                  </a:cubicBezTo>
                  <a:cubicBezTo>
                    <a:pt x="43" y="148"/>
                    <a:pt x="43" y="148"/>
                    <a:pt x="44" y="148"/>
                  </a:cubicBezTo>
                  <a:cubicBezTo>
                    <a:pt x="44" y="150"/>
                    <a:pt x="44" y="156"/>
                    <a:pt x="45" y="156"/>
                  </a:cubicBezTo>
                  <a:cubicBezTo>
                    <a:pt x="46" y="156"/>
                    <a:pt x="47" y="158"/>
                    <a:pt x="49" y="158"/>
                  </a:cubicBezTo>
                  <a:cubicBezTo>
                    <a:pt x="55" y="158"/>
                    <a:pt x="58" y="153"/>
                    <a:pt x="62" y="153"/>
                  </a:cubicBezTo>
                  <a:cubicBezTo>
                    <a:pt x="71" y="153"/>
                    <a:pt x="77" y="159"/>
                    <a:pt x="85" y="161"/>
                  </a:cubicBezTo>
                  <a:cubicBezTo>
                    <a:pt x="85" y="164"/>
                    <a:pt x="87" y="168"/>
                    <a:pt x="92" y="168"/>
                  </a:cubicBezTo>
                  <a:cubicBezTo>
                    <a:pt x="99" y="168"/>
                    <a:pt x="100" y="162"/>
                    <a:pt x="109" y="160"/>
                  </a:cubicBezTo>
                  <a:cubicBezTo>
                    <a:pt x="109" y="154"/>
                    <a:pt x="115" y="146"/>
                    <a:pt x="115" y="142"/>
                  </a:cubicBezTo>
                  <a:cubicBezTo>
                    <a:pt x="115" y="139"/>
                    <a:pt x="112" y="138"/>
                    <a:pt x="112" y="135"/>
                  </a:cubicBezTo>
                  <a:cubicBezTo>
                    <a:pt x="112" y="131"/>
                    <a:pt x="118" y="124"/>
                    <a:pt x="124" y="122"/>
                  </a:cubicBezTo>
                  <a:cubicBezTo>
                    <a:pt x="124" y="114"/>
                    <a:pt x="128" y="110"/>
                    <a:pt x="131" y="99"/>
                  </a:cubicBezTo>
                  <a:cubicBezTo>
                    <a:pt x="134" y="93"/>
                    <a:pt x="134" y="93"/>
                    <a:pt x="134" y="93"/>
                  </a:cubicBezTo>
                  <a:cubicBezTo>
                    <a:pt x="135" y="93"/>
                    <a:pt x="137" y="92"/>
                    <a:pt x="139" y="92"/>
                  </a:cubicBezTo>
                  <a:cubicBezTo>
                    <a:pt x="141" y="92"/>
                    <a:pt x="143" y="93"/>
                    <a:pt x="145" y="93"/>
                  </a:cubicBezTo>
                  <a:cubicBezTo>
                    <a:pt x="148" y="93"/>
                    <a:pt x="149" y="92"/>
                    <a:pt x="150" y="87"/>
                  </a:cubicBezTo>
                  <a:cubicBezTo>
                    <a:pt x="141" y="87"/>
                    <a:pt x="127" y="61"/>
                    <a:pt x="127" y="53"/>
                  </a:cubicBezTo>
                  <a:cubicBezTo>
                    <a:pt x="127" y="51"/>
                    <a:pt x="129" y="50"/>
                    <a:pt x="130" y="49"/>
                  </a:cubicBezTo>
                  <a:cubicBezTo>
                    <a:pt x="130" y="48"/>
                    <a:pt x="129" y="46"/>
                    <a:pt x="128" y="44"/>
                  </a:cubicBezTo>
                  <a:cubicBezTo>
                    <a:pt x="128" y="44"/>
                    <a:pt x="142" y="39"/>
                    <a:pt x="144" y="37"/>
                  </a:cubicBezTo>
                  <a:cubicBezTo>
                    <a:pt x="142" y="37"/>
                    <a:pt x="141" y="35"/>
                    <a:pt x="141" y="34"/>
                  </a:cubicBezTo>
                  <a:cubicBezTo>
                    <a:pt x="141" y="30"/>
                    <a:pt x="153" y="33"/>
                    <a:pt x="153" y="28"/>
                  </a:cubicBezTo>
                  <a:cubicBezTo>
                    <a:pt x="153" y="17"/>
                    <a:pt x="131" y="24"/>
                    <a:pt x="131" y="13"/>
                  </a:cubicBezTo>
                  <a:cubicBezTo>
                    <a:pt x="131" y="5"/>
                    <a:pt x="132" y="0"/>
                    <a:pt x="12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6"/>
            <p:cNvSpPr>
              <a:spLocks/>
            </p:cNvSpPr>
            <p:nvPr/>
          </p:nvSpPr>
          <p:spPr bwMode="auto">
            <a:xfrm>
              <a:off x="7654" y="3010"/>
              <a:ext cx="224" cy="265"/>
            </a:xfrm>
            <a:custGeom>
              <a:avLst/>
              <a:gdLst>
                <a:gd name="T0" fmla="*/ 95 w 95"/>
                <a:gd name="T1" fmla="*/ 0 h 112"/>
                <a:gd name="T2" fmla="*/ 92 w 95"/>
                <a:gd name="T3" fmla="*/ 0 h 112"/>
                <a:gd name="T4" fmla="*/ 75 w 95"/>
                <a:gd name="T5" fmla="*/ 12 h 112"/>
                <a:gd name="T6" fmla="*/ 71 w 95"/>
                <a:gd name="T7" fmla="*/ 12 h 112"/>
                <a:gd name="T8" fmla="*/ 34 w 95"/>
                <a:gd name="T9" fmla="*/ 6 h 112"/>
                <a:gd name="T10" fmla="*/ 14 w 95"/>
                <a:gd name="T11" fmla="*/ 36 h 112"/>
                <a:gd name="T12" fmla="*/ 9 w 95"/>
                <a:gd name="T13" fmla="*/ 44 h 112"/>
                <a:gd name="T14" fmla="*/ 0 w 95"/>
                <a:gd name="T15" fmla="*/ 73 h 112"/>
                <a:gd name="T16" fmla="*/ 10 w 95"/>
                <a:gd name="T17" fmla="*/ 79 h 112"/>
                <a:gd name="T18" fmla="*/ 10 w 95"/>
                <a:gd name="T19" fmla="*/ 105 h 112"/>
                <a:gd name="T20" fmla="*/ 19 w 95"/>
                <a:gd name="T21" fmla="*/ 112 h 112"/>
                <a:gd name="T22" fmla="*/ 27 w 95"/>
                <a:gd name="T23" fmla="*/ 91 h 112"/>
                <a:gd name="T24" fmla="*/ 22 w 95"/>
                <a:gd name="T25" fmla="*/ 73 h 112"/>
                <a:gd name="T26" fmla="*/ 30 w 95"/>
                <a:gd name="T27" fmla="*/ 67 h 112"/>
                <a:gd name="T28" fmla="*/ 33 w 95"/>
                <a:gd name="T29" fmla="*/ 67 h 112"/>
                <a:gd name="T30" fmla="*/ 34 w 95"/>
                <a:gd name="T31" fmla="*/ 67 h 112"/>
                <a:gd name="T32" fmla="*/ 32 w 95"/>
                <a:gd name="T33" fmla="*/ 78 h 112"/>
                <a:gd name="T34" fmla="*/ 40 w 95"/>
                <a:gd name="T35" fmla="*/ 94 h 112"/>
                <a:gd name="T36" fmla="*/ 40 w 95"/>
                <a:gd name="T37" fmla="*/ 99 h 112"/>
                <a:gd name="T38" fmla="*/ 47 w 95"/>
                <a:gd name="T39" fmla="*/ 99 h 112"/>
                <a:gd name="T40" fmla="*/ 59 w 95"/>
                <a:gd name="T41" fmla="*/ 88 h 112"/>
                <a:gd name="T42" fmla="*/ 52 w 95"/>
                <a:gd name="T43" fmla="*/ 78 h 112"/>
                <a:gd name="T44" fmla="*/ 54 w 95"/>
                <a:gd name="T45" fmla="*/ 75 h 112"/>
                <a:gd name="T46" fmla="*/ 40 w 95"/>
                <a:gd name="T47" fmla="*/ 53 h 112"/>
                <a:gd name="T48" fmla="*/ 68 w 95"/>
                <a:gd name="T49" fmla="*/ 38 h 112"/>
                <a:gd name="T50" fmla="*/ 68 w 95"/>
                <a:gd name="T51" fmla="*/ 34 h 112"/>
                <a:gd name="T52" fmla="*/ 68 w 95"/>
                <a:gd name="T53" fmla="*/ 34 h 112"/>
                <a:gd name="T54" fmla="*/ 37 w 95"/>
                <a:gd name="T55" fmla="*/ 43 h 112"/>
                <a:gd name="T56" fmla="*/ 38 w 95"/>
                <a:gd name="T57" fmla="*/ 41 h 112"/>
                <a:gd name="T58" fmla="*/ 32 w 95"/>
                <a:gd name="T59" fmla="*/ 46 h 112"/>
                <a:gd name="T60" fmla="*/ 21 w 95"/>
                <a:gd name="T61" fmla="*/ 28 h 112"/>
                <a:gd name="T62" fmla="*/ 31 w 95"/>
                <a:gd name="T63" fmla="*/ 20 h 112"/>
                <a:gd name="T64" fmla="*/ 38 w 95"/>
                <a:gd name="T65" fmla="*/ 20 h 112"/>
                <a:gd name="T66" fmla="*/ 58 w 95"/>
                <a:gd name="T67" fmla="*/ 18 h 112"/>
                <a:gd name="T68" fmla="*/ 77 w 95"/>
                <a:gd name="T69" fmla="*/ 21 h 112"/>
                <a:gd name="T70" fmla="*/ 93 w 95"/>
                <a:gd name="T71" fmla="*/ 4 h 112"/>
                <a:gd name="T72" fmla="*/ 95 w 95"/>
                <a:gd name="T7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" h="112">
                  <a:moveTo>
                    <a:pt x="95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86" y="4"/>
                    <a:pt x="78" y="9"/>
                    <a:pt x="75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0" y="6"/>
                    <a:pt x="14" y="24"/>
                    <a:pt x="14" y="36"/>
                  </a:cubicBezTo>
                  <a:cubicBezTo>
                    <a:pt x="14" y="39"/>
                    <a:pt x="10" y="42"/>
                    <a:pt x="9" y="44"/>
                  </a:cubicBezTo>
                  <a:cubicBezTo>
                    <a:pt x="6" y="56"/>
                    <a:pt x="0" y="61"/>
                    <a:pt x="0" y="73"/>
                  </a:cubicBezTo>
                  <a:cubicBezTo>
                    <a:pt x="0" y="79"/>
                    <a:pt x="7" y="79"/>
                    <a:pt x="10" y="79"/>
                  </a:cubicBezTo>
                  <a:cubicBezTo>
                    <a:pt x="10" y="88"/>
                    <a:pt x="10" y="99"/>
                    <a:pt x="10" y="105"/>
                  </a:cubicBezTo>
                  <a:cubicBezTo>
                    <a:pt x="10" y="108"/>
                    <a:pt x="15" y="112"/>
                    <a:pt x="19" y="112"/>
                  </a:cubicBezTo>
                  <a:cubicBezTo>
                    <a:pt x="25" y="112"/>
                    <a:pt x="27" y="93"/>
                    <a:pt x="27" y="91"/>
                  </a:cubicBezTo>
                  <a:cubicBezTo>
                    <a:pt x="27" y="84"/>
                    <a:pt x="22" y="80"/>
                    <a:pt x="22" y="73"/>
                  </a:cubicBezTo>
                  <a:cubicBezTo>
                    <a:pt x="22" y="69"/>
                    <a:pt x="26" y="67"/>
                    <a:pt x="30" y="67"/>
                  </a:cubicBezTo>
                  <a:cubicBezTo>
                    <a:pt x="31" y="67"/>
                    <a:pt x="32" y="67"/>
                    <a:pt x="33" y="67"/>
                  </a:cubicBezTo>
                  <a:cubicBezTo>
                    <a:pt x="33" y="67"/>
                    <a:pt x="34" y="67"/>
                    <a:pt x="34" y="67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5"/>
                    <a:pt x="40" y="87"/>
                    <a:pt x="40" y="94"/>
                  </a:cubicBezTo>
                  <a:cubicBezTo>
                    <a:pt x="40" y="96"/>
                    <a:pt x="41" y="97"/>
                    <a:pt x="40" y="99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47" y="93"/>
                    <a:pt x="59" y="94"/>
                    <a:pt x="59" y="88"/>
                  </a:cubicBezTo>
                  <a:cubicBezTo>
                    <a:pt x="57" y="87"/>
                    <a:pt x="52" y="82"/>
                    <a:pt x="52" y="78"/>
                  </a:cubicBezTo>
                  <a:cubicBezTo>
                    <a:pt x="52" y="77"/>
                    <a:pt x="53" y="76"/>
                    <a:pt x="54" y="75"/>
                  </a:cubicBezTo>
                  <a:cubicBezTo>
                    <a:pt x="50" y="74"/>
                    <a:pt x="40" y="55"/>
                    <a:pt x="40" y="53"/>
                  </a:cubicBezTo>
                  <a:cubicBezTo>
                    <a:pt x="55" y="53"/>
                    <a:pt x="56" y="41"/>
                    <a:pt x="68" y="38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4" y="34"/>
                    <a:pt x="38" y="41"/>
                    <a:pt x="37" y="43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4"/>
                    <a:pt x="35" y="46"/>
                    <a:pt x="32" y="46"/>
                  </a:cubicBezTo>
                  <a:cubicBezTo>
                    <a:pt x="24" y="46"/>
                    <a:pt x="21" y="36"/>
                    <a:pt x="21" y="28"/>
                  </a:cubicBezTo>
                  <a:cubicBezTo>
                    <a:pt x="21" y="21"/>
                    <a:pt x="25" y="20"/>
                    <a:pt x="31" y="20"/>
                  </a:cubicBezTo>
                  <a:cubicBezTo>
                    <a:pt x="33" y="20"/>
                    <a:pt x="36" y="20"/>
                    <a:pt x="38" y="20"/>
                  </a:cubicBezTo>
                  <a:cubicBezTo>
                    <a:pt x="47" y="20"/>
                    <a:pt x="51" y="18"/>
                    <a:pt x="58" y="18"/>
                  </a:cubicBezTo>
                  <a:cubicBezTo>
                    <a:pt x="65" y="18"/>
                    <a:pt x="70" y="21"/>
                    <a:pt x="77" y="21"/>
                  </a:cubicBezTo>
                  <a:cubicBezTo>
                    <a:pt x="87" y="21"/>
                    <a:pt x="91" y="12"/>
                    <a:pt x="93" y="4"/>
                  </a:cubicBezTo>
                  <a:cubicBezTo>
                    <a:pt x="94" y="4"/>
                    <a:pt x="95" y="2"/>
                    <a:pt x="9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7181" y="3280"/>
              <a:ext cx="364" cy="106"/>
            </a:xfrm>
            <a:custGeom>
              <a:avLst/>
              <a:gdLst>
                <a:gd name="T0" fmla="*/ 26 w 154"/>
                <a:gd name="T1" fmla="*/ 0 h 45"/>
                <a:gd name="T2" fmla="*/ 18 w 154"/>
                <a:gd name="T3" fmla="*/ 3 h 45"/>
                <a:gd name="T4" fmla="*/ 13 w 154"/>
                <a:gd name="T5" fmla="*/ 1 h 45"/>
                <a:gd name="T6" fmla="*/ 0 w 154"/>
                <a:gd name="T7" fmla="*/ 12 h 45"/>
                <a:gd name="T8" fmla="*/ 18 w 154"/>
                <a:gd name="T9" fmla="*/ 24 h 45"/>
                <a:gd name="T10" fmla="*/ 24 w 154"/>
                <a:gd name="T11" fmla="*/ 26 h 45"/>
                <a:gd name="T12" fmla="*/ 29 w 154"/>
                <a:gd name="T13" fmla="*/ 26 h 45"/>
                <a:gd name="T14" fmla="*/ 33 w 154"/>
                <a:gd name="T15" fmla="*/ 25 h 45"/>
                <a:gd name="T16" fmla="*/ 39 w 154"/>
                <a:gd name="T17" fmla="*/ 26 h 45"/>
                <a:gd name="T18" fmla="*/ 68 w 154"/>
                <a:gd name="T19" fmla="*/ 30 h 45"/>
                <a:gd name="T20" fmla="*/ 81 w 154"/>
                <a:gd name="T21" fmla="*/ 37 h 45"/>
                <a:gd name="T22" fmla="*/ 137 w 154"/>
                <a:gd name="T23" fmla="*/ 45 h 45"/>
                <a:gd name="T24" fmla="*/ 137 w 154"/>
                <a:gd name="T25" fmla="*/ 39 h 45"/>
                <a:gd name="T26" fmla="*/ 148 w 154"/>
                <a:gd name="T27" fmla="*/ 43 h 45"/>
                <a:gd name="T28" fmla="*/ 154 w 154"/>
                <a:gd name="T29" fmla="*/ 37 h 45"/>
                <a:gd name="T30" fmla="*/ 145 w 154"/>
                <a:gd name="T31" fmla="*/ 32 h 45"/>
                <a:gd name="T32" fmla="*/ 143 w 154"/>
                <a:gd name="T33" fmla="*/ 32 h 45"/>
                <a:gd name="T34" fmla="*/ 140 w 154"/>
                <a:gd name="T35" fmla="*/ 33 h 45"/>
                <a:gd name="T36" fmla="*/ 136 w 154"/>
                <a:gd name="T37" fmla="*/ 33 h 45"/>
                <a:gd name="T38" fmla="*/ 133 w 154"/>
                <a:gd name="T39" fmla="*/ 31 h 45"/>
                <a:gd name="T40" fmla="*/ 128 w 154"/>
                <a:gd name="T41" fmla="*/ 27 h 45"/>
                <a:gd name="T42" fmla="*/ 106 w 154"/>
                <a:gd name="T43" fmla="*/ 20 h 45"/>
                <a:gd name="T44" fmla="*/ 107 w 154"/>
                <a:gd name="T45" fmla="*/ 20 h 45"/>
                <a:gd name="T46" fmla="*/ 126 w 154"/>
                <a:gd name="T47" fmla="*/ 16 h 45"/>
                <a:gd name="T48" fmla="*/ 122 w 154"/>
                <a:gd name="T49" fmla="*/ 16 h 45"/>
                <a:gd name="T50" fmla="*/ 106 w 154"/>
                <a:gd name="T51" fmla="*/ 18 h 45"/>
                <a:gd name="T52" fmla="*/ 82 w 154"/>
                <a:gd name="T53" fmla="*/ 9 h 45"/>
                <a:gd name="T54" fmla="*/ 66 w 154"/>
                <a:gd name="T55" fmla="*/ 17 h 45"/>
                <a:gd name="T56" fmla="*/ 26 w 154"/>
                <a:gd name="T5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4" h="45">
                  <a:moveTo>
                    <a:pt x="26" y="0"/>
                  </a:moveTo>
                  <a:cubicBezTo>
                    <a:pt x="23" y="0"/>
                    <a:pt x="21" y="3"/>
                    <a:pt x="18" y="3"/>
                  </a:cubicBezTo>
                  <a:cubicBezTo>
                    <a:pt x="16" y="3"/>
                    <a:pt x="15" y="1"/>
                    <a:pt x="13" y="1"/>
                  </a:cubicBezTo>
                  <a:cubicBezTo>
                    <a:pt x="10" y="1"/>
                    <a:pt x="1" y="10"/>
                    <a:pt x="0" y="12"/>
                  </a:cubicBezTo>
                  <a:cubicBezTo>
                    <a:pt x="8" y="12"/>
                    <a:pt x="12" y="18"/>
                    <a:pt x="18" y="24"/>
                  </a:cubicBezTo>
                  <a:cubicBezTo>
                    <a:pt x="20" y="25"/>
                    <a:pt x="22" y="26"/>
                    <a:pt x="24" y="26"/>
                  </a:cubicBezTo>
                  <a:cubicBezTo>
                    <a:pt x="26" y="26"/>
                    <a:pt x="27" y="26"/>
                    <a:pt x="29" y="26"/>
                  </a:cubicBezTo>
                  <a:cubicBezTo>
                    <a:pt x="30" y="26"/>
                    <a:pt x="32" y="25"/>
                    <a:pt x="33" y="25"/>
                  </a:cubicBezTo>
                  <a:cubicBezTo>
                    <a:pt x="35" y="25"/>
                    <a:pt x="37" y="26"/>
                    <a:pt x="39" y="26"/>
                  </a:cubicBezTo>
                  <a:cubicBezTo>
                    <a:pt x="49" y="29"/>
                    <a:pt x="58" y="30"/>
                    <a:pt x="68" y="30"/>
                  </a:cubicBezTo>
                  <a:cubicBezTo>
                    <a:pt x="73" y="30"/>
                    <a:pt x="75" y="37"/>
                    <a:pt x="81" y="37"/>
                  </a:cubicBezTo>
                  <a:cubicBezTo>
                    <a:pt x="102" y="37"/>
                    <a:pt x="120" y="38"/>
                    <a:pt x="137" y="45"/>
                  </a:cubicBezTo>
                  <a:cubicBezTo>
                    <a:pt x="136" y="43"/>
                    <a:pt x="135" y="39"/>
                    <a:pt x="137" y="39"/>
                  </a:cubicBezTo>
                  <a:cubicBezTo>
                    <a:pt x="143" y="39"/>
                    <a:pt x="143" y="43"/>
                    <a:pt x="148" y="43"/>
                  </a:cubicBezTo>
                  <a:cubicBezTo>
                    <a:pt x="149" y="43"/>
                    <a:pt x="153" y="39"/>
                    <a:pt x="154" y="37"/>
                  </a:cubicBezTo>
                  <a:cubicBezTo>
                    <a:pt x="150" y="36"/>
                    <a:pt x="150" y="34"/>
                    <a:pt x="145" y="32"/>
                  </a:cubicBezTo>
                  <a:cubicBezTo>
                    <a:pt x="145" y="32"/>
                    <a:pt x="144" y="32"/>
                    <a:pt x="143" y="32"/>
                  </a:cubicBezTo>
                  <a:cubicBezTo>
                    <a:pt x="142" y="32"/>
                    <a:pt x="141" y="32"/>
                    <a:pt x="140" y="33"/>
                  </a:cubicBezTo>
                  <a:cubicBezTo>
                    <a:pt x="139" y="33"/>
                    <a:pt x="137" y="33"/>
                    <a:pt x="136" y="33"/>
                  </a:cubicBezTo>
                  <a:cubicBezTo>
                    <a:pt x="135" y="33"/>
                    <a:pt x="134" y="33"/>
                    <a:pt x="133" y="31"/>
                  </a:cubicBezTo>
                  <a:cubicBezTo>
                    <a:pt x="132" y="30"/>
                    <a:pt x="132" y="27"/>
                    <a:pt x="128" y="27"/>
                  </a:cubicBezTo>
                  <a:cubicBezTo>
                    <a:pt x="119" y="27"/>
                    <a:pt x="112" y="26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12" y="20"/>
                    <a:pt x="125" y="18"/>
                    <a:pt x="126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96" y="18"/>
                    <a:pt x="93" y="9"/>
                    <a:pt x="82" y="9"/>
                  </a:cubicBezTo>
                  <a:cubicBezTo>
                    <a:pt x="76" y="9"/>
                    <a:pt x="74" y="17"/>
                    <a:pt x="66" y="17"/>
                  </a:cubicBezTo>
                  <a:cubicBezTo>
                    <a:pt x="49" y="17"/>
                    <a:pt x="42" y="0"/>
                    <a:pt x="2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7694" y="3365"/>
              <a:ext cx="109" cy="24"/>
            </a:xfrm>
            <a:custGeom>
              <a:avLst/>
              <a:gdLst>
                <a:gd name="T0" fmla="*/ 46 w 46"/>
                <a:gd name="T1" fmla="*/ 0 h 10"/>
                <a:gd name="T2" fmla="*/ 31 w 46"/>
                <a:gd name="T3" fmla="*/ 5 h 10"/>
                <a:gd name="T4" fmla="*/ 10 w 46"/>
                <a:gd name="T5" fmla="*/ 1 h 10"/>
                <a:gd name="T6" fmla="*/ 7 w 46"/>
                <a:gd name="T7" fmla="*/ 1 h 10"/>
                <a:gd name="T8" fmla="*/ 0 w 46"/>
                <a:gd name="T9" fmla="*/ 5 h 10"/>
                <a:gd name="T10" fmla="*/ 10 w 46"/>
                <a:gd name="T11" fmla="*/ 10 h 10"/>
                <a:gd name="T12" fmla="*/ 12 w 46"/>
                <a:gd name="T13" fmla="*/ 10 h 10"/>
                <a:gd name="T14" fmla="*/ 31 w 46"/>
                <a:gd name="T15" fmla="*/ 10 h 10"/>
                <a:gd name="T16" fmla="*/ 46 w 4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">
                  <a:moveTo>
                    <a:pt x="46" y="0"/>
                  </a:moveTo>
                  <a:cubicBezTo>
                    <a:pt x="41" y="2"/>
                    <a:pt x="39" y="5"/>
                    <a:pt x="31" y="5"/>
                  </a:cubicBezTo>
                  <a:cubicBezTo>
                    <a:pt x="23" y="5"/>
                    <a:pt x="19" y="1"/>
                    <a:pt x="10" y="1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4" y="1"/>
                    <a:pt x="0" y="2"/>
                    <a:pt x="0" y="5"/>
                  </a:cubicBezTo>
                  <a:cubicBezTo>
                    <a:pt x="0" y="10"/>
                    <a:pt x="6" y="10"/>
                    <a:pt x="10" y="10"/>
                  </a:cubicBezTo>
                  <a:cubicBezTo>
                    <a:pt x="11" y="10"/>
                    <a:pt x="11" y="10"/>
                    <a:pt x="12" y="10"/>
                  </a:cubicBezTo>
                  <a:cubicBezTo>
                    <a:pt x="16" y="10"/>
                    <a:pt x="23" y="10"/>
                    <a:pt x="31" y="10"/>
                  </a:cubicBezTo>
                  <a:cubicBezTo>
                    <a:pt x="38" y="8"/>
                    <a:pt x="42" y="7"/>
                    <a:pt x="4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7585" y="3370"/>
              <a:ext cx="76" cy="26"/>
            </a:xfrm>
            <a:custGeom>
              <a:avLst/>
              <a:gdLst>
                <a:gd name="T0" fmla="*/ 32 w 32"/>
                <a:gd name="T1" fmla="*/ 0 h 11"/>
                <a:gd name="T2" fmla="*/ 20 w 32"/>
                <a:gd name="T3" fmla="*/ 0 h 11"/>
                <a:gd name="T4" fmla="*/ 19 w 32"/>
                <a:gd name="T5" fmla="*/ 4 h 11"/>
                <a:gd name="T6" fmla="*/ 9 w 32"/>
                <a:gd name="T7" fmla="*/ 2 h 11"/>
                <a:gd name="T8" fmla="*/ 7 w 32"/>
                <a:gd name="T9" fmla="*/ 2 h 11"/>
                <a:gd name="T10" fmla="*/ 0 w 32"/>
                <a:gd name="T11" fmla="*/ 7 h 11"/>
                <a:gd name="T12" fmla="*/ 11 w 32"/>
                <a:gd name="T13" fmla="*/ 11 h 11"/>
                <a:gd name="T14" fmla="*/ 23 w 32"/>
                <a:gd name="T15" fmla="*/ 6 h 11"/>
                <a:gd name="T16" fmla="*/ 28 w 32"/>
                <a:gd name="T17" fmla="*/ 8 h 11"/>
                <a:gd name="T18" fmla="*/ 32 w 32"/>
                <a:gd name="T19" fmla="*/ 8 h 11"/>
                <a:gd name="T20" fmla="*/ 32 w 32"/>
                <a:gd name="T2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1">
                  <a:moveTo>
                    <a:pt x="3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4"/>
                  </a:cubicBezTo>
                  <a:cubicBezTo>
                    <a:pt x="17" y="3"/>
                    <a:pt x="14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3" y="2"/>
                    <a:pt x="0" y="2"/>
                    <a:pt x="0" y="7"/>
                  </a:cubicBezTo>
                  <a:cubicBezTo>
                    <a:pt x="0" y="9"/>
                    <a:pt x="7" y="11"/>
                    <a:pt x="11" y="11"/>
                  </a:cubicBezTo>
                  <a:cubicBezTo>
                    <a:pt x="16" y="11"/>
                    <a:pt x="18" y="8"/>
                    <a:pt x="23" y="6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2" y="4"/>
                    <a:pt x="3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7668" y="3403"/>
              <a:ext cx="54" cy="38"/>
            </a:xfrm>
            <a:custGeom>
              <a:avLst/>
              <a:gdLst>
                <a:gd name="T0" fmla="*/ 5 w 23"/>
                <a:gd name="T1" fmla="*/ 0 h 16"/>
                <a:gd name="T2" fmla="*/ 0 w 23"/>
                <a:gd name="T3" fmla="*/ 4 h 16"/>
                <a:gd name="T4" fmla="*/ 13 w 23"/>
                <a:gd name="T5" fmla="*/ 10 h 16"/>
                <a:gd name="T6" fmla="*/ 16 w 23"/>
                <a:gd name="T7" fmla="*/ 16 h 16"/>
                <a:gd name="T8" fmla="*/ 19 w 23"/>
                <a:gd name="T9" fmla="*/ 16 h 16"/>
                <a:gd name="T10" fmla="*/ 23 w 23"/>
                <a:gd name="T11" fmla="*/ 13 h 16"/>
                <a:gd name="T12" fmla="*/ 15 w 23"/>
                <a:gd name="T13" fmla="*/ 1 h 16"/>
                <a:gd name="T14" fmla="*/ 10 w 23"/>
                <a:gd name="T15" fmla="*/ 1 h 16"/>
                <a:gd name="T16" fmla="*/ 5 w 2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6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9"/>
                    <a:pt x="8" y="10"/>
                    <a:pt x="13" y="10"/>
                  </a:cubicBezTo>
                  <a:cubicBezTo>
                    <a:pt x="13" y="11"/>
                    <a:pt x="14" y="16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ubicBezTo>
                    <a:pt x="20" y="16"/>
                    <a:pt x="23" y="14"/>
                    <a:pt x="23" y="13"/>
                  </a:cubicBezTo>
                  <a:cubicBezTo>
                    <a:pt x="23" y="6"/>
                    <a:pt x="15" y="8"/>
                    <a:pt x="15" y="1"/>
                  </a:cubicBezTo>
                  <a:cubicBezTo>
                    <a:pt x="13" y="1"/>
                    <a:pt x="11" y="1"/>
                    <a:pt x="10" y="1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7557" y="3367"/>
              <a:ext cx="23" cy="2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0 h 9"/>
                <a:gd name="T4" fmla="*/ 0 w 10"/>
                <a:gd name="T5" fmla="*/ 6 h 9"/>
                <a:gd name="T6" fmla="*/ 4 w 10"/>
                <a:gd name="T7" fmla="*/ 9 h 9"/>
                <a:gd name="T8" fmla="*/ 10 w 10"/>
                <a:gd name="T9" fmla="*/ 4 h 9"/>
                <a:gd name="T10" fmla="*/ 5 w 10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7" y="9"/>
                    <a:pt x="9" y="7"/>
                    <a:pt x="10" y="4"/>
                  </a:cubicBezTo>
                  <a:cubicBezTo>
                    <a:pt x="8" y="3"/>
                    <a:pt x="8" y="0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7824" y="3375"/>
              <a:ext cx="125" cy="68"/>
            </a:xfrm>
            <a:custGeom>
              <a:avLst/>
              <a:gdLst>
                <a:gd name="T0" fmla="*/ 44 w 53"/>
                <a:gd name="T1" fmla="*/ 0 h 29"/>
                <a:gd name="T2" fmla="*/ 20 w 53"/>
                <a:gd name="T3" fmla="*/ 6 h 29"/>
                <a:gd name="T4" fmla="*/ 17 w 53"/>
                <a:gd name="T5" fmla="*/ 10 h 29"/>
                <a:gd name="T6" fmla="*/ 0 w 53"/>
                <a:gd name="T7" fmla="*/ 25 h 29"/>
                <a:gd name="T8" fmla="*/ 3 w 53"/>
                <a:gd name="T9" fmla="*/ 29 h 29"/>
                <a:gd name="T10" fmla="*/ 21 w 53"/>
                <a:gd name="T11" fmla="*/ 20 h 29"/>
                <a:gd name="T12" fmla="*/ 22 w 53"/>
                <a:gd name="T13" fmla="*/ 14 h 29"/>
                <a:gd name="T14" fmla="*/ 53 w 53"/>
                <a:gd name="T15" fmla="*/ 1 h 29"/>
                <a:gd name="T16" fmla="*/ 44 w 5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9">
                  <a:moveTo>
                    <a:pt x="44" y="0"/>
                  </a:moveTo>
                  <a:cubicBezTo>
                    <a:pt x="36" y="0"/>
                    <a:pt x="24" y="2"/>
                    <a:pt x="20" y="6"/>
                  </a:cubicBezTo>
                  <a:cubicBezTo>
                    <a:pt x="19" y="7"/>
                    <a:pt x="19" y="10"/>
                    <a:pt x="17" y="10"/>
                  </a:cubicBezTo>
                  <a:cubicBezTo>
                    <a:pt x="10" y="13"/>
                    <a:pt x="0" y="1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9" y="29"/>
                    <a:pt x="18" y="23"/>
                    <a:pt x="21" y="20"/>
                  </a:cubicBezTo>
                  <a:cubicBezTo>
                    <a:pt x="22" y="19"/>
                    <a:pt x="20" y="14"/>
                    <a:pt x="22" y="14"/>
                  </a:cubicBezTo>
                  <a:cubicBezTo>
                    <a:pt x="31" y="14"/>
                    <a:pt x="48" y="9"/>
                    <a:pt x="53" y="1"/>
                  </a:cubicBezTo>
                  <a:cubicBezTo>
                    <a:pt x="52" y="0"/>
                    <a:pt x="48" y="0"/>
                    <a:pt x="4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8195" y="3268"/>
              <a:ext cx="26" cy="52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9 h 22"/>
                <a:gd name="T4" fmla="*/ 0 w 11"/>
                <a:gd name="T5" fmla="*/ 18 h 22"/>
                <a:gd name="T6" fmla="*/ 4 w 11"/>
                <a:gd name="T7" fmla="*/ 22 h 22"/>
                <a:gd name="T8" fmla="*/ 7 w 11"/>
                <a:gd name="T9" fmla="*/ 11 h 22"/>
                <a:gd name="T10" fmla="*/ 11 w 11"/>
                <a:gd name="T11" fmla="*/ 6 h 22"/>
                <a:gd name="T12" fmla="*/ 9 w 1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5" y="1"/>
                    <a:pt x="6" y="5"/>
                    <a:pt x="6" y="9"/>
                  </a:cubicBezTo>
                  <a:cubicBezTo>
                    <a:pt x="6" y="12"/>
                    <a:pt x="0" y="13"/>
                    <a:pt x="0" y="18"/>
                  </a:cubicBezTo>
                  <a:cubicBezTo>
                    <a:pt x="0" y="20"/>
                    <a:pt x="2" y="22"/>
                    <a:pt x="4" y="22"/>
                  </a:cubicBezTo>
                  <a:cubicBezTo>
                    <a:pt x="8" y="22"/>
                    <a:pt x="7" y="16"/>
                    <a:pt x="7" y="11"/>
                  </a:cubicBezTo>
                  <a:cubicBezTo>
                    <a:pt x="9" y="11"/>
                    <a:pt x="11" y="9"/>
                    <a:pt x="11" y="6"/>
                  </a:cubicBezTo>
                  <a:cubicBezTo>
                    <a:pt x="11" y="2"/>
                    <a:pt x="10" y="4"/>
                    <a:pt x="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7914" y="3181"/>
              <a:ext cx="33" cy="30"/>
            </a:xfrm>
            <a:custGeom>
              <a:avLst/>
              <a:gdLst>
                <a:gd name="T0" fmla="*/ 4 w 14"/>
                <a:gd name="T1" fmla="*/ 0 h 13"/>
                <a:gd name="T2" fmla="*/ 0 w 14"/>
                <a:gd name="T3" fmla="*/ 3 h 13"/>
                <a:gd name="T4" fmla="*/ 9 w 14"/>
                <a:gd name="T5" fmla="*/ 13 h 13"/>
                <a:gd name="T6" fmla="*/ 14 w 14"/>
                <a:gd name="T7" fmla="*/ 6 h 13"/>
                <a:gd name="T8" fmla="*/ 4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4" y="0"/>
                  </a:moveTo>
                  <a:cubicBezTo>
                    <a:pt x="1" y="0"/>
                    <a:pt x="0" y="0"/>
                    <a:pt x="0" y="3"/>
                  </a:cubicBezTo>
                  <a:cubicBezTo>
                    <a:pt x="0" y="7"/>
                    <a:pt x="6" y="13"/>
                    <a:pt x="9" y="13"/>
                  </a:cubicBezTo>
                  <a:cubicBezTo>
                    <a:pt x="11" y="13"/>
                    <a:pt x="14" y="7"/>
                    <a:pt x="14" y="6"/>
                  </a:cubicBezTo>
                  <a:cubicBezTo>
                    <a:pt x="14" y="2"/>
                    <a:pt x="8" y="0"/>
                    <a:pt x="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7978" y="3176"/>
              <a:ext cx="101" cy="28"/>
            </a:xfrm>
            <a:custGeom>
              <a:avLst/>
              <a:gdLst>
                <a:gd name="T0" fmla="*/ 27 w 43"/>
                <a:gd name="T1" fmla="*/ 0 h 12"/>
                <a:gd name="T2" fmla="*/ 4 w 43"/>
                <a:gd name="T3" fmla="*/ 0 h 12"/>
                <a:gd name="T4" fmla="*/ 0 w 43"/>
                <a:gd name="T5" fmla="*/ 5 h 12"/>
                <a:gd name="T6" fmla="*/ 10 w 43"/>
                <a:gd name="T7" fmla="*/ 7 h 12"/>
                <a:gd name="T8" fmla="*/ 22 w 43"/>
                <a:gd name="T9" fmla="*/ 7 h 12"/>
                <a:gd name="T10" fmla="*/ 40 w 43"/>
                <a:gd name="T11" fmla="*/ 12 h 12"/>
                <a:gd name="T12" fmla="*/ 43 w 43"/>
                <a:gd name="T13" fmla="*/ 11 h 12"/>
                <a:gd name="T14" fmla="*/ 37 w 43"/>
                <a:gd name="T15" fmla="*/ 2 h 12"/>
                <a:gd name="T16" fmla="*/ 35 w 43"/>
                <a:gd name="T17" fmla="*/ 2 h 12"/>
                <a:gd name="T18" fmla="*/ 31 w 43"/>
                <a:gd name="T19" fmla="*/ 2 h 12"/>
                <a:gd name="T20" fmla="*/ 27 w 4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2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0" y="2"/>
                    <a:pt x="0" y="5"/>
                  </a:cubicBezTo>
                  <a:cubicBezTo>
                    <a:pt x="0" y="5"/>
                    <a:pt x="7" y="7"/>
                    <a:pt x="10" y="7"/>
                  </a:cubicBezTo>
                  <a:cubicBezTo>
                    <a:pt x="14" y="7"/>
                    <a:pt x="16" y="7"/>
                    <a:pt x="22" y="7"/>
                  </a:cubicBezTo>
                  <a:cubicBezTo>
                    <a:pt x="29" y="7"/>
                    <a:pt x="33" y="12"/>
                    <a:pt x="40" y="12"/>
                  </a:cubicBezTo>
                  <a:cubicBezTo>
                    <a:pt x="41" y="12"/>
                    <a:pt x="43" y="12"/>
                    <a:pt x="43" y="11"/>
                  </a:cubicBezTo>
                  <a:cubicBezTo>
                    <a:pt x="43" y="7"/>
                    <a:pt x="38" y="6"/>
                    <a:pt x="37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1" y="2"/>
                  </a:cubicBezTo>
                  <a:cubicBezTo>
                    <a:pt x="29" y="2"/>
                    <a:pt x="28" y="2"/>
                    <a:pt x="2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7961" y="2989"/>
              <a:ext cx="45" cy="99"/>
            </a:xfrm>
            <a:custGeom>
              <a:avLst/>
              <a:gdLst>
                <a:gd name="T0" fmla="*/ 5 w 19"/>
                <a:gd name="T1" fmla="*/ 0 h 42"/>
                <a:gd name="T2" fmla="*/ 0 w 19"/>
                <a:gd name="T3" fmla="*/ 10 h 42"/>
                <a:gd name="T4" fmla="*/ 4 w 19"/>
                <a:gd name="T5" fmla="*/ 25 h 42"/>
                <a:gd name="T6" fmla="*/ 4 w 19"/>
                <a:gd name="T7" fmla="*/ 32 h 42"/>
                <a:gd name="T8" fmla="*/ 11 w 19"/>
                <a:gd name="T9" fmla="*/ 42 h 42"/>
                <a:gd name="T10" fmla="*/ 5 w 19"/>
                <a:gd name="T11" fmla="*/ 33 h 42"/>
                <a:gd name="T12" fmla="*/ 5 w 19"/>
                <a:gd name="T13" fmla="*/ 29 h 42"/>
                <a:gd name="T14" fmla="*/ 18 w 19"/>
                <a:gd name="T15" fmla="*/ 28 h 42"/>
                <a:gd name="T16" fmla="*/ 13 w 19"/>
                <a:gd name="T17" fmla="*/ 20 h 42"/>
                <a:gd name="T18" fmla="*/ 19 w 19"/>
                <a:gd name="T19" fmla="*/ 13 h 42"/>
                <a:gd name="T20" fmla="*/ 5 w 1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2">
                  <a:moveTo>
                    <a:pt x="5" y="0"/>
                  </a:moveTo>
                  <a:cubicBezTo>
                    <a:pt x="1" y="2"/>
                    <a:pt x="0" y="6"/>
                    <a:pt x="0" y="10"/>
                  </a:cubicBezTo>
                  <a:cubicBezTo>
                    <a:pt x="0" y="17"/>
                    <a:pt x="4" y="19"/>
                    <a:pt x="4" y="25"/>
                  </a:cubicBezTo>
                  <a:cubicBezTo>
                    <a:pt x="4" y="30"/>
                    <a:pt x="4" y="29"/>
                    <a:pt x="4" y="32"/>
                  </a:cubicBezTo>
                  <a:cubicBezTo>
                    <a:pt x="4" y="35"/>
                    <a:pt x="6" y="42"/>
                    <a:pt x="11" y="42"/>
                  </a:cubicBezTo>
                  <a:cubicBezTo>
                    <a:pt x="9" y="38"/>
                    <a:pt x="8" y="36"/>
                    <a:pt x="5" y="33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0" y="29"/>
                    <a:pt x="15" y="29"/>
                    <a:pt x="18" y="28"/>
                  </a:cubicBezTo>
                  <a:cubicBezTo>
                    <a:pt x="17" y="24"/>
                    <a:pt x="13" y="23"/>
                    <a:pt x="13" y="20"/>
                  </a:cubicBezTo>
                  <a:cubicBezTo>
                    <a:pt x="13" y="17"/>
                    <a:pt x="19" y="17"/>
                    <a:pt x="19" y="13"/>
                  </a:cubicBezTo>
                  <a:cubicBezTo>
                    <a:pt x="10" y="11"/>
                    <a:pt x="6" y="7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715" y="3218"/>
              <a:ext cx="139" cy="81"/>
            </a:xfrm>
            <a:custGeom>
              <a:avLst/>
              <a:gdLst>
                <a:gd name="T0" fmla="*/ 14 w 59"/>
                <a:gd name="T1" fmla="*/ 31 h 34"/>
                <a:gd name="T2" fmla="*/ 15 w 59"/>
                <a:gd name="T3" fmla="*/ 32 h 34"/>
                <a:gd name="T4" fmla="*/ 15 w 59"/>
                <a:gd name="T5" fmla="*/ 31 h 34"/>
                <a:gd name="T6" fmla="*/ 14 w 59"/>
                <a:gd name="T7" fmla="*/ 31 h 34"/>
                <a:gd name="T8" fmla="*/ 54 w 59"/>
                <a:gd name="T9" fmla="*/ 0 h 34"/>
                <a:gd name="T10" fmla="*/ 42 w 59"/>
                <a:gd name="T11" fmla="*/ 15 h 34"/>
                <a:gd name="T12" fmla="*/ 22 w 59"/>
                <a:gd name="T13" fmla="*/ 19 h 34"/>
                <a:gd name="T14" fmla="*/ 16 w 59"/>
                <a:gd name="T15" fmla="*/ 21 h 34"/>
                <a:gd name="T16" fmla="*/ 16 w 59"/>
                <a:gd name="T17" fmla="*/ 21 h 34"/>
                <a:gd name="T18" fmla="*/ 0 w 59"/>
                <a:gd name="T19" fmla="*/ 21 h 34"/>
                <a:gd name="T20" fmla="*/ 13 w 59"/>
                <a:gd name="T21" fmla="*/ 30 h 34"/>
                <a:gd name="T22" fmla="*/ 14 w 59"/>
                <a:gd name="T23" fmla="*/ 31 h 34"/>
                <a:gd name="T24" fmla="*/ 14 w 59"/>
                <a:gd name="T25" fmla="*/ 30 h 34"/>
                <a:gd name="T26" fmla="*/ 15 w 59"/>
                <a:gd name="T27" fmla="*/ 31 h 34"/>
                <a:gd name="T28" fmla="*/ 22 w 59"/>
                <a:gd name="T29" fmla="*/ 34 h 34"/>
                <a:gd name="T30" fmla="*/ 48 w 59"/>
                <a:gd name="T31" fmla="*/ 26 h 34"/>
                <a:gd name="T32" fmla="*/ 59 w 59"/>
                <a:gd name="T33" fmla="*/ 8 h 34"/>
                <a:gd name="T34" fmla="*/ 54 w 59"/>
                <a:gd name="T3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34">
                  <a:moveTo>
                    <a:pt x="14" y="31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5" y="31"/>
                    <a:pt x="14" y="31"/>
                  </a:cubicBezTo>
                  <a:moveTo>
                    <a:pt x="54" y="0"/>
                  </a:moveTo>
                  <a:cubicBezTo>
                    <a:pt x="47" y="0"/>
                    <a:pt x="50" y="12"/>
                    <a:pt x="42" y="15"/>
                  </a:cubicBezTo>
                  <a:cubicBezTo>
                    <a:pt x="38" y="17"/>
                    <a:pt x="30" y="17"/>
                    <a:pt x="22" y="19"/>
                  </a:cubicBezTo>
                  <a:cubicBezTo>
                    <a:pt x="22" y="19"/>
                    <a:pt x="18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7"/>
                    <a:pt x="8" y="27"/>
                    <a:pt x="13" y="30"/>
                  </a:cubicBezTo>
                  <a:cubicBezTo>
                    <a:pt x="13" y="30"/>
                    <a:pt x="14" y="30"/>
                    <a:pt x="14" y="3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5" y="31"/>
                    <a:pt x="15" y="31"/>
                  </a:cubicBezTo>
                  <a:cubicBezTo>
                    <a:pt x="17" y="33"/>
                    <a:pt x="21" y="34"/>
                    <a:pt x="22" y="34"/>
                  </a:cubicBezTo>
                  <a:cubicBezTo>
                    <a:pt x="33" y="34"/>
                    <a:pt x="38" y="28"/>
                    <a:pt x="48" y="26"/>
                  </a:cubicBezTo>
                  <a:cubicBezTo>
                    <a:pt x="48" y="17"/>
                    <a:pt x="59" y="19"/>
                    <a:pt x="59" y="8"/>
                  </a:cubicBezTo>
                  <a:cubicBezTo>
                    <a:pt x="59" y="5"/>
                    <a:pt x="57" y="0"/>
                    <a:pt x="5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8"/>
            <p:cNvSpPr>
              <a:spLocks/>
            </p:cNvSpPr>
            <p:nvPr/>
          </p:nvSpPr>
          <p:spPr bwMode="auto">
            <a:xfrm>
              <a:off x="8079" y="3079"/>
              <a:ext cx="721" cy="376"/>
            </a:xfrm>
            <a:custGeom>
              <a:avLst/>
              <a:gdLst>
                <a:gd name="T0" fmla="*/ 7 w 305"/>
                <a:gd name="T1" fmla="*/ 9 h 159"/>
                <a:gd name="T2" fmla="*/ 16 w 305"/>
                <a:gd name="T3" fmla="*/ 26 h 159"/>
                <a:gd name="T4" fmla="*/ 27 w 305"/>
                <a:gd name="T5" fmla="*/ 32 h 159"/>
                <a:gd name="T6" fmla="*/ 46 w 305"/>
                <a:gd name="T7" fmla="*/ 30 h 159"/>
                <a:gd name="T8" fmla="*/ 28 w 305"/>
                <a:gd name="T9" fmla="*/ 45 h 159"/>
                <a:gd name="T10" fmla="*/ 36 w 305"/>
                <a:gd name="T11" fmla="*/ 58 h 159"/>
                <a:gd name="T12" fmla="*/ 44 w 305"/>
                <a:gd name="T13" fmla="*/ 54 h 159"/>
                <a:gd name="T14" fmla="*/ 64 w 305"/>
                <a:gd name="T15" fmla="*/ 65 h 159"/>
                <a:gd name="T16" fmla="*/ 114 w 305"/>
                <a:gd name="T17" fmla="*/ 85 h 159"/>
                <a:gd name="T18" fmla="*/ 108 w 305"/>
                <a:gd name="T19" fmla="*/ 118 h 159"/>
                <a:gd name="T20" fmla="*/ 128 w 305"/>
                <a:gd name="T21" fmla="*/ 122 h 159"/>
                <a:gd name="T22" fmla="*/ 167 w 305"/>
                <a:gd name="T23" fmla="*/ 135 h 159"/>
                <a:gd name="T24" fmla="*/ 189 w 305"/>
                <a:gd name="T25" fmla="*/ 123 h 159"/>
                <a:gd name="T26" fmla="*/ 246 w 305"/>
                <a:gd name="T27" fmla="*/ 135 h 159"/>
                <a:gd name="T28" fmla="*/ 272 w 305"/>
                <a:gd name="T29" fmla="*/ 152 h 159"/>
                <a:gd name="T30" fmla="*/ 295 w 305"/>
                <a:gd name="T31" fmla="*/ 159 h 159"/>
                <a:gd name="T32" fmla="*/ 305 w 305"/>
                <a:gd name="T33" fmla="*/ 150 h 159"/>
                <a:gd name="T34" fmla="*/ 290 w 305"/>
                <a:gd name="T35" fmla="*/ 142 h 159"/>
                <a:gd name="T36" fmla="*/ 287 w 305"/>
                <a:gd name="T37" fmla="*/ 142 h 159"/>
                <a:gd name="T38" fmla="*/ 283 w 305"/>
                <a:gd name="T39" fmla="*/ 141 h 159"/>
                <a:gd name="T40" fmla="*/ 267 w 305"/>
                <a:gd name="T41" fmla="*/ 130 h 159"/>
                <a:gd name="T42" fmla="*/ 249 w 305"/>
                <a:gd name="T43" fmla="*/ 102 h 159"/>
                <a:gd name="T44" fmla="*/ 251 w 305"/>
                <a:gd name="T45" fmla="*/ 86 h 159"/>
                <a:gd name="T46" fmla="*/ 248 w 305"/>
                <a:gd name="T47" fmla="*/ 86 h 159"/>
                <a:gd name="T48" fmla="*/ 214 w 305"/>
                <a:gd name="T49" fmla="*/ 59 h 159"/>
                <a:gd name="T50" fmla="*/ 191 w 305"/>
                <a:gd name="T51" fmla="*/ 46 h 159"/>
                <a:gd name="T52" fmla="*/ 155 w 305"/>
                <a:gd name="T53" fmla="*/ 35 h 159"/>
                <a:gd name="T54" fmla="*/ 152 w 305"/>
                <a:gd name="T55" fmla="*/ 33 h 159"/>
                <a:gd name="T56" fmla="*/ 144 w 305"/>
                <a:gd name="T57" fmla="*/ 30 h 159"/>
                <a:gd name="T58" fmla="*/ 116 w 305"/>
                <a:gd name="T59" fmla="*/ 20 h 159"/>
                <a:gd name="T60" fmla="*/ 93 w 305"/>
                <a:gd name="T61" fmla="*/ 29 h 159"/>
                <a:gd name="T62" fmla="*/ 71 w 305"/>
                <a:gd name="T63" fmla="*/ 45 h 159"/>
                <a:gd name="T64" fmla="*/ 52 w 305"/>
                <a:gd name="T65" fmla="*/ 30 h 159"/>
                <a:gd name="T66" fmla="*/ 27 w 305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5" h="159">
                  <a:moveTo>
                    <a:pt x="27" y="0"/>
                  </a:moveTo>
                  <a:cubicBezTo>
                    <a:pt x="17" y="0"/>
                    <a:pt x="14" y="9"/>
                    <a:pt x="7" y="9"/>
                  </a:cubicBezTo>
                  <a:cubicBezTo>
                    <a:pt x="4" y="9"/>
                    <a:pt x="0" y="11"/>
                    <a:pt x="0" y="14"/>
                  </a:cubicBezTo>
                  <a:cubicBezTo>
                    <a:pt x="0" y="21"/>
                    <a:pt x="12" y="18"/>
                    <a:pt x="16" y="26"/>
                  </a:cubicBezTo>
                  <a:cubicBezTo>
                    <a:pt x="17" y="27"/>
                    <a:pt x="18" y="30"/>
                    <a:pt x="19" y="30"/>
                  </a:cubicBezTo>
                  <a:cubicBezTo>
                    <a:pt x="22" y="31"/>
                    <a:pt x="24" y="32"/>
                    <a:pt x="27" y="32"/>
                  </a:cubicBezTo>
                  <a:cubicBezTo>
                    <a:pt x="32" y="32"/>
                    <a:pt x="36" y="31"/>
                    <a:pt x="42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2" y="36"/>
                    <a:pt x="26" y="35"/>
                    <a:pt x="19" y="39"/>
                  </a:cubicBezTo>
                  <a:cubicBezTo>
                    <a:pt x="20" y="43"/>
                    <a:pt x="26" y="41"/>
                    <a:pt x="28" y="45"/>
                  </a:cubicBezTo>
                  <a:cubicBezTo>
                    <a:pt x="31" y="49"/>
                    <a:pt x="28" y="52"/>
                    <a:pt x="31" y="57"/>
                  </a:cubicBezTo>
                  <a:cubicBezTo>
                    <a:pt x="31" y="58"/>
                    <a:pt x="35" y="58"/>
                    <a:pt x="36" y="58"/>
                  </a:cubicBezTo>
                  <a:cubicBezTo>
                    <a:pt x="40" y="58"/>
                    <a:pt x="43" y="53"/>
                    <a:pt x="44" y="49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5" y="53"/>
                    <a:pt x="46" y="53"/>
                    <a:pt x="46" y="53"/>
                  </a:cubicBezTo>
                  <a:cubicBezTo>
                    <a:pt x="53" y="53"/>
                    <a:pt x="56" y="65"/>
                    <a:pt x="64" y="65"/>
                  </a:cubicBezTo>
                  <a:cubicBezTo>
                    <a:pt x="72" y="65"/>
                    <a:pt x="86" y="67"/>
                    <a:pt x="92" y="70"/>
                  </a:cubicBezTo>
                  <a:cubicBezTo>
                    <a:pt x="97" y="73"/>
                    <a:pt x="112" y="78"/>
                    <a:pt x="114" y="85"/>
                  </a:cubicBezTo>
                  <a:cubicBezTo>
                    <a:pt x="117" y="93"/>
                    <a:pt x="114" y="100"/>
                    <a:pt x="121" y="107"/>
                  </a:cubicBezTo>
                  <a:cubicBezTo>
                    <a:pt x="118" y="109"/>
                    <a:pt x="108" y="112"/>
                    <a:pt x="108" y="118"/>
                  </a:cubicBezTo>
                  <a:cubicBezTo>
                    <a:pt x="108" y="122"/>
                    <a:pt x="113" y="122"/>
                    <a:pt x="116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0"/>
                    <a:pt x="133" y="119"/>
                    <a:pt x="135" y="119"/>
                  </a:cubicBezTo>
                  <a:cubicBezTo>
                    <a:pt x="149" y="119"/>
                    <a:pt x="153" y="135"/>
                    <a:pt x="167" y="135"/>
                  </a:cubicBezTo>
                  <a:cubicBezTo>
                    <a:pt x="172" y="135"/>
                    <a:pt x="175" y="135"/>
                    <a:pt x="187" y="135"/>
                  </a:cubicBezTo>
                  <a:cubicBezTo>
                    <a:pt x="187" y="132"/>
                    <a:pt x="191" y="130"/>
                    <a:pt x="189" y="123"/>
                  </a:cubicBezTo>
                  <a:cubicBezTo>
                    <a:pt x="197" y="119"/>
                    <a:pt x="196" y="110"/>
                    <a:pt x="209" y="110"/>
                  </a:cubicBezTo>
                  <a:cubicBezTo>
                    <a:pt x="226" y="110"/>
                    <a:pt x="236" y="124"/>
                    <a:pt x="246" y="135"/>
                  </a:cubicBezTo>
                  <a:cubicBezTo>
                    <a:pt x="247" y="136"/>
                    <a:pt x="252" y="137"/>
                    <a:pt x="252" y="139"/>
                  </a:cubicBezTo>
                  <a:cubicBezTo>
                    <a:pt x="252" y="145"/>
                    <a:pt x="264" y="151"/>
                    <a:pt x="272" y="152"/>
                  </a:cubicBezTo>
                  <a:cubicBezTo>
                    <a:pt x="285" y="152"/>
                    <a:pt x="285" y="152"/>
                    <a:pt x="285" y="152"/>
                  </a:cubicBezTo>
                  <a:cubicBezTo>
                    <a:pt x="286" y="153"/>
                    <a:pt x="294" y="159"/>
                    <a:pt x="295" y="159"/>
                  </a:cubicBezTo>
                  <a:cubicBezTo>
                    <a:pt x="296" y="159"/>
                    <a:pt x="298" y="159"/>
                    <a:pt x="299" y="159"/>
                  </a:cubicBezTo>
                  <a:cubicBezTo>
                    <a:pt x="299" y="155"/>
                    <a:pt x="302" y="152"/>
                    <a:pt x="305" y="150"/>
                  </a:cubicBezTo>
                  <a:cubicBezTo>
                    <a:pt x="304" y="150"/>
                    <a:pt x="296" y="151"/>
                    <a:pt x="295" y="148"/>
                  </a:cubicBezTo>
                  <a:cubicBezTo>
                    <a:pt x="294" y="146"/>
                    <a:pt x="293" y="143"/>
                    <a:pt x="290" y="142"/>
                  </a:cubicBezTo>
                  <a:cubicBezTo>
                    <a:pt x="289" y="142"/>
                    <a:pt x="289" y="142"/>
                    <a:pt x="289" y="142"/>
                  </a:cubicBezTo>
                  <a:cubicBezTo>
                    <a:pt x="288" y="142"/>
                    <a:pt x="288" y="142"/>
                    <a:pt x="287" y="142"/>
                  </a:cubicBezTo>
                  <a:cubicBezTo>
                    <a:pt x="287" y="142"/>
                    <a:pt x="286" y="142"/>
                    <a:pt x="285" y="142"/>
                  </a:cubicBezTo>
                  <a:cubicBezTo>
                    <a:pt x="285" y="142"/>
                    <a:pt x="284" y="142"/>
                    <a:pt x="283" y="141"/>
                  </a:cubicBezTo>
                  <a:cubicBezTo>
                    <a:pt x="282" y="139"/>
                    <a:pt x="281" y="135"/>
                    <a:pt x="279" y="135"/>
                  </a:cubicBezTo>
                  <a:cubicBezTo>
                    <a:pt x="275" y="135"/>
                    <a:pt x="269" y="132"/>
                    <a:pt x="267" y="130"/>
                  </a:cubicBezTo>
                  <a:cubicBezTo>
                    <a:pt x="263" y="123"/>
                    <a:pt x="264" y="120"/>
                    <a:pt x="259" y="114"/>
                  </a:cubicBezTo>
                  <a:cubicBezTo>
                    <a:pt x="258" y="113"/>
                    <a:pt x="249" y="104"/>
                    <a:pt x="249" y="102"/>
                  </a:cubicBezTo>
                  <a:cubicBezTo>
                    <a:pt x="249" y="97"/>
                    <a:pt x="259" y="99"/>
                    <a:pt x="259" y="93"/>
                  </a:cubicBezTo>
                  <a:cubicBezTo>
                    <a:pt x="259" y="86"/>
                    <a:pt x="255" y="86"/>
                    <a:pt x="251" y="86"/>
                  </a:cubicBezTo>
                  <a:cubicBezTo>
                    <a:pt x="250" y="86"/>
                    <a:pt x="250" y="86"/>
                    <a:pt x="249" y="86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6" y="86"/>
                    <a:pt x="244" y="85"/>
                    <a:pt x="243" y="85"/>
                  </a:cubicBezTo>
                  <a:cubicBezTo>
                    <a:pt x="230" y="78"/>
                    <a:pt x="231" y="64"/>
                    <a:pt x="214" y="59"/>
                  </a:cubicBezTo>
                  <a:cubicBezTo>
                    <a:pt x="211" y="58"/>
                    <a:pt x="207" y="58"/>
                    <a:pt x="207" y="54"/>
                  </a:cubicBezTo>
                  <a:cubicBezTo>
                    <a:pt x="200" y="54"/>
                    <a:pt x="197" y="46"/>
                    <a:pt x="191" y="46"/>
                  </a:cubicBezTo>
                  <a:cubicBezTo>
                    <a:pt x="179" y="46"/>
                    <a:pt x="163" y="41"/>
                    <a:pt x="155" y="35"/>
                  </a:cubicBezTo>
                  <a:cubicBezTo>
                    <a:pt x="155" y="35"/>
                    <a:pt x="155" y="35"/>
                    <a:pt x="155" y="35"/>
                  </a:cubicBezTo>
                  <a:cubicBezTo>
                    <a:pt x="155" y="35"/>
                    <a:pt x="154" y="34"/>
                    <a:pt x="154" y="34"/>
                  </a:cubicBezTo>
                  <a:cubicBezTo>
                    <a:pt x="153" y="34"/>
                    <a:pt x="153" y="33"/>
                    <a:pt x="152" y="3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34"/>
                    <a:pt x="147" y="32"/>
                    <a:pt x="144" y="30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7" y="28"/>
                    <a:pt x="123" y="22"/>
                    <a:pt x="116" y="20"/>
                  </a:cubicBezTo>
                  <a:cubicBezTo>
                    <a:pt x="115" y="19"/>
                    <a:pt x="111" y="20"/>
                    <a:pt x="110" y="17"/>
                  </a:cubicBezTo>
                  <a:cubicBezTo>
                    <a:pt x="104" y="18"/>
                    <a:pt x="97" y="28"/>
                    <a:pt x="93" y="29"/>
                  </a:cubicBezTo>
                  <a:cubicBezTo>
                    <a:pt x="85" y="31"/>
                    <a:pt x="84" y="32"/>
                    <a:pt x="80" y="36"/>
                  </a:cubicBezTo>
                  <a:cubicBezTo>
                    <a:pt x="79" y="37"/>
                    <a:pt x="74" y="45"/>
                    <a:pt x="71" y="45"/>
                  </a:cubicBezTo>
                  <a:cubicBezTo>
                    <a:pt x="67" y="45"/>
                    <a:pt x="60" y="37"/>
                    <a:pt x="60" y="35"/>
                  </a:cubicBezTo>
                  <a:cubicBezTo>
                    <a:pt x="55" y="35"/>
                    <a:pt x="52" y="32"/>
                    <a:pt x="52" y="30"/>
                  </a:cubicBezTo>
                  <a:cubicBezTo>
                    <a:pt x="52" y="26"/>
                    <a:pt x="52" y="18"/>
                    <a:pt x="52" y="11"/>
                  </a:cubicBezTo>
                  <a:cubicBezTo>
                    <a:pt x="43" y="9"/>
                    <a:pt x="36" y="0"/>
                    <a:pt x="2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8812" y="3162"/>
              <a:ext cx="73" cy="71"/>
            </a:xfrm>
            <a:custGeom>
              <a:avLst/>
              <a:gdLst>
                <a:gd name="T0" fmla="*/ 0 w 31"/>
                <a:gd name="T1" fmla="*/ 0 h 30"/>
                <a:gd name="T2" fmla="*/ 10 w 31"/>
                <a:gd name="T3" fmla="*/ 6 h 30"/>
                <a:gd name="T4" fmla="*/ 22 w 31"/>
                <a:gd name="T5" fmla="*/ 20 h 30"/>
                <a:gd name="T6" fmla="*/ 28 w 31"/>
                <a:gd name="T7" fmla="*/ 30 h 30"/>
                <a:gd name="T8" fmla="*/ 29 w 31"/>
                <a:gd name="T9" fmla="*/ 30 h 30"/>
                <a:gd name="T10" fmla="*/ 31 w 31"/>
                <a:gd name="T11" fmla="*/ 30 h 30"/>
                <a:gd name="T12" fmla="*/ 31 w 31"/>
                <a:gd name="T13" fmla="*/ 26 h 30"/>
                <a:gd name="T14" fmla="*/ 21 w 31"/>
                <a:gd name="T15" fmla="*/ 15 h 30"/>
                <a:gd name="T16" fmla="*/ 0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0" y="0"/>
                  </a:moveTo>
                  <a:cubicBezTo>
                    <a:pt x="2" y="4"/>
                    <a:pt x="6" y="4"/>
                    <a:pt x="10" y="6"/>
                  </a:cubicBezTo>
                  <a:cubicBezTo>
                    <a:pt x="17" y="11"/>
                    <a:pt x="16" y="17"/>
                    <a:pt x="22" y="20"/>
                  </a:cubicBezTo>
                  <a:cubicBezTo>
                    <a:pt x="21" y="25"/>
                    <a:pt x="21" y="29"/>
                    <a:pt x="28" y="30"/>
                  </a:cubicBezTo>
                  <a:cubicBezTo>
                    <a:pt x="28" y="30"/>
                    <a:pt x="28" y="30"/>
                    <a:pt x="29" y="30"/>
                  </a:cubicBezTo>
                  <a:cubicBezTo>
                    <a:pt x="29" y="30"/>
                    <a:pt x="30" y="30"/>
                    <a:pt x="31" y="30"/>
                  </a:cubicBezTo>
                  <a:cubicBezTo>
                    <a:pt x="30" y="29"/>
                    <a:pt x="31" y="27"/>
                    <a:pt x="31" y="26"/>
                  </a:cubicBezTo>
                  <a:cubicBezTo>
                    <a:pt x="31" y="19"/>
                    <a:pt x="25" y="20"/>
                    <a:pt x="21" y="15"/>
                  </a:cubicBezTo>
                  <a:cubicBezTo>
                    <a:pt x="15" y="10"/>
                    <a:pt x="10" y="3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0"/>
            <p:cNvSpPr>
              <a:spLocks/>
            </p:cNvSpPr>
            <p:nvPr/>
          </p:nvSpPr>
          <p:spPr bwMode="auto">
            <a:xfrm>
              <a:off x="8940" y="3263"/>
              <a:ext cx="35" cy="48"/>
            </a:xfrm>
            <a:custGeom>
              <a:avLst/>
              <a:gdLst>
                <a:gd name="T0" fmla="*/ 1 w 15"/>
                <a:gd name="T1" fmla="*/ 0 h 20"/>
                <a:gd name="T2" fmla="*/ 9 w 15"/>
                <a:gd name="T3" fmla="*/ 12 h 20"/>
                <a:gd name="T4" fmla="*/ 9 w 15"/>
                <a:gd name="T5" fmla="*/ 16 h 20"/>
                <a:gd name="T6" fmla="*/ 12 w 15"/>
                <a:gd name="T7" fmla="*/ 20 h 20"/>
                <a:gd name="T8" fmla="*/ 15 w 15"/>
                <a:gd name="T9" fmla="*/ 16 h 20"/>
                <a:gd name="T10" fmla="*/ 1 w 15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0">
                  <a:moveTo>
                    <a:pt x="1" y="0"/>
                  </a:moveTo>
                  <a:cubicBezTo>
                    <a:pt x="0" y="6"/>
                    <a:pt x="2" y="11"/>
                    <a:pt x="9" y="12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9" y="18"/>
                    <a:pt x="10" y="20"/>
                    <a:pt x="12" y="20"/>
                  </a:cubicBezTo>
                  <a:cubicBezTo>
                    <a:pt x="13" y="20"/>
                    <a:pt x="15" y="17"/>
                    <a:pt x="15" y="16"/>
                  </a:cubicBezTo>
                  <a:cubicBezTo>
                    <a:pt x="15" y="14"/>
                    <a:pt x="4" y="3"/>
                    <a:pt x="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1"/>
            <p:cNvSpPr>
              <a:spLocks/>
            </p:cNvSpPr>
            <p:nvPr/>
          </p:nvSpPr>
          <p:spPr bwMode="auto">
            <a:xfrm>
              <a:off x="9183" y="3431"/>
              <a:ext cx="19" cy="26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8 w 8"/>
                <a:gd name="T5" fmla="*/ 8 h 11"/>
                <a:gd name="T6" fmla="*/ 0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cubicBezTo>
                    <a:pt x="0" y="3"/>
                    <a:pt x="3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4"/>
                    <a:pt x="4" y="3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2"/>
            <p:cNvSpPr>
              <a:spLocks/>
            </p:cNvSpPr>
            <p:nvPr/>
          </p:nvSpPr>
          <p:spPr bwMode="auto">
            <a:xfrm>
              <a:off x="9129" y="3412"/>
              <a:ext cx="40" cy="19"/>
            </a:xfrm>
            <a:custGeom>
              <a:avLst/>
              <a:gdLst>
                <a:gd name="T0" fmla="*/ 0 w 17"/>
                <a:gd name="T1" fmla="*/ 0 h 8"/>
                <a:gd name="T2" fmla="*/ 15 w 17"/>
                <a:gd name="T3" fmla="*/ 8 h 8"/>
                <a:gd name="T4" fmla="*/ 17 w 17"/>
                <a:gd name="T5" fmla="*/ 7 h 8"/>
                <a:gd name="T6" fmla="*/ 0 w 17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0" y="0"/>
                  </a:moveTo>
                  <a:cubicBezTo>
                    <a:pt x="0" y="6"/>
                    <a:pt x="8" y="8"/>
                    <a:pt x="15" y="8"/>
                  </a:cubicBezTo>
                  <a:cubicBezTo>
                    <a:pt x="15" y="8"/>
                    <a:pt x="17" y="7"/>
                    <a:pt x="17" y="7"/>
                  </a:cubicBezTo>
                  <a:cubicBezTo>
                    <a:pt x="14" y="2"/>
                    <a:pt x="8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9133" y="3363"/>
              <a:ext cx="38" cy="40"/>
            </a:xfrm>
            <a:custGeom>
              <a:avLst/>
              <a:gdLst>
                <a:gd name="T0" fmla="*/ 0 w 16"/>
                <a:gd name="T1" fmla="*/ 0 h 17"/>
                <a:gd name="T2" fmla="*/ 16 w 16"/>
                <a:gd name="T3" fmla="*/ 17 h 17"/>
                <a:gd name="T4" fmla="*/ 0 w 16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0" y="0"/>
                  </a:moveTo>
                  <a:cubicBezTo>
                    <a:pt x="1" y="4"/>
                    <a:pt x="10" y="17"/>
                    <a:pt x="16" y="17"/>
                  </a:cubicBezTo>
                  <a:cubicBezTo>
                    <a:pt x="13" y="9"/>
                    <a:pt x="8" y="4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4"/>
            <p:cNvSpPr>
              <a:spLocks/>
            </p:cNvSpPr>
            <p:nvPr/>
          </p:nvSpPr>
          <p:spPr bwMode="auto">
            <a:xfrm>
              <a:off x="9058" y="3332"/>
              <a:ext cx="49" cy="28"/>
            </a:xfrm>
            <a:custGeom>
              <a:avLst/>
              <a:gdLst>
                <a:gd name="T0" fmla="*/ 2 w 21"/>
                <a:gd name="T1" fmla="*/ 0 h 12"/>
                <a:gd name="T2" fmla="*/ 1 w 21"/>
                <a:gd name="T3" fmla="*/ 2 h 12"/>
                <a:gd name="T4" fmla="*/ 0 w 21"/>
                <a:gd name="T5" fmla="*/ 2 h 12"/>
                <a:gd name="T6" fmla="*/ 17 w 21"/>
                <a:gd name="T7" fmla="*/ 12 h 12"/>
                <a:gd name="T8" fmla="*/ 21 w 21"/>
                <a:gd name="T9" fmla="*/ 11 h 12"/>
                <a:gd name="T10" fmla="*/ 2 w 2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2">
                  <a:moveTo>
                    <a:pt x="2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12" y="12"/>
                    <a:pt x="17" y="12"/>
                  </a:cubicBezTo>
                  <a:cubicBezTo>
                    <a:pt x="18" y="12"/>
                    <a:pt x="20" y="12"/>
                    <a:pt x="21" y="11"/>
                  </a:cubicBezTo>
                  <a:cubicBezTo>
                    <a:pt x="18" y="6"/>
                    <a:pt x="7" y="3"/>
                    <a:pt x="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5"/>
            <p:cNvSpPr>
              <a:spLocks noEditPoints="1"/>
            </p:cNvSpPr>
            <p:nvPr/>
          </p:nvSpPr>
          <p:spPr bwMode="auto">
            <a:xfrm>
              <a:off x="9001" y="3301"/>
              <a:ext cx="31" cy="19"/>
            </a:xfrm>
            <a:custGeom>
              <a:avLst/>
              <a:gdLst>
                <a:gd name="T0" fmla="*/ 3 w 13"/>
                <a:gd name="T1" fmla="*/ 2 h 8"/>
                <a:gd name="T2" fmla="*/ 0 w 13"/>
                <a:gd name="T3" fmla="*/ 2 h 8"/>
                <a:gd name="T4" fmla="*/ 8 w 13"/>
                <a:gd name="T5" fmla="*/ 8 h 8"/>
                <a:gd name="T6" fmla="*/ 13 w 13"/>
                <a:gd name="T7" fmla="*/ 8 h 8"/>
                <a:gd name="T8" fmla="*/ 3 w 13"/>
                <a:gd name="T9" fmla="*/ 2 h 8"/>
                <a:gd name="T10" fmla="*/ 0 w 13"/>
                <a:gd name="T11" fmla="*/ 0 h 8"/>
                <a:gd name="T12" fmla="*/ 3 w 13"/>
                <a:gd name="T13" fmla="*/ 2 h 8"/>
                <a:gd name="T14" fmla="*/ 3 w 13"/>
                <a:gd name="T15" fmla="*/ 2 h 8"/>
                <a:gd name="T16" fmla="*/ 0 w 13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1" y="2"/>
                    <a:pt x="0" y="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4"/>
                    <a:pt x="7" y="4"/>
                    <a:pt x="3" y="2"/>
                  </a:cubicBezTo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6"/>
            <p:cNvSpPr>
              <a:spLocks/>
            </p:cNvSpPr>
            <p:nvPr/>
          </p:nvSpPr>
          <p:spPr bwMode="auto">
            <a:xfrm>
              <a:off x="8573" y="4607"/>
              <a:ext cx="137" cy="130"/>
            </a:xfrm>
            <a:custGeom>
              <a:avLst/>
              <a:gdLst>
                <a:gd name="T0" fmla="*/ 52 w 58"/>
                <a:gd name="T1" fmla="*/ 0 h 55"/>
                <a:gd name="T2" fmla="*/ 29 w 58"/>
                <a:gd name="T3" fmla="*/ 5 h 55"/>
                <a:gd name="T4" fmla="*/ 7 w 58"/>
                <a:gd name="T5" fmla="*/ 2 h 55"/>
                <a:gd name="T6" fmla="*/ 0 w 58"/>
                <a:gd name="T7" fmla="*/ 5 h 55"/>
                <a:gd name="T8" fmla="*/ 33 w 58"/>
                <a:gd name="T9" fmla="*/ 55 h 55"/>
                <a:gd name="T10" fmla="*/ 58 w 58"/>
                <a:gd name="T11" fmla="*/ 16 h 55"/>
                <a:gd name="T12" fmla="*/ 52 w 58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5">
                  <a:moveTo>
                    <a:pt x="52" y="0"/>
                  </a:moveTo>
                  <a:cubicBezTo>
                    <a:pt x="45" y="2"/>
                    <a:pt x="36" y="5"/>
                    <a:pt x="29" y="5"/>
                  </a:cubicBezTo>
                  <a:cubicBezTo>
                    <a:pt x="29" y="5"/>
                    <a:pt x="16" y="2"/>
                    <a:pt x="7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16"/>
                    <a:pt x="17" y="55"/>
                    <a:pt x="33" y="55"/>
                  </a:cubicBezTo>
                  <a:cubicBezTo>
                    <a:pt x="44" y="55"/>
                    <a:pt x="58" y="27"/>
                    <a:pt x="58" y="16"/>
                  </a:cubicBezTo>
                  <a:cubicBezTo>
                    <a:pt x="58" y="9"/>
                    <a:pt x="54" y="6"/>
                    <a:pt x="5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7"/>
            <p:cNvSpPr>
              <a:spLocks/>
            </p:cNvSpPr>
            <p:nvPr/>
          </p:nvSpPr>
          <p:spPr bwMode="auto">
            <a:xfrm>
              <a:off x="8691" y="4574"/>
              <a:ext cx="17" cy="21"/>
            </a:xfrm>
            <a:custGeom>
              <a:avLst/>
              <a:gdLst>
                <a:gd name="T0" fmla="*/ 7 w 7"/>
                <a:gd name="T1" fmla="*/ 0 h 9"/>
                <a:gd name="T2" fmla="*/ 4 w 7"/>
                <a:gd name="T3" fmla="*/ 0 h 9"/>
                <a:gd name="T4" fmla="*/ 0 w 7"/>
                <a:gd name="T5" fmla="*/ 0 h 9"/>
                <a:gd name="T6" fmla="*/ 5 w 7"/>
                <a:gd name="T7" fmla="*/ 9 h 9"/>
                <a:gd name="T8" fmla="*/ 7 w 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4"/>
                    <a:pt x="1" y="7"/>
                    <a:pt x="5" y="9"/>
                  </a:cubicBezTo>
                  <a:cubicBezTo>
                    <a:pt x="6" y="6"/>
                    <a:pt x="7" y="5"/>
                    <a:pt x="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8"/>
            <p:cNvSpPr>
              <a:spLocks/>
            </p:cNvSpPr>
            <p:nvPr/>
          </p:nvSpPr>
          <p:spPr bwMode="auto">
            <a:xfrm>
              <a:off x="8285" y="4403"/>
              <a:ext cx="45" cy="15"/>
            </a:xfrm>
            <a:custGeom>
              <a:avLst/>
              <a:gdLst>
                <a:gd name="T0" fmla="*/ 10 w 19"/>
                <a:gd name="T1" fmla="*/ 0 h 6"/>
                <a:gd name="T2" fmla="*/ 0 w 19"/>
                <a:gd name="T3" fmla="*/ 3 h 6"/>
                <a:gd name="T4" fmla="*/ 9 w 19"/>
                <a:gd name="T5" fmla="*/ 6 h 6"/>
                <a:gd name="T6" fmla="*/ 19 w 19"/>
                <a:gd name="T7" fmla="*/ 3 h 6"/>
                <a:gd name="T8" fmla="*/ 10 w 1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10" y="0"/>
                  </a:moveTo>
                  <a:cubicBezTo>
                    <a:pt x="8" y="0"/>
                    <a:pt x="5" y="1"/>
                    <a:pt x="0" y="3"/>
                  </a:cubicBezTo>
                  <a:cubicBezTo>
                    <a:pt x="3" y="5"/>
                    <a:pt x="6" y="6"/>
                    <a:pt x="9" y="6"/>
                  </a:cubicBezTo>
                  <a:cubicBezTo>
                    <a:pt x="12" y="6"/>
                    <a:pt x="16" y="5"/>
                    <a:pt x="19" y="3"/>
                  </a:cubicBezTo>
                  <a:cubicBezTo>
                    <a:pt x="15" y="1"/>
                    <a:pt x="13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9"/>
            <p:cNvSpPr>
              <a:spLocks/>
            </p:cNvSpPr>
            <p:nvPr/>
          </p:nvSpPr>
          <p:spPr bwMode="auto">
            <a:xfrm>
              <a:off x="8053" y="3476"/>
              <a:ext cx="50" cy="19"/>
            </a:xfrm>
            <a:custGeom>
              <a:avLst/>
              <a:gdLst>
                <a:gd name="T0" fmla="*/ 17 w 21"/>
                <a:gd name="T1" fmla="*/ 0 h 8"/>
                <a:gd name="T2" fmla="*/ 0 w 21"/>
                <a:gd name="T3" fmla="*/ 3 h 8"/>
                <a:gd name="T4" fmla="*/ 16 w 21"/>
                <a:gd name="T5" fmla="*/ 8 h 8"/>
                <a:gd name="T6" fmla="*/ 21 w 21"/>
                <a:gd name="T7" fmla="*/ 8 h 8"/>
                <a:gd name="T8" fmla="*/ 21 w 21"/>
                <a:gd name="T9" fmla="*/ 0 h 8"/>
                <a:gd name="T10" fmla="*/ 17 w 2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">
                  <a:moveTo>
                    <a:pt x="17" y="0"/>
                  </a:moveTo>
                  <a:cubicBezTo>
                    <a:pt x="12" y="0"/>
                    <a:pt x="8" y="1"/>
                    <a:pt x="0" y="3"/>
                  </a:cubicBezTo>
                  <a:cubicBezTo>
                    <a:pt x="2" y="5"/>
                    <a:pt x="9" y="8"/>
                    <a:pt x="16" y="8"/>
                  </a:cubicBezTo>
                  <a:cubicBezTo>
                    <a:pt x="17" y="8"/>
                    <a:pt x="19" y="8"/>
                    <a:pt x="21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8" y="0"/>
                    <a:pt x="1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0"/>
            <p:cNvSpPr>
              <a:spLocks/>
            </p:cNvSpPr>
            <p:nvPr/>
          </p:nvSpPr>
          <p:spPr bwMode="auto">
            <a:xfrm>
              <a:off x="7455" y="3457"/>
              <a:ext cx="1437" cy="1086"/>
            </a:xfrm>
            <a:custGeom>
              <a:avLst/>
              <a:gdLst>
                <a:gd name="T0" fmla="*/ 431 w 608"/>
                <a:gd name="T1" fmla="*/ 18 h 459"/>
                <a:gd name="T2" fmla="*/ 408 w 608"/>
                <a:gd name="T3" fmla="*/ 108 h 459"/>
                <a:gd name="T4" fmla="*/ 353 w 608"/>
                <a:gd name="T5" fmla="*/ 81 h 459"/>
                <a:gd name="T6" fmla="*/ 337 w 608"/>
                <a:gd name="T7" fmla="*/ 65 h 459"/>
                <a:gd name="T8" fmla="*/ 356 w 608"/>
                <a:gd name="T9" fmla="*/ 28 h 459"/>
                <a:gd name="T10" fmla="*/ 330 w 608"/>
                <a:gd name="T11" fmla="*/ 23 h 459"/>
                <a:gd name="T12" fmla="*/ 292 w 608"/>
                <a:gd name="T13" fmla="*/ 20 h 459"/>
                <a:gd name="T14" fmla="*/ 253 w 608"/>
                <a:gd name="T15" fmla="*/ 36 h 459"/>
                <a:gd name="T16" fmla="*/ 243 w 608"/>
                <a:gd name="T17" fmla="*/ 68 h 459"/>
                <a:gd name="T18" fmla="*/ 224 w 608"/>
                <a:gd name="T19" fmla="*/ 69 h 459"/>
                <a:gd name="T20" fmla="*/ 180 w 608"/>
                <a:gd name="T21" fmla="*/ 60 h 459"/>
                <a:gd name="T22" fmla="*/ 157 w 608"/>
                <a:gd name="T23" fmla="*/ 85 h 459"/>
                <a:gd name="T24" fmla="*/ 143 w 608"/>
                <a:gd name="T25" fmla="*/ 92 h 459"/>
                <a:gd name="T26" fmla="*/ 137 w 608"/>
                <a:gd name="T27" fmla="*/ 114 h 459"/>
                <a:gd name="T28" fmla="*/ 39 w 608"/>
                <a:gd name="T29" fmla="*/ 159 h 459"/>
                <a:gd name="T30" fmla="*/ 10 w 608"/>
                <a:gd name="T31" fmla="*/ 173 h 459"/>
                <a:gd name="T32" fmla="*/ 5 w 608"/>
                <a:gd name="T33" fmla="*/ 210 h 459"/>
                <a:gd name="T34" fmla="*/ 11 w 608"/>
                <a:gd name="T35" fmla="*/ 245 h 459"/>
                <a:gd name="T36" fmla="*/ 3 w 608"/>
                <a:gd name="T37" fmla="*/ 245 h 459"/>
                <a:gd name="T38" fmla="*/ 28 w 608"/>
                <a:gd name="T39" fmla="*/ 314 h 459"/>
                <a:gd name="T40" fmla="*/ 27 w 608"/>
                <a:gd name="T41" fmla="*/ 371 h 459"/>
                <a:gd name="T42" fmla="*/ 111 w 608"/>
                <a:gd name="T43" fmla="*/ 372 h 459"/>
                <a:gd name="T44" fmla="*/ 126 w 608"/>
                <a:gd name="T45" fmla="*/ 372 h 459"/>
                <a:gd name="T46" fmla="*/ 222 w 608"/>
                <a:gd name="T47" fmla="*/ 342 h 459"/>
                <a:gd name="T48" fmla="*/ 313 w 608"/>
                <a:gd name="T49" fmla="*/ 346 h 459"/>
                <a:gd name="T50" fmla="*/ 337 w 608"/>
                <a:gd name="T51" fmla="*/ 387 h 459"/>
                <a:gd name="T52" fmla="*/ 356 w 608"/>
                <a:gd name="T53" fmla="*/ 388 h 459"/>
                <a:gd name="T54" fmla="*/ 374 w 608"/>
                <a:gd name="T55" fmla="*/ 382 h 459"/>
                <a:gd name="T56" fmla="*/ 380 w 608"/>
                <a:gd name="T57" fmla="*/ 387 h 459"/>
                <a:gd name="T58" fmla="*/ 383 w 608"/>
                <a:gd name="T59" fmla="*/ 399 h 459"/>
                <a:gd name="T60" fmla="*/ 394 w 608"/>
                <a:gd name="T61" fmla="*/ 398 h 459"/>
                <a:gd name="T62" fmla="*/ 456 w 608"/>
                <a:gd name="T63" fmla="*/ 454 h 459"/>
                <a:gd name="T64" fmla="*/ 503 w 608"/>
                <a:gd name="T65" fmla="*/ 459 h 459"/>
                <a:gd name="T66" fmla="*/ 557 w 608"/>
                <a:gd name="T67" fmla="*/ 421 h 459"/>
                <a:gd name="T68" fmla="*/ 596 w 608"/>
                <a:gd name="T69" fmla="*/ 337 h 459"/>
                <a:gd name="T70" fmla="*/ 600 w 608"/>
                <a:gd name="T71" fmla="*/ 311 h 459"/>
                <a:gd name="T72" fmla="*/ 594 w 608"/>
                <a:gd name="T73" fmla="*/ 223 h 459"/>
                <a:gd name="T74" fmla="*/ 565 w 608"/>
                <a:gd name="T75" fmla="*/ 181 h 459"/>
                <a:gd name="T76" fmla="*/ 538 w 608"/>
                <a:gd name="T77" fmla="*/ 151 h 459"/>
                <a:gd name="T78" fmla="*/ 489 w 608"/>
                <a:gd name="T79" fmla="*/ 90 h 459"/>
                <a:gd name="T80" fmla="*/ 462 w 608"/>
                <a:gd name="T81" fmla="*/ 55 h 459"/>
                <a:gd name="T82" fmla="*/ 445 w 608"/>
                <a:gd name="T8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8" h="459">
                  <a:moveTo>
                    <a:pt x="445" y="0"/>
                  </a:moveTo>
                  <a:cubicBezTo>
                    <a:pt x="436" y="4"/>
                    <a:pt x="439" y="11"/>
                    <a:pt x="431" y="18"/>
                  </a:cubicBezTo>
                  <a:cubicBezTo>
                    <a:pt x="431" y="65"/>
                    <a:pt x="431" y="65"/>
                    <a:pt x="431" y="65"/>
                  </a:cubicBezTo>
                  <a:cubicBezTo>
                    <a:pt x="428" y="77"/>
                    <a:pt x="425" y="108"/>
                    <a:pt x="408" y="108"/>
                  </a:cubicBezTo>
                  <a:cubicBezTo>
                    <a:pt x="398" y="108"/>
                    <a:pt x="396" y="97"/>
                    <a:pt x="388" y="94"/>
                  </a:cubicBezTo>
                  <a:cubicBezTo>
                    <a:pt x="375" y="89"/>
                    <a:pt x="367" y="86"/>
                    <a:pt x="353" y="81"/>
                  </a:cubicBezTo>
                  <a:cubicBezTo>
                    <a:pt x="351" y="81"/>
                    <a:pt x="351" y="73"/>
                    <a:pt x="348" y="70"/>
                  </a:cubicBezTo>
                  <a:cubicBezTo>
                    <a:pt x="345" y="68"/>
                    <a:pt x="337" y="69"/>
                    <a:pt x="337" y="65"/>
                  </a:cubicBezTo>
                  <a:cubicBezTo>
                    <a:pt x="344" y="39"/>
                    <a:pt x="344" y="39"/>
                    <a:pt x="344" y="39"/>
                  </a:cubicBezTo>
                  <a:cubicBezTo>
                    <a:pt x="348" y="36"/>
                    <a:pt x="356" y="35"/>
                    <a:pt x="356" y="28"/>
                  </a:cubicBezTo>
                  <a:cubicBezTo>
                    <a:pt x="356" y="24"/>
                    <a:pt x="348" y="19"/>
                    <a:pt x="345" y="19"/>
                  </a:cubicBezTo>
                  <a:cubicBezTo>
                    <a:pt x="339" y="19"/>
                    <a:pt x="337" y="23"/>
                    <a:pt x="330" y="23"/>
                  </a:cubicBezTo>
                  <a:cubicBezTo>
                    <a:pt x="311" y="23"/>
                    <a:pt x="301" y="16"/>
                    <a:pt x="283" y="8"/>
                  </a:cubicBezTo>
                  <a:cubicBezTo>
                    <a:pt x="284" y="14"/>
                    <a:pt x="289" y="16"/>
                    <a:pt x="292" y="20"/>
                  </a:cubicBezTo>
                  <a:cubicBezTo>
                    <a:pt x="291" y="21"/>
                    <a:pt x="286" y="24"/>
                    <a:pt x="283" y="24"/>
                  </a:cubicBezTo>
                  <a:cubicBezTo>
                    <a:pt x="274" y="24"/>
                    <a:pt x="253" y="29"/>
                    <a:pt x="253" y="36"/>
                  </a:cubicBezTo>
                  <a:cubicBezTo>
                    <a:pt x="253" y="44"/>
                    <a:pt x="245" y="47"/>
                    <a:pt x="245" y="55"/>
                  </a:cubicBezTo>
                  <a:cubicBezTo>
                    <a:pt x="245" y="59"/>
                    <a:pt x="246" y="63"/>
                    <a:pt x="243" y="68"/>
                  </a:cubicBezTo>
                  <a:cubicBezTo>
                    <a:pt x="242" y="67"/>
                    <a:pt x="238" y="64"/>
                    <a:pt x="235" y="64"/>
                  </a:cubicBezTo>
                  <a:cubicBezTo>
                    <a:pt x="231" y="64"/>
                    <a:pt x="226" y="66"/>
                    <a:pt x="224" y="69"/>
                  </a:cubicBezTo>
                  <a:cubicBezTo>
                    <a:pt x="223" y="60"/>
                    <a:pt x="217" y="49"/>
                    <a:pt x="208" y="49"/>
                  </a:cubicBezTo>
                  <a:cubicBezTo>
                    <a:pt x="197" y="49"/>
                    <a:pt x="194" y="60"/>
                    <a:pt x="180" y="60"/>
                  </a:cubicBezTo>
                  <a:cubicBezTo>
                    <a:pt x="179" y="72"/>
                    <a:pt x="168" y="74"/>
                    <a:pt x="168" y="89"/>
                  </a:cubicBezTo>
                  <a:cubicBezTo>
                    <a:pt x="164" y="89"/>
                    <a:pt x="161" y="87"/>
                    <a:pt x="157" y="85"/>
                  </a:cubicBezTo>
                  <a:cubicBezTo>
                    <a:pt x="154" y="91"/>
                    <a:pt x="157" y="98"/>
                    <a:pt x="151" y="102"/>
                  </a:cubicBezTo>
                  <a:cubicBezTo>
                    <a:pt x="149" y="98"/>
                    <a:pt x="146" y="96"/>
                    <a:pt x="143" y="92"/>
                  </a:cubicBezTo>
                  <a:cubicBezTo>
                    <a:pt x="138" y="94"/>
                    <a:pt x="137" y="100"/>
                    <a:pt x="137" y="105"/>
                  </a:cubicBezTo>
                  <a:cubicBezTo>
                    <a:pt x="137" y="108"/>
                    <a:pt x="137" y="111"/>
                    <a:pt x="137" y="114"/>
                  </a:cubicBezTo>
                  <a:cubicBezTo>
                    <a:pt x="137" y="132"/>
                    <a:pt x="93" y="147"/>
                    <a:pt x="74" y="150"/>
                  </a:cubicBezTo>
                  <a:cubicBezTo>
                    <a:pt x="64" y="151"/>
                    <a:pt x="45" y="152"/>
                    <a:pt x="39" y="159"/>
                  </a:cubicBezTo>
                  <a:cubicBezTo>
                    <a:pt x="33" y="164"/>
                    <a:pt x="21" y="178"/>
                    <a:pt x="11" y="179"/>
                  </a:cubicBezTo>
                  <a:cubicBezTo>
                    <a:pt x="11" y="177"/>
                    <a:pt x="11" y="175"/>
                    <a:pt x="10" y="173"/>
                  </a:cubicBezTo>
                  <a:cubicBezTo>
                    <a:pt x="8" y="174"/>
                    <a:pt x="5" y="176"/>
                    <a:pt x="5" y="180"/>
                  </a:cubicBezTo>
                  <a:cubicBezTo>
                    <a:pt x="5" y="194"/>
                    <a:pt x="5" y="195"/>
                    <a:pt x="5" y="210"/>
                  </a:cubicBezTo>
                  <a:cubicBezTo>
                    <a:pt x="5" y="224"/>
                    <a:pt x="11" y="230"/>
                    <a:pt x="11" y="238"/>
                  </a:cubicBezTo>
                  <a:cubicBezTo>
                    <a:pt x="11" y="240"/>
                    <a:pt x="12" y="243"/>
                    <a:pt x="11" y="245"/>
                  </a:cubicBezTo>
                  <a:cubicBezTo>
                    <a:pt x="9" y="243"/>
                    <a:pt x="7" y="240"/>
                    <a:pt x="6" y="238"/>
                  </a:cubicBezTo>
                  <a:cubicBezTo>
                    <a:pt x="5" y="240"/>
                    <a:pt x="4" y="243"/>
                    <a:pt x="3" y="245"/>
                  </a:cubicBezTo>
                  <a:cubicBezTo>
                    <a:pt x="0" y="253"/>
                    <a:pt x="11" y="255"/>
                    <a:pt x="14" y="263"/>
                  </a:cubicBezTo>
                  <a:cubicBezTo>
                    <a:pt x="20" y="284"/>
                    <a:pt x="22" y="291"/>
                    <a:pt x="28" y="314"/>
                  </a:cubicBezTo>
                  <a:cubicBezTo>
                    <a:pt x="31" y="324"/>
                    <a:pt x="39" y="332"/>
                    <a:pt x="39" y="348"/>
                  </a:cubicBezTo>
                  <a:cubicBezTo>
                    <a:pt x="39" y="360"/>
                    <a:pt x="27" y="364"/>
                    <a:pt x="27" y="371"/>
                  </a:cubicBezTo>
                  <a:cubicBezTo>
                    <a:pt x="27" y="379"/>
                    <a:pt x="52" y="390"/>
                    <a:pt x="61" y="390"/>
                  </a:cubicBezTo>
                  <a:cubicBezTo>
                    <a:pt x="85" y="390"/>
                    <a:pt x="93" y="372"/>
                    <a:pt x="111" y="372"/>
                  </a:cubicBezTo>
                  <a:cubicBezTo>
                    <a:pt x="115" y="372"/>
                    <a:pt x="117" y="371"/>
                    <a:pt x="120" y="371"/>
                  </a:cubicBezTo>
                  <a:cubicBezTo>
                    <a:pt x="121" y="371"/>
                    <a:pt x="123" y="371"/>
                    <a:pt x="126" y="372"/>
                  </a:cubicBezTo>
                  <a:cubicBezTo>
                    <a:pt x="138" y="372"/>
                    <a:pt x="147" y="370"/>
                    <a:pt x="158" y="369"/>
                  </a:cubicBezTo>
                  <a:cubicBezTo>
                    <a:pt x="162" y="342"/>
                    <a:pt x="195" y="351"/>
                    <a:pt x="222" y="342"/>
                  </a:cubicBezTo>
                  <a:cubicBezTo>
                    <a:pt x="234" y="339"/>
                    <a:pt x="237" y="330"/>
                    <a:pt x="256" y="330"/>
                  </a:cubicBezTo>
                  <a:cubicBezTo>
                    <a:pt x="274" y="330"/>
                    <a:pt x="305" y="336"/>
                    <a:pt x="313" y="346"/>
                  </a:cubicBezTo>
                  <a:cubicBezTo>
                    <a:pt x="318" y="352"/>
                    <a:pt x="329" y="378"/>
                    <a:pt x="333" y="378"/>
                  </a:cubicBezTo>
                  <a:cubicBezTo>
                    <a:pt x="333" y="378"/>
                    <a:pt x="331" y="387"/>
                    <a:pt x="337" y="387"/>
                  </a:cubicBezTo>
                  <a:cubicBezTo>
                    <a:pt x="348" y="387"/>
                    <a:pt x="361" y="360"/>
                    <a:pt x="371" y="350"/>
                  </a:cubicBezTo>
                  <a:cubicBezTo>
                    <a:pt x="371" y="358"/>
                    <a:pt x="369" y="386"/>
                    <a:pt x="356" y="388"/>
                  </a:cubicBezTo>
                  <a:cubicBezTo>
                    <a:pt x="356" y="391"/>
                    <a:pt x="358" y="394"/>
                    <a:pt x="361" y="394"/>
                  </a:cubicBezTo>
                  <a:cubicBezTo>
                    <a:pt x="369" y="394"/>
                    <a:pt x="369" y="384"/>
                    <a:pt x="374" y="382"/>
                  </a:cubicBezTo>
                  <a:cubicBezTo>
                    <a:pt x="374" y="380"/>
                    <a:pt x="375" y="378"/>
                    <a:pt x="375" y="377"/>
                  </a:cubicBezTo>
                  <a:cubicBezTo>
                    <a:pt x="377" y="379"/>
                    <a:pt x="380" y="381"/>
                    <a:pt x="380" y="387"/>
                  </a:cubicBezTo>
                  <a:cubicBezTo>
                    <a:pt x="380" y="393"/>
                    <a:pt x="378" y="396"/>
                    <a:pt x="377" y="399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7" y="398"/>
                    <a:pt x="390" y="397"/>
                    <a:pt x="394" y="395"/>
                  </a:cubicBezTo>
                  <a:cubicBezTo>
                    <a:pt x="394" y="396"/>
                    <a:pt x="394" y="398"/>
                    <a:pt x="394" y="398"/>
                  </a:cubicBezTo>
                  <a:cubicBezTo>
                    <a:pt x="395" y="405"/>
                    <a:pt x="402" y="411"/>
                    <a:pt x="402" y="419"/>
                  </a:cubicBezTo>
                  <a:cubicBezTo>
                    <a:pt x="402" y="441"/>
                    <a:pt x="435" y="454"/>
                    <a:pt x="456" y="454"/>
                  </a:cubicBezTo>
                  <a:cubicBezTo>
                    <a:pt x="469" y="454"/>
                    <a:pt x="465" y="444"/>
                    <a:pt x="477" y="443"/>
                  </a:cubicBezTo>
                  <a:cubicBezTo>
                    <a:pt x="478" y="446"/>
                    <a:pt x="499" y="458"/>
                    <a:pt x="503" y="459"/>
                  </a:cubicBezTo>
                  <a:cubicBezTo>
                    <a:pt x="508" y="433"/>
                    <a:pt x="551" y="444"/>
                    <a:pt x="557" y="420"/>
                  </a:cubicBezTo>
                  <a:cubicBezTo>
                    <a:pt x="557" y="421"/>
                    <a:pt x="557" y="421"/>
                    <a:pt x="557" y="421"/>
                  </a:cubicBezTo>
                  <a:cubicBezTo>
                    <a:pt x="557" y="403"/>
                    <a:pt x="568" y="386"/>
                    <a:pt x="572" y="374"/>
                  </a:cubicBezTo>
                  <a:cubicBezTo>
                    <a:pt x="577" y="357"/>
                    <a:pt x="587" y="351"/>
                    <a:pt x="596" y="337"/>
                  </a:cubicBezTo>
                  <a:cubicBezTo>
                    <a:pt x="599" y="332"/>
                    <a:pt x="597" y="330"/>
                    <a:pt x="600" y="326"/>
                  </a:cubicBezTo>
                  <a:cubicBezTo>
                    <a:pt x="600" y="311"/>
                    <a:pt x="600" y="311"/>
                    <a:pt x="600" y="311"/>
                  </a:cubicBezTo>
                  <a:cubicBezTo>
                    <a:pt x="605" y="306"/>
                    <a:pt x="608" y="290"/>
                    <a:pt x="608" y="279"/>
                  </a:cubicBezTo>
                  <a:cubicBezTo>
                    <a:pt x="608" y="263"/>
                    <a:pt x="603" y="234"/>
                    <a:pt x="594" y="223"/>
                  </a:cubicBezTo>
                  <a:cubicBezTo>
                    <a:pt x="595" y="221"/>
                    <a:pt x="595" y="221"/>
                    <a:pt x="595" y="221"/>
                  </a:cubicBezTo>
                  <a:cubicBezTo>
                    <a:pt x="585" y="211"/>
                    <a:pt x="565" y="202"/>
                    <a:pt x="565" y="181"/>
                  </a:cubicBezTo>
                  <a:cubicBezTo>
                    <a:pt x="558" y="181"/>
                    <a:pt x="549" y="181"/>
                    <a:pt x="547" y="174"/>
                  </a:cubicBezTo>
                  <a:cubicBezTo>
                    <a:pt x="545" y="167"/>
                    <a:pt x="544" y="157"/>
                    <a:pt x="538" y="151"/>
                  </a:cubicBezTo>
                  <a:cubicBezTo>
                    <a:pt x="529" y="142"/>
                    <a:pt x="506" y="137"/>
                    <a:pt x="502" y="124"/>
                  </a:cubicBezTo>
                  <a:cubicBezTo>
                    <a:pt x="498" y="111"/>
                    <a:pt x="493" y="104"/>
                    <a:pt x="489" y="90"/>
                  </a:cubicBezTo>
                  <a:cubicBezTo>
                    <a:pt x="486" y="82"/>
                    <a:pt x="486" y="65"/>
                    <a:pt x="480" y="60"/>
                  </a:cubicBezTo>
                  <a:cubicBezTo>
                    <a:pt x="478" y="59"/>
                    <a:pt x="468" y="56"/>
                    <a:pt x="462" y="55"/>
                  </a:cubicBezTo>
                  <a:cubicBezTo>
                    <a:pt x="456" y="50"/>
                    <a:pt x="459" y="41"/>
                    <a:pt x="457" y="34"/>
                  </a:cubicBezTo>
                  <a:cubicBezTo>
                    <a:pt x="454" y="23"/>
                    <a:pt x="447" y="14"/>
                    <a:pt x="44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1"/>
            <p:cNvSpPr>
              <a:spLocks/>
            </p:cNvSpPr>
            <p:nvPr/>
          </p:nvSpPr>
          <p:spPr bwMode="auto">
            <a:xfrm>
              <a:off x="9351" y="4607"/>
              <a:ext cx="269" cy="267"/>
            </a:xfrm>
            <a:custGeom>
              <a:avLst/>
              <a:gdLst>
                <a:gd name="T0" fmla="*/ 92 w 114"/>
                <a:gd name="T1" fmla="*/ 0 h 113"/>
                <a:gd name="T2" fmla="*/ 80 w 114"/>
                <a:gd name="T3" fmla="*/ 17 h 113"/>
                <a:gd name="T4" fmla="*/ 79 w 114"/>
                <a:gd name="T5" fmla="*/ 21 h 113"/>
                <a:gd name="T6" fmla="*/ 69 w 114"/>
                <a:gd name="T7" fmla="*/ 26 h 113"/>
                <a:gd name="T8" fmla="*/ 69 w 114"/>
                <a:gd name="T9" fmla="*/ 32 h 113"/>
                <a:gd name="T10" fmla="*/ 59 w 114"/>
                <a:gd name="T11" fmla="*/ 44 h 113"/>
                <a:gd name="T12" fmla="*/ 29 w 114"/>
                <a:gd name="T13" fmla="*/ 62 h 113"/>
                <a:gd name="T14" fmla="*/ 21 w 114"/>
                <a:gd name="T15" fmla="*/ 69 h 113"/>
                <a:gd name="T16" fmla="*/ 0 w 114"/>
                <a:gd name="T17" fmla="*/ 98 h 113"/>
                <a:gd name="T18" fmla="*/ 2 w 114"/>
                <a:gd name="T19" fmla="*/ 100 h 113"/>
                <a:gd name="T20" fmla="*/ 26 w 114"/>
                <a:gd name="T21" fmla="*/ 110 h 113"/>
                <a:gd name="T22" fmla="*/ 38 w 114"/>
                <a:gd name="T23" fmla="*/ 113 h 113"/>
                <a:gd name="T24" fmla="*/ 58 w 114"/>
                <a:gd name="T25" fmla="*/ 100 h 113"/>
                <a:gd name="T26" fmla="*/ 74 w 114"/>
                <a:gd name="T27" fmla="*/ 63 h 113"/>
                <a:gd name="T28" fmla="*/ 94 w 114"/>
                <a:gd name="T29" fmla="*/ 61 h 113"/>
                <a:gd name="T30" fmla="*/ 94 w 114"/>
                <a:gd name="T31" fmla="*/ 44 h 113"/>
                <a:gd name="T32" fmla="*/ 114 w 114"/>
                <a:gd name="T33" fmla="*/ 18 h 113"/>
                <a:gd name="T34" fmla="*/ 111 w 114"/>
                <a:gd name="T35" fmla="*/ 10 h 113"/>
                <a:gd name="T36" fmla="*/ 107 w 114"/>
                <a:gd name="T37" fmla="*/ 8 h 113"/>
                <a:gd name="T38" fmla="*/ 98 w 114"/>
                <a:gd name="T39" fmla="*/ 13 h 113"/>
                <a:gd name="T40" fmla="*/ 96 w 114"/>
                <a:gd name="T41" fmla="*/ 5 h 113"/>
                <a:gd name="T42" fmla="*/ 92 w 114"/>
                <a:gd name="T4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3">
                  <a:moveTo>
                    <a:pt x="92" y="0"/>
                  </a:moveTo>
                  <a:cubicBezTo>
                    <a:pt x="87" y="2"/>
                    <a:pt x="80" y="9"/>
                    <a:pt x="80" y="17"/>
                  </a:cubicBezTo>
                  <a:cubicBezTo>
                    <a:pt x="80" y="18"/>
                    <a:pt x="79" y="20"/>
                    <a:pt x="79" y="21"/>
                  </a:cubicBezTo>
                  <a:cubicBezTo>
                    <a:pt x="75" y="21"/>
                    <a:pt x="72" y="22"/>
                    <a:pt x="69" y="26"/>
                  </a:cubicBezTo>
                  <a:cubicBezTo>
                    <a:pt x="69" y="28"/>
                    <a:pt x="69" y="32"/>
                    <a:pt x="69" y="32"/>
                  </a:cubicBezTo>
                  <a:cubicBezTo>
                    <a:pt x="69" y="32"/>
                    <a:pt x="62" y="43"/>
                    <a:pt x="59" y="44"/>
                  </a:cubicBezTo>
                  <a:cubicBezTo>
                    <a:pt x="50" y="49"/>
                    <a:pt x="42" y="62"/>
                    <a:pt x="29" y="62"/>
                  </a:cubicBezTo>
                  <a:cubicBezTo>
                    <a:pt x="26" y="62"/>
                    <a:pt x="23" y="65"/>
                    <a:pt x="21" y="69"/>
                  </a:cubicBezTo>
                  <a:cubicBezTo>
                    <a:pt x="16" y="77"/>
                    <a:pt x="0" y="84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2" y="102"/>
                    <a:pt x="23" y="110"/>
                    <a:pt x="26" y="110"/>
                  </a:cubicBezTo>
                  <a:cubicBezTo>
                    <a:pt x="29" y="110"/>
                    <a:pt x="36" y="113"/>
                    <a:pt x="38" y="113"/>
                  </a:cubicBezTo>
                  <a:cubicBezTo>
                    <a:pt x="44" y="113"/>
                    <a:pt x="53" y="105"/>
                    <a:pt x="58" y="100"/>
                  </a:cubicBezTo>
                  <a:cubicBezTo>
                    <a:pt x="58" y="100"/>
                    <a:pt x="73" y="70"/>
                    <a:pt x="74" y="63"/>
                  </a:cubicBezTo>
                  <a:cubicBezTo>
                    <a:pt x="78" y="63"/>
                    <a:pt x="91" y="61"/>
                    <a:pt x="94" y="61"/>
                  </a:cubicBezTo>
                  <a:cubicBezTo>
                    <a:pt x="95" y="54"/>
                    <a:pt x="92" y="52"/>
                    <a:pt x="94" y="44"/>
                  </a:cubicBezTo>
                  <a:cubicBezTo>
                    <a:pt x="102" y="44"/>
                    <a:pt x="113" y="25"/>
                    <a:pt x="114" y="18"/>
                  </a:cubicBezTo>
                  <a:cubicBezTo>
                    <a:pt x="112" y="17"/>
                    <a:pt x="111" y="14"/>
                    <a:pt x="111" y="10"/>
                  </a:cubicBezTo>
                  <a:cubicBezTo>
                    <a:pt x="110" y="10"/>
                    <a:pt x="108" y="9"/>
                    <a:pt x="107" y="8"/>
                  </a:cubicBezTo>
                  <a:cubicBezTo>
                    <a:pt x="105" y="9"/>
                    <a:pt x="102" y="13"/>
                    <a:pt x="98" y="13"/>
                  </a:cubicBezTo>
                  <a:cubicBezTo>
                    <a:pt x="95" y="13"/>
                    <a:pt x="96" y="9"/>
                    <a:pt x="96" y="5"/>
                  </a:cubicBezTo>
                  <a:cubicBezTo>
                    <a:pt x="94" y="5"/>
                    <a:pt x="92" y="4"/>
                    <a:pt x="9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2"/>
            <p:cNvSpPr>
              <a:spLocks/>
            </p:cNvSpPr>
            <p:nvPr/>
          </p:nvSpPr>
          <p:spPr bwMode="auto">
            <a:xfrm>
              <a:off x="9571" y="4349"/>
              <a:ext cx="203" cy="296"/>
            </a:xfrm>
            <a:custGeom>
              <a:avLst/>
              <a:gdLst>
                <a:gd name="T0" fmla="*/ 0 w 86"/>
                <a:gd name="T1" fmla="*/ 0 h 125"/>
                <a:gd name="T2" fmla="*/ 23 w 86"/>
                <a:gd name="T3" fmla="*/ 32 h 125"/>
                <a:gd name="T4" fmla="*/ 21 w 86"/>
                <a:gd name="T5" fmla="*/ 38 h 125"/>
                <a:gd name="T6" fmla="*/ 27 w 86"/>
                <a:gd name="T7" fmla="*/ 48 h 125"/>
                <a:gd name="T8" fmla="*/ 27 w 86"/>
                <a:gd name="T9" fmla="*/ 47 h 125"/>
                <a:gd name="T10" fmla="*/ 29 w 86"/>
                <a:gd name="T11" fmla="*/ 58 h 125"/>
                <a:gd name="T12" fmla="*/ 23 w 86"/>
                <a:gd name="T13" fmla="*/ 78 h 125"/>
                <a:gd name="T14" fmla="*/ 16 w 86"/>
                <a:gd name="T15" fmla="*/ 87 h 125"/>
                <a:gd name="T16" fmla="*/ 35 w 86"/>
                <a:gd name="T17" fmla="*/ 103 h 125"/>
                <a:gd name="T18" fmla="*/ 29 w 86"/>
                <a:gd name="T19" fmla="*/ 118 h 125"/>
                <a:gd name="T20" fmla="*/ 37 w 86"/>
                <a:gd name="T21" fmla="*/ 125 h 125"/>
                <a:gd name="T22" fmla="*/ 56 w 86"/>
                <a:gd name="T23" fmla="*/ 106 h 125"/>
                <a:gd name="T24" fmla="*/ 64 w 86"/>
                <a:gd name="T25" fmla="*/ 96 h 125"/>
                <a:gd name="T26" fmla="*/ 61 w 86"/>
                <a:gd name="T27" fmla="*/ 91 h 125"/>
                <a:gd name="T28" fmla="*/ 72 w 86"/>
                <a:gd name="T29" fmla="*/ 84 h 125"/>
                <a:gd name="T30" fmla="*/ 74 w 86"/>
                <a:gd name="T31" fmla="*/ 82 h 125"/>
                <a:gd name="T32" fmla="*/ 76 w 86"/>
                <a:gd name="T33" fmla="*/ 85 h 125"/>
                <a:gd name="T34" fmla="*/ 86 w 86"/>
                <a:gd name="T35" fmla="*/ 58 h 125"/>
                <a:gd name="T36" fmla="*/ 82 w 86"/>
                <a:gd name="T37" fmla="*/ 55 h 125"/>
                <a:gd name="T38" fmla="*/ 64 w 86"/>
                <a:gd name="T39" fmla="*/ 60 h 125"/>
                <a:gd name="T40" fmla="*/ 45 w 86"/>
                <a:gd name="T41" fmla="*/ 39 h 125"/>
                <a:gd name="T42" fmla="*/ 41 w 86"/>
                <a:gd name="T43" fmla="*/ 39 h 125"/>
                <a:gd name="T44" fmla="*/ 37 w 86"/>
                <a:gd name="T45" fmla="*/ 44 h 125"/>
                <a:gd name="T46" fmla="*/ 33 w 86"/>
                <a:gd name="T47" fmla="*/ 44 h 125"/>
                <a:gd name="T48" fmla="*/ 25 w 86"/>
                <a:gd name="T49" fmla="*/ 27 h 125"/>
                <a:gd name="T50" fmla="*/ 27 w 86"/>
                <a:gd name="T51" fmla="*/ 23 h 125"/>
                <a:gd name="T52" fmla="*/ 20 w 86"/>
                <a:gd name="T53" fmla="*/ 15 h 125"/>
                <a:gd name="T54" fmla="*/ 0 w 86"/>
                <a:gd name="T5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25">
                  <a:moveTo>
                    <a:pt x="0" y="0"/>
                  </a:moveTo>
                  <a:cubicBezTo>
                    <a:pt x="3" y="13"/>
                    <a:pt x="11" y="30"/>
                    <a:pt x="23" y="32"/>
                  </a:cubicBezTo>
                  <a:cubicBezTo>
                    <a:pt x="22" y="34"/>
                    <a:pt x="21" y="36"/>
                    <a:pt x="21" y="38"/>
                  </a:cubicBezTo>
                  <a:cubicBezTo>
                    <a:pt x="21" y="42"/>
                    <a:pt x="26" y="44"/>
                    <a:pt x="27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50"/>
                    <a:pt x="29" y="55"/>
                    <a:pt x="29" y="58"/>
                  </a:cubicBezTo>
                  <a:cubicBezTo>
                    <a:pt x="29" y="66"/>
                    <a:pt x="28" y="73"/>
                    <a:pt x="23" y="78"/>
                  </a:cubicBezTo>
                  <a:cubicBezTo>
                    <a:pt x="20" y="81"/>
                    <a:pt x="16" y="82"/>
                    <a:pt x="16" y="87"/>
                  </a:cubicBezTo>
                  <a:cubicBezTo>
                    <a:pt x="16" y="96"/>
                    <a:pt x="35" y="92"/>
                    <a:pt x="35" y="103"/>
                  </a:cubicBezTo>
                  <a:cubicBezTo>
                    <a:pt x="35" y="109"/>
                    <a:pt x="29" y="112"/>
                    <a:pt x="29" y="118"/>
                  </a:cubicBezTo>
                  <a:cubicBezTo>
                    <a:pt x="29" y="122"/>
                    <a:pt x="32" y="125"/>
                    <a:pt x="37" y="125"/>
                  </a:cubicBezTo>
                  <a:cubicBezTo>
                    <a:pt x="48" y="125"/>
                    <a:pt x="51" y="114"/>
                    <a:pt x="56" y="106"/>
                  </a:cubicBezTo>
                  <a:cubicBezTo>
                    <a:pt x="57" y="105"/>
                    <a:pt x="64" y="99"/>
                    <a:pt x="64" y="96"/>
                  </a:cubicBezTo>
                  <a:cubicBezTo>
                    <a:pt x="64" y="94"/>
                    <a:pt x="61" y="92"/>
                    <a:pt x="61" y="91"/>
                  </a:cubicBezTo>
                  <a:cubicBezTo>
                    <a:pt x="61" y="86"/>
                    <a:pt x="67" y="85"/>
                    <a:pt x="72" y="84"/>
                  </a:cubicBezTo>
                  <a:cubicBezTo>
                    <a:pt x="73" y="84"/>
                    <a:pt x="73" y="82"/>
                    <a:pt x="74" y="82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81" y="77"/>
                    <a:pt x="79" y="66"/>
                    <a:pt x="86" y="58"/>
                  </a:cubicBezTo>
                  <a:cubicBezTo>
                    <a:pt x="85" y="57"/>
                    <a:pt x="84" y="55"/>
                    <a:pt x="82" y="55"/>
                  </a:cubicBezTo>
                  <a:cubicBezTo>
                    <a:pt x="74" y="55"/>
                    <a:pt x="74" y="60"/>
                    <a:pt x="64" y="60"/>
                  </a:cubicBezTo>
                  <a:cubicBezTo>
                    <a:pt x="51" y="60"/>
                    <a:pt x="45" y="53"/>
                    <a:pt x="45" y="39"/>
                  </a:cubicBezTo>
                  <a:cubicBezTo>
                    <a:pt x="44" y="39"/>
                    <a:pt x="42" y="39"/>
                    <a:pt x="41" y="39"/>
                  </a:cubicBezTo>
                  <a:cubicBezTo>
                    <a:pt x="39" y="39"/>
                    <a:pt x="37" y="41"/>
                    <a:pt x="37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1"/>
                    <a:pt x="25" y="30"/>
                    <a:pt x="25" y="27"/>
                  </a:cubicBezTo>
                  <a:cubicBezTo>
                    <a:pt x="25" y="26"/>
                    <a:pt x="26" y="25"/>
                    <a:pt x="27" y="23"/>
                  </a:cubicBezTo>
                  <a:cubicBezTo>
                    <a:pt x="23" y="22"/>
                    <a:pt x="23" y="18"/>
                    <a:pt x="20" y="15"/>
                  </a:cubicBezTo>
                  <a:cubicBezTo>
                    <a:pt x="15" y="10"/>
                    <a:pt x="6" y="9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3"/>
            <p:cNvSpPr>
              <a:spLocks/>
            </p:cNvSpPr>
            <p:nvPr/>
          </p:nvSpPr>
          <p:spPr bwMode="auto">
            <a:xfrm>
              <a:off x="9724" y="3694"/>
              <a:ext cx="45" cy="31"/>
            </a:xfrm>
            <a:custGeom>
              <a:avLst/>
              <a:gdLst>
                <a:gd name="T0" fmla="*/ 12 w 19"/>
                <a:gd name="T1" fmla="*/ 0 h 13"/>
                <a:gd name="T2" fmla="*/ 0 w 19"/>
                <a:gd name="T3" fmla="*/ 10 h 13"/>
                <a:gd name="T4" fmla="*/ 11 w 19"/>
                <a:gd name="T5" fmla="*/ 13 h 13"/>
                <a:gd name="T6" fmla="*/ 15 w 19"/>
                <a:gd name="T7" fmla="*/ 13 h 13"/>
                <a:gd name="T8" fmla="*/ 19 w 19"/>
                <a:gd name="T9" fmla="*/ 11 h 13"/>
                <a:gd name="T10" fmla="*/ 19 w 19"/>
                <a:gd name="T11" fmla="*/ 5 h 13"/>
                <a:gd name="T12" fmla="*/ 12 w 1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3">
                  <a:moveTo>
                    <a:pt x="12" y="0"/>
                  </a:moveTo>
                  <a:cubicBezTo>
                    <a:pt x="8" y="2"/>
                    <a:pt x="0" y="3"/>
                    <a:pt x="0" y="10"/>
                  </a:cubicBezTo>
                  <a:cubicBezTo>
                    <a:pt x="0" y="12"/>
                    <a:pt x="7" y="13"/>
                    <a:pt x="11" y="13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6" y="13"/>
                    <a:pt x="17" y="13"/>
                    <a:pt x="19" y="1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6" y="4"/>
                    <a:pt x="14" y="3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9774" y="3658"/>
              <a:ext cx="40" cy="26"/>
            </a:xfrm>
            <a:custGeom>
              <a:avLst/>
              <a:gdLst>
                <a:gd name="T0" fmla="*/ 17 w 17"/>
                <a:gd name="T1" fmla="*/ 0 h 11"/>
                <a:gd name="T2" fmla="*/ 0 w 17"/>
                <a:gd name="T3" fmla="*/ 7 h 11"/>
                <a:gd name="T4" fmla="*/ 3 w 17"/>
                <a:gd name="T5" fmla="*/ 11 h 11"/>
                <a:gd name="T6" fmla="*/ 17 w 17"/>
                <a:gd name="T7" fmla="*/ 4 h 11"/>
                <a:gd name="T8" fmla="*/ 17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7" y="0"/>
                  </a:moveTo>
                  <a:cubicBezTo>
                    <a:pt x="13" y="0"/>
                    <a:pt x="0" y="0"/>
                    <a:pt x="0" y="7"/>
                  </a:cubicBezTo>
                  <a:cubicBezTo>
                    <a:pt x="0" y="8"/>
                    <a:pt x="2" y="11"/>
                    <a:pt x="3" y="11"/>
                  </a:cubicBezTo>
                  <a:cubicBezTo>
                    <a:pt x="9" y="11"/>
                    <a:pt x="10" y="6"/>
                    <a:pt x="17" y="4"/>
                  </a:cubicBezTo>
                  <a:cubicBezTo>
                    <a:pt x="17" y="3"/>
                    <a:pt x="17" y="1"/>
                    <a:pt x="1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7774" y="2719"/>
              <a:ext cx="163" cy="152"/>
            </a:xfrm>
            <a:custGeom>
              <a:avLst/>
              <a:gdLst>
                <a:gd name="T0" fmla="*/ 50 w 69"/>
                <a:gd name="T1" fmla="*/ 0 h 64"/>
                <a:gd name="T2" fmla="*/ 48 w 69"/>
                <a:gd name="T3" fmla="*/ 11 h 64"/>
                <a:gd name="T4" fmla="*/ 38 w 69"/>
                <a:gd name="T5" fmla="*/ 18 h 64"/>
                <a:gd name="T6" fmla="*/ 33 w 69"/>
                <a:gd name="T7" fmla="*/ 24 h 64"/>
                <a:gd name="T8" fmla="*/ 30 w 69"/>
                <a:gd name="T9" fmla="*/ 24 h 64"/>
                <a:gd name="T10" fmla="*/ 22 w 69"/>
                <a:gd name="T11" fmla="*/ 16 h 64"/>
                <a:gd name="T12" fmla="*/ 22 w 69"/>
                <a:gd name="T13" fmla="*/ 16 h 64"/>
                <a:gd name="T14" fmla="*/ 14 w 69"/>
                <a:gd name="T15" fmla="*/ 21 h 64"/>
                <a:gd name="T16" fmla="*/ 6 w 69"/>
                <a:gd name="T17" fmla="*/ 26 h 64"/>
                <a:gd name="T18" fmla="*/ 5 w 69"/>
                <a:gd name="T19" fmla="*/ 26 h 64"/>
                <a:gd name="T20" fmla="*/ 2 w 69"/>
                <a:gd name="T21" fmla="*/ 38 h 64"/>
                <a:gd name="T22" fmla="*/ 4 w 69"/>
                <a:gd name="T23" fmla="*/ 43 h 64"/>
                <a:gd name="T24" fmla="*/ 4 w 69"/>
                <a:gd name="T25" fmla="*/ 53 h 64"/>
                <a:gd name="T26" fmla="*/ 4 w 69"/>
                <a:gd name="T27" fmla="*/ 53 h 64"/>
                <a:gd name="T28" fmla="*/ 13 w 69"/>
                <a:gd name="T29" fmla="*/ 34 h 64"/>
                <a:gd name="T30" fmla="*/ 18 w 69"/>
                <a:gd name="T31" fmla="*/ 38 h 64"/>
                <a:gd name="T32" fmla="*/ 20 w 69"/>
                <a:gd name="T33" fmla="*/ 36 h 64"/>
                <a:gd name="T34" fmla="*/ 24 w 69"/>
                <a:gd name="T35" fmla="*/ 38 h 64"/>
                <a:gd name="T36" fmla="*/ 24 w 69"/>
                <a:gd name="T37" fmla="*/ 34 h 64"/>
                <a:gd name="T38" fmla="*/ 31 w 69"/>
                <a:gd name="T39" fmla="*/ 34 h 64"/>
                <a:gd name="T40" fmla="*/ 33 w 69"/>
                <a:gd name="T41" fmla="*/ 39 h 64"/>
                <a:gd name="T42" fmla="*/ 31 w 69"/>
                <a:gd name="T43" fmla="*/ 44 h 64"/>
                <a:gd name="T44" fmla="*/ 43 w 69"/>
                <a:gd name="T45" fmla="*/ 60 h 64"/>
                <a:gd name="T46" fmla="*/ 45 w 69"/>
                <a:gd name="T47" fmla="*/ 61 h 64"/>
                <a:gd name="T48" fmla="*/ 48 w 69"/>
                <a:gd name="T49" fmla="*/ 60 h 64"/>
                <a:gd name="T50" fmla="*/ 50 w 69"/>
                <a:gd name="T51" fmla="*/ 64 h 64"/>
                <a:gd name="T52" fmla="*/ 50 w 69"/>
                <a:gd name="T53" fmla="*/ 64 h 64"/>
                <a:gd name="T54" fmla="*/ 55 w 69"/>
                <a:gd name="T55" fmla="*/ 57 h 64"/>
                <a:gd name="T56" fmla="*/ 50 w 69"/>
                <a:gd name="T57" fmla="*/ 48 h 64"/>
                <a:gd name="T58" fmla="*/ 54 w 69"/>
                <a:gd name="T59" fmla="*/ 41 h 64"/>
                <a:gd name="T60" fmla="*/ 57 w 69"/>
                <a:gd name="T61" fmla="*/ 45 h 64"/>
                <a:gd name="T62" fmla="*/ 57 w 69"/>
                <a:gd name="T63" fmla="*/ 44 h 64"/>
                <a:gd name="T64" fmla="*/ 63 w 69"/>
                <a:gd name="T65" fmla="*/ 55 h 64"/>
                <a:gd name="T66" fmla="*/ 69 w 69"/>
                <a:gd name="T67" fmla="*/ 39 h 64"/>
                <a:gd name="T68" fmla="*/ 57 w 69"/>
                <a:gd name="T69" fmla="*/ 4 h 64"/>
                <a:gd name="T70" fmla="*/ 50 w 69"/>
                <a:gd name="T7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9" h="64">
                  <a:moveTo>
                    <a:pt x="50" y="0"/>
                  </a:moveTo>
                  <a:cubicBezTo>
                    <a:pt x="49" y="1"/>
                    <a:pt x="50" y="8"/>
                    <a:pt x="48" y="11"/>
                  </a:cubicBezTo>
                  <a:cubicBezTo>
                    <a:pt x="46" y="14"/>
                    <a:pt x="38" y="12"/>
                    <a:pt x="38" y="18"/>
                  </a:cubicBezTo>
                  <a:cubicBezTo>
                    <a:pt x="35" y="18"/>
                    <a:pt x="33" y="21"/>
                    <a:pt x="33" y="24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7" y="24"/>
                    <a:pt x="28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9"/>
                    <a:pt x="14" y="21"/>
                  </a:cubicBezTo>
                  <a:cubicBezTo>
                    <a:pt x="12" y="24"/>
                    <a:pt x="10" y="26"/>
                    <a:pt x="6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31"/>
                    <a:pt x="2" y="34"/>
                    <a:pt x="2" y="38"/>
                  </a:cubicBezTo>
                  <a:cubicBezTo>
                    <a:pt x="2" y="40"/>
                    <a:pt x="4" y="41"/>
                    <a:pt x="4" y="43"/>
                  </a:cubicBezTo>
                  <a:cubicBezTo>
                    <a:pt x="4" y="45"/>
                    <a:pt x="0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9" y="53"/>
                    <a:pt x="9" y="38"/>
                    <a:pt x="13" y="34"/>
                  </a:cubicBezTo>
                  <a:cubicBezTo>
                    <a:pt x="13" y="34"/>
                    <a:pt x="17" y="37"/>
                    <a:pt x="18" y="38"/>
                  </a:cubicBezTo>
                  <a:cubicBezTo>
                    <a:pt x="19" y="38"/>
                    <a:pt x="20" y="36"/>
                    <a:pt x="20" y="36"/>
                  </a:cubicBezTo>
                  <a:cubicBezTo>
                    <a:pt x="21" y="37"/>
                    <a:pt x="22" y="38"/>
                    <a:pt x="24" y="38"/>
                  </a:cubicBezTo>
                  <a:cubicBezTo>
                    <a:pt x="24" y="37"/>
                    <a:pt x="24" y="35"/>
                    <a:pt x="24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5"/>
                    <a:pt x="33" y="37"/>
                    <a:pt x="33" y="39"/>
                  </a:cubicBezTo>
                  <a:cubicBezTo>
                    <a:pt x="32" y="40"/>
                    <a:pt x="31" y="41"/>
                    <a:pt x="31" y="44"/>
                  </a:cubicBezTo>
                  <a:cubicBezTo>
                    <a:pt x="30" y="53"/>
                    <a:pt x="36" y="60"/>
                    <a:pt x="43" y="60"/>
                  </a:cubicBezTo>
                  <a:cubicBezTo>
                    <a:pt x="44" y="60"/>
                    <a:pt x="44" y="61"/>
                    <a:pt x="45" y="61"/>
                  </a:cubicBezTo>
                  <a:cubicBezTo>
                    <a:pt x="46" y="61"/>
                    <a:pt x="47" y="60"/>
                    <a:pt x="48" y="60"/>
                  </a:cubicBezTo>
                  <a:cubicBezTo>
                    <a:pt x="48" y="61"/>
                    <a:pt x="49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3" y="64"/>
                    <a:pt x="55" y="61"/>
                    <a:pt x="55" y="57"/>
                  </a:cubicBezTo>
                  <a:cubicBezTo>
                    <a:pt x="55" y="52"/>
                    <a:pt x="50" y="51"/>
                    <a:pt x="50" y="48"/>
                  </a:cubicBezTo>
                  <a:cubicBezTo>
                    <a:pt x="50" y="45"/>
                    <a:pt x="52" y="44"/>
                    <a:pt x="54" y="41"/>
                  </a:cubicBezTo>
                  <a:cubicBezTo>
                    <a:pt x="55" y="43"/>
                    <a:pt x="57" y="44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47"/>
                    <a:pt x="61" y="54"/>
                    <a:pt x="63" y="55"/>
                  </a:cubicBezTo>
                  <a:cubicBezTo>
                    <a:pt x="63" y="47"/>
                    <a:pt x="69" y="44"/>
                    <a:pt x="69" y="39"/>
                  </a:cubicBezTo>
                  <a:cubicBezTo>
                    <a:pt x="69" y="35"/>
                    <a:pt x="61" y="8"/>
                    <a:pt x="57" y="4"/>
                  </a:cubicBezTo>
                  <a:cubicBezTo>
                    <a:pt x="55" y="2"/>
                    <a:pt x="53" y="0"/>
                    <a:pt x="5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7625" y="2679"/>
              <a:ext cx="81" cy="83"/>
            </a:xfrm>
            <a:custGeom>
              <a:avLst/>
              <a:gdLst>
                <a:gd name="T0" fmla="*/ 30 w 34"/>
                <a:gd name="T1" fmla="*/ 0 h 35"/>
                <a:gd name="T2" fmla="*/ 27 w 34"/>
                <a:gd name="T3" fmla="*/ 6 h 35"/>
                <a:gd name="T4" fmla="*/ 0 w 34"/>
                <a:gd name="T5" fmla="*/ 35 h 35"/>
                <a:gd name="T6" fmla="*/ 3 w 34"/>
                <a:gd name="T7" fmla="*/ 35 h 35"/>
                <a:gd name="T8" fmla="*/ 21 w 34"/>
                <a:gd name="T9" fmla="*/ 15 h 35"/>
                <a:gd name="T10" fmla="*/ 21 w 34"/>
                <a:gd name="T11" fmla="*/ 15 h 35"/>
                <a:gd name="T12" fmla="*/ 29 w 34"/>
                <a:gd name="T13" fmla="*/ 10 h 35"/>
                <a:gd name="T14" fmla="*/ 29 w 34"/>
                <a:gd name="T15" fmla="*/ 10 h 35"/>
                <a:gd name="T16" fmla="*/ 34 w 34"/>
                <a:gd name="T17" fmla="*/ 8 h 35"/>
                <a:gd name="T18" fmla="*/ 30 w 34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5">
                  <a:moveTo>
                    <a:pt x="30" y="0"/>
                  </a:moveTo>
                  <a:cubicBezTo>
                    <a:pt x="28" y="2"/>
                    <a:pt x="28" y="4"/>
                    <a:pt x="27" y="6"/>
                  </a:cubicBezTo>
                  <a:cubicBezTo>
                    <a:pt x="22" y="16"/>
                    <a:pt x="5" y="21"/>
                    <a:pt x="0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9" y="32"/>
                    <a:pt x="19" y="26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5" y="15"/>
                    <a:pt x="28" y="14"/>
                    <a:pt x="29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1" y="10"/>
                    <a:pt x="32" y="9"/>
                    <a:pt x="34" y="8"/>
                  </a:cubicBezTo>
                  <a:cubicBezTo>
                    <a:pt x="32" y="6"/>
                    <a:pt x="30" y="5"/>
                    <a:pt x="3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7684" y="2407"/>
              <a:ext cx="154" cy="218"/>
            </a:xfrm>
            <a:custGeom>
              <a:avLst/>
              <a:gdLst>
                <a:gd name="T0" fmla="*/ 11 w 65"/>
                <a:gd name="T1" fmla="*/ 0 h 92"/>
                <a:gd name="T2" fmla="*/ 6 w 65"/>
                <a:gd name="T3" fmla="*/ 9 h 92"/>
                <a:gd name="T4" fmla="*/ 8 w 65"/>
                <a:gd name="T5" fmla="*/ 24 h 92"/>
                <a:gd name="T6" fmla="*/ 5 w 65"/>
                <a:gd name="T7" fmla="*/ 37 h 92"/>
                <a:gd name="T8" fmla="*/ 4 w 65"/>
                <a:gd name="T9" fmla="*/ 37 h 92"/>
                <a:gd name="T10" fmla="*/ 2 w 65"/>
                <a:gd name="T11" fmla="*/ 53 h 92"/>
                <a:gd name="T12" fmla="*/ 12 w 65"/>
                <a:gd name="T13" fmla="*/ 62 h 92"/>
                <a:gd name="T14" fmla="*/ 12 w 65"/>
                <a:gd name="T15" fmla="*/ 62 h 92"/>
                <a:gd name="T16" fmla="*/ 16 w 65"/>
                <a:gd name="T17" fmla="*/ 59 h 92"/>
                <a:gd name="T18" fmla="*/ 19 w 65"/>
                <a:gd name="T19" fmla="*/ 59 h 92"/>
                <a:gd name="T20" fmla="*/ 19 w 65"/>
                <a:gd name="T21" fmla="*/ 63 h 92"/>
                <a:gd name="T22" fmla="*/ 16 w 65"/>
                <a:gd name="T23" fmla="*/ 68 h 92"/>
                <a:gd name="T24" fmla="*/ 23 w 65"/>
                <a:gd name="T25" fmla="*/ 75 h 92"/>
                <a:gd name="T26" fmla="*/ 23 w 65"/>
                <a:gd name="T27" fmla="*/ 75 h 92"/>
                <a:gd name="T28" fmla="*/ 27 w 65"/>
                <a:gd name="T29" fmla="*/ 73 h 92"/>
                <a:gd name="T30" fmla="*/ 30 w 65"/>
                <a:gd name="T31" fmla="*/ 72 h 92"/>
                <a:gd name="T32" fmla="*/ 30 w 65"/>
                <a:gd name="T33" fmla="*/ 72 h 92"/>
                <a:gd name="T34" fmla="*/ 44 w 65"/>
                <a:gd name="T35" fmla="*/ 82 h 92"/>
                <a:gd name="T36" fmla="*/ 44 w 65"/>
                <a:gd name="T37" fmla="*/ 74 h 92"/>
                <a:gd name="T38" fmla="*/ 61 w 65"/>
                <a:gd name="T39" fmla="*/ 88 h 92"/>
                <a:gd name="T40" fmla="*/ 63 w 65"/>
                <a:gd name="T41" fmla="*/ 92 h 92"/>
                <a:gd name="T42" fmla="*/ 63 w 65"/>
                <a:gd name="T43" fmla="*/ 92 h 92"/>
                <a:gd name="T44" fmla="*/ 65 w 65"/>
                <a:gd name="T45" fmla="*/ 89 h 92"/>
                <a:gd name="T46" fmla="*/ 65 w 65"/>
                <a:gd name="T47" fmla="*/ 85 h 92"/>
                <a:gd name="T48" fmla="*/ 59 w 65"/>
                <a:gd name="T49" fmla="*/ 80 h 92"/>
                <a:gd name="T50" fmla="*/ 57 w 65"/>
                <a:gd name="T51" fmla="*/ 80 h 92"/>
                <a:gd name="T52" fmla="*/ 56 w 65"/>
                <a:gd name="T53" fmla="*/ 79 h 92"/>
                <a:gd name="T54" fmla="*/ 59 w 65"/>
                <a:gd name="T55" fmla="*/ 74 h 92"/>
                <a:gd name="T56" fmla="*/ 56 w 65"/>
                <a:gd name="T57" fmla="*/ 73 h 92"/>
                <a:gd name="T58" fmla="*/ 56 w 65"/>
                <a:gd name="T59" fmla="*/ 73 h 92"/>
                <a:gd name="T60" fmla="*/ 54 w 65"/>
                <a:gd name="T61" fmla="*/ 75 h 92"/>
                <a:gd name="T62" fmla="*/ 52 w 65"/>
                <a:gd name="T63" fmla="*/ 76 h 92"/>
                <a:gd name="T64" fmla="*/ 52 w 65"/>
                <a:gd name="T65" fmla="*/ 76 h 92"/>
                <a:gd name="T66" fmla="*/ 42 w 65"/>
                <a:gd name="T67" fmla="*/ 65 h 92"/>
                <a:gd name="T68" fmla="*/ 42 w 65"/>
                <a:gd name="T69" fmla="*/ 65 h 92"/>
                <a:gd name="T70" fmla="*/ 36 w 65"/>
                <a:gd name="T71" fmla="*/ 69 h 92"/>
                <a:gd name="T72" fmla="*/ 36 w 65"/>
                <a:gd name="T73" fmla="*/ 71 h 92"/>
                <a:gd name="T74" fmla="*/ 25 w 65"/>
                <a:gd name="T75" fmla="*/ 50 h 92"/>
                <a:gd name="T76" fmla="*/ 34 w 65"/>
                <a:gd name="T77" fmla="*/ 30 h 92"/>
                <a:gd name="T78" fmla="*/ 28 w 65"/>
                <a:gd name="T79" fmla="*/ 9 h 92"/>
                <a:gd name="T80" fmla="*/ 27 w 65"/>
                <a:gd name="T81" fmla="*/ 6 h 92"/>
                <a:gd name="T82" fmla="*/ 26 w 65"/>
                <a:gd name="T83" fmla="*/ 4 h 92"/>
                <a:gd name="T84" fmla="*/ 20 w 65"/>
                <a:gd name="T85" fmla="*/ 8 h 92"/>
                <a:gd name="T86" fmla="*/ 19 w 65"/>
                <a:gd name="T87" fmla="*/ 8 h 92"/>
                <a:gd name="T88" fmla="*/ 11 w 65"/>
                <a:gd name="T89" fmla="*/ 0 h 92"/>
                <a:gd name="T90" fmla="*/ 11 w 65"/>
                <a:gd name="T9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5" h="92">
                  <a:moveTo>
                    <a:pt x="11" y="0"/>
                  </a:moveTo>
                  <a:cubicBezTo>
                    <a:pt x="7" y="0"/>
                    <a:pt x="6" y="4"/>
                    <a:pt x="6" y="9"/>
                  </a:cubicBezTo>
                  <a:cubicBezTo>
                    <a:pt x="6" y="14"/>
                    <a:pt x="8" y="18"/>
                    <a:pt x="8" y="24"/>
                  </a:cubicBezTo>
                  <a:cubicBezTo>
                    <a:pt x="8" y="28"/>
                    <a:pt x="7" y="34"/>
                    <a:pt x="5" y="37"/>
                  </a:cubicBezTo>
                  <a:cubicBezTo>
                    <a:pt x="5" y="37"/>
                    <a:pt x="5" y="37"/>
                    <a:pt x="4" y="37"/>
                  </a:cubicBezTo>
                  <a:cubicBezTo>
                    <a:pt x="0" y="37"/>
                    <a:pt x="2" y="46"/>
                    <a:pt x="2" y="53"/>
                  </a:cubicBezTo>
                  <a:cubicBezTo>
                    <a:pt x="2" y="56"/>
                    <a:pt x="10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4" y="62"/>
                    <a:pt x="15" y="60"/>
                    <a:pt x="16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8" y="64"/>
                    <a:pt x="16" y="65"/>
                    <a:pt x="16" y="68"/>
                  </a:cubicBezTo>
                  <a:cubicBezTo>
                    <a:pt x="16" y="70"/>
                    <a:pt x="19" y="75"/>
                    <a:pt x="23" y="75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4" y="75"/>
                    <a:pt x="25" y="74"/>
                    <a:pt x="27" y="73"/>
                  </a:cubicBezTo>
                  <a:cubicBezTo>
                    <a:pt x="28" y="73"/>
                    <a:pt x="29" y="72"/>
                    <a:pt x="30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7" y="72"/>
                    <a:pt x="37" y="82"/>
                    <a:pt x="44" y="82"/>
                  </a:cubicBezTo>
                  <a:cubicBezTo>
                    <a:pt x="43" y="79"/>
                    <a:pt x="41" y="77"/>
                    <a:pt x="44" y="74"/>
                  </a:cubicBezTo>
                  <a:cubicBezTo>
                    <a:pt x="47" y="78"/>
                    <a:pt x="58" y="82"/>
                    <a:pt x="61" y="88"/>
                  </a:cubicBezTo>
                  <a:cubicBezTo>
                    <a:pt x="61" y="89"/>
                    <a:pt x="62" y="92"/>
                    <a:pt x="6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4" y="92"/>
                    <a:pt x="65" y="90"/>
                    <a:pt x="65" y="89"/>
                  </a:cubicBezTo>
                  <a:cubicBezTo>
                    <a:pt x="65" y="87"/>
                    <a:pt x="65" y="87"/>
                    <a:pt x="65" y="85"/>
                  </a:cubicBezTo>
                  <a:cubicBezTo>
                    <a:pt x="62" y="85"/>
                    <a:pt x="59" y="83"/>
                    <a:pt x="59" y="80"/>
                  </a:cubicBezTo>
                  <a:cubicBezTo>
                    <a:pt x="59" y="80"/>
                    <a:pt x="58" y="80"/>
                    <a:pt x="57" y="80"/>
                  </a:cubicBezTo>
                  <a:cubicBezTo>
                    <a:pt x="56" y="80"/>
                    <a:pt x="56" y="80"/>
                    <a:pt x="56" y="79"/>
                  </a:cubicBezTo>
                  <a:cubicBezTo>
                    <a:pt x="56" y="77"/>
                    <a:pt x="58" y="77"/>
                    <a:pt x="59" y="74"/>
                  </a:cubicBezTo>
                  <a:cubicBezTo>
                    <a:pt x="58" y="74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5" y="73"/>
                    <a:pt x="54" y="74"/>
                    <a:pt x="54" y="75"/>
                  </a:cubicBezTo>
                  <a:cubicBezTo>
                    <a:pt x="53" y="75"/>
                    <a:pt x="53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49" y="76"/>
                    <a:pt x="47" y="66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6" y="67"/>
                    <a:pt x="36" y="69"/>
                  </a:cubicBezTo>
                  <a:cubicBezTo>
                    <a:pt x="36" y="69"/>
                    <a:pt x="36" y="71"/>
                    <a:pt x="36" y="71"/>
                  </a:cubicBezTo>
                  <a:cubicBezTo>
                    <a:pt x="31" y="69"/>
                    <a:pt x="24" y="57"/>
                    <a:pt x="25" y="50"/>
                  </a:cubicBezTo>
                  <a:cubicBezTo>
                    <a:pt x="25" y="41"/>
                    <a:pt x="33" y="40"/>
                    <a:pt x="34" y="30"/>
                  </a:cubicBezTo>
                  <a:cubicBezTo>
                    <a:pt x="34" y="22"/>
                    <a:pt x="28" y="15"/>
                    <a:pt x="28" y="9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5"/>
                    <a:pt x="26" y="4"/>
                    <a:pt x="26" y="4"/>
                  </a:cubicBezTo>
                  <a:cubicBezTo>
                    <a:pt x="24" y="4"/>
                    <a:pt x="22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5" y="8"/>
                    <a:pt x="1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7845" y="2627"/>
              <a:ext cx="50" cy="85"/>
            </a:xfrm>
            <a:custGeom>
              <a:avLst/>
              <a:gdLst>
                <a:gd name="T0" fmla="*/ 4 w 21"/>
                <a:gd name="T1" fmla="*/ 0 h 36"/>
                <a:gd name="T2" fmla="*/ 0 w 21"/>
                <a:gd name="T3" fmla="*/ 1 h 36"/>
                <a:gd name="T4" fmla="*/ 11 w 21"/>
                <a:gd name="T5" fmla="*/ 15 h 36"/>
                <a:gd name="T6" fmla="*/ 8 w 21"/>
                <a:gd name="T7" fmla="*/ 18 h 36"/>
                <a:gd name="T8" fmla="*/ 2 w 21"/>
                <a:gd name="T9" fmla="*/ 17 h 36"/>
                <a:gd name="T10" fmla="*/ 2 w 21"/>
                <a:gd name="T11" fmla="*/ 20 h 36"/>
                <a:gd name="T12" fmla="*/ 9 w 21"/>
                <a:gd name="T13" fmla="*/ 26 h 36"/>
                <a:gd name="T14" fmla="*/ 9 w 21"/>
                <a:gd name="T15" fmla="*/ 29 h 36"/>
                <a:gd name="T16" fmla="*/ 12 w 21"/>
                <a:gd name="T17" fmla="*/ 36 h 36"/>
                <a:gd name="T18" fmla="*/ 16 w 21"/>
                <a:gd name="T19" fmla="*/ 36 h 36"/>
                <a:gd name="T20" fmla="*/ 16 w 21"/>
                <a:gd name="T21" fmla="*/ 33 h 36"/>
                <a:gd name="T22" fmla="*/ 12 w 21"/>
                <a:gd name="T23" fmla="*/ 24 h 36"/>
                <a:gd name="T24" fmla="*/ 19 w 21"/>
                <a:gd name="T25" fmla="*/ 24 h 36"/>
                <a:gd name="T26" fmla="*/ 21 w 21"/>
                <a:gd name="T27" fmla="*/ 18 h 36"/>
                <a:gd name="T28" fmla="*/ 17 w 21"/>
                <a:gd name="T29" fmla="*/ 14 h 36"/>
                <a:gd name="T30" fmla="*/ 17 w 21"/>
                <a:gd name="T31" fmla="*/ 6 h 36"/>
                <a:gd name="T32" fmla="*/ 14 w 21"/>
                <a:gd name="T33" fmla="*/ 6 h 36"/>
                <a:gd name="T34" fmla="*/ 14 w 21"/>
                <a:gd name="T35" fmla="*/ 2 h 36"/>
                <a:gd name="T36" fmla="*/ 4 w 21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36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5"/>
                    <a:pt x="11" y="8"/>
                    <a:pt x="11" y="15"/>
                  </a:cubicBezTo>
                  <a:cubicBezTo>
                    <a:pt x="11" y="16"/>
                    <a:pt x="9" y="18"/>
                    <a:pt x="8" y="18"/>
                  </a:cubicBezTo>
                  <a:cubicBezTo>
                    <a:pt x="8" y="18"/>
                    <a:pt x="5" y="18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2"/>
                    <a:pt x="6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2"/>
                    <a:pt x="8" y="36"/>
                    <a:pt x="12" y="36"/>
                  </a:cubicBezTo>
                  <a:cubicBezTo>
                    <a:pt x="13" y="36"/>
                    <a:pt x="14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2"/>
                    <a:pt x="12" y="27"/>
                    <a:pt x="12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2"/>
                    <a:pt x="20" y="21"/>
                    <a:pt x="21" y="18"/>
                  </a:cubicBezTo>
                  <a:cubicBezTo>
                    <a:pt x="20" y="18"/>
                    <a:pt x="17" y="14"/>
                    <a:pt x="17" y="14"/>
                  </a:cubicBezTo>
                  <a:cubicBezTo>
                    <a:pt x="17" y="14"/>
                    <a:pt x="18" y="9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5" y="5"/>
                    <a:pt x="14" y="3"/>
                    <a:pt x="14" y="2"/>
                  </a:cubicBezTo>
                  <a:cubicBezTo>
                    <a:pt x="11" y="2"/>
                    <a:pt x="8" y="0"/>
                    <a:pt x="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9"/>
            <p:cNvSpPr>
              <a:spLocks noEditPoints="1"/>
            </p:cNvSpPr>
            <p:nvPr/>
          </p:nvSpPr>
          <p:spPr bwMode="auto">
            <a:xfrm>
              <a:off x="7770" y="2648"/>
              <a:ext cx="40" cy="55"/>
            </a:xfrm>
            <a:custGeom>
              <a:avLst/>
              <a:gdLst>
                <a:gd name="T0" fmla="*/ 4 w 17"/>
                <a:gd name="T1" fmla="*/ 1 h 23"/>
                <a:gd name="T2" fmla="*/ 3 w 17"/>
                <a:gd name="T3" fmla="*/ 1 h 23"/>
                <a:gd name="T4" fmla="*/ 4 w 17"/>
                <a:gd name="T5" fmla="*/ 1 h 23"/>
                <a:gd name="T6" fmla="*/ 3 w 17"/>
                <a:gd name="T7" fmla="*/ 0 h 23"/>
                <a:gd name="T8" fmla="*/ 0 w 17"/>
                <a:gd name="T9" fmla="*/ 2 h 23"/>
                <a:gd name="T10" fmla="*/ 2 w 17"/>
                <a:gd name="T11" fmla="*/ 23 h 23"/>
                <a:gd name="T12" fmla="*/ 17 w 17"/>
                <a:gd name="T13" fmla="*/ 9 h 23"/>
                <a:gd name="T14" fmla="*/ 5 w 17"/>
                <a:gd name="T15" fmla="*/ 2 h 23"/>
                <a:gd name="T16" fmla="*/ 3 w 17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3"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3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7"/>
                    <a:pt x="2" y="15"/>
                    <a:pt x="2" y="23"/>
                  </a:cubicBezTo>
                  <a:cubicBezTo>
                    <a:pt x="6" y="20"/>
                    <a:pt x="17" y="16"/>
                    <a:pt x="17" y="9"/>
                  </a:cubicBezTo>
                  <a:cubicBezTo>
                    <a:pt x="17" y="5"/>
                    <a:pt x="9" y="4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7793" y="2684"/>
              <a:ext cx="40" cy="66"/>
            </a:xfrm>
            <a:custGeom>
              <a:avLst/>
              <a:gdLst>
                <a:gd name="T0" fmla="*/ 12 w 17"/>
                <a:gd name="T1" fmla="*/ 0 h 28"/>
                <a:gd name="T2" fmla="*/ 10 w 17"/>
                <a:gd name="T3" fmla="*/ 0 h 28"/>
                <a:gd name="T4" fmla="*/ 5 w 17"/>
                <a:gd name="T5" fmla="*/ 13 h 28"/>
                <a:gd name="T6" fmla="*/ 5 w 17"/>
                <a:gd name="T7" fmla="*/ 13 h 28"/>
                <a:gd name="T8" fmla="*/ 0 w 17"/>
                <a:gd name="T9" fmla="*/ 16 h 28"/>
                <a:gd name="T10" fmla="*/ 11 w 17"/>
                <a:gd name="T11" fmla="*/ 28 h 28"/>
                <a:gd name="T12" fmla="*/ 14 w 17"/>
                <a:gd name="T13" fmla="*/ 26 h 28"/>
                <a:gd name="T14" fmla="*/ 11 w 17"/>
                <a:gd name="T15" fmla="*/ 20 h 28"/>
                <a:gd name="T16" fmla="*/ 17 w 17"/>
                <a:gd name="T17" fmla="*/ 5 h 28"/>
                <a:gd name="T18" fmla="*/ 12 w 17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8">
                  <a:moveTo>
                    <a:pt x="12" y="0"/>
                  </a:moveTo>
                  <a:cubicBezTo>
                    <a:pt x="11" y="0"/>
                    <a:pt x="10" y="0"/>
                    <a:pt x="10" y="0"/>
                  </a:cubicBezTo>
                  <a:cubicBezTo>
                    <a:pt x="7" y="1"/>
                    <a:pt x="5" y="12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3"/>
                    <a:pt x="0" y="15"/>
                    <a:pt x="0" y="16"/>
                  </a:cubicBezTo>
                  <a:cubicBezTo>
                    <a:pt x="0" y="19"/>
                    <a:pt x="9" y="28"/>
                    <a:pt x="11" y="28"/>
                  </a:cubicBezTo>
                  <a:cubicBezTo>
                    <a:pt x="12" y="28"/>
                    <a:pt x="13" y="27"/>
                    <a:pt x="14" y="26"/>
                  </a:cubicBezTo>
                  <a:cubicBezTo>
                    <a:pt x="14" y="23"/>
                    <a:pt x="11" y="24"/>
                    <a:pt x="11" y="20"/>
                  </a:cubicBezTo>
                  <a:cubicBezTo>
                    <a:pt x="11" y="14"/>
                    <a:pt x="17" y="11"/>
                    <a:pt x="17" y="5"/>
                  </a:cubicBezTo>
                  <a:cubicBezTo>
                    <a:pt x="17" y="3"/>
                    <a:pt x="15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7826" y="2686"/>
              <a:ext cx="22" cy="40"/>
            </a:xfrm>
            <a:custGeom>
              <a:avLst/>
              <a:gdLst>
                <a:gd name="T0" fmla="*/ 5 w 9"/>
                <a:gd name="T1" fmla="*/ 0 h 17"/>
                <a:gd name="T2" fmla="*/ 0 w 9"/>
                <a:gd name="T3" fmla="*/ 17 h 17"/>
                <a:gd name="T4" fmla="*/ 3 w 9"/>
                <a:gd name="T5" fmla="*/ 17 h 17"/>
                <a:gd name="T6" fmla="*/ 9 w 9"/>
                <a:gd name="T7" fmla="*/ 0 h 17"/>
                <a:gd name="T8" fmla="*/ 5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0"/>
                  </a:moveTo>
                  <a:cubicBezTo>
                    <a:pt x="5" y="8"/>
                    <a:pt x="2" y="12"/>
                    <a:pt x="0" y="17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0"/>
                    <a:pt x="9" y="8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7836" y="2712"/>
              <a:ext cx="26" cy="22"/>
            </a:xfrm>
            <a:custGeom>
              <a:avLst/>
              <a:gdLst>
                <a:gd name="T0" fmla="*/ 5 w 11"/>
                <a:gd name="T1" fmla="*/ 0 h 9"/>
                <a:gd name="T2" fmla="*/ 0 w 11"/>
                <a:gd name="T3" fmla="*/ 7 h 9"/>
                <a:gd name="T4" fmla="*/ 3 w 11"/>
                <a:gd name="T5" fmla="*/ 9 h 9"/>
                <a:gd name="T6" fmla="*/ 4 w 11"/>
                <a:gd name="T7" fmla="*/ 9 h 9"/>
                <a:gd name="T8" fmla="*/ 11 w 11"/>
                <a:gd name="T9" fmla="*/ 0 h 9"/>
                <a:gd name="T10" fmla="*/ 9 w 11"/>
                <a:gd name="T11" fmla="*/ 1 h 9"/>
                <a:gd name="T12" fmla="*/ 5 w 1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5" y="0"/>
                  </a:moveTo>
                  <a:cubicBezTo>
                    <a:pt x="3" y="3"/>
                    <a:pt x="0" y="4"/>
                    <a:pt x="0" y="7"/>
                  </a:cubicBezTo>
                  <a:cubicBezTo>
                    <a:pt x="0" y="8"/>
                    <a:pt x="2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8" y="9"/>
                    <a:pt x="11" y="5"/>
                    <a:pt x="11" y="0"/>
                  </a:cubicBezTo>
                  <a:cubicBezTo>
                    <a:pt x="11" y="1"/>
                    <a:pt x="10" y="1"/>
                    <a:pt x="9" y="1"/>
                  </a:cubicBezTo>
                  <a:cubicBezTo>
                    <a:pt x="8" y="1"/>
                    <a:pt x="6" y="1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7810" y="2625"/>
              <a:ext cx="28" cy="31"/>
            </a:xfrm>
            <a:custGeom>
              <a:avLst/>
              <a:gdLst>
                <a:gd name="T0" fmla="*/ 0 w 12"/>
                <a:gd name="T1" fmla="*/ 0 h 13"/>
                <a:gd name="T2" fmla="*/ 0 w 12"/>
                <a:gd name="T3" fmla="*/ 7 h 13"/>
                <a:gd name="T4" fmla="*/ 0 w 12"/>
                <a:gd name="T5" fmla="*/ 7 h 13"/>
                <a:gd name="T6" fmla="*/ 2 w 12"/>
                <a:gd name="T7" fmla="*/ 7 h 13"/>
                <a:gd name="T8" fmla="*/ 4 w 12"/>
                <a:gd name="T9" fmla="*/ 7 h 13"/>
                <a:gd name="T10" fmla="*/ 7 w 12"/>
                <a:gd name="T11" fmla="*/ 7 h 13"/>
                <a:gd name="T12" fmla="*/ 11 w 12"/>
                <a:gd name="T13" fmla="*/ 13 h 13"/>
                <a:gd name="T14" fmla="*/ 12 w 12"/>
                <a:gd name="T15" fmla="*/ 12 h 13"/>
                <a:gd name="T16" fmla="*/ 4 w 12"/>
                <a:gd name="T17" fmla="*/ 0 h 13"/>
                <a:gd name="T18" fmla="*/ 0 w 12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3">
                  <a:moveTo>
                    <a:pt x="0" y="0"/>
                  </a:moveTo>
                  <a:cubicBezTo>
                    <a:pt x="0" y="2"/>
                    <a:pt x="0" y="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9"/>
                    <a:pt x="10" y="13"/>
                    <a:pt x="11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6"/>
                    <a:pt x="6" y="5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7715" y="2592"/>
              <a:ext cx="43" cy="42"/>
            </a:xfrm>
            <a:custGeom>
              <a:avLst/>
              <a:gdLst>
                <a:gd name="T0" fmla="*/ 0 w 18"/>
                <a:gd name="T1" fmla="*/ 0 h 18"/>
                <a:gd name="T2" fmla="*/ 14 w 18"/>
                <a:gd name="T3" fmla="*/ 18 h 18"/>
                <a:gd name="T4" fmla="*/ 17 w 18"/>
                <a:gd name="T5" fmla="*/ 8 h 18"/>
                <a:gd name="T6" fmla="*/ 5 w 18"/>
                <a:gd name="T7" fmla="*/ 0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11" y="17"/>
                    <a:pt x="14" y="18"/>
                  </a:cubicBezTo>
                  <a:cubicBezTo>
                    <a:pt x="16" y="18"/>
                    <a:pt x="18" y="12"/>
                    <a:pt x="17" y="8"/>
                  </a:cubicBezTo>
                  <a:cubicBezTo>
                    <a:pt x="16" y="3"/>
                    <a:pt x="11" y="4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5"/>
            <p:cNvSpPr>
              <a:spLocks/>
            </p:cNvSpPr>
            <p:nvPr/>
          </p:nvSpPr>
          <p:spPr bwMode="auto">
            <a:xfrm>
              <a:off x="7760" y="2596"/>
              <a:ext cx="12" cy="3"/>
            </a:xfrm>
            <a:custGeom>
              <a:avLst/>
              <a:gdLst>
                <a:gd name="T0" fmla="*/ 2 w 5"/>
                <a:gd name="T1" fmla="*/ 0 h 1"/>
                <a:gd name="T2" fmla="*/ 0 w 5"/>
                <a:gd name="T3" fmla="*/ 1 h 1"/>
                <a:gd name="T4" fmla="*/ 2 w 5"/>
                <a:gd name="T5" fmla="*/ 1 h 1"/>
                <a:gd name="T6" fmla="*/ 5 w 5"/>
                <a:gd name="T7" fmla="*/ 1 h 1"/>
                <a:gd name="T8" fmla="*/ 2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7696" y="2147"/>
              <a:ext cx="78" cy="109"/>
            </a:xfrm>
            <a:custGeom>
              <a:avLst/>
              <a:gdLst>
                <a:gd name="T0" fmla="*/ 20 w 33"/>
                <a:gd name="T1" fmla="*/ 0 h 46"/>
                <a:gd name="T2" fmla="*/ 1 w 33"/>
                <a:gd name="T3" fmla="*/ 32 h 46"/>
                <a:gd name="T4" fmla="*/ 9 w 33"/>
                <a:gd name="T5" fmla="*/ 46 h 46"/>
                <a:gd name="T6" fmla="*/ 20 w 3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6">
                  <a:moveTo>
                    <a:pt x="20" y="0"/>
                  </a:moveTo>
                  <a:cubicBezTo>
                    <a:pt x="12" y="0"/>
                    <a:pt x="1" y="20"/>
                    <a:pt x="1" y="32"/>
                  </a:cubicBezTo>
                  <a:cubicBezTo>
                    <a:pt x="1" y="40"/>
                    <a:pt x="0" y="46"/>
                    <a:pt x="9" y="46"/>
                  </a:cubicBezTo>
                  <a:cubicBezTo>
                    <a:pt x="21" y="46"/>
                    <a:pt x="33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7285" y="2341"/>
              <a:ext cx="90" cy="73"/>
            </a:xfrm>
            <a:custGeom>
              <a:avLst/>
              <a:gdLst>
                <a:gd name="T0" fmla="*/ 32 w 38"/>
                <a:gd name="T1" fmla="*/ 0 h 31"/>
                <a:gd name="T2" fmla="*/ 3 w 38"/>
                <a:gd name="T3" fmla="*/ 13 h 31"/>
                <a:gd name="T4" fmla="*/ 3 w 38"/>
                <a:gd name="T5" fmla="*/ 21 h 31"/>
                <a:gd name="T6" fmla="*/ 14 w 38"/>
                <a:gd name="T7" fmla="*/ 31 h 31"/>
                <a:gd name="T8" fmla="*/ 38 w 38"/>
                <a:gd name="T9" fmla="*/ 8 h 31"/>
                <a:gd name="T10" fmla="*/ 32 w 3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1">
                  <a:moveTo>
                    <a:pt x="32" y="0"/>
                  </a:moveTo>
                  <a:cubicBezTo>
                    <a:pt x="25" y="0"/>
                    <a:pt x="7" y="13"/>
                    <a:pt x="3" y="13"/>
                  </a:cubicBezTo>
                  <a:cubicBezTo>
                    <a:pt x="0" y="13"/>
                    <a:pt x="3" y="18"/>
                    <a:pt x="3" y="21"/>
                  </a:cubicBezTo>
                  <a:cubicBezTo>
                    <a:pt x="3" y="28"/>
                    <a:pt x="6" y="31"/>
                    <a:pt x="14" y="31"/>
                  </a:cubicBezTo>
                  <a:cubicBezTo>
                    <a:pt x="22" y="31"/>
                    <a:pt x="38" y="15"/>
                    <a:pt x="38" y="8"/>
                  </a:cubicBezTo>
                  <a:cubicBezTo>
                    <a:pt x="38" y="5"/>
                    <a:pt x="34" y="0"/>
                    <a:pt x="3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>
              <a:off x="6907" y="2220"/>
              <a:ext cx="413" cy="800"/>
            </a:xfrm>
            <a:custGeom>
              <a:avLst/>
              <a:gdLst>
                <a:gd name="T0" fmla="*/ 95 w 175"/>
                <a:gd name="T1" fmla="*/ 8 h 338"/>
                <a:gd name="T2" fmla="*/ 76 w 175"/>
                <a:gd name="T3" fmla="*/ 7 h 338"/>
                <a:gd name="T4" fmla="*/ 61 w 175"/>
                <a:gd name="T5" fmla="*/ 11 h 338"/>
                <a:gd name="T6" fmla="*/ 61 w 175"/>
                <a:gd name="T7" fmla="*/ 24 h 338"/>
                <a:gd name="T8" fmla="*/ 59 w 175"/>
                <a:gd name="T9" fmla="*/ 29 h 338"/>
                <a:gd name="T10" fmla="*/ 52 w 175"/>
                <a:gd name="T11" fmla="*/ 23 h 338"/>
                <a:gd name="T12" fmla="*/ 21 w 175"/>
                <a:gd name="T13" fmla="*/ 52 h 338"/>
                <a:gd name="T14" fmla="*/ 0 w 175"/>
                <a:gd name="T15" fmla="*/ 78 h 338"/>
                <a:gd name="T16" fmla="*/ 10 w 175"/>
                <a:gd name="T17" fmla="*/ 92 h 338"/>
                <a:gd name="T18" fmla="*/ 14 w 175"/>
                <a:gd name="T19" fmla="*/ 116 h 338"/>
                <a:gd name="T20" fmla="*/ 8 w 175"/>
                <a:gd name="T21" fmla="*/ 126 h 338"/>
                <a:gd name="T22" fmla="*/ 8 w 175"/>
                <a:gd name="T23" fmla="*/ 131 h 338"/>
                <a:gd name="T24" fmla="*/ 29 w 175"/>
                <a:gd name="T25" fmla="*/ 176 h 338"/>
                <a:gd name="T26" fmla="*/ 24 w 175"/>
                <a:gd name="T27" fmla="*/ 182 h 338"/>
                <a:gd name="T28" fmla="*/ 14 w 175"/>
                <a:gd name="T29" fmla="*/ 207 h 338"/>
                <a:gd name="T30" fmla="*/ 11 w 175"/>
                <a:gd name="T31" fmla="*/ 207 h 338"/>
                <a:gd name="T32" fmla="*/ 8 w 175"/>
                <a:gd name="T33" fmla="*/ 230 h 338"/>
                <a:gd name="T34" fmla="*/ 15 w 175"/>
                <a:gd name="T35" fmla="*/ 230 h 338"/>
                <a:gd name="T36" fmla="*/ 43 w 175"/>
                <a:gd name="T37" fmla="*/ 295 h 338"/>
                <a:gd name="T38" fmla="*/ 89 w 175"/>
                <a:gd name="T39" fmla="*/ 338 h 338"/>
                <a:gd name="T40" fmla="*/ 99 w 175"/>
                <a:gd name="T41" fmla="*/ 335 h 338"/>
                <a:gd name="T42" fmla="*/ 85 w 175"/>
                <a:gd name="T43" fmla="*/ 301 h 338"/>
                <a:gd name="T44" fmla="*/ 41 w 175"/>
                <a:gd name="T45" fmla="*/ 247 h 338"/>
                <a:gd name="T46" fmla="*/ 36 w 175"/>
                <a:gd name="T47" fmla="*/ 230 h 338"/>
                <a:gd name="T48" fmla="*/ 33 w 175"/>
                <a:gd name="T49" fmla="*/ 171 h 338"/>
                <a:gd name="T50" fmla="*/ 34 w 175"/>
                <a:gd name="T51" fmla="*/ 155 h 338"/>
                <a:gd name="T52" fmla="*/ 51 w 175"/>
                <a:gd name="T53" fmla="*/ 168 h 338"/>
                <a:gd name="T54" fmla="*/ 86 w 175"/>
                <a:gd name="T55" fmla="*/ 193 h 338"/>
                <a:gd name="T56" fmla="*/ 108 w 175"/>
                <a:gd name="T57" fmla="*/ 212 h 338"/>
                <a:gd name="T58" fmla="*/ 110 w 175"/>
                <a:gd name="T59" fmla="*/ 230 h 338"/>
                <a:gd name="T60" fmla="*/ 123 w 175"/>
                <a:gd name="T61" fmla="*/ 211 h 338"/>
                <a:gd name="T62" fmla="*/ 136 w 175"/>
                <a:gd name="T63" fmla="*/ 204 h 338"/>
                <a:gd name="T64" fmla="*/ 175 w 175"/>
                <a:gd name="T65" fmla="*/ 161 h 338"/>
                <a:gd name="T66" fmla="*/ 123 w 175"/>
                <a:gd name="T67" fmla="*/ 77 h 338"/>
                <a:gd name="T68" fmla="*/ 155 w 175"/>
                <a:gd name="T69" fmla="*/ 26 h 338"/>
                <a:gd name="T70" fmla="*/ 114 w 175"/>
                <a:gd name="T7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5" h="338">
                  <a:moveTo>
                    <a:pt x="114" y="0"/>
                  </a:moveTo>
                  <a:cubicBezTo>
                    <a:pt x="107" y="0"/>
                    <a:pt x="102" y="8"/>
                    <a:pt x="95" y="8"/>
                  </a:cubicBezTo>
                  <a:cubicBezTo>
                    <a:pt x="95" y="8"/>
                    <a:pt x="93" y="8"/>
                    <a:pt x="92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2" y="7"/>
                    <a:pt x="61" y="11"/>
                    <a:pt x="61" y="11"/>
                  </a:cubicBezTo>
                  <a:cubicBezTo>
                    <a:pt x="61" y="16"/>
                    <a:pt x="61" y="19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6"/>
                    <a:pt x="60" y="29"/>
                    <a:pt x="59" y="29"/>
                  </a:cubicBezTo>
                  <a:cubicBezTo>
                    <a:pt x="58" y="29"/>
                    <a:pt x="55" y="28"/>
                    <a:pt x="55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2" y="39"/>
                    <a:pt x="34" y="43"/>
                    <a:pt x="21" y="52"/>
                  </a:cubicBezTo>
                  <a:cubicBezTo>
                    <a:pt x="17" y="54"/>
                    <a:pt x="11" y="53"/>
                    <a:pt x="8" y="56"/>
                  </a:cubicBezTo>
                  <a:cubicBezTo>
                    <a:pt x="3" y="61"/>
                    <a:pt x="0" y="6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8"/>
                    <a:pt x="6" y="88"/>
                    <a:pt x="10" y="92"/>
                  </a:cubicBezTo>
                  <a:cubicBezTo>
                    <a:pt x="13" y="98"/>
                    <a:pt x="14" y="109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4" y="120"/>
                    <a:pt x="10" y="126"/>
                    <a:pt x="8" y="127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8" y="128"/>
                    <a:pt x="8" y="129"/>
                    <a:pt x="8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137"/>
                    <a:pt x="14" y="139"/>
                    <a:pt x="17" y="143"/>
                  </a:cubicBezTo>
                  <a:cubicBezTo>
                    <a:pt x="21" y="147"/>
                    <a:pt x="29" y="172"/>
                    <a:pt x="29" y="176"/>
                  </a:cubicBezTo>
                  <a:cubicBezTo>
                    <a:pt x="29" y="176"/>
                    <a:pt x="29" y="176"/>
                    <a:pt x="29" y="176"/>
                  </a:cubicBezTo>
                  <a:cubicBezTo>
                    <a:pt x="29" y="179"/>
                    <a:pt x="25" y="180"/>
                    <a:pt x="24" y="182"/>
                  </a:cubicBezTo>
                  <a:cubicBezTo>
                    <a:pt x="20" y="192"/>
                    <a:pt x="18" y="198"/>
                    <a:pt x="14" y="207"/>
                  </a:cubicBezTo>
                  <a:cubicBezTo>
                    <a:pt x="14" y="207"/>
                    <a:pt x="14" y="207"/>
                    <a:pt x="14" y="207"/>
                  </a:cubicBezTo>
                  <a:cubicBezTo>
                    <a:pt x="12" y="207"/>
                    <a:pt x="12" y="207"/>
                    <a:pt x="12" y="207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0" y="214"/>
                    <a:pt x="8" y="219"/>
                    <a:pt x="8" y="227"/>
                  </a:cubicBezTo>
                  <a:cubicBezTo>
                    <a:pt x="8" y="228"/>
                    <a:pt x="7" y="230"/>
                    <a:pt x="8" y="230"/>
                  </a:cubicBezTo>
                  <a:cubicBezTo>
                    <a:pt x="10" y="231"/>
                    <a:pt x="11" y="231"/>
                    <a:pt x="11" y="231"/>
                  </a:cubicBezTo>
                  <a:cubicBezTo>
                    <a:pt x="12" y="231"/>
                    <a:pt x="12" y="230"/>
                    <a:pt x="15" y="230"/>
                  </a:cubicBezTo>
                  <a:cubicBezTo>
                    <a:pt x="24" y="230"/>
                    <a:pt x="28" y="249"/>
                    <a:pt x="31" y="256"/>
                  </a:cubicBezTo>
                  <a:cubicBezTo>
                    <a:pt x="37" y="268"/>
                    <a:pt x="38" y="279"/>
                    <a:pt x="43" y="295"/>
                  </a:cubicBezTo>
                  <a:cubicBezTo>
                    <a:pt x="49" y="312"/>
                    <a:pt x="63" y="328"/>
                    <a:pt x="80" y="333"/>
                  </a:cubicBezTo>
                  <a:cubicBezTo>
                    <a:pt x="83" y="334"/>
                    <a:pt x="83" y="338"/>
                    <a:pt x="89" y="338"/>
                  </a:cubicBezTo>
                  <a:cubicBezTo>
                    <a:pt x="90" y="338"/>
                    <a:pt x="91" y="336"/>
                    <a:pt x="92" y="336"/>
                  </a:cubicBezTo>
                  <a:cubicBezTo>
                    <a:pt x="95" y="336"/>
                    <a:pt x="95" y="336"/>
                    <a:pt x="99" y="335"/>
                  </a:cubicBezTo>
                  <a:cubicBezTo>
                    <a:pt x="97" y="330"/>
                    <a:pt x="97" y="327"/>
                    <a:pt x="95" y="320"/>
                  </a:cubicBezTo>
                  <a:cubicBezTo>
                    <a:pt x="92" y="314"/>
                    <a:pt x="85" y="310"/>
                    <a:pt x="85" y="301"/>
                  </a:cubicBezTo>
                  <a:cubicBezTo>
                    <a:pt x="85" y="296"/>
                    <a:pt x="87" y="296"/>
                    <a:pt x="87" y="291"/>
                  </a:cubicBezTo>
                  <a:cubicBezTo>
                    <a:pt x="87" y="265"/>
                    <a:pt x="55" y="261"/>
                    <a:pt x="41" y="247"/>
                  </a:cubicBezTo>
                  <a:cubicBezTo>
                    <a:pt x="38" y="243"/>
                    <a:pt x="37" y="234"/>
                    <a:pt x="35" y="23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36" y="215"/>
                    <a:pt x="18" y="221"/>
                    <a:pt x="18" y="205"/>
                  </a:cubicBezTo>
                  <a:cubicBezTo>
                    <a:pt x="18" y="191"/>
                    <a:pt x="33" y="186"/>
                    <a:pt x="33" y="171"/>
                  </a:cubicBezTo>
                  <a:cubicBezTo>
                    <a:pt x="33" y="166"/>
                    <a:pt x="31" y="165"/>
                    <a:pt x="31" y="161"/>
                  </a:cubicBezTo>
                  <a:cubicBezTo>
                    <a:pt x="31" y="158"/>
                    <a:pt x="30" y="155"/>
                    <a:pt x="34" y="155"/>
                  </a:cubicBezTo>
                  <a:cubicBezTo>
                    <a:pt x="40" y="155"/>
                    <a:pt x="46" y="156"/>
                    <a:pt x="48" y="162"/>
                  </a:cubicBezTo>
                  <a:cubicBezTo>
                    <a:pt x="48" y="162"/>
                    <a:pt x="50" y="168"/>
                    <a:pt x="51" y="168"/>
                  </a:cubicBezTo>
                  <a:cubicBezTo>
                    <a:pt x="59" y="171"/>
                    <a:pt x="67" y="172"/>
                    <a:pt x="74" y="179"/>
                  </a:cubicBezTo>
                  <a:cubicBezTo>
                    <a:pt x="80" y="185"/>
                    <a:pt x="74" y="193"/>
                    <a:pt x="86" y="193"/>
                  </a:cubicBezTo>
                  <a:cubicBezTo>
                    <a:pt x="86" y="201"/>
                    <a:pt x="97" y="204"/>
                    <a:pt x="105" y="204"/>
                  </a:cubicBezTo>
                  <a:cubicBezTo>
                    <a:pt x="105" y="207"/>
                    <a:pt x="106" y="211"/>
                    <a:pt x="108" y="212"/>
                  </a:cubicBezTo>
                  <a:cubicBezTo>
                    <a:pt x="106" y="213"/>
                    <a:pt x="106" y="215"/>
                    <a:pt x="106" y="219"/>
                  </a:cubicBezTo>
                  <a:cubicBezTo>
                    <a:pt x="106" y="222"/>
                    <a:pt x="108" y="230"/>
                    <a:pt x="110" y="230"/>
                  </a:cubicBezTo>
                  <a:cubicBezTo>
                    <a:pt x="112" y="230"/>
                    <a:pt x="123" y="222"/>
                    <a:pt x="123" y="217"/>
                  </a:cubicBezTo>
                  <a:cubicBezTo>
                    <a:pt x="123" y="216"/>
                    <a:pt x="123" y="214"/>
                    <a:pt x="123" y="211"/>
                  </a:cubicBezTo>
                  <a:cubicBezTo>
                    <a:pt x="123" y="212"/>
                    <a:pt x="123" y="215"/>
                    <a:pt x="125" y="215"/>
                  </a:cubicBezTo>
                  <a:cubicBezTo>
                    <a:pt x="131" y="215"/>
                    <a:pt x="130" y="207"/>
                    <a:pt x="136" y="204"/>
                  </a:cubicBezTo>
                  <a:cubicBezTo>
                    <a:pt x="150" y="197"/>
                    <a:pt x="152" y="191"/>
                    <a:pt x="168" y="187"/>
                  </a:cubicBezTo>
                  <a:cubicBezTo>
                    <a:pt x="168" y="177"/>
                    <a:pt x="175" y="173"/>
                    <a:pt x="175" y="161"/>
                  </a:cubicBezTo>
                  <a:cubicBezTo>
                    <a:pt x="175" y="143"/>
                    <a:pt x="166" y="120"/>
                    <a:pt x="154" y="111"/>
                  </a:cubicBezTo>
                  <a:cubicBezTo>
                    <a:pt x="140" y="103"/>
                    <a:pt x="135" y="89"/>
                    <a:pt x="123" y="77"/>
                  </a:cubicBezTo>
                  <a:cubicBezTo>
                    <a:pt x="121" y="75"/>
                    <a:pt x="118" y="74"/>
                    <a:pt x="118" y="69"/>
                  </a:cubicBezTo>
                  <a:cubicBezTo>
                    <a:pt x="118" y="47"/>
                    <a:pt x="144" y="43"/>
                    <a:pt x="155" y="26"/>
                  </a:cubicBezTo>
                  <a:cubicBezTo>
                    <a:pt x="147" y="24"/>
                    <a:pt x="136" y="20"/>
                    <a:pt x="136" y="6"/>
                  </a:cubicBezTo>
                  <a:cubicBezTo>
                    <a:pt x="127" y="6"/>
                    <a:pt x="122" y="0"/>
                    <a:pt x="1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>
              <a:off x="7172" y="3121"/>
              <a:ext cx="59" cy="55"/>
            </a:xfrm>
            <a:custGeom>
              <a:avLst/>
              <a:gdLst>
                <a:gd name="T0" fmla="*/ 12 w 25"/>
                <a:gd name="T1" fmla="*/ 0 h 23"/>
                <a:gd name="T2" fmla="*/ 0 w 25"/>
                <a:gd name="T3" fmla="*/ 7 h 23"/>
                <a:gd name="T4" fmla="*/ 11 w 25"/>
                <a:gd name="T5" fmla="*/ 12 h 23"/>
                <a:gd name="T6" fmla="*/ 15 w 25"/>
                <a:gd name="T7" fmla="*/ 20 h 23"/>
                <a:gd name="T8" fmla="*/ 22 w 25"/>
                <a:gd name="T9" fmla="*/ 23 h 23"/>
                <a:gd name="T10" fmla="*/ 25 w 25"/>
                <a:gd name="T11" fmla="*/ 23 h 23"/>
                <a:gd name="T12" fmla="*/ 25 w 25"/>
                <a:gd name="T13" fmla="*/ 18 h 23"/>
                <a:gd name="T14" fmla="*/ 12 w 25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12" y="0"/>
                  </a:moveTo>
                  <a:cubicBezTo>
                    <a:pt x="8" y="0"/>
                    <a:pt x="0" y="4"/>
                    <a:pt x="0" y="7"/>
                  </a:cubicBezTo>
                  <a:cubicBezTo>
                    <a:pt x="0" y="11"/>
                    <a:pt x="9" y="8"/>
                    <a:pt x="11" y="12"/>
                  </a:cubicBezTo>
                  <a:cubicBezTo>
                    <a:pt x="12" y="14"/>
                    <a:pt x="14" y="20"/>
                    <a:pt x="15" y="20"/>
                  </a:cubicBezTo>
                  <a:cubicBezTo>
                    <a:pt x="17" y="20"/>
                    <a:pt x="18" y="23"/>
                    <a:pt x="22" y="23"/>
                  </a:cubicBezTo>
                  <a:cubicBezTo>
                    <a:pt x="23" y="23"/>
                    <a:pt x="24" y="23"/>
                    <a:pt x="25" y="23"/>
                  </a:cubicBezTo>
                  <a:cubicBezTo>
                    <a:pt x="25" y="21"/>
                    <a:pt x="25" y="19"/>
                    <a:pt x="25" y="18"/>
                  </a:cubicBezTo>
                  <a:cubicBezTo>
                    <a:pt x="17" y="18"/>
                    <a:pt x="14" y="8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7261" y="3162"/>
              <a:ext cx="26" cy="21"/>
            </a:xfrm>
            <a:custGeom>
              <a:avLst/>
              <a:gdLst>
                <a:gd name="T0" fmla="*/ 6 w 11"/>
                <a:gd name="T1" fmla="*/ 0 h 9"/>
                <a:gd name="T2" fmla="*/ 1 w 11"/>
                <a:gd name="T3" fmla="*/ 0 h 9"/>
                <a:gd name="T4" fmla="*/ 1 w 11"/>
                <a:gd name="T5" fmla="*/ 3 h 9"/>
                <a:gd name="T6" fmla="*/ 5 w 11"/>
                <a:gd name="T7" fmla="*/ 9 h 9"/>
                <a:gd name="T8" fmla="*/ 11 w 11"/>
                <a:gd name="T9" fmla="*/ 3 h 9"/>
                <a:gd name="T10" fmla="*/ 6 w 1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6" y="0"/>
                  </a:moveTo>
                  <a:cubicBezTo>
                    <a:pt x="4" y="0"/>
                    <a:pt x="2" y="0"/>
                    <a:pt x="1" y="0"/>
                  </a:cubicBezTo>
                  <a:cubicBezTo>
                    <a:pt x="0" y="0"/>
                    <a:pt x="1" y="2"/>
                    <a:pt x="1" y="3"/>
                  </a:cubicBezTo>
                  <a:cubicBezTo>
                    <a:pt x="1" y="5"/>
                    <a:pt x="2" y="9"/>
                    <a:pt x="5" y="9"/>
                  </a:cubicBezTo>
                  <a:cubicBezTo>
                    <a:pt x="8" y="9"/>
                    <a:pt x="10" y="6"/>
                    <a:pt x="11" y="3"/>
                  </a:cubicBezTo>
                  <a:cubicBezTo>
                    <a:pt x="9" y="2"/>
                    <a:pt x="7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1"/>
            <p:cNvSpPr>
              <a:spLocks/>
            </p:cNvSpPr>
            <p:nvPr/>
          </p:nvSpPr>
          <p:spPr bwMode="auto">
            <a:xfrm>
              <a:off x="6945" y="3107"/>
              <a:ext cx="23" cy="36"/>
            </a:xfrm>
            <a:custGeom>
              <a:avLst/>
              <a:gdLst>
                <a:gd name="T0" fmla="*/ 5 w 10"/>
                <a:gd name="T1" fmla="*/ 0 h 15"/>
                <a:gd name="T2" fmla="*/ 3 w 10"/>
                <a:gd name="T3" fmla="*/ 0 h 15"/>
                <a:gd name="T4" fmla="*/ 3 w 10"/>
                <a:gd name="T5" fmla="*/ 0 h 15"/>
                <a:gd name="T6" fmla="*/ 3 w 10"/>
                <a:gd name="T7" fmla="*/ 0 h 15"/>
                <a:gd name="T8" fmla="*/ 0 w 10"/>
                <a:gd name="T9" fmla="*/ 0 h 15"/>
                <a:gd name="T10" fmla="*/ 0 w 10"/>
                <a:gd name="T11" fmla="*/ 2 h 15"/>
                <a:gd name="T12" fmla="*/ 10 w 10"/>
                <a:gd name="T13" fmla="*/ 15 h 15"/>
                <a:gd name="T14" fmla="*/ 5 w 10"/>
                <a:gd name="T15" fmla="*/ 2 h 15"/>
                <a:gd name="T16" fmla="*/ 5 w 10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7" y="14"/>
                    <a:pt x="10" y="15"/>
                  </a:cubicBezTo>
                  <a:cubicBezTo>
                    <a:pt x="10" y="9"/>
                    <a:pt x="8" y="6"/>
                    <a:pt x="5" y="2"/>
                  </a:cubicBezTo>
                  <a:cubicBezTo>
                    <a:pt x="5" y="2"/>
                    <a:pt x="5" y="0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6900" y="3032"/>
              <a:ext cx="35" cy="28"/>
            </a:xfrm>
            <a:custGeom>
              <a:avLst/>
              <a:gdLst>
                <a:gd name="T0" fmla="*/ 3 w 15"/>
                <a:gd name="T1" fmla="*/ 0 h 12"/>
                <a:gd name="T2" fmla="*/ 0 w 15"/>
                <a:gd name="T3" fmla="*/ 1 h 12"/>
                <a:gd name="T4" fmla="*/ 1 w 15"/>
                <a:gd name="T5" fmla="*/ 1 h 12"/>
                <a:gd name="T6" fmla="*/ 10 w 15"/>
                <a:gd name="T7" fmla="*/ 12 h 12"/>
                <a:gd name="T8" fmla="*/ 3 w 15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3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4"/>
                    <a:pt x="8" y="12"/>
                    <a:pt x="10" y="12"/>
                  </a:cubicBezTo>
                  <a:cubicBezTo>
                    <a:pt x="15" y="12"/>
                    <a:pt x="6" y="2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3"/>
            <p:cNvSpPr>
              <a:spLocks/>
            </p:cNvSpPr>
            <p:nvPr/>
          </p:nvSpPr>
          <p:spPr bwMode="auto">
            <a:xfrm>
              <a:off x="8039" y="1811"/>
              <a:ext cx="85" cy="107"/>
            </a:xfrm>
            <a:custGeom>
              <a:avLst/>
              <a:gdLst>
                <a:gd name="T0" fmla="*/ 17 w 36"/>
                <a:gd name="T1" fmla="*/ 0 h 45"/>
                <a:gd name="T2" fmla="*/ 0 w 36"/>
                <a:gd name="T3" fmla="*/ 14 h 45"/>
                <a:gd name="T4" fmla="*/ 6 w 36"/>
                <a:gd name="T5" fmla="*/ 19 h 45"/>
                <a:gd name="T6" fmla="*/ 12 w 36"/>
                <a:gd name="T7" fmla="*/ 17 h 45"/>
                <a:gd name="T8" fmla="*/ 12 w 36"/>
                <a:gd name="T9" fmla="*/ 13 h 45"/>
                <a:gd name="T10" fmla="*/ 16 w 36"/>
                <a:gd name="T11" fmla="*/ 19 h 45"/>
                <a:gd name="T12" fmla="*/ 14 w 36"/>
                <a:gd name="T13" fmla="*/ 27 h 45"/>
                <a:gd name="T14" fmla="*/ 9 w 36"/>
                <a:gd name="T15" fmla="*/ 35 h 45"/>
                <a:gd name="T16" fmla="*/ 16 w 36"/>
                <a:gd name="T17" fmla="*/ 44 h 45"/>
                <a:gd name="T18" fmla="*/ 16 w 36"/>
                <a:gd name="T19" fmla="*/ 41 h 45"/>
                <a:gd name="T20" fmla="*/ 18 w 36"/>
                <a:gd name="T21" fmla="*/ 45 h 45"/>
                <a:gd name="T22" fmla="*/ 31 w 36"/>
                <a:gd name="T23" fmla="*/ 19 h 45"/>
                <a:gd name="T24" fmla="*/ 33 w 36"/>
                <a:gd name="T25" fmla="*/ 20 h 45"/>
                <a:gd name="T26" fmla="*/ 36 w 36"/>
                <a:gd name="T27" fmla="*/ 19 h 45"/>
                <a:gd name="T28" fmla="*/ 36 w 36"/>
                <a:gd name="T29" fmla="*/ 14 h 45"/>
                <a:gd name="T30" fmla="*/ 31 w 36"/>
                <a:gd name="T31" fmla="*/ 10 h 45"/>
                <a:gd name="T32" fmla="*/ 31 w 36"/>
                <a:gd name="T33" fmla="*/ 5 h 45"/>
                <a:gd name="T34" fmla="*/ 17 w 36"/>
                <a:gd name="T3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5">
                  <a:moveTo>
                    <a:pt x="17" y="0"/>
                  </a:moveTo>
                  <a:cubicBezTo>
                    <a:pt x="15" y="0"/>
                    <a:pt x="0" y="10"/>
                    <a:pt x="0" y="14"/>
                  </a:cubicBezTo>
                  <a:cubicBezTo>
                    <a:pt x="0" y="16"/>
                    <a:pt x="3" y="19"/>
                    <a:pt x="6" y="19"/>
                  </a:cubicBezTo>
                  <a:cubicBezTo>
                    <a:pt x="7" y="19"/>
                    <a:pt x="9" y="17"/>
                    <a:pt x="12" y="17"/>
                  </a:cubicBezTo>
                  <a:cubicBezTo>
                    <a:pt x="11" y="16"/>
                    <a:pt x="12" y="14"/>
                    <a:pt x="12" y="13"/>
                  </a:cubicBezTo>
                  <a:cubicBezTo>
                    <a:pt x="13" y="15"/>
                    <a:pt x="13" y="18"/>
                    <a:pt x="16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9" y="34"/>
                    <a:pt x="9" y="35"/>
                  </a:cubicBezTo>
                  <a:cubicBezTo>
                    <a:pt x="9" y="37"/>
                    <a:pt x="12" y="44"/>
                    <a:pt x="16" y="4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2"/>
                    <a:pt x="16" y="45"/>
                    <a:pt x="18" y="45"/>
                  </a:cubicBezTo>
                  <a:cubicBezTo>
                    <a:pt x="25" y="45"/>
                    <a:pt x="29" y="29"/>
                    <a:pt x="31" y="19"/>
                  </a:cubicBezTo>
                  <a:cubicBezTo>
                    <a:pt x="32" y="20"/>
                    <a:pt x="32" y="20"/>
                    <a:pt x="33" y="20"/>
                  </a:cubicBezTo>
                  <a:cubicBezTo>
                    <a:pt x="34" y="20"/>
                    <a:pt x="35" y="19"/>
                    <a:pt x="36" y="19"/>
                  </a:cubicBezTo>
                  <a:cubicBezTo>
                    <a:pt x="35" y="18"/>
                    <a:pt x="36" y="16"/>
                    <a:pt x="36" y="14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9" y="10"/>
                    <a:pt x="31" y="6"/>
                    <a:pt x="31" y="5"/>
                  </a:cubicBezTo>
                  <a:cubicBezTo>
                    <a:pt x="24" y="5"/>
                    <a:pt x="21" y="0"/>
                    <a:pt x="1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8138" y="1788"/>
              <a:ext cx="92" cy="66"/>
            </a:xfrm>
            <a:custGeom>
              <a:avLst/>
              <a:gdLst>
                <a:gd name="T0" fmla="*/ 28 w 39"/>
                <a:gd name="T1" fmla="*/ 0 h 28"/>
                <a:gd name="T2" fmla="*/ 13 w 39"/>
                <a:gd name="T3" fmla="*/ 7 h 28"/>
                <a:gd name="T4" fmla="*/ 10 w 39"/>
                <a:gd name="T5" fmla="*/ 6 h 28"/>
                <a:gd name="T6" fmla="*/ 0 w 39"/>
                <a:gd name="T7" fmla="*/ 14 h 28"/>
                <a:gd name="T8" fmla="*/ 4 w 39"/>
                <a:gd name="T9" fmla="*/ 20 h 28"/>
                <a:gd name="T10" fmla="*/ 7 w 39"/>
                <a:gd name="T11" fmla="*/ 28 h 28"/>
                <a:gd name="T12" fmla="*/ 20 w 39"/>
                <a:gd name="T13" fmla="*/ 15 h 28"/>
                <a:gd name="T14" fmla="*/ 28 w 39"/>
                <a:gd name="T15" fmla="*/ 18 h 28"/>
                <a:gd name="T16" fmla="*/ 28 w 39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8">
                  <a:moveTo>
                    <a:pt x="28" y="0"/>
                  </a:moveTo>
                  <a:cubicBezTo>
                    <a:pt x="21" y="0"/>
                    <a:pt x="19" y="7"/>
                    <a:pt x="13" y="7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0" y="7"/>
                    <a:pt x="0" y="14"/>
                    <a:pt x="0" y="14"/>
                  </a:cubicBezTo>
                  <a:cubicBezTo>
                    <a:pt x="0" y="17"/>
                    <a:pt x="1" y="18"/>
                    <a:pt x="4" y="20"/>
                  </a:cubicBezTo>
                  <a:cubicBezTo>
                    <a:pt x="3" y="23"/>
                    <a:pt x="4" y="28"/>
                    <a:pt x="7" y="28"/>
                  </a:cubicBezTo>
                  <a:cubicBezTo>
                    <a:pt x="14" y="28"/>
                    <a:pt x="15" y="19"/>
                    <a:pt x="20" y="15"/>
                  </a:cubicBezTo>
                  <a:cubicBezTo>
                    <a:pt x="21" y="15"/>
                    <a:pt x="23" y="18"/>
                    <a:pt x="28" y="18"/>
                  </a:cubicBezTo>
                  <a:cubicBezTo>
                    <a:pt x="33" y="18"/>
                    <a:pt x="39" y="0"/>
                    <a:pt x="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8086" y="1501"/>
              <a:ext cx="397" cy="324"/>
            </a:xfrm>
            <a:custGeom>
              <a:avLst/>
              <a:gdLst>
                <a:gd name="T0" fmla="*/ 154 w 168"/>
                <a:gd name="T1" fmla="*/ 0 h 137"/>
                <a:gd name="T2" fmla="*/ 155 w 168"/>
                <a:gd name="T3" fmla="*/ 5 h 137"/>
                <a:gd name="T4" fmla="*/ 156 w 168"/>
                <a:gd name="T5" fmla="*/ 5 h 137"/>
                <a:gd name="T6" fmla="*/ 152 w 168"/>
                <a:gd name="T7" fmla="*/ 7 h 137"/>
                <a:gd name="T8" fmla="*/ 149 w 168"/>
                <a:gd name="T9" fmla="*/ 4 h 137"/>
                <a:gd name="T10" fmla="*/ 137 w 168"/>
                <a:gd name="T11" fmla="*/ 23 h 137"/>
                <a:gd name="T12" fmla="*/ 139 w 168"/>
                <a:gd name="T13" fmla="*/ 30 h 137"/>
                <a:gd name="T14" fmla="*/ 110 w 168"/>
                <a:gd name="T15" fmla="*/ 72 h 137"/>
                <a:gd name="T16" fmla="*/ 95 w 168"/>
                <a:gd name="T17" fmla="*/ 80 h 137"/>
                <a:gd name="T18" fmla="*/ 92 w 168"/>
                <a:gd name="T19" fmla="*/ 77 h 137"/>
                <a:gd name="T20" fmla="*/ 95 w 168"/>
                <a:gd name="T21" fmla="*/ 71 h 137"/>
                <a:gd name="T22" fmla="*/ 86 w 168"/>
                <a:gd name="T23" fmla="*/ 84 h 137"/>
                <a:gd name="T24" fmla="*/ 69 w 168"/>
                <a:gd name="T25" fmla="*/ 101 h 137"/>
                <a:gd name="T26" fmla="*/ 36 w 168"/>
                <a:gd name="T27" fmla="*/ 101 h 137"/>
                <a:gd name="T28" fmla="*/ 7 w 168"/>
                <a:gd name="T29" fmla="*/ 121 h 137"/>
                <a:gd name="T30" fmla="*/ 0 w 168"/>
                <a:gd name="T31" fmla="*/ 125 h 137"/>
                <a:gd name="T32" fmla="*/ 7 w 168"/>
                <a:gd name="T33" fmla="*/ 127 h 137"/>
                <a:gd name="T34" fmla="*/ 35 w 168"/>
                <a:gd name="T35" fmla="*/ 120 h 137"/>
                <a:gd name="T36" fmla="*/ 39 w 168"/>
                <a:gd name="T37" fmla="*/ 119 h 137"/>
                <a:gd name="T38" fmla="*/ 41 w 168"/>
                <a:gd name="T39" fmla="*/ 119 h 137"/>
                <a:gd name="T40" fmla="*/ 42 w 168"/>
                <a:gd name="T41" fmla="*/ 119 h 137"/>
                <a:gd name="T42" fmla="*/ 46 w 168"/>
                <a:gd name="T43" fmla="*/ 118 h 137"/>
                <a:gd name="T44" fmla="*/ 52 w 168"/>
                <a:gd name="T45" fmla="*/ 114 h 137"/>
                <a:gd name="T46" fmla="*/ 68 w 168"/>
                <a:gd name="T47" fmla="*/ 119 h 137"/>
                <a:gd name="T48" fmla="*/ 66 w 168"/>
                <a:gd name="T49" fmla="*/ 128 h 137"/>
                <a:gd name="T50" fmla="*/ 66 w 168"/>
                <a:gd name="T51" fmla="*/ 132 h 137"/>
                <a:gd name="T52" fmla="*/ 73 w 168"/>
                <a:gd name="T53" fmla="*/ 137 h 137"/>
                <a:gd name="T54" fmla="*/ 86 w 168"/>
                <a:gd name="T55" fmla="*/ 124 h 137"/>
                <a:gd name="T56" fmla="*/ 91 w 168"/>
                <a:gd name="T57" fmla="*/ 123 h 137"/>
                <a:gd name="T58" fmla="*/ 86 w 168"/>
                <a:gd name="T59" fmla="*/ 115 h 137"/>
                <a:gd name="T60" fmla="*/ 89 w 168"/>
                <a:gd name="T61" fmla="*/ 110 h 137"/>
                <a:gd name="T62" fmla="*/ 104 w 168"/>
                <a:gd name="T63" fmla="*/ 119 h 137"/>
                <a:gd name="T64" fmla="*/ 115 w 168"/>
                <a:gd name="T65" fmla="*/ 113 h 137"/>
                <a:gd name="T66" fmla="*/ 120 w 168"/>
                <a:gd name="T67" fmla="*/ 113 h 137"/>
                <a:gd name="T68" fmla="*/ 123 w 168"/>
                <a:gd name="T69" fmla="*/ 116 h 137"/>
                <a:gd name="T70" fmla="*/ 137 w 168"/>
                <a:gd name="T71" fmla="*/ 103 h 137"/>
                <a:gd name="T72" fmla="*/ 137 w 168"/>
                <a:gd name="T73" fmla="*/ 111 h 137"/>
                <a:gd name="T74" fmla="*/ 149 w 168"/>
                <a:gd name="T75" fmla="*/ 101 h 137"/>
                <a:gd name="T76" fmla="*/ 147 w 168"/>
                <a:gd name="T77" fmla="*/ 91 h 137"/>
                <a:gd name="T78" fmla="*/ 153 w 168"/>
                <a:gd name="T79" fmla="*/ 76 h 137"/>
                <a:gd name="T80" fmla="*/ 156 w 168"/>
                <a:gd name="T81" fmla="*/ 52 h 137"/>
                <a:gd name="T82" fmla="*/ 157 w 168"/>
                <a:gd name="T83" fmla="*/ 52 h 137"/>
                <a:gd name="T84" fmla="*/ 158 w 168"/>
                <a:gd name="T85" fmla="*/ 52 h 137"/>
                <a:gd name="T86" fmla="*/ 159 w 168"/>
                <a:gd name="T87" fmla="*/ 52 h 137"/>
                <a:gd name="T88" fmla="*/ 161 w 168"/>
                <a:gd name="T89" fmla="*/ 51 h 137"/>
                <a:gd name="T90" fmla="*/ 161 w 168"/>
                <a:gd name="T91" fmla="*/ 48 h 137"/>
                <a:gd name="T92" fmla="*/ 168 w 168"/>
                <a:gd name="T93" fmla="*/ 32 h 137"/>
                <a:gd name="T94" fmla="*/ 161 w 168"/>
                <a:gd name="T95" fmla="*/ 13 h 137"/>
                <a:gd name="T96" fmla="*/ 160 w 168"/>
                <a:gd name="T97" fmla="*/ 3 h 137"/>
                <a:gd name="T98" fmla="*/ 154 w 168"/>
                <a:gd name="T9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8" h="137">
                  <a:moveTo>
                    <a:pt x="154" y="0"/>
                  </a:moveTo>
                  <a:cubicBezTo>
                    <a:pt x="152" y="0"/>
                    <a:pt x="153" y="5"/>
                    <a:pt x="155" y="5"/>
                  </a:cubicBezTo>
                  <a:cubicBezTo>
                    <a:pt x="155" y="5"/>
                    <a:pt x="156" y="5"/>
                    <a:pt x="156" y="5"/>
                  </a:cubicBezTo>
                  <a:cubicBezTo>
                    <a:pt x="154" y="7"/>
                    <a:pt x="153" y="7"/>
                    <a:pt x="152" y="7"/>
                  </a:cubicBezTo>
                  <a:cubicBezTo>
                    <a:pt x="150" y="7"/>
                    <a:pt x="150" y="4"/>
                    <a:pt x="149" y="4"/>
                  </a:cubicBezTo>
                  <a:cubicBezTo>
                    <a:pt x="142" y="4"/>
                    <a:pt x="137" y="17"/>
                    <a:pt x="137" y="23"/>
                  </a:cubicBezTo>
                  <a:cubicBezTo>
                    <a:pt x="137" y="26"/>
                    <a:pt x="139" y="26"/>
                    <a:pt x="139" y="30"/>
                  </a:cubicBezTo>
                  <a:cubicBezTo>
                    <a:pt x="139" y="46"/>
                    <a:pt x="121" y="69"/>
                    <a:pt x="110" y="72"/>
                  </a:cubicBezTo>
                  <a:cubicBezTo>
                    <a:pt x="104" y="74"/>
                    <a:pt x="103" y="80"/>
                    <a:pt x="95" y="80"/>
                  </a:cubicBezTo>
                  <a:cubicBezTo>
                    <a:pt x="94" y="80"/>
                    <a:pt x="92" y="78"/>
                    <a:pt x="92" y="77"/>
                  </a:cubicBezTo>
                  <a:cubicBezTo>
                    <a:pt x="92" y="75"/>
                    <a:pt x="93" y="73"/>
                    <a:pt x="95" y="71"/>
                  </a:cubicBezTo>
                  <a:cubicBezTo>
                    <a:pt x="93" y="72"/>
                    <a:pt x="87" y="84"/>
                    <a:pt x="86" y="84"/>
                  </a:cubicBezTo>
                  <a:cubicBezTo>
                    <a:pt x="81" y="84"/>
                    <a:pt x="78" y="101"/>
                    <a:pt x="69" y="101"/>
                  </a:cubicBezTo>
                  <a:cubicBezTo>
                    <a:pt x="57" y="101"/>
                    <a:pt x="52" y="101"/>
                    <a:pt x="36" y="101"/>
                  </a:cubicBezTo>
                  <a:cubicBezTo>
                    <a:pt x="23" y="101"/>
                    <a:pt x="18" y="114"/>
                    <a:pt x="7" y="121"/>
                  </a:cubicBezTo>
                  <a:cubicBezTo>
                    <a:pt x="5" y="122"/>
                    <a:pt x="0" y="124"/>
                    <a:pt x="0" y="125"/>
                  </a:cubicBezTo>
                  <a:cubicBezTo>
                    <a:pt x="0" y="127"/>
                    <a:pt x="4" y="127"/>
                    <a:pt x="7" y="127"/>
                  </a:cubicBezTo>
                  <a:cubicBezTo>
                    <a:pt x="18" y="127"/>
                    <a:pt x="28" y="123"/>
                    <a:pt x="35" y="120"/>
                  </a:cubicBezTo>
                  <a:cubicBezTo>
                    <a:pt x="36" y="119"/>
                    <a:pt x="38" y="119"/>
                    <a:pt x="39" y="119"/>
                  </a:cubicBezTo>
                  <a:cubicBezTo>
                    <a:pt x="39" y="119"/>
                    <a:pt x="40" y="119"/>
                    <a:pt x="41" y="119"/>
                  </a:cubicBezTo>
                  <a:cubicBezTo>
                    <a:pt x="41" y="119"/>
                    <a:pt x="42" y="119"/>
                    <a:pt x="42" y="119"/>
                  </a:cubicBezTo>
                  <a:cubicBezTo>
                    <a:pt x="44" y="119"/>
                    <a:pt x="45" y="119"/>
                    <a:pt x="46" y="118"/>
                  </a:cubicBezTo>
                  <a:cubicBezTo>
                    <a:pt x="48" y="118"/>
                    <a:pt x="49" y="114"/>
                    <a:pt x="52" y="114"/>
                  </a:cubicBezTo>
                  <a:cubicBezTo>
                    <a:pt x="58" y="114"/>
                    <a:pt x="61" y="117"/>
                    <a:pt x="68" y="119"/>
                  </a:cubicBezTo>
                  <a:cubicBezTo>
                    <a:pt x="68" y="121"/>
                    <a:pt x="66" y="125"/>
                    <a:pt x="66" y="128"/>
                  </a:cubicBezTo>
                  <a:cubicBezTo>
                    <a:pt x="66" y="129"/>
                    <a:pt x="64" y="132"/>
                    <a:pt x="66" y="132"/>
                  </a:cubicBezTo>
                  <a:cubicBezTo>
                    <a:pt x="70" y="132"/>
                    <a:pt x="69" y="136"/>
                    <a:pt x="73" y="137"/>
                  </a:cubicBezTo>
                  <a:cubicBezTo>
                    <a:pt x="76" y="132"/>
                    <a:pt x="82" y="124"/>
                    <a:pt x="86" y="124"/>
                  </a:cubicBezTo>
                  <a:cubicBezTo>
                    <a:pt x="88" y="124"/>
                    <a:pt x="90" y="124"/>
                    <a:pt x="91" y="123"/>
                  </a:cubicBezTo>
                  <a:cubicBezTo>
                    <a:pt x="91" y="123"/>
                    <a:pt x="86" y="117"/>
                    <a:pt x="86" y="115"/>
                  </a:cubicBezTo>
                  <a:cubicBezTo>
                    <a:pt x="86" y="113"/>
                    <a:pt x="88" y="110"/>
                    <a:pt x="89" y="110"/>
                  </a:cubicBezTo>
                  <a:cubicBezTo>
                    <a:pt x="94" y="110"/>
                    <a:pt x="93" y="119"/>
                    <a:pt x="104" y="119"/>
                  </a:cubicBezTo>
                  <a:cubicBezTo>
                    <a:pt x="109" y="119"/>
                    <a:pt x="112" y="116"/>
                    <a:pt x="115" y="113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14"/>
                    <a:pt x="122" y="116"/>
                    <a:pt x="123" y="116"/>
                  </a:cubicBezTo>
                  <a:cubicBezTo>
                    <a:pt x="125" y="108"/>
                    <a:pt x="130" y="108"/>
                    <a:pt x="137" y="103"/>
                  </a:cubicBezTo>
                  <a:cubicBezTo>
                    <a:pt x="137" y="107"/>
                    <a:pt x="135" y="107"/>
                    <a:pt x="137" y="111"/>
                  </a:cubicBezTo>
                  <a:cubicBezTo>
                    <a:pt x="143" y="109"/>
                    <a:pt x="143" y="104"/>
                    <a:pt x="149" y="101"/>
                  </a:cubicBezTo>
                  <a:cubicBezTo>
                    <a:pt x="148" y="98"/>
                    <a:pt x="147" y="95"/>
                    <a:pt x="147" y="91"/>
                  </a:cubicBezTo>
                  <a:cubicBezTo>
                    <a:pt x="147" y="84"/>
                    <a:pt x="153" y="81"/>
                    <a:pt x="153" y="76"/>
                  </a:cubicBezTo>
                  <a:cubicBezTo>
                    <a:pt x="153" y="70"/>
                    <a:pt x="151" y="54"/>
                    <a:pt x="156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9" y="52"/>
                  </a:cubicBezTo>
                  <a:cubicBezTo>
                    <a:pt x="159" y="52"/>
                    <a:pt x="160" y="52"/>
                    <a:pt x="161" y="51"/>
                  </a:cubicBezTo>
                  <a:cubicBezTo>
                    <a:pt x="161" y="50"/>
                    <a:pt x="161" y="49"/>
                    <a:pt x="161" y="48"/>
                  </a:cubicBezTo>
                  <a:cubicBezTo>
                    <a:pt x="161" y="41"/>
                    <a:pt x="168" y="40"/>
                    <a:pt x="168" y="32"/>
                  </a:cubicBezTo>
                  <a:cubicBezTo>
                    <a:pt x="168" y="24"/>
                    <a:pt x="161" y="21"/>
                    <a:pt x="161" y="13"/>
                  </a:cubicBezTo>
                  <a:cubicBezTo>
                    <a:pt x="161" y="9"/>
                    <a:pt x="162" y="6"/>
                    <a:pt x="160" y="3"/>
                  </a:cubicBezTo>
                  <a:cubicBezTo>
                    <a:pt x="159" y="1"/>
                    <a:pt x="157" y="0"/>
                    <a:pt x="15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6"/>
            <p:cNvSpPr>
              <a:spLocks/>
            </p:cNvSpPr>
            <p:nvPr/>
          </p:nvSpPr>
          <p:spPr bwMode="auto">
            <a:xfrm>
              <a:off x="8408" y="1322"/>
              <a:ext cx="203" cy="172"/>
            </a:xfrm>
            <a:custGeom>
              <a:avLst/>
              <a:gdLst>
                <a:gd name="T0" fmla="*/ 31 w 86"/>
                <a:gd name="T1" fmla="*/ 0 h 73"/>
                <a:gd name="T2" fmla="*/ 28 w 86"/>
                <a:gd name="T3" fmla="*/ 7 h 73"/>
                <a:gd name="T4" fmla="*/ 30 w 86"/>
                <a:gd name="T5" fmla="*/ 13 h 73"/>
                <a:gd name="T6" fmla="*/ 18 w 86"/>
                <a:gd name="T7" fmla="*/ 40 h 73"/>
                <a:gd name="T8" fmla="*/ 14 w 86"/>
                <a:gd name="T9" fmla="*/ 40 h 73"/>
                <a:gd name="T10" fmla="*/ 12 w 86"/>
                <a:gd name="T11" fmla="*/ 40 h 73"/>
                <a:gd name="T12" fmla="*/ 13 w 86"/>
                <a:gd name="T13" fmla="*/ 41 h 73"/>
                <a:gd name="T14" fmla="*/ 10 w 86"/>
                <a:gd name="T15" fmla="*/ 38 h 73"/>
                <a:gd name="T16" fmla="*/ 10 w 86"/>
                <a:gd name="T17" fmla="*/ 43 h 73"/>
                <a:gd name="T18" fmla="*/ 0 w 86"/>
                <a:gd name="T19" fmla="*/ 56 h 73"/>
                <a:gd name="T20" fmla="*/ 3 w 86"/>
                <a:gd name="T21" fmla="*/ 61 h 73"/>
                <a:gd name="T22" fmla="*/ 3 w 86"/>
                <a:gd name="T23" fmla="*/ 73 h 73"/>
                <a:gd name="T24" fmla="*/ 6 w 86"/>
                <a:gd name="T25" fmla="*/ 73 h 73"/>
                <a:gd name="T26" fmla="*/ 19 w 86"/>
                <a:gd name="T27" fmla="*/ 65 h 73"/>
                <a:gd name="T28" fmla="*/ 9 w 86"/>
                <a:gd name="T29" fmla="*/ 58 h 73"/>
                <a:gd name="T30" fmla="*/ 13 w 86"/>
                <a:gd name="T31" fmla="*/ 53 h 73"/>
                <a:gd name="T32" fmla="*/ 24 w 86"/>
                <a:gd name="T33" fmla="*/ 54 h 73"/>
                <a:gd name="T34" fmla="*/ 28 w 86"/>
                <a:gd name="T35" fmla="*/ 50 h 73"/>
                <a:gd name="T36" fmla="*/ 51 w 86"/>
                <a:gd name="T37" fmla="*/ 62 h 73"/>
                <a:gd name="T38" fmla="*/ 70 w 86"/>
                <a:gd name="T39" fmla="*/ 44 h 73"/>
                <a:gd name="T40" fmla="*/ 86 w 86"/>
                <a:gd name="T41" fmla="*/ 39 h 73"/>
                <a:gd name="T42" fmla="*/ 80 w 86"/>
                <a:gd name="T43" fmla="*/ 32 h 73"/>
                <a:gd name="T44" fmla="*/ 83 w 86"/>
                <a:gd name="T45" fmla="*/ 26 h 73"/>
                <a:gd name="T46" fmla="*/ 81 w 86"/>
                <a:gd name="T47" fmla="*/ 25 h 73"/>
                <a:gd name="T48" fmla="*/ 72 w 86"/>
                <a:gd name="T49" fmla="*/ 27 h 73"/>
                <a:gd name="T50" fmla="*/ 31 w 86"/>
                <a:gd name="T5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73">
                  <a:moveTo>
                    <a:pt x="31" y="0"/>
                  </a:moveTo>
                  <a:cubicBezTo>
                    <a:pt x="30" y="2"/>
                    <a:pt x="28" y="4"/>
                    <a:pt x="28" y="7"/>
                  </a:cubicBezTo>
                  <a:cubicBezTo>
                    <a:pt x="28" y="9"/>
                    <a:pt x="30" y="10"/>
                    <a:pt x="30" y="13"/>
                  </a:cubicBezTo>
                  <a:cubicBezTo>
                    <a:pt x="30" y="19"/>
                    <a:pt x="27" y="40"/>
                    <a:pt x="18" y="40"/>
                  </a:cubicBezTo>
                  <a:cubicBezTo>
                    <a:pt x="17" y="40"/>
                    <a:pt x="15" y="40"/>
                    <a:pt x="14" y="40"/>
                  </a:cubicBezTo>
                  <a:cubicBezTo>
                    <a:pt x="13" y="40"/>
                    <a:pt x="13" y="40"/>
                    <a:pt x="12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2" y="40"/>
                    <a:pt x="11" y="40"/>
                    <a:pt x="10" y="38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6"/>
                    <a:pt x="0" y="50"/>
                    <a:pt x="0" y="56"/>
                  </a:cubicBezTo>
                  <a:cubicBezTo>
                    <a:pt x="0" y="58"/>
                    <a:pt x="3" y="59"/>
                    <a:pt x="3" y="61"/>
                  </a:cubicBezTo>
                  <a:cubicBezTo>
                    <a:pt x="3" y="62"/>
                    <a:pt x="3" y="70"/>
                    <a:pt x="3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10" y="69"/>
                    <a:pt x="14" y="71"/>
                    <a:pt x="19" y="65"/>
                  </a:cubicBezTo>
                  <a:cubicBezTo>
                    <a:pt x="17" y="63"/>
                    <a:pt x="9" y="63"/>
                    <a:pt x="9" y="58"/>
                  </a:cubicBezTo>
                  <a:cubicBezTo>
                    <a:pt x="9" y="54"/>
                    <a:pt x="11" y="53"/>
                    <a:pt x="13" y="53"/>
                  </a:cubicBezTo>
                  <a:cubicBezTo>
                    <a:pt x="16" y="53"/>
                    <a:pt x="21" y="54"/>
                    <a:pt x="24" y="54"/>
                  </a:cubicBezTo>
                  <a:cubicBezTo>
                    <a:pt x="24" y="53"/>
                    <a:pt x="27" y="51"/>
                    <a:pt x="28" y="50"/>
                  </a:cubicBezTo>
                  <a:cubicBezTo>
                    <a:pt x="37" y="56"/>
                    <a:pt x="42" y="57"/>
                    <a:pt x="51" y="62"/>
                  </a:cubicBezTo>
                  <a:cubicBezTo>
                    <a:pt x="55" y="56"/>
                    <a:pt x="59" y="44"/>
                    <a:pt x="70" y="44"/>
                  </a:cubicBezTo>
                  <a:cubicBezTo>
                    <a:pt x="78" y="44"/>
                    <a:pt x="81" y="42"/>
                    <a:pt x="86" y="39"/>
                  </a:cubicBezTo>
                  <a:cubicBezTo>
                    <a:pt x="84" y="38"/>
                    <a:pt x="80" y="35"/>
                    <a:pt x="80" y="32"/>
                  </a:cubicBezTo>
                  <a:cubicBezTo>
                    <a:pt x="80" y="29"/>
                    <a:pt x="82" y="28"/>
                    <a:pt x="83" y="26"/>
                  </a:cubicBezTo>
                  <a:cubicBezTo>
                    <a:pt x="82" y="25"/>
                    <a:pt x="81" y="25"/>
                    <a:pt x="81" y="25"/>
                  </a:cubicBezTo>
                  <a:cubicBezTo>
                    <a:pt x="78" y="25"/>
                    <a:pt x="75" y="27"/>
                    <a:pt x="72" y="27"/>
                  </a:cubicBezTo>
                  <a:cubicBezTo>
                    <a:pt x="51" y="27"/>
                    <a:pt x="45" y="10"/>
                    <a:pt x="3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7"/>
            <p:cNvSpPr>
              <a:spLocks noEditPoints="1"/>
            </p:cNvSpPr>
            <p:nvPr/>
          </p:nvSpPr>
          <p:spPr bwMode="auto">
            <a:xfrm>
              <a:off x="8606" y="1364"/>
              <a:ext cx="36" cy="33"/>
            </a:xfrm>
            <a:custGeom>
              <a:avLst/>
              <a:gdLst>
                <a:gd name="T0" fmla="*/ 13 w 15"/>
                <a:gd name="T1" fmla="*/ 1 h 14"/>
                <a:gd name="T2" fmla="*/ 2 w 15"/>
                <a:gd name="T3" fmla="*/ 9 h 14"/>
                <a:gd name="T4" fmla="*/ 2 w 15"/>
                <a:gd name="T5" fmla="*/ 14 h 14"/>
                <a:gd name="T6" fmla="*/ 15 w 15"/>
                <a:gd name="T7" fmla="*/ 3 h 14"/>
                <a:gd name="T8" fmla="*/ 13 w 15"/>
                <a:gd name="T9" fmla="*/ 1 h 14"/>
                <a:gd name="T10" fmla="*/ 12 w 15"/>
                <a:gd name="T11" fmla="*/ 0 h 14"/>
                <a:gd name="T12" fmla="*/ 13 w 15"/>
                <a:gd name="T13" fmla="*/ 1 h 14"/>
                <a:gd name="T14" fmla="*/ 14 w 15"/>
                <a:gd name="T15" fmla="*/ 1 h 14"/>
                <a:gd name="T16" fmla="*/ 12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3" y="1"/>
                  </a:moveTo>
                  <a:cubicBezTo>
                    <a:pt x="9" y="2"/>
                    <a:pt x="4" y="6"/>
                    <a:pt x="2" y="9"/>
                  </a:cubicBezTo>
                  <a:cubicBezTo>
                    <a:pt x="1" y="10"/>
                    <a:pt x="0" y="14"/>
                    <a:pt x="2" y="14"/>
                  </a:cubicBezTo>
                  <a:cubicBezTo>
                    <a:pt x="6" y="14"/>
                    <a:pt x="13" y="6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2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8"/>
            <p:cNvSpPr>
              <a:spLocks/>
            </p:cNvSpPr>
            <p:nvPr/>
          </p:nvSpPr>
          <p:spPr bwMode="auto">
            <a:xfrm>
              <a:off x="8677" y="1319"/>
              <a:ext cx="47" cy="36"/>
            </a:xfrm>
            <a:custGeom>
              <a:avLst/>
              <a:gdLst>
                <a:gd name="T0" fmla="*/ 20 w 20"/>
                <a:gd name="T1" fmla="*/ 0 h 15"/>
                <a:gd name="T2" fmla="*/ 17 w 20"/>
                <a:gd name="T3" fmla="*/ 1 h 15"/>
                <a:gd name="T4" fmla="*/ 12 w 20"/>
                <a:gd name="T5" fmla="*/ 0 h 15"/>
                <a:gd name="T6" fmla="*/ 0 w 20"/>
                <a:gd name="T7" fmla="*/ 12 h 15"/>
                <a:gd name="T8" fmla="*/ 0 w 20"/>
                <a:gd name="T9" fmla="*/ 15 h 15"/>
                <a:gd name="T10" fmla="*/ 20 w 20"/>
                <a:gd name="T11" fmla="*/ 4 h 15"/>
                <a:gd name="T12" fmla="*/ 20 w 2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5">
                  <a:moveTo>
                    <a:pt x="20" y="0"/>
                  </a:moveTo>
                  <a:cubicBezTo>
                    <a:pt x="19" y="1"/>
                    <a:pt x="18" y="1"/>
                    <a:pt x="17" y="1"/>
                  </a:cubicBezTo>
                  <a:cubicBezTo>
                    <a:pt x="16" y="1"/>
                    <a:pt x="14" y="0"/>
                    <a:pt x="12" y="0"/>
                  </a:cubicBezTo>
                  <a:cubicBezTo>
                    <a:pt x="6" y="0"/>
                    <a:pt x="0" y="12"/>
                    <a:pt x="0" y="12"/>
                  </a:cubicBezTo>
                  <a:cubicBezTo>
                    <a:pt x="0" y="13"/>
                    <a:pt x="0" y="15"/>
                    <a:pt x="0" y="15"/>
                  </a:cubicBezTo>
                  <a:cubicBezTo>
                    <a:pt x="8" y="15"/>
                    <a:pt x="8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9"/>
            <p:cNvSpPr>
              <a:spLocks/>
            </p:cNvSpPr>
            <p:nvPr/>
          </p:nvSpPr>
          <p:spPr bwMode="auto">
            <a:xfrm>
              <a:off x="8762" y="1284"/>
              <a:ext cx="24" cy="26"/>
            </a:xfrm>
            <a:custGeom>
              <a:avLst/>
              <a:gdLst>
                <a:gd name="T0" fmla="*/ 10 w 10"/>
                <a:gd name="T1" fmla="*/ 0 h 11"/>
                <a:gd name="T2" fmla="*/ 1 w 10"/>
                <a:gd name="T3" fmla="*/ 3 h 11"/>
                <a:gd name="T4" fmla="*/ 1 w 10"/>
                <a:gd name="T5" fmla="*/ 8 h 11"/>
                <a:gd name="T6" fmla="*/ 1 w 10"/>
                <a:gd name="T7" fmla="*/ 11 h 11"/>
                <a:gd name="T8" fmla="*/ 1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cubicBezTo>
                    <a:pt x="9" y="0"/>
                    <a:pt x="2" y="0"/>
                    <a:pt x="1" y="3"/>
                  </a:cubicBezTo>
                  <a:cubicBezTo>
                    <a:pt x="1" y="5"/>
                    <a:pt x="2" y="8"/>
                    <a:pt x="1" y="8"/>
                  </a:cubicBezTo>
                  <a:cubicBezTo>
                    <a:pt x="0" y="8"/>
                    <a:pt x="0" y="11"/>
                    <a:pt x="1" y="11"/>
                  </a:cubicBezTo>
                  <a:cubicBezTo>
                    <a:pt x="5" y="11"/>
                    <a:pt x="9" y="3"/>
                    <a:pt x="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"/>
            <p:cNvSpPr>
              <a:spLocks/>
            </p:cNvSpPr>
            <p:nvPr/>
          </p:nvSpPr>
          <p:spPr bwMode="auto">
            <a:xfrm>
              <a:off x="8472" y="903"/>
              <a:ext cx="101" cy="390"/>
            </a:xfrm>
            <a:custGeom>
              <a:avLst/>
              <a:gdLst>
                <a:gd name="T0" fmla="*/ 17 w 43"/>
                <a:gd name="T1" fmla="*/ 0 h 165"/>
                <a:gd name="T2" fmla="*/ 13 w 43"/>
                <a:gd name="T3" fmla="*/ 0 h 165"/>
                <a:gd name="T4" fmla="*/ 13 w 43"/>
                <a:gd name="T5" fmla="*/ 11 h 165"/>
                <a:gd name="T6" fmla="*/ 11 w 43"/>
                <a:gd name="T7" fmla="*/ 18 h 165"/>
                <a:gd name="T8" fmla="*/ 0 w 43"/>
                <a:gd name="T9" fmla="*/ 45 h 165"/>
                <a:gd name="T10" fmla="*/ 8 w 43"/>
                <a:gd name="T11" fmla="*/ 64 h 165"/>
                <a:gd name="T12" fmla="*/ 8 w 43"/>
                <a:gd name="T13" fmla="*/ 95 h 165"/>
                <a:gd name="T14" fmla="*/ 5 w 43"/>
                <a:gd name="T15" fmla="*/ 111 h 165"/>
                <a:gd name="T16" fmla="*/ 9 w 43"/>
                <a:gd name="T17" fmla="*/ 126 h 165"/>
                <a:gd name="T18" fmla="*/ 6 w 43"/>
                <a:gd name="T19" fmla="*/ 150 h 165"/>
                <a:gd name="T20" fmla="*/ 6 w 43"/>
                <a:gd name="T21" fmla="*/ 165 h 165"/>
                <a:gd name="T22" fmla="*/ 19 w 43"/>
                <a:gd name="T23" fmla="*/ 154 h 165"/>
                <a:gd name="T24" fmla="*/ 24 w 43"/>
                <a:gd name="T25" fmla="*/ 154 h 165"/>
                <a:gd name="T26" fmla="*/ 29 w 43"/>
                <a:gd name="T27" fmla="*/ 159 h 165"/>
                <a:gd name="T28" fmla="*/ 30 w 43"/>
                <a:gd name="T29" fmla="*/ 159 h 165"/>
                <a:gd name="T30" fmla="*/ 31 w 43"/>
                <a:gd name="T31" fmla="*/ 158 h 165"/>
                <a:gd name="T32" fmla="*/ 16 w 43"/>
                <a:gd name="T33" fmla="*/ 132 h 165"/>
                <a:gd name="T34" fmla="*/ 32 w 43"/>
                <a:gd name="T35" fmla="*/ 101 h 165"/>
                <a:gd name="T36" fmla="*/ 43 w 43"/>
                <a:gd name="T37" fmla="*/ 108 h 165"/>
                <a:gd name="T38" fmla="*/ 29 w 43"/>
                <a:gd name="T39" fmla="*/ 71 h 165"/>
                <a:gd name="T40" fmla="*/ 25 w 43"/>
                <a:gd name="T41" fmla="*/ 57 h 165"/>
                <a:gd name="T42" fmla="*/ 25 w 43"/>
                <a:gd name="T43" fmla="*/ 44 h 165"/>
                <a:gd name="T44" fmla="*/ 23 w 43"/>
                <a:gd name="T45" fmla="*/ 24 h 165"/>
                <a:gd name="T46" fmla="*/ 17 w 43"/>
                <a:gd name="T4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165">
                  <a:moveTo>
                    <a:pt x="17" y="0"/>
                  </a:moveTo>
                  <a:cubicBezTo>
                    <a:pt x="16" y="0"/>
                    <a:pt x="14" y="0"/>
                    <a:pt x="13" y="0"/>
                  </a:cubicBezTo>
                  <a:cubicBezTo>
                    <a:pt x="13" y="4"/>
                    <a:pt x="13" y="6"/>
                    <a:pt x="13" y="11"/>
                  </a:cubicBezTo>
                  <a:cubicBezTo>
                    <a:pt x="13" y="14"/>
                    <a:pt x="11" y="15"/>
                    <a:pt x="11" y="18"/>
                  </a:cubicBezTo>
                  <a:cubicBezTo>
                    <a:pt x="3" y="20"/>
                    <a:pt x="0" y="34"/>
                    <a:pt x="0" y="45"/>
                  </a:cubicBezTo>
                  <a:cubicBezTo>
                    <a:pt x="0" y="53"/>
                    <a:pt x="8" y="56"/>
                    <a:pt x="8" y="64"/>
                  </a:cubicBezTo>
                  <a:cubicBezTo>
                    <a:pt x="8" y="77"/>
                    <a:pt x="8" y="81"/>
                    <a:pt x="8" y="95"/>
                  </a:cubicBezTo>
                  <a:cubicBezTo>
                    <a:pt x="8" y="101"/>
                    <a:pt x="5" y="104"/>
                    <a:pt x="5" y="111"/>
                  </a:cubicBezTo>
                  <a:cubicBezTo>
                    <a:pt x="5" y="118"/>
                    <a:pt x="9" y="119"/>
                    <a:pt x="9" y="126"/>
                  </a:cubicBezTo>
                  <a:cubicBezTo>
                    <a:pt x="9" y="134"/>
                    <a:pt x="6" y="140"/>
                    <a:pt x="6" y="150"/>
                  </a:cubicBezTo>
                  <a:cubicBezTo>
                    <a:pt x="6" y="153"/>
                    <a:pt x="5" y="165"/>
                    <a:pt x="6" y="165"/>
                  </a:cubicBezTo>
                  <a:cubicBezTo>
                    <a:pt x="13" y="165"/>
                    <a:pt x="13" y="154"/>
                    <a:pt x="19" y="154"/>
                  </a:cubicBezTo>
                  <a:cubicBezTo>
                    <a:pt x="21" y="154"/>
                    <a:pt x="23" y="154"/>
                    <a:pt x="24" y="154"/>
                  </a:cubicBezTo>
                  <a:cubicBezTo>
                    <a:pt x="25" y="156"/>
                    <a:pt x="27" y="159"/>
                    <a:pt x="29" y="159"/>
                  </a:cubicBezTo>
                  <a:cubicBezTo>
                    <a:pt x="29" y="159"/>
                    <a:pt x="30" y="159"/>
                    <a:pt x="30" y="159"/>
                  </a:cubicBezTo>
                  <a:cubicBezTo>
                    <a:pt x="30" y="159"/>
                    <a:pt x="31" y="158"/>
                    <a:pt x="31" y="158"/>
                  </a:cubicBezTo>
                  <a:cubicBezTo>
                    <a:pt x="27" y="149"/>
                    <a:pt x="16" y="144"/>
                    <a:pt x="16" y="132"/>
                  </a:cubicBezTo>
                  <a:cubicBezTo>
                    <a:pt x="16" y="118"/>
                    <a:pt x="18" y="101"/>
                    <a:pt x="32" y="101"/>
                  </a:cubicBezTo>
                  <a:cubicBezTo>
                    <a:pt x="37" y="101"/>
                    <a:pt x="40" y="104"/>
                    <a:pt x="43" y="108"/>
                  </a:cubicBezTo>
                  <a:cubicBezTo>
                    <a:pt x="40" y="95"/>
                    <a:pt x="33" y="85"/>
                    <a:pt x="29" y="71"/>
                  </a:cubicBezTo>
                  <a:cubicBezTo>
                    <a:pt x="28" y="68"/>
                    <a:pt x="24" y="62"/>
                    <a:pt x="25" y="57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1" y="37"/>
                    <a:pt x="25" y="32"/>
                    <a:pt x="23" y="24"/>
                  </a:cubicBezTo>
                  <a:cubicBezTo>
                    <a:pt x="21" y="18"/>
                    <a:pt x="17" y="11"/>
                    <a:pt x="1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1"/>
            <p:cNvSpPr>
              <a:spLocks noEditPoints="1"/>
            </p:cNvSpPr>
            <p:nvPr/>
          </p:nvSpPr>
          <p:spPr bwMode="auto">
            <a:xfrm>
              <a:off x="5259" y="-452"/>
              <a:ext cx="624" cy="456"/>
            </a:xfrm>
            <a:custGeom>
              <a:avLst/>
              <a:gdLst>
                <a:gd name="T0" fmla="*/ 91 w 264"/>
                <a:gd name="T1" fmla="*/ 192 h 193"/>
                <a:gd name="T2" fmla="*/ 91 w 264"/>
                <a:gd name="T3" fmla="*/ 192 h 193"/>
                <a:gd name="T4" fmla="*/ 91 w 264"/>
                <a:gd name="T5" fmla="*/ 192 h 193"/>
                <a:gd name="T6" fmla="*/ 90 w 264"/>
                <a:gd name="T7" fmla="*/ 191 h 193"/>
                <a:gd name="T8" fmla="*/ 90 w 264"/>
                <a:gd name="T9" fmla="*/ 191 h 193"/>
                <a:gd name="T10" fmla="*/ 91 w 264"/>
                <a:gd name="T11" fmla="*/ 192 h 193"/>
                <a:gd name="T12" fmla="*/ 90 w 264"/>
                <a:gd name="T13" fmla="*/ 191 h 193"/>
                <a:gd name="T14" fmla="*/ 86 w 264"/>
                <a:gd name="T15" fmla="*/ 187 h 193"/>
                <a:gd name="T16" fmla="*/ 90 w 264"/>
                <a:gd name="T17" fmla="*/ 191 h 193"/>
                <a:gd name="T18" fmla="*/ 86 w 264"/>
                <a:gd name="T19" fmla="*/ 187 h 193"/>
                <a:gd name="T20" fmla="*/ 243 w 264"/>
                <a:gd name="T21" fmla="*/ 0 h 193"/>
                <a:gd name="T22" fmla="*/ 164 w 264"/>
                <a:gd name="T23" fmla="*/ 30 h 193"/>
                <a:gd name="T24" fmla="*/ 148 w 264"/>
                <a:gd name="T25" fmla="*/ 23 h 193"/>
                <a:gd name="T26" fmla="*/ 131 w 264"/>
                <a:gd name="T27" fmla="*/ 30 h 193"/>
                <a:gd name="T28" fmla="*/ 84 w 264"/>
                <a:gd name="T29" fmla="*/ 55 h 193"/>
                <a:gd name="T30" fmla="*/ 62 w 264"/>
                <a:gd name="T31" fmla="*/ 59 h 193"/>
                <a:gd name="T32" fmla="*/ 57 w 264"/>
                <a:gd name="T33" fmla="*/ 64 h 193"/>
                <a:gd name="T34" fmla="*/ 61 w 264"/>
                <a:gd name="T35" fmla="*/ 74 h 193"/>
                <a:gd name="T36" fmla="*/ 33 w 264"/>
                <a:gd name="T37" fmla="*/ 105 h 193"/>
                <a:gd name="T38" fmla="*/ 41 w 264"/>
                <a:gd name="T39" fmla="*/ 117 h 193"/>
                <a:gd name="T40" fmla="*/ 16 w 264"/>
                <a:gd name="T41" fmla="*/ 132 h 193"/>
                <a:gd name="T42" fmla="*/ 16 w 264"/>
                <a:gd name="T43" fmla="*/ 140 h 193"/>
                <a:gd name="T44" fmla="*/ 0 w 264"/>
                <a:gd name="T45" fmla="*/ 161 h 193"/>
                <a:gd name="T46" fmla="*/ 10 w 264"/>
                <a:gd name="T47" fmla="*/ 171 h 193"/>
                <a:gd name="T48" fmla="*/ 21 w 264"/>
                <a:gd name="T49" fmla="*/ 171 h 193"/>
                <a:gd name="T50" fmla="*/ 25 w 264"/>
                <a:gd name="T51" fmla="*/ 171 h 193"/>
                <a:gd name="T52" fmla="*/ 33 w 264"/>
                <a:gd name="T53" fmla="*/ 190 h 193"/>
                <a:gd name="T54" fmla="*/ 36 w 264"/>
                <a:gd name="T55" fmla="*/ 191 h 193"/>
                <a:gd name="T56" fmla="*/ 47 w 264"/>
                <a:gd name="T57" fmla="*/ 190 h 193"/>
                <a:gd name="T58" fmla="*/ 50 w 264"/>
                <a:gd name="T59" fmla="*/ 193 h 193"/>
                <a:gd name="T60" fmla="*/ 91 w 264"/>
                <a:gd name="T61" fmla="*/ 193 h 193"/>
                <a:gd name="T62" fmla="*/ 90 w 264"/>
                <a:gd name="T63" fmla="*/ 191 h 193"/>
                <a:gd name="T64" fmla="*/ 61 w 264"/>
                <a:gd name="T65" fmla="*/ 157 h 193"/>
                <a:gd name="T66" fmla="*/ 124 w 264"/>
                <a:gd name="T67" fmla="*/ 80 h 193"/>
                <a:gd name="T68" fmla="*/ 150 w 264"/>
                <a:gd name="T69" fmla="*/ 66 h 193"/>
                <a:gd name="T70" fmla="*/ 161 w 264"/>
                <a:gd name="T71" fmla="*/ 54 h 193"/>
                <a:gd name="T72" fmla="*/ 210 w 264"/>
                <a:gd name="T73" fmla="*/ 40 h 193"/>
                <a:gd name="T74" fmla="*/ 264 w 264"/>
                <a:gd name="T75" fmla="*/ 13 h 193"/>
                <a:gd name="T76" fmla="*/ 243 w 264"/>
                <a:gd name="T7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" h="193">
                  <a:moveTo>
                    <a:pt x="91" y="192"/>
                  </a:moveTo>
                  <a:cubicBezTo>
                    <a:pt x="91" y="192"/>
                    <a:pt x="91" y="192"/>
                    <a:pt x="91" y="192"/>
                  </a:cubicBezTo>
                  <a:cubicBezTo>
                    <a:pt x="91" y="192"/>
                    <a:pt x="91" y="192"/>
                    <a:pt x="91" y="192"/>
                  </a:cubicBezTo>
                  <a:moveTo>
                    <a:pt x="90" y="191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90" y="191"/>
                    <a:pt x="91" y="192"/>
                    <a:pt x="91" y="192"/>
                  </a:cubicBezTo>
                  <a:cubicBezTo>
                    <a:pt x="90" y="191"/>
                    <a:pt x="90" y="191"/>
                    <a:pt x="90" y="191"/>
                  </a:cubicBezTo>
                  <a:moveTo>
                    <a:pt x="86" y="187"/>
                  </a:moveTo>
                  <a:cubicBezTo>
                    <a:pt x="90" y="191"/>
                    <a:pt x="90" y="191"/>
                    <a:pt x="90" y="191"/>
                  </a:cubicBezTo>
                  <a:cubicBezTo>
                    <a:pt x="89" y="189"/>
                    <a:pt x="87" y="188"/>
                    <a:pt x="86" y="187"/>
                  </a:cubicBezTo>
                  <a:moveTo>
                    <a:pt x="243" y="0"/>
                  </a:moveTo>
                  <a:cubicBezTo>
                    <a:pt x="217" y="0"/>
                    <a:pt x="192" y="30"/>
                    <a:pt x="164" y="30"/>
                  </a:cubicBezTo>
                  <a:cubicBezTo>
                    <a:pt x="157" y="30"/>
                    <a:pt x="154" y="23"/>
                    <a:pt x="148" y="23"/>
                  </a:cubicBezTo>
                  <a:cubicBezTo>
                    <a:pt x="138" y="23"/>
                    <a:pt x="138" y="30"/>
                    <a:pt x="131" y="30"/>
                  </a:cubicBezTo>
                  <a:cubicBezTo>
                    <a:pt x="112" y="30"/>
                    <a:pt x="97" y="55"/>
                    <a:pt x="84" y="55"/>
                  </a:cubicBezTo>
                  <a:cubicBezTo>
                    <a:pt x="76" y="55"/>
                    <a:pt x="70" y="59"/>
                    <a:pt x="62" y="59"/>
                  </a:cubicBezTo>
                  <a:cubicBezTo>
                    <a:pt x="59" y="59"/>
                    <a:pt x="57" y="62"/>
                    <a:pt x="57" y="64"/>
                  </a:cubicBezTo>
                  <a:cubicBezTo>
                    <a:pt x="57" y="67"/>
                    <a:pt x="61" y="69"/>
                    <a:pt x="61" y="74"/>
                  </a:cubicBezTo>
                  <a:cubicBezTo>
                    <a:pt x="61" y="88"/>
                    <a:pt x="33" y="96"/>
                    <a:pt x="33" y="105"/>
                  </a:cubicBezTo>
                  <a:cubicBezTo>
                    <a:pt x="33" y="110"/>
                    <a:pt x="41" y="111"/>
                    <a:pt x="41" y="117"/>
                  </a:cubicBezTo>
                  <a:cubicBezTo>
                    <a:pt x="33" y="119"/>
                    <a:pt x="16" y="123"/>
                    <a:pt x="16" y="132"/>
                  </a:cubicBezTo>
                  <a:cubicBezTo>
                    <a:pt x="16" y="138"/>
                    <a:pt x="16" y="140"/>
                    <a:pt x="16" y="140"/>
                  </a:cubicBezTo>
                  <a:cubicBezTo>
                    <a:pt x="16" y="149"/>
                    <a:pt x="0" y="148"/>
                    <a:pt x="0" y="161"/>
                  </a:cubicBezTo>
                  <a:cubicBezTo>
                    <a:pt x="0" y="167"/>
                    <a:pt x="10" y="171"/>
                    <a:pt x="10" y="171"/>
                  </a:cubicBezTo>
                  <a:cubicBezTo>
                    <a:pt x="10" y="171"/>
                    <a:pt x="16" y="171"/>
                    <a:pt x="21" y="171"/>
                  </a:cubicBezTo>
                  <a:cubicBezTo>
                    <a:pt x="23" y="171"/>
                    <a:pt x="25" y="171"/>
                    <a:pt x="25" y="171"/>
                  </a:cubicBezTo>
                  <a:cubicBezTo>
                    <a:pt x="34" y="174"/>
                    <a:pt x="30" y="182"/>
                    <a:pt x="33" y="190"/>
                  </a:cubicBezTo>
                  <a:cubicBezTo>
                    <a:pt x="34" y="191"/>
                    <a:pt x="35" y="191"/>
                    <a:pt x="36" y="191"/>
                  </a:cubicBezTo>
                  <a:cubicBezTo>
                    <a:pt x="40" y="191"/>
                    <a:pt x="44" y="190"/>
                    <a:pt x="47" y="190"/>
                  </a:cubicBezTo>
                  <a:cubicBezTo>
                    <a:pt x="48" y="190"/>
                    <a:pt x="49" y="193"/>
                    <a:pt x="50" y="193"/>
                  </a:cubicBezTo>
                  <a:cubicBezTo>
                    <a:pt x="91" y="193"/>
                    <a:pt x="91" y="193"/>
                    <a:pt x="91" y="193"/>
                  </a:cubicBezTo>
                  <a:cubicBezTo>
                    <a:pt x="91" y="193"/>
                    <a:pt x="91" y="192"/>
                    <a:pt x="90" y="191"/>
                  </a:cubicBezTo>
                  <a:cubicBezTo>
                    <a:pt x="78" y="180"/>
                    <a:pt x="61" y="176"/>
                    <a:pt x="61" y="157"/>
                  </a:cubicBezTo>
                  <a:cubicBezTo>
                    <a:pt x="61" y="123"/>
                    <a:pt x="97" y="87"/>
                    <a:pt x="124" y="80"/>
                  </a:cubicBezTo>
                  <a:cubicBezTo>
                    <a:pt x="134" y="77"/>
                    <a:pt x="136" y="66"/>
                    <a:pt x="150" y="66"/>
                  </a:cubicBezTo>
                  <a:cubicBezTo>
                    <a:pt x="156" y="66"/>
                    <a:pt x="158" y="55"/>
                    <a:pt x="161" y="54"/>
                  </a:cubicBezTo>
                  <a:cubicBezTo>
                    <a:pt x="179" y="45"/>
                    <a:pt x="192" y="49"/>
                    <a:pt x="210" y="40"/>
                  </a:cubicBezTo>
                  <a:cubicBezTo>
                    <a:pt x="223" y="34"/>
                    <a:pt x="264" y="31"/>
                    <a:pt x="264" y="13"/>
                  </a:cubicBezTo>
                  <a:cubicBezTo>
                    <a:pt x="264" y="7"/>
                    <a:pt x="249" y="0"/>
                    <a:pt x="2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2"/>
            <p:cNvSpPr>
              <a:spLocks/>
            </p:cNvSpPr>
            <p:nvPr/>
          </p:nvSpPr>
          <p:spPr bwMode="auto">
            <a:xfrm>
              <a:off x="3113" y="749"/>
              <a:ext cx="1373" cy="982"/>
            </a:xfrm>
            <a:custGeom>
              <a:avLst/>
              <a:gdLst>
                <a:gd name="T0" fmla="*/ 270 w 581"/>
                <a:gd name="T1" fmla="*/ 64 h 415"/>
                <a:gd name="T2" fmla="*/ 253 w 581"/>
                <a:gd name="T3" fmla="*/ 85 h 415"/>
                <a:gd name="T4" fmla="*/ 244 w 581"/>
                <a:gd name="T5" fmla="*/ 90 h 415"/>
                <a:gd name="T6" fmla="*/ 210 w 581"/>
                <a:gd name="T7" fmla="*/ 106 h 415"/>
                <a:gd name="T8" fmla="*/ 176 w 581"/>
                <a:gd name="T9" fmla="*/ 141 h 415"/>
                <a:gd name="T10" fmla="*/ 136 w 581"/>
                <a:gd name="T11" fmla="*/ 174 h 415"/>
                <a:gd name="T12" fmla="*/ 115 w 581"/>
                <a:gd name="T13" fmla="*/ 171 h 415"/>
                <a:gd name="T14" fmla="*/ 106 w 581"/>
                <a:gd name="T15" fmla="*/ 188 h 415"/>
                <a:gd name="T16" fmla="*/ 72 w 581"/>
                <a:gd name="T17" fmla="*/ 194 h 415"/>
                <a:gd name="T18" fmla="*/ 124 w 581"/>
                <a:gd name="T19" fmla="*/ 231 h 415"/>
                <a:gd name="T20" fmla="*/ 126 w 581"/>
                <a:gd name="T21" fmla="*/ 246 h 415"/>
                <a:gd name="T22" fmla="*/ 106 w 581"/>
                <a:gd name="T23" fmla="*/ 287 h 415"/>
                <a:gd name="T24" fmla="*/ 66 w 581"/>
                <a:gd name="T25" fmla="*/ 285 h 415"/>
                <a:gd name="T26" fmla="*/ 32 w 581"/>
                <a:gd name="T27" fmla="*/ 282 h 415"/>
                <a:gd name="T28" fmla="*/ 10 w 581"/>
                <a:gd name="T29" fmla="*/ 314 h 415"/>
                <a:gd name="T30" fmla="*/ 8 w 581"/>
                <a:gd name="T31" fmla="*/ 374 h 415"/>
                <a:gd name="T32" fmla="*/ 35 w 581"/>
                <a:gd name="T33" fmla="*/ 396 h 415"/>
                <a:gd name="T34" fmla="*/ 99 w 581"/>
                <a:gd name="T35" fmla="*/ 403 h 415"/>
                <a:gd name="T36" fmla="*/ 106 w 581"/>
                <a:gd name="T37" fmla="*/ 403 h 415"/>
                <a:gd name="T38" fmla="*/ 137 w 581"/>
                <a:gd name="T39" fmla="*/ 361 h 415"/>
                <a:gd name="T40" fmla="*/ 184 w 581"/>
                <a:gd name="T41" fmla="*/ 297 h 415"/>
                <a:gd name="T42" fmla="*/ 259 w 581"/>
                <a:gd name="T43" fmla="*/ 275 h 415"/>
                <a:gd name="T44" fmla="*/ 319 w 581"/>
                <a:gd name="T45" fmla="*/ 309 h 415"/>
                <a:gd name="T46" fmla="*/ 373 w 581"/>
                <a:gd name="T47" fmla="*/ 348 h 415"/>
                <a:gd name="T48" fmla="*/ 375 w 581"/>
                <a:gd name="T49" fmla="*/ 381 h 415"/>
                <a:gd name="T50" fmla="*/ 383 w 581"/>
                <a:gd name="T51" fmla="*/ 347 h 415"/>
                <a:gd name="T52" fmla="*/ 390 w 581"/>
                <a:gd name="T53" fmla="*/ 326 h 415"/>
                <a:gd name="T54" fmla="*/ 365 w 581"/>
                <a:gd name="T55" fmla="*/ 312 h 415"/>
                <a:gd name="T56" fmla="*/ 333 w 581"/>
                <a:gd name="T57" fmla="*/ 276 h 415"/>
                <a:gd name="T58" fmla="*/ 321 w 581"/>
                <a:gd name="T59" fmla="*/ 250 h 415"/>
                <a:gd name="T60" fmla="*/ 361 w 581"/>
                <a:gd name="T61" fmla="*/ 255 h 415"/>
                <a:gd name="T62" fmla="*/ 409 w 581"/>
                <a:gd name="T63" fmla="*/ 296 h 415"/>
                <a:gd name="T64" fmla="*/ 443 w 581"/>
                <a:gd name="T65" fmla="*/ 354 h 415"/>
                <a:gd name="T66" fmla="*/ 466 w 581"/>
                <a:gd name="T67" fmla="*/ 377 h 415"/>
                <a:gd name="T68" fmla="*/ 483 w 581"/>
                <a:gd name="T69" fmla="*/ 402 h 415"/>
                <a:gd name="T70" fmla="*/ 479 w 581"/>
                <a:gd name="T71" fmla="*/ 377 h 415"/>
                <a:gd name="T72" fmla="*/ 503 w 581"/>
                <a:gd name="T73" fmla="*/ 382 h 415"/>
                <a:gd name="T74" fmla="*/ 485 w 581"/>
                <a:gd name="T75" fmla="*/ 356 h 415"/>
                <a:gd name="T76" fmla="*/ 494 w 581"/>
                <a:gd name="T77" fmla="*/ 346 h 415"/>
                <a:gd name="T78" fmla="*/ 534 w 581"/>
                <a:gd name="T79" fmla="*/ 339 h 415"/>
                <a:gd name="T80" fmla="*/ 556 w 581"/>
                <a:gd name="T81" fmla="*/ 328 h 415"/>
                <a:gd name="T82" fmla="*/ 569 w 581"/>
                <a:gd name="T83" fmla="*/ 325 h 415"/>
                <a:gd name="T84" fmla="*/ 567 w 581"/>
                <a:gd name="T85" fmla="*/ 265 h 415"/>
                <a:gd name="T86" fmla="*/ 580 w 581"/>
                <a:gd name="T87" fmla="*/ 241 h 415"/>
                <a:gd name="T88" fmla="*/ 562 w 581"/>
                <a:gd name="T89" fmla="*/ 237 h 415"/>
                <a:gd name="T90" fmla="*/ 501 w 581"/>
                <a:gd name="T91" fmla="*/ 195 h 415"/>
                <a:gd name="T92" fmla="*/ 478 w 581"/>
                <a:gd name="T93" fmla="*/ 183 h 415"/>
                <a:gd name="T94" fmla="*/ 498 w 581"/>
                <a:gd name="T95" fmla="*/ 141 h 415"/>
                <a:gd name="T96" fmla="*/ 488 w 581"/>
                <a:gd name="T97" fmla="*/ 113 h 415"/>
                <a:gd name="T98" fmla="*/ 452 w 581"/>
                <a:gd name="T99" fmla="*/ 65 h 415"/>
                <a:gd name="T100" fmla="*/ 452 w 581"/>
                <a:gd name="T101" fmla="*/ 65 h 415"/>
                <a:gd name="T102" fmla="*/ 452 w 581"/>
                <a:gd name="T103" fmla="*/ 65 h 415"/>
                <a:gd name="T104" fmla="*/ 452 w 581"/>
                <a:gd name="T105" fmla="*/ 65 h 415"/>
                <a:gd name="T106" fmla="*/ 433 w 581"/>
                <a:gd name="T107" fmla="*/ 67 h 415"/>
                <a:gd name="T108" fmla="*/ 417 w 581"/>
                <a:gd name="T109" fmla="*/ 62 h 415"/>
                <a:gd name="T110" fmla="*/ 355 w 581"/>
                <a:gd name="T111" fmla="*/ 76 h 415"/>
                <a:gd name="T112" fmla="*/ 341 w 581"/>
                <a:gd name="T113" fmla="*/ 68 h 415"/>
                <a:gd name="T114" fmla="*/ 300 w 581"/>
                <a:gd name="T115" fmla="*/ 72 h 415"/>
                <a:gd name="T116" fmla="*/ 282 w 581"/>
                <a:gd name="T117" fmla="*/ 54 h 415"/>
                <a:gd name="T118" fmla="*/ 300 w 581"/>
                <a:gd name="T119" fmla="*/ 25 h 415"/>
                <a:gd name="T120" fmla="*/ 293 w 581"/>
                <a:gd name="T12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" h="415">
                  <a:moveTo>
                    <a:pt x="293" y="0"/>
                  </a:moveTo>
                  <a:cubicBezTo>
                    <a:pt x="280" y="9"/>
                    <a:pt x="259" y="11"/>
                    <a:pt x="259" y="33"/>
                  </a:cubicBezTo>
                  <a:cubicBezTo>
                    <a:pt x="259" y="46"/>
                    <a:pt x="268" y="50"/>
                    <a:pt x="270" y="64"/>
                  </a:cubicBezTo>
                  <a:cubicBezTo>
                    <a:pt x="270" y="65"/>
                    <a:pt x="274" y="75"/>
                    <a:pt x="274" y="77"/>
                  </a:cubicBezTo>
                  <a:cubicBezTo>
                    <a:pt x="274" y="81"/>
                    <a:pt x="265" y="86"/>
                    <a:pt x="262" y="86"/>
                  </a:cubicBezTo>
                  <a:cubicBezTo>
                    <a:pt x="259" y="86"/>
                    <a:pt x="256" y="85"/>
                    <a:pt x="253" y="85"/>
                  </a:cubicBezTo>
                  <a:cubicBezTo>
                    <a:pt x="252" y="85"/>
                    <a:pt x="250" y="85"/>
                    <a:pt x="249" y="87"/>
                  </a:cubicBezTo>
                  <a:cubicBezTo>
                    <a:pt x="248" y="88"/>
                    <a:pt x="247" y="91"/>
                    <a:pt x="245" y="91"/>
                  </a:cubicBezTo>
                  <a:cubicBezTo>
                    <a:pt x="245" y="91"/>
                    <a:pt x="245" y="91"/>
                    <a:pt x="244" y="90"/>
                  </a:cubicBezTo>
                  <a:cubicBezTo>
                    <a:pt x="243" y="91"/>
                    <a:pt x="243" y="91"/>
                    <a:pt x="242" y="91"/>
                  </a:cubicBezTo>
                  <a:cubicBezTo>
                    <a:pt x="242" y="91"/>
                    <a:pt x="242" y="90"/>
                    <a:pt x="237" y="90"/>
                  </a:cubicBezTo>
                  <a:cubicBezTo>
                    <a:pt x="225" y="90"/>
                    <a:pt x="218" y="99"/>
                    <a:pt x="210" y="106"/>
                  </a:cubicBezTo>
                  <a:cubicBezTo>
                    <a:pt x="210" y="107"/>
                    <a:pt x="205" y="110"/>
                    <a:pt x="205" y="112"/>
                  </a:cubicBezTo>
                  <a:cubicBezTo>
                    <a:pt x="205" y="118"/>
                    <a:pt x="206" y="125"/>
                    <a:pt x="202" y="129"/>
                  </a:cubicBezTo>
                  <a:cubicBezTo>
                    <a:pt x="200" y="131"/>
                    <a:pt x="179" y="140"/>
                    <a:pt x="176" y="141"/>
                  </a:cubicBezTo>
                  <a:cubicBezTo>
                    <a:pt x="173" y="141"/>
                    <a:pt x="172" y="142"/>
                    <a:pt x="168" y="142"/>
                  </a:cubicBezTo>
                  <a:cubicBezTo>
                    <a:pt x="165" y="154"/>
                    <a:pt x="161" y="166"/>
                    <a:pt x="145" y="166"/>
                  </a:cubicBezTo>
                  <a:cubicBezTo>
                    <a:pt x="144" y="170"/>
                    <a:pt x="140" y="174"/>
                    <a:pt x="136" y="174"/>
                  </a:cubicBezTo>
                  <a:cubicBezTo>
                    <a:pt x="130" y="174"/>
                    <a:pt x="125" y="171"/>
                    <a:pt x="120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5" y="171"/>
                    <a:pt x="115" y="171"/>
                    <a:pt x="115" y="171"/>
                  </a:cubicBezTo>
                  <a:cubicBezTo>
                    <a:pt x="116" y="173"/>
                    <a:pt x="114" y="181"/>
                    <a:pt x="118" y="182"/>
                  </a:cubicBezTo>
                  <a:cubicBezTo>
                    <a:pt x="118" y="185"/>
                    <a:pt x="118" y="185"/>
                    <a:pt x="118" y="185"/>
                  </a:cubicBezTo>
                  <a:cubicBezTo>
                    <a:pt x="116" y="186"/>
                    <a:pt x="110" y="188"/>
                    <a:pt x="106" y="188"/>
                  </a:cubicBezTo>
                  <a:cubicBezTo>
                    <a:pt x="101" y="188"/>
                    <a:pt x="93" y="186"/>
                    <a:pt x="91" y="183"/>
                  </a:cubicBezTo>
                  <a:cubicBezTo>
                    <a:pt x="86" y="184"/>
                    <a:pt x="71" y="188"/>
                    <a:pt x="71" y="192"/>
                  </a:cubicBezTo>
                  <a:cubicBezTo>
                    <a:pt x="71" y="193"/>
                    <a:pt x="71" y="194"/>
                    <a:pt x="72" y="194"/>
                  </a:cubicBezTo>
                  <a:cubicBezTo>
                    <a:pt x="72" y="202"/>
                    <a:pt x="95" y="207"/>
                    <a:pt x="104" y="209"/>
                  </a:cubicBezTo>
                  <a:cubicBezTo>
                    <a:pt x="106" y="210"/>
                    <a:pt x="107" y="212"/>
                    <a:pt x="110" y="213"/>
                  </a:cubicBezTo>
                  <a:cubicBezTo>
                    <a:pt x="110" y="221"/>
                    <a:pt x="113" y="231"/>
                    <a:pt x="124" y="231"/>
                  </a:cubicBezTo>
                  <a:cubicBezTo>
                    <a:pt x="124" y="235"/>
                    <a:pt x="127" y="234"/>
                    <a:pt x="127" y="239"/>
                  </a:cubicBezTo>
                  <a:cubicBezTo>
                    <a:pt x="127" y="241"/>
                    <a:pt x="126" y="245"/>
                    <a:pt x="125" y="247"/>
                  </a:cubicBezTo>
                  <a:cubicBezTo>
                    <a:pt x="126" y="246"/>
                    <a:pt x="126" y="246"/>
                    <a:pt x="126" y="246"/>
                  </a:cubicBezTo>
                  <a:cubicBezTo>
                    <a:pt x="126" y="249"/>
                    <a:pt x="126" y="258"/>
                    <a:pt x="126" y="260"/>
                  </a:cubicBezTo>
                  <a:cubicBezTo>
                    <a:pt x="126" y="270"/>
                    <a:pt x="119" y="274"/>
                    <a:pt x="119" y="284"/>
                  </a:cubicBezTo>
                  <a:cubicBezTo>
                    <a:pt x="118" y="284"/>
                    <a:pt x="110" y="287"/>
                    <a:pt x="106" y="287"/>
                  </a:cubicBezTo>
                  <a:cubicBezTo>
                    <a:pt x="102" y="287"/>
                    <a:pt x="99" y="284"/>
                    <a:pt x="94" y="284"/>
                  </a:cubicBezTo>
                  <a:cubicBezTo>
                    <a:pt x="94" y="284"/>
                    <a:pt x="93" y="284"/>
                    <a:pt x="91" y="285"/>
                  </a:cubicBezTo>
                  <a:cubicBezTo>
                    <a:pt x="66" y="285"/>
                    <a:pt x="66" y="285"/>
                    <a:pt x="66" y="285"/>
                  </a:cubicBezTo>
                  <a:cubicBezTo>
                    <a:pt x="63" y="284"/>
                    <a:pt x="59" y="284"/>
                    <a:pt x="57" y="282"/>
                  </a:cubicBezTo>
                  <a:cubicBezTo>
                    <a:pt x="33" y="282"/>
                    <a:pt x="33" y="282"/>
                    <a:pt x="33" y="282"/>
                  </a:cubicBezTo>
                  <a:cubicBezTo>
                    <a:pt x="33" y="282"/>
                    <a:pt x="32" y="282"/>
                    <a:pt x="32" y="282"/>
                  </a:cubicBezTo>
                  <a:cubicBezTo>
                    <a:pt x="29" y="282"/>
                    <a:pt x="27" y="279"/>
                    <a:pt x="25" y="279"/>
                  </a:cubicBezTo>
                  <a:cubicBezTo>
                    <a:pt x="22" y="279"/>
                    <a:pt x="4" y="291"/>
                    <a:pt x="4" y="294"/>
                  </a:cubicBezTo>
                  <a:cubicBezTo>
                    <a:pt x="4" y="298"/>
                    <a:pt x="10" y="306"/>
                    <a:pt x="10" y="314"/>
                  </a:cubicBezTo>
                  <a:cubicBezTo>
                    <a:pt x="10" y="327"/>
                    <a:pt x="5" y="341"/>
                    <a:pt x="5" y="354"/>
                  </a:cubicBezTo>
                  <a:cubicBezTo>
                    <a:pt x="5" y="358"/>
                    <a:pt x="0" y="360"/>
                    <a:pt x="0" y="367"/>
                  </a:cubicBezTo>
                  <a:cubicBezTo>
                    <a:pt x="0" y="371"/>
                    <a:pt x="4" y="374"/>
                    <a:pt x="8" y="374"/>
                  </a:cubicBezTo>
                  <a:cubicBezTo>
                    <a:pt x="8" y="380"/>
                    <a:pt x="8" y="384"/>
                    <a:pt x="8" y="395"/>
                  </a:cubicBezTo>
                  <a:cubicBezTo>
                    <a:pt x="8" y="397"/>
                    <a:pt x="9" y="399"/>
                    <a:pt x="12" y="399"/>
                  </a:cubicBezTo>
                  <a:cubicBezTo>
                    <a:pt x="20" y="399"/>
                    <a:pt x="26" y="396"/>
                    <a:pt x="35" y="396"/>
                  </a:cubicBezTo>
                  <a:cubicBezTo>
                    <a:pt x="47" y="396"/>
                    <a:pt x="48" y="415"/>
                    <a:pt x="55" y="415"/>
                  </a:cubicBezTo>
                  <a:cubicBezTo>
                    <a:pt x="67" y="415"/>
                    <a:pt x="74" y="405"/>
                    <a:pt x="87" y="405"/>
                  </a:cubicBezTo>
                  <a:cubicBezTo>
                    <a:pt x="89" y="405"/>
                    <a:pt x="94" y="403"/>
                    <a:pt x="99" y="403"/>
                  </a:cubicBezTo>
                  <a:cubicBezTo>
                    <a:pt x="101" y="403"/>
                    <a:pt x="102" y="403"/>
                    <a:pt x="103" y="403"/>
                  </a:cubicBezTo>
                  <a:cubicBezTo>
                    <a:pt x="103" y="403"/>
                    <a:pt x="103" y="403"/>
                    <a:pt x="103" y="403"/>
                  </a:cubicBezTo>
                  <a:cubicBezTo>
                    <a:pt x="104" y="403"/>
                    <a:pt x="105" y="403"/>
                    <a:pt x="106" y="403"/>
                  </a:cubicBezTo>
                  <a:cubicBezTo>
                    <a:pt x="114" y="403"/>
                    <a:pt x="115" y="393"/>
                    <a:pt x="121" y="390"/>
                  </a:cubicBezTo>
                  <a:cubicBezTo>
                    <a:pt x="132" y="384"/>
                    <a:pt x="135" y="378"/>
                    <a:pt x="142" y="368"/>
                  </a:cubicBezTo>
                  <a:cubicBezTo>
                    <a:pt x="139" y="367"/>
                    <a:pt x="137" y="365"/>
                    <a:pt x="137" y="361"/>
                  </a:cubicBezTo>
                  <a:cubicBezTo>
                    <a:pt x="137" y="349"/>
                    <a:pt x="152" y="327"/>
                    <a:pt x="162" y="325"/>
                  </a:cubicBezTo>
                  <a:cubicBezTo>
                    <a:pt x="173" y="323"/>
                    <a:pt x="184" y="319"/>
                    <a:pt x="187" y="308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84" y="289"/>
                    <a:pt x="193" y="284"/>
                    <a:pt x="201" y="284"/>
                  </a:cubicBezTo>
                  <a:cubicBezTo>
                    <a:pt x="211" y="284"/>
                    <a:pt x="219" y="289"/>
                    <a:pt x="230" y="289"/>
                  </a:cubicBezTo>
                  <a:cubicBezTo>
                    <a:pt x="242" y="289"/>
                    <a:pt x="249" y="280"/>
                    <a:pt x="259" y="275"/>
                  </a:cubicBezTo>
                  <a:cubicBezTo>
                    <a:pt x="263" y="273"/>
                    <a:pt x="264" y="266"/>
                    <a:pt x="274" y="266"/>
                  </a:cubicBezTo>
                  <a:cubicBezTo>
                    <a:pt x="294" y="266"/>
                    <a:pt x="297" y="288"/>
                    <a:pt x="306" y="300"/>
                  </a:cubicBezTo>
                  <a:cubicBezTo>
                    <a:pt x="307" y="304"/>
                    <a:pt x="315" y="306"/>
                    <a:pt x="319" y="309"/>
                  </a:cubicBezTo>
                  <a:cubicBezTo>
                    <a:pt x="328" y="318"/>
                    <a:pt x="332" y="323"/>
                    <a:pt x="348" y="327"/>
                  </a:cubicBezTo>
                  <a:cubicBezTo>
                    <a:pt x="348" y="330"/>
                    <a:pt x="356" y="332"/>
                    <a:pt x="358" y="332"/>
                  </a:cubicBezTo>
                  <a:cubicBezTo>
                    <a:pt x="359" y="335"/>
                    <a:pt x="371" y="348"/>
                    <a:pt x="373" y="348"/>
                  </a:cubicBezTo>
                  <a:cubicBezTo>
                    <a:pt x="374" y="353"/>
                    <a:pt x="378" y="355"/>
                    <a:pt x="378" y="363"/>
                  </a:cubicBezTo>
                  <a:cubicBezTo>
                    <a:pt x="378" y="369"/>
                    <a:pt x="375" y="377"/>
                    <a:pt x="369" y="377"/>
                  </a:cubicBezTo>
                  <a:cubicBezTo>
                    <a:pt x="369" y="379"/>
                    <a:pt x="371" y="381"/>
                    <a:pt x="375" y="381"/>
                  </a:cubicBezTo>
                  <a:cubicBezTo>
                    <a:pt x="382" y="381"/>
                    <a:pt x="381" y="370"/>
                    <a:pt x="386" y="365"/>
                  </a:cubicBezTo>
                  <a:cubicBezTo>
                    <a:pt x="386" y="365"/>
                    <a:pt x="393" y="365"/>
                    <a:pt x="393" y="362"/>
                  </a:cubicBezTo>
                  <a:cubicBezTo>
                    <a:pt x="393" y="355"/>
                    <a:pt x="383" y="354"/>
                    <a:pt x="383" y="347"/>
                  </a:cubicBezTo>
                  <a:cubicBezTo>
                    <a:pt x="383" y="342"/>
                    <a:pt x="389" y="339"/>
                    <a:pt x="395" y="339"/>
                  </a:cubicBezTo>
                  <a:cubicBezTo>
                    <a:pt x="403" y="339"/>
                    <a:pt x="407" y="345"/>
                    <a:pt x="412" y="346"/>
                  </a:cubicBezTo>
                  <a:cubicBezTo>
                    <a:pt x="413" y="335"/>
                    <a:pt x="401" y="331"/>
                    <a:pt x="390" y="326"/>
                  </a:cubicBezTo>
                  <a:cubicBezTo>
                    <a:pt x="387" y="324"/>
                    <a:pt x="374" y="322"/>
                    <a:pt x="376" y="315"/>
                  </a:cubicBezTo>
                  <a:cubicBezTo>
                    <a:pt x="378" y="314"/>
                    <a:pt x="378" y="313"/>
                    <a:pt x="378" y="311"/>
                  </a:cubicBezTo>
                  <a:cubicBezTo>
                    <a:pt x="373" y="311"/>
                    <a:pt x="369" y="312"/>
                    <a:pt x="365" y="312"/>
                  </a:cubicBezTo>
                  <a:cubicBezTo>
                    <a:pt x="362" y="312"/>
                    <a:pt x="360" y="312"/>
                    <a:pt x="356" y="310"/>
                  </a:cubicBezTo>
                  <a:cubicBezTo>
                    <a:pt x="352" y="308"/>
                    <a:pt x="348" y="299"/>
                    <a:pt x="346" y="292"/>
                  </a:cubicBezTo>
                  <a:cubicBezTo>
                    <a:pt x="345" y="287"/>
                    <a:pt x="341" y="278"/>
                    <a:pt x="333" y="276"/>
                  </a:cubicBezTo>
                  <a:cubicBezTo>
                    <a:pt x="326" y="274"/>
                    <a:pt x="322" y="270"/>
                    <a:pt x="322" y="263"/>
                  </a:cubicBezTo>
                  <a:cubicBezTo>
                    <a:pt x="322" y="259"/>
                    <a:pt x="323" y="256"/>
                    <a:pt x="324" y="253"/>
                  </a:cubicBezTo>
                  <a:cubicBezTo>
                    <a:pt x="323" y="253"/>
                    <a:pt x="321" y="251"/>
                    <a:pt x="321" y="250"/>
                  </a:cubicBezTo>
                  <a:cubicBezTo>
                    <a:pt x="321" y="244"/>
                    <a:pt x="333" y="244"/>
                    <a:pt x="338" y="240"/>
                  </a:cubicBezTo>
                  <a:cubicBezTo>
                    <a:pt x="342" y="244"/>
                    <a:pt x="338" y="255"/>
                    <a:pt x="345" y="255"/>
                  </a:cubicBezTo>
                  <a:cubicBezTo>
                    <a:pt x="351" y="255"/>
                    <a:pt x="355" y="255"/>
                    <a:pt x="361" y="255"/>
                  </a:cubicBezTo>
                  <a:cubicBezTo>
                    <a:pt x="361" y="267"/>
                    <a:pt x="374" y="285"/>
                    <a:pt x="386" y="285"/>
                  </a:cubicBezTo>
                  <a:cubicBezTo>
                    <a:pt x="389" y="285"/>
                    <a:pt x="390" y="285"/>
                    <a:pt x="393" y="285"/>
                  </a:cubicBezTo>
                  <a:cubicBezTo>
                    <a:pt x="393" y="292"/>
                    <a:pt x="402" y="293"/>
                    <a:pt x="409" y="296"/>
                  </a:cubicBezTo>
                  <a:cubicBezTo>
                    <a:pt x="417" y="300"/>
                    <a:pt x="428" y="311"/>
                    <a:pt x="428" y="318"/>
                  </a:cubicBezTo>
                  <a:cubicBezTo>
                    <a:pt x="428" y="323"/>
                    <a:pt x="428" y="326"/>
                    <a:pt x="428" y="332"/>
                  </a:cubicBezTo>
                  <a:cubicBezTo>
                    <a:pt x="428" y="343"/>
                    <a:pt x="437" y="348"/>
                    <a:pt x="443" y="354"/>
                  </a:cubicBezTo>
                  <a:cubicBezTo>
                    <a:pt x="448" y="359"/>
                    <a:pt x="452" y="364"/>
                    <a:pt x="454" y="371"/>
                  </a:cubicBezTo>
                  <a:cubicBezTo>
                    <a:pt x="454" y="372"/>
                    <a:pt x="455" y="377"/>
                    <a:pt x="457" y="377"/>
                  </a:cubicBezTo>
                  <a:cubicBezTo>
                    <a:pt x="460" y="377"/>
                    <a:pt x="463" y="377"/>
                    <a:pt x="466" y="377"/>
                  </a:cubicBezTo>
                  <a:cubicBezTo>
                    <a:pt x="465" y="380"/>
                    <a:pt x="459" y="381"/>
                    <a:pt x="459" y="385"/>
                  </a:cubicBezTo>
                  <a:cubicBezTo>
                    <a:pt x="459" y="394"/>
                    <a:pt x="467" y="402"/>
                    <a:pt x="475" y="402"/>
                  </a:cubicBezTo>
                  <a:cubicBezTo>
                    <a:pt x="476" y="402"/>
                    <a:pt x="480" y="402"/>
                    <a:pt x="483" y="402"/>
                  </a:cubicBezTo>
                  <a:cubicBezTo>
                    <a:pt x="477" y="400"/>
                    <a:pt x="483" y="393"/>
                    <a:pt x="483" y="390"/>
                  </a:cubicBezTo>
                  <a:cubicBezTo>
                    <a:pt x="483" y="386"/>
                    <a:pt x="481" y="384"/>
                    <a:pt x="479" y="381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482" y="380"/>
                    <a:pt x="487" y="384"/>
                    <a:pt x="493" y="385"/>
                  </a:cubicBezTo>
                  <a:cubicBezTo>
                    <a:pt x="494" y="385"/>
                    <a:pt x="494" y="385"/>
                    <a:pt x="494" y="385"/>
                  </a:cubicBezTo>
                  <a:cubicBezTo>
                    <a:pt x="495" y="381"/>
                    <a:pt x="501" y="383"/>
                    <a:pt x="503" y="382"/>
                  </a:cubicBezTo>
                  <a:cubicBezTo>
                    <a:pt x="502" y="381"/>
                    <a:pt x="501" y="379"/>
                    <a:pt x="501" y="377"/>
                  </a:cubicBezTo>
                  <a:cubicBezTo>
                    <a:pt x="497" y="377"/>
                    <a:pt x="483" y="364"/>
                    <a:pt x="483" y="362"/>
                  </a:cubicBezTo>
                  <a:cubicBezTo>
                    <a:pt x="483" y="361"/>
                    <a:pt x="484" y="359"/>
                    <a:pt x="485" y="356"/>
                  </a:cubicBezTo>
                  <a:cubicBezTo>
                    <a:pt x="475" y="344"/>
                    <a:pt x="475" y="344"/>
                    <a:pt x="475" y="344"/>
                  </a:cubicBezTo>
                  <a:cubicBezTo>
                    <a:pt x="475" y="342"/>
                    <a:pt x="478" y="339"/>
                    <a:pt x="481" y="339"/>
                  </a:cubicBezTo>
                  <a:cubicBezTo>
                    <a:pt x="485" y="339"/>
                    <a:pt x="486" y="346"/>
                    <a:pt x="494" y="346"/>
                  </a:cubicBezTo>
                  <a:cubicBezTo>
                    <a:pt x="495" y="342"/>
                    <a:pt x="495" y="339"/>
                    <a:pt x="494" y="335"/>
                  </a:cubicBezTo>
                  <a:cubicBezTo>
                    <a:pt x="501" y="333"/>
                    <a:pt x="503" y="328"/>
                    <a:pt x="512" y="328"/>
                  </a:cubicBezTo>
                  <a:cubicBezTo>
                    <a:pt x="521" y="328"/>
                    <a:pt x="526" y="339"/>
                    <a:pt x="534" y="339"/>
                  </a:cubicBezTo>
                  <a:cubicBezTo>
                    <a:pt x="541" y="339"/>
                    <a:pt x="542" y="332"/>
                    <a:pt x="549" y="329"/>
                  </a:cubicBezTo>
                  <a:cubicBezTo>
                    <a:pt x="551" y="328"/>
                    <a:pt x="553" y="327"/>
                    <a:pt x="554" y="327"/>
                  </a:cubicBezTo>
                  <a:cubicBezTo>
                    <a:pt x="555" y="327"/>
                    <a:pt x="556" y="328"/>
                    <a:pt x="556" y="328"/>
                  </a:cubicBezTo>
                  <a:cubicBezTo>
                    <a:pt x="557" y="328"/>
                    <a:pt x="557" y="328"/>
                    <a:pt x="558" y="328"/>
                  </a:cubicBezTo>
                  <a:cubicBezTo>
                    <a:pt x="559" y="328"/>
                    <a:pt x="561" y="327"/>
                    <a:pt x="562" y="327"/>
                  </a:cubicBezTo>
                  <a:cubicBezTo>
                    <a:pt x="565" y="326"/>
                    <a:pt x="567" y="327"/>
                    <a:pt x="569" y="325"/>
                  </a:cubicBezTo>
                  <a:cubicBezTo>
                    <a:pt x="566" y="320"/>
                    <a:pt x="552" y="313"/>
                    <a:pt x="552" y="302"/>
                  </a:cubicBezTo>
                  <a:cubicBezTo>
                    <a:pt x="552" y="295"/>
                    <a:pt x="561" y="284"/>
                    <a:pt x="567" y="279"/>
                  </a:cubicBezTo>
                  <a:cubicBezTo>
                    <a:pt x="567" y="265"/>
                    <a:pt x="567" y="265"/>
                    <a:pt x="567" y="265"/>
                  </a:cubicBezTo>
                  <a:cubicBezTo>
                    <a:pt x="568" y="262"/>
                    <a:pt x="568" y="266"/>
                    <a:pt x="570" y="258"/>
                  </a:cubicBezTo>
                  <a:cubicBezTo>
                    <a:pt x="570" y="252"/>
                    <a:pt x="576" y="250"/>
                    <a:pt x="581" y="249"/>
                  </a:cubicBezTo>
                  <a:cubicBezTo>
                    <a:pt x="580" y="246"/>
                    <a:pt x="581" y="244"/>
                    <a:pt x="580" y="241"/>
                  </a:cubicBezTo>
                  <a:cubicBezTo>
                    <a:pt x="577" y="241"/>
                    <a:pt x="570" y="244"/>
                    <a:pt x="568" y="244"/>
                  </a:cubicBezTo>
                  <a:cubicBezTo>
                    <a:pt x="565" y="241"/>
                    <a:pt x="565" y="241"/>
                    <a:pt x="565" y="241"/>
                  </a:cubicBezTo>
                  <a:cubicBezTo>
                    <a:pt x="564" y="240"/>
                    <a:pt x="562" y="239"/>
                    <a:pt x="562" y="237"/>
                  </a:cubicBezTo>
                  <a:cubicBezTo>
                    <a:pt x="562" y="216"/>
                    <a:pt x="562" y="216"/>
                    <a:pt x="562" y="216"/>
                  </a:cubicBezTo>
                  <a:cubicBezTo>
                    <a:pt x="549" y="216"/>
                    <a:pt x="552" y="188"/>
                    <a:pt x="538" y="188"/>
                  </a:cubicBezTo>
                  <a:cubicBezTo>
                    <a:pt x="525" y="188"/>
                    <a:pt x="517" y="195"/>
                    <a:pt x="501" y="195"/>
                  </a:cubicBezTo>
                  <a:cubicBezTo>
                    <a:pt x="497" y="195"/>
                    <a:pt x="493" y="195"/>
                    <a:pt x="490" y="195"/>
                  </a:cubicBezTo>
                  <a:cubicBezTo>
                    <a:pt x="483" y="195"/>
                    <a:pt x="478" y="194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83"/>
                    <a:pt x="478" y="183"/>
                    <a:pt x="478" y="183"/>
                  </a:cubicBezTo>
                  <a:cubicBezTo>
                    <a:pt x="478" y="171"/>
                    <a:pt x="480" y="162"/>
                    <a:pt x="486" y="153"/>
                  </a:cubicBezTo>
                  <a:cubicBezTo>
                    <a:pt x="488" y="150"/>
                    <a:pt x="498" y="147"/>
                    <a:pt x="498" y="141"/>
                  </a:cubicBezTo>
                  <a:cubicBezTo>
                    <a:pt x="498" y="131"/>
                    <a:pt x="488" y="124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13"/>
                    <a:pt x="488" y="113"/>
                    <a:pt x="488" y="113"/>
                  </a:cubicBezTo>
                  <a:cubicBezTo>
                    <a:pt x="488" y="106"/>
                    <a:pt x="496" y="103"/>
                    <a:pt x="496" y="96"/>
                  </a:cubicBezTo>
                  <a:cubicBezTo>
                    <a:pt x="496" y="84"/>
                    <a:pt x="491" y="64"/>
                    <a:pt x="479" y="64"/>
                  </a:cubicBezTo>
                  <a:cubicBezTo>
                    <a:pt x="469" y="64"/>
                    <a:pt x="46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52" y="65"/>
                    <a:pt x="452" y="65"/>
                    <a:pt x="452" y="65"/>
                  </a:cubicBezTo>
                  <a:cubicBezTo>
                    <a:pt x="448" y="65"/>
                    <a:pt x="444" y="65"/>
                    <a:pt x="439" y="66"/>
                  </a:cubicBezTo>
                  <a:cubicBezTo>
                    <a:pt x="437" y="66"/>
                    <a:pt x="435" y="66"/>
                    <a:pt x="433" y="67"/>
                  </a:cubicBezTo>
                  <a:cubicBezTo>
                    <a:pt x="433" y="67"/>
                    <a:pt x="433" y="67"/>
                    <a:pt x="433" y="66"/>
                  </a:cubicBezTo>
                  <a:cubicBezTo>
                    <a:pt x="427" y="67"/>
                    <a:pt x="421" y="68"/>
                    <a:pt x="414" y="68"/>
                  </a:cubicBezTo>
                  <a:cubicBezTo>
                    <a:pt x="414" y="67"/>
                    <a:pt x="416" y="64"/>
                    <a:pt x="417" y="62"/>
                  </a:cubicBezTo>
                  <a:cubicBezTo>
                    <a:pt x="413" y="60"/>
                    <a:pt x="406" y="60"/>
                    <a:pt x="399" y="60"/>
                  </a:cubicBezTo>
                  <a:cubicBezTo>
                    <a:pt x="392" y="60"/>
                    <a:pt x="384" y="68"/>
                    <a:pt x="379" y="70"/>
                  </a:cubicBezTo>
                  <a:cubicBezTo>
                    <a:pt x="371" y="74"/>
                    <a:pt x="364" y="72"/>
                    <a:pt x="355" y="76"/>
                  </a:cubicBezTo>
                  <a:cubicBezTo>
                    <a:pt x="353" y="77"/>
                    <a:pt x="352" y="81"/>
                    <a:pt x="346" y="81"/>
                  </a:cubicBezTo>
                  <a:cubicBezTo>
                    <a:pt x="346" y="81"/>
                    <a:pt x="337" y="75"/>
                    <a:pt x="337" y="74"/>
                  </a:cubicBezTo>
                  <a:cubicBezTo>
                    <a:pt x="337" y="72"/>
                    <a:pt x="340" y="70"/>
                    <a:pt x="341" y="68"/>
                  </a:cubicBezTo>
                  <a:cubicBezTo>
                    <a:pt x="340" y="68"/>
                    <a:pt x="339" y="68"/>
                    <a:pt x="338" y="68"/>
                  </a:cubicBezTo>
                  <a:cubicBezTo>
                    <a:pt x="327" y="68"/>
                    <a:pt x="318" y="78"/>
                    <a:pt x="304" y="78"/>
                  </a:cubicBezTo>
                  <a:cubicBezTo>
                    <a:pt x="303" y="78"/>
                    <a:pt x="301" y="75"/>
                    <a:pt x="300" y="72"/>
                  </a:cubicBezTo>
                  <a:cubicBezTo>
                    <a:pt x="296" y="72"/>
                    <a:pt x="294" y="70"/>
                    <a:pt x="288" y="70"/>
                  </a:cubicBezTo>
                  <a:cubicBezTo>
                    <a:pt x="288" y="68"/>
                    <a:pt x="288" y="67"/>
                    <a:pt x="288" y="64"/>
                  </a:cubicBezTo>
                  <a:cubicBezTo>
                    <a:pt x="285" y="63"/>
                    <a:pt x="282" y="60"/>
                    <a:pt x="282" y="54"/>
                  </a:cubicBezTo>
                  <a:cubicBezTo>
                    <a:pt x="282" y="45"/>
                    <a:pt x="288" y="40"/>
                    <a:pt x="294" y="35"/>
                  </a:cubicBezTo>
                  <a:cubicBezTo>
                    <a:pt x="295" y="33"/>
                    <a:pt x="300" y="32"/>
                    <a:pt x="300" y="30"/>
                  </a:cubicBezTo>
                  <a:cubicBezTo>
                    <a:pt x="300" y="28"/>
                    <a:pt x="300" y="27"/>
                    <a:pt x="300" y="25"/>
                  </a:cubicBezTo>
                  <a:cubicBezTo>
                    <a:pt x="296" y="25"/>
                    <a:pt x="290" y="25"/>
                    <a:pt x="290" y="20"/>
                  </a:cubicBezTo>
                  <a:cubicBezTo>
                    <a:pt x="290" y="14"/>
                    <a:pt x="290" y="11"/>
                    <a:pt x="293" y="6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3"/>
            <p:cNvSpPr>
              <a:spLocks/>
            </p:cNvSpPr>
            <p:nvPr/>
          </p:nvSpPr>
          <p:spPr bwMode="auto">
            <a:xfrm>
              <a:off x="3621" y="-27"/>
              <a:ext cx="927" cy="895"/>
            </a:xfrm>
            <a:custGeom>
              <a:avLst/>
              <a:gdLst>
                <a:gd name="T0" fmla="*/ 321 w 392"/>
                <a:gd name="T1" fmla="*/ 15 h 378"/>
                <a:gd name="T2" fmla="*/ 297 w 392"/>
                <a:gd name="T3" fmla="*/ 21 h 378"/>
                <a:gd name="T4" fmla="*/ 307 w 392"/>
                <a:gd name="T5" fmla="*/ 4 h 378"/>
                <a:gd name="T6" fmla="*/ 279 w 392"/>
                <a:gd name="T7" fmla="*/ 11 h 378"/>
                <a:gd name="T8" fmla="*/ 257 w 392"/>
                <a:gd name="T9" fmla="*/ 11 h 378"/>
                <a:gd name="T10" fmla="*/ 239 w 392"/>
                <a:gd name="T11" fmla="*/ 32 h 378"/>
                <a:gd name="T12" fmla="*/ 220 w 392"/>
                <a:gd name="T13" fmla="*/ 37 h 378"/>
                <a:gd name="T14" fmla="*/ 197 w 392"/>
                <a:gd name="T15" fmla="*/ 37 h 378"/>
                <a:gd name="T16" fmla="*/ 196 w 392"/>
                <a:gd name="T17" fmla="*/ 43 h 378"/>
                <a:gd name="T18" fmla="*/ 178 w 392"/>
                <a:gd name="T19" fmla="*/ 51 h 378"/>
                <a:gd name="T20" fmla="*/ 187 w 392"/>
                <a:gd name="T21" fmla="*/ 52 h 378"/>
                <a:gd name="T22" fmla="*/ 160 w 392"/>
                <a:gd name="T23" fmla="*/ 60 h 378"/>
                <a:gd name="T24" fmla="*/ 154 w 392"/>
                <a:gd name="T25" fmla="*/ 57 h 378"/>
                <a:gd name="T26" fmla="*/ 141 w 392"/>
                <a:gd name="T27" fmla="*/ 64 h 378"/>
                <a:gd name="T28" fmla="*/ 139 w 392"/>
                <a:gd name="T29" fmla="*/ 73 h 378"/>
                <a:gd name="T30" fmla="*/ 141 w 392"/>
                <a:gd name="T31" fmla="*/ 97 h 378"/>
                <a:gd name="T32" fmla="*/ 111 w 392"/>
                <a:gd name="T33" fmla="*/ 131 h 378"/>
                <a:gd name="T34" fmla="*/ 54 w 392"/>
                <a:gd name="T35" fmla="*/ 189 h 378"/>
                <a:gd name="T36" fmla="*/ 62 w 392"/>
                <a:gd name="T37" fmla="*/ 193 h 378"/>
                <a:gd name="T38" fmla="*/ 12 w 392"/>
                <a:gd name="T39" fmla="*/ 225 h 378"/>
                <a:gd name="T40" fmla="*/ 9 w 392"/>
                <a:gd name="T41" fmla="*/ 274 h 378"/>
                <a:gd name="T42" fmla="*/ 15 w 392"/>
                <a:gd name="T43" fmla="*/ 285 h 378"/>
                <a:gd name="T44" fmla="*/ 6 w 392"/>
                <a:gd name="T45" fmla="*/ 301 h 378"/>
                <a:gd name="T46" fmla="*/ 80 w 392"/>
                <a:gd name="T47" fmla="*/ 280 h 378"/>
                <a:gd name="T48" fmla="*/ 88 w 392"/>
                <a:gd name="T49" fmla="*/ 300 h 378"/>
                <a:gd name="T50" fmla="*/ 110 w 392"/>
                <a:gd name="T51" fmla="*/ 348 h 378"/>
                <a:gd name="T52" fmla="*/ 120 w 392"/>
                <a:gd name="T53" fmla="*/ 378 h 378"/>
                <a:gd name="T54" fmla="*/ 160 w 392"/>
                <a:gd name="T55" fmla="*/ 361 h 378"/>
                <a:gd name="T56" fmla="*/ 168 w 392"/>
                <a:gd name="T57" fmla="*/ 327 h 378"/>
                <a:gd name="T58" fmla="*/ 204 w 392"/>
                <a:gd name="T59" fmla="*/ 279 h 378"/>
                <a:gd name="T60" fmla="*/ 176 w 392"/>
                <a:gd name="T61" fmla="*/ 248 h 378"/>
                <a:gd name="T62" fmla="*/ 183 w 392"/>
                <a:gd name="T63" fmla="*/ 217 h 378"/>
                <a:gd name="T64" fmla="*/ 242 w 392"/>
                <a:gd name="T65" fmla="*/ 171 h 378"/>
                <a:gd name="T66" fmla="*/ 273 w 392"/>
                <a:gd name="T67" fmla="*/ 138 h 378"/>
                <a:gd name="T68" fmla="*/ 284 w 392"/>
                <a:gd name="T69" fmla="*/ 169 h 378"/>
                <a:gd name="T70" fmla="*/ 236 w 392"/>
                <a:gd name="T71" fmla="*/ 217 h 378"/>
                <a:gd name="T72" fmla="*/ 239 w 392"/>
                <a:gd name="T73" fmla="*/ 248 h 378"/>
                <a:gd name="T74" fmla="*/ 273 w 392"/>
                <a:gd name="T75" fmla="*/ 274 h 378"/>
                <a:gd name="T76" fmla="*/ 313 w 392"/>
                <a:gd name="T77" fmla="*/ 266 h 378"/>
                <a:gd name="T78" fmla="*/ 345 w 392"/>
                <a:gd name="T79" fmla="*/ 255 h 378"/>
                <a:gd name="T80" fmla="*/ 392 w 392"/>
                <a:gd name="T81" fmla="*/ 204 h 378"/>
                <a:gd name="T82" fmla="*/ 375 w 392"/>
                <a:gd name="T83" fmla="*/ 181 h 378"/>
                <a:gd name="T84" fmla="*/ 382 w 392"/>
                <a:gd name="T85" fmla="*/ 174 h 378"/>
                <a:gd name="T86" fmla="*/ 366 w 392"/>
                <a:gd name="T87" fmla="*/ 148 h 378"/>
                <a:gd name="T88" fmla="*/ 371 w 392"/>
                <a:gd name="T89" fmla="*/ 132 h 378"/>
                <a:gd name="T90" fmla="*/ 361 w 392"/>
                <a:gd name="T91" fmla="*/ 106 h 378"/>
                <a:gd name="T92" fmla="*/ 370 w 392"/>
                <a:gd name="T93" fmla="*/ 84 h 378"/>
                <a:gd name="T94" fmla="*/ 352 w 392"/>
                <a:gd name="T95" fmla="*/ 63 h 378"/>
                <a:gd name="T96" fmla="*/ 378 w 392"/>
                <a:gd name="T97" fmla="*/ 36 h 378"/>
                <a:gd name="T98" fmla="*/ 352 w 392"/>
                <a:gd name="T99" fmla="*/ 26 h 378"/>
                <a:gd name="T100" fmla="*/ 354 w 392"/>
                <a:gd name="T101" fmla="*/ 4 h 378"/>
                <a:gd name="T102" fmla="*/ 341 w 392"/>
                <a:gd name="T10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2" h="378">
                  <a:moveTo>
                    <a:pt x="341" y="0"/>
                  </a:moveTo>
                  <a:cubicBezTo>
                    <a:pt x="333" y="6"/>
                    <a:pt x="328" y="8"/>
                    <a:pt x="321" y="15"/>
                  </a:cubicBezTo>
                  <a:cubicBezTo>
                    <a:pt x="320" y="12"/>
                    <a:pt x="320" y="9"/>
                    <a:pt x="318" y="6"/>
                  </a:cubicBezTo>
                  <a:cubicBezTo>
                    <a:pt x="310" y="10"/>
                    <a:pt x="306" y="21"/>
                    <a:pt x="297" y="21"/>
                  </a:cubicBezTo>
                  <a:cubicBezTo>
                    <a:pt x="296" y="21"/>
                    <a:pt x="296" y="21"/>
                    <a:pt x="296" y="21"/>
                  </a:cubicBezTo>
                  <a:cubicBezTo>
                    <a:pt x="298" y="14"/>
                    <a:pt x="307" y="12"/>
                    <a:pt x="307" y="4"/>
                  </a:cubicBezTo>
                  <a:cubicBezTo>
                    <a:pt x="307" y="3"/>
                    <a:pt x="306" y="3"/>
                    <a:pt x="304" y="3"/>
                  </a:cubicBezTo>
                  <a:cubicBezTo>
                    <a:pt x="299" y="3"/>
                    <a:pt x="285" y="11"/>
                    <a:pt x="279" y="11"/>
                  </a:cubicBezTo>
                  <a:cubicBezTo>
                    <a:pt x="274" y="11"/>
                    <a:pt x="271" y="7"/>
                    <a:pt x="268" y="3"/>
                  </a:cubicBezTo>
                  <a:cubicBezTo>
                    <a:pt x="266" y="6"/>
                    <a:pt x="257" y="8"/>
                    <a:pt x="257" y="11"/>
                  </a:cubicBezTo>
                  <a:cubicBezTo>
                    <a:pt x="257" y="14"/>
                    <a:pt x="260" y="16"/>
                    <a:pt x="264" y="17"/>
                  </a:cubicBezTo>
                  <a:cubicBezTo>
                    <a:pt x="255" y="22"/>
                    <a:pt x="246" y="19"/>
                    <a:pt x="239" y="32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28" y="23"/>
                    <a:pt x="226" y="36"/>
                    <a:pt x="220" y="37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12" y="32"/>
                    <a:pt x="202" y="32"/>
                    <a:pt x="197" y="37"/>
                  </a:cubicBezTo>
                  <a:cubicBezTo>
                    <a:pt x="199" y="39"/>
                    <a:pt x="198" y="39"/>
                    <a:pt x="201" y="41"/>
                  </a:cubicBezTo>
                  <a:cubicBezTo>
                    <a:pt x="199" y="42"/>
                    <a:pt x="198" y="43"/>
                    <a:pt x="196" y="43"/>
                  </a:cubicBezTo>
                  <a:cubicBezTo>
                    <a:pt x="194" y="43"/>
                    <a:pt x="192" y="42"/>
                    <a:pt x="191" y="42"/>
                  </a:cubicBezTo>
                  <a:cubicBezTo>
                    <a:pt x="185" y="42"/>
                    <a:pt x="181" y="47"/>
                    <a:pt x="178" y="51"/>
                  </a:cubicBezTo>
                  <a:cubicBezTo>
                    <a:pt x="180" y="51"/>
                    <a:pt x="181" y="51"/>
                    <a:pt x="181" y="51"/>
                  </a:cubicBezTo>
                  <a:cubicBezTo>
                    <a:pt x="183" y="51"/>
                    <a:pt x="184" y="51"/>
                    <a:pt x="187" y="52"/>
                  </a:cubicBezTo>
                  <a:cubicBezTo>
                    <a:pt x="186" y="53"/>
                    <a:pt x="180" y="65"/>
                    <a:pt x="177" y="65"/>
                  </a:cubicBezTo>
                  <a:cubicBezTo>
                    <a:pt x="170" y="65"/>
                    <a:pt x="168" y="60"/>
                    <a:pt x="160" y="60"/>
                  </a:cubicBezTo>
                  <a:cubicBezTo>
                    <a:pt x="161" y="56"/>
                    <a:pt x="161" y="54"/>
                    <a:pt x="158" y="50"/>
                  </a:cubicBezTo>
                  <a:cubicBezTo>
                    <a:pt x="157" y="52"/>
                    <a:pt x="155" y="54"/>
                    <a:pt x="154" y="57"/>
                  </a:cubicBezTo>
                  <a:cubicBezTo>
                    <a:pt x="152" y="57"/>
                    <a:pt x="151" y="56"/>
                    <a:pt x="149" y="56"/>
                  </a:cubicBezTo>
                  <a:cubicBezTo>
                    <a:pt x="145" y="56"/>
                    <a:pt x="142" y="59"/>
                    <a:pt x="141" y="64"/>
                  </a:cubicBezTo>
                  <a:cubicBezTo>
                    <a:pt x="141" y="64"/>
                    <a:pt x="147" y="66"/>
                    <a:pt x="149" y="66"/>
                  </a:cubicBezTo>
                  <a:cubicBezTo>
                    <a:pt x="147" y="67"/>
                    <a:pt x="141" y="69"/>
                    <a:pt x="139" y="73"/>
                  </a:cubicBezTo>
                  <a:cubicBezTo>
                    <a:pt x="151" y="73"/>
                    <a:pt x="157" y="66"/>
                    <a:pt x="170" y="64"/>
                  </a:cubicBezTo>
                  <a:cubicBezTo>
                    <a:pt x="167" y="75"/>
                    <a:pt x="152" y="93"/>
                    <a:pt x="141" y="97"/>
                  </a:cubicBezTo>
                  <a:cubicBezTo>
                    <a:pt x="130" y="101"/>
                    <a:pt x="123" y="109"/>
                    <a:pt x="117" y="119"/>
                  </a:cubicBezTo>
                  <a:cubicBezTo>
                    <a:pt x="117" y="120"/>
                    <a:pt x="111" y="131"/>
                    <a:pt x="111" y="131"/>
                  </a:cubicBezTo>
                  <a:cubicBezTo>
                    <a:pt x="107" y="131"/>
                    <a:pt x="108" y="148"/>
                    <a:pt x="102" y="152"/>
                  </a:cubicBezTo>
                  <a:cubicBezTo>
                    <a:pt x="86" y="165"/>
                    <a:pt x="77" y="183"/>
                    <a:pt x="54" y="189"/>
                  </a:cubicBezTo>
                  <a:cubicBezTo>
                    <a:pt x="59" y="190"/>
                    <a:pt x="61" y="191"/>
                    <a:pt x="66" y="193"/>
                  </a:cubicBezTo>
                  <a:cubicBezTo>
                    <a:pt x="65" y="193"/>
                    <a:pt x="64" y="193"/>
                    <a:pt x="62" y="193"/>
                  </a:cubicBezTo>
                  <a:cubicBezTo>
                    <a:pt x="47" y="193"/>
                    <a:pt x="45" y="204"/>
                    <a:pt x="36" y="206"/>
                  </a:cubicBezTo>
                  <a:cubicBezTo>
                    <a:pt x="24" y="209"/>
                    <a:pt x="18" y="216"/>
                    <a:pt x="12" y="225"/>
                  </a:cubicBezTo>
                  <a:cubicBezTo>
                    <a:pt x="9" y="229"/>
                    <a:pt x="0" y="229"/>
                    <a:pt x="0" y="237"/>
                  </a:cubicBezTo>
                  <a:cubicBezTo>
                    <a:pt x="0" y="252"/>
                    <a:pt x="2" y="265"/>
                    <a:pt x="9" y="274"/>
                  </a:cubicBezTo>
                  <a:cubicBezTo>
                    <a:pt x="7" y="278"/>
                    <a:pt x="1" y="284"/>
                    <a:pt x="1" y="288"/>
                  </a:cubicBezTo>
                  <a:cubicBezTo>
                    <a:pt x="7" y="285"/>
                    <a:pt x="7" y="285"/>
                    <a:pt x="15" y="285"/>
                  </a:cubicBezTo>
                  <a:cubicBezTo>
                    <a:pt x="15" y="293"/>
                    <a:pt x="15" y="293"/>
                    <a:pt x="15" y="293"/>
                  </a:cubicBezTo>
                  <a:cubicBezTo>
                    <a:pt x="13" y="294"/>
                    <a:pt x="6" y="297"/>
                    <a:pt x="6" y="301"/>
                  </a:cubicBezTo>
                  <a:cubicBezTo>
                    <a:pt x="6" y="303"/>
                    <a:pt x="26" y="316"/>
                    <a:pt x="29" y="316"/>
                  </a:cubicBezTo>
                  <a:cubicBezTo>
                    <a:pt x="52" y="316"/>
                    <a:pt x="69" y="296"/>
                    <a:pt x="80" y="280"/>
                  </a:cubicBezTo>
                  <a:cubicBezTo>
                    <a:pt x="83" y="285"/>
                    <a:pt x="84" y="290"/>
                    <a:pt x="90" y="293"/>
                  </a:cubicBezTo>
                  <a:cubicBezTo>
                    <a:pt x="89" y="295"/>
                    <a:pt x="88" y="298"/>
                    <a:pt x="88" y="300"/>
                  </a:cubicBezTo>
                  <a:cubicBezTo>
                    <a:pt x="88" y="310"/>
                    <a:pt x="96" y="312"/>
                    <a:pt x="98" y="320"/>
                  </a:cubicBezTo>
                  <a:cubicBezTo>
                    <a:pt x="102" y="331"/>
                    <a:pt x="101" y="339"/>
                    <a:pt x="110" y="348"/>
                  </a:cubicBezTo>
                  <a:cubicBezTo>
                    <a:pt x="110" y="349"/>
                    <a:pt x="109" y="351"/>
                    <a:pt x="109" y="353"/>
                  </a:cubicBezTo>
                  <a:cubicBezTo>
                    <a:pt x="109" y="356"/>
                    <a:pt x="116" y="378"/>
                    <a:pt x="120" y="378"/>
                  </a:cubicBezTo>
                  <a:cubicBezTo>
                    <a:pt x="133" y="378"/>
                    <a:pt x="137" y="361"/>
                    <a:pt x="146" y="361"/>
                  </a:cubicBezTo>
                  <a:cubicBezTo>
                    <a:pt x="150" y="361"/>
                    <a:pt x="152" y="361"/>
                    <a:pt x="160" y="361"/>
                  </a:cubicBezTo>
                  <a:cubicBezTo>
                    <a:pt x="161" y="351"/>
                    <a:pt x="174" y="350"/>
                    <a:pt x="176" y="335"/>
                  </a:cubicBezTo>
                  <a:cubicBezTo>
                    <a:pt x="173" y="335"/>
                    <a:pt x="168" y="333"/>
                    <a:pt x="168" y="327"/>
                  </a:cubicBezTo>
                  <a:cubicBezTo>
                    <a:pt x="168" y="315"/>
                    <a:pt x="172" y="300"/>
                    <a:pt x="183" y="300"/>
                  </a:cubicBezTo>
                  <a:cubicBezTo>
                    <a:pt x="188" y="300"/>
                    <a:pt x="204" y="287"/>
                    <a:pt x="204" y="279"/>
                  </a:cubicBezTo>
                  <a:cubicBezTo>
                    <a:pt x="204" y="269"/>
                    <a:pt x="189" y="260"/>
                    <a:pt x="180" y="258"/>
                  </a:cubicBezTo>
                  <a:cubicBezTo>
                    <a:pt x="180" y="254"/>
                    <a:pt x="178" y="251"/>
                    <a:pt x="176" y="248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4" y="234"/>
                    <a:pt x="178" y="224"/>
                    <a:pt x="183" y="217"/>
                  </a:cubicBezTo>
                  <a:cubicBezTo>
                    <a:pt x="188" y="207"/>
                    <a:pt x="197" y="205"/>
                    <a:pt x="206" y="200"/>
                  </a:cubicBezTo>
                  <a:cubicBezTo>
                    <a:pt x="217" y="193"/>
                    <a:pt x="242" y="183"/>
                    <a:pt x="242" y="171"/>
                  </a:cubicBezTo>
                  <a:cubicBezTo>
                    <a:pt x="243" y="168"/>
                    <a:pt x="242" y="165"/>
                    <a:pt x="242" y="159"/>
                  </a:cubicBezTo>
                  <a:cubicBezTo>
                    <a:pt x="242" y="144"/>
                    <a:pt x="256" y="138"/>
                    <a:pt x="273" y="138"/>
                  </a:cubicBezTo>
                  <a:cubicBezTo>
                    <a:pt x="287" y="138"/>
                    <a:pt x="304" y="140"/>
                    <a:pt x="304" y="153"/>
                  </a:cubicBezTo>
                  <a:cubicBezTo>
                    <a:pt x="304" y="162"/>
                    <a:pt x="291" y="165"/>
                    <a:pt x="284" y="169"/>
                  </a:cubicBezTo>
                  <a:cubicBezTo>
                    <a:pt x="270" y="177"/>
                    <a:pt x="259" y="206"/>
                    <a:pt x="236" y="206"/>
                  </a:cubicBezTo>
                  <a:cubicBezTo>
                    <a:pt x="238" y="210"/>
                    <a:pt x="236" y="213"/>
                    <a:pt x="236" y="217"/>
                  </a:cubicBezTo>
                  <a:cubicBezTo>
                    <a:pt x="236" y="223"/>
                    <a:pt x="241" y="235"/>
                    <a:pt x="246" y="237"/>
                  </a:cubicBezTo>
                  <a:cubicBezTo>
                    <a:pt x="245" y="239"/>
                    <a:pt x="239" y="243"/>
                    <a:pt x="239" y="248"/>
                  </a:cubicBezTo>
                  <a:cubicBezTo>
                    <a:pt x="239" y="260"/>
                    <a:pt x="251" y="267"/>
                    <a:pt x="262" y="267"/>
                  </a:cubicBezTo>
                  <a:cubicBezTo>
                    <a:pt x="262" y="273"/>
                    <a:pt x="267" y="274"/>
                    <a:pt x="273" y="274"/>
                  </a:cubicBezTo>
                  <a:cubicBezTo>
                    <a:pt x="282" y="274"/>
                    <a:pt x="295" y="269"/>
                    <a:pt x="305" y="266"/>
                  </a:cubicBezTo>
                  <a:cubicBezTo>
                    <a:pt x="307" y="266"/>
                    <a:pt x="310" y="266"/>
                    <a:pt x="313" y="266"/>
                  </a:cubicBezTo>
                  <a:cubicBezTo>
                    <a:pt x="324" y="266"/>
                    <a:pt x="341" y="264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45" y="255"/>
                    <a:pt x="345" y="255"/>
                    <a:pt x="345" y="255"/>
                  </a:cubicBezTo>
                  <a:cubicBezTo>
                    <a:pt x="356" y="240"/>
                    <a:pt x="392" y="221"/>
                    <a:pt x="392" y="204"/>
                  </a:cubicBezTo>
                  <a:cubicBezTo>
                    <a:pt x="392" y="192"/>
                    <a:pt x="380" y="190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5" y="181"/>
                    <a:pt x="375" y="181"/>
                    <a:pt x="375" y="181"/>
                  </a:cubicBezTo>
                  <a:cubicBezTo>
                    <a:pt x="377" y="180"/>
                    <a:pt x="382" y="178"/>
                    <a:pt x="382" y="174"/>
                  </a:cubicBezTo>
                  <a:cubicBezTo>
                    <a:pt x="382" y="163"/>
                    <a:pt x="366" y="160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8"/>
                    <a:pt x="366" y="148"/>
                    <a:pt x="366" y="148"/>
                  </a:cubicBezTo>
                  <a:cubicBezTo>
                    <a:pt x="366" y="142"/>
                    <a:pt x="371" y="139"/>
                    <a:pt x="371" y="132"/>
                  </a:cubicBezTo>
                  <a:cubicBezTo>
                    <a:pt x="371" y="122"/>
                    <a:pt x="361" y="11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106"/>
                    <a:pt x="361" y="106"/>
                    <a:pt x="361" y="106"/>
                  </a:cubicBezTo>
                  <a:cubicBezTo>
                    <a:pt x="361" y="97"/>
                    <a:pt x="370" y="93"/>
                    <a:pt x="370" y="84"/>
                  </a:cubicBezTo>
                  <a:cubicBezTo>
                    <a:pt x="370" y="72"/>
                    <a:pt x="352" y="7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52" y="50"/>
                    <a:pt x="371" y="41"/>
                    <a:pt x="378" y="36"/>
                  </a:cubicBezTo>
                  <a:cubicBezTo>
                    <a:pt x="376" y="36"/>
                    <a:pt x="365" y="34"/>
                    <a:pt x="361" y="34"/>
                  </a:cubicBezTo>
                  <a:cubicBezTo>
                    <a:pt x="361" y="30"/>
                    <a:pt x="357" y="30"/>
                    <a:pt x="352" y="26"/>
                  </a:cubicBezTo>
                  <a:cubicBezTo>
                    <a:pt x="364" y="21"/>
                    <a:pt x="368" y="26"/>
                    <a:pt x="373" y="13"/>
                  </a:cubicBezTo>
                  <a:cubicBezTo>
                    <a:pt x="368" y="11"/>
                    <a:pt x="357" y="4"/>
                    <a:pt x="354" y="4"/>
                  </a:cubicBezTo>
                  <a:cubicBezTo>
                    <a:pt x="350" y="4"/>
                    <a:pt x="348" y="8"/>
                    <a:pt x="346" y="12"/>
                  </a:cubicBezTo>
                  <a:cubicBezTo>
                    <a:pt x="340" y="12"/>
                    <a:pt x="342" y="7"/>
                    <a:pt x="34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4"/>
            <p:cNvSpPr>
              <a:spLocks/>
            </p:cNvSpPr>
            <p:nvPr/>
          </p:nvSpPr>
          <p:spPr bwMode="auto">
            <a:xfrm>
              <a:off x="4137" y="-497"/>
              <a:ext cx="6053" cy="2251"/>
            </a:xfrm>
            <a:custGeom>
              <a:avLst/>
              <a:gdLst>
                <a:gd name="T0" fmla="*/ 991 w 2561"/>
                <a:gd name="T1" fmla="*/ 116 h 952"/>
                <a:gd name="T2" fmla="*/ 843 w 2561"/>
                <a:gd name="T3" fmla="*/ 178 h 952"/>
                <a:gd name="T4" fmla="*/ 771 w 2561"/>
                <a:gd name="T5" fmla="*/ 145 h 952"/>
                <a:gd name="T6" fmla="*/ 621 w 2561"/>
                <a:gd name="T7" fmla="*/ 232 h 952"/>
                <a:gd name="T8" fmla="*/ 497 w 2561"/>
                <a:gd name="T9" fmla="*/ 259 h 952"/>
                <a:gd name="T10" fmla="*/ 353 w 2561"/>
                <a:gd name="T11" fmla="*/ 325 h 952"/>
                <a:gd name="T12" fmla="*/ 256 w 2561"/>
                <a:gd name="T13" fmla="*/ 375 h 952"/>
                <a:gd name="T14" fmla="*/ 174 w 2561"/>
                <a:gd name="T15" fmla="*/ 235 h 952"/>
                <a:gd name="T16" fmla="*/ 152 w 2561"/>
                <a:gd name="T17" fmla="*/ 283 h 952"/>
                <a:gd name="T18" fmla="*/ 148 w 2561"/>
                <a:gd name="T19" fmla="*/ 347 h 952"/>
                <a:gd name="T20" fmla="*/ 174 w 2561"/>
                <a:gd name="T21" fmla="*/ 403 h 952"/>
                <a:gd name="T22" fmla="*/ 84 w 2561"/>
                <a:gd name="T23" fmla="*/ 481 h 952"/>
                <a:gd name="T24" fmla="*/ 0 w 2561"/>
                <a:gd name="T25" fmla="*/ 594 h 952"/>
                <a:gd name="T26" fmla="*/ 19 w 2561"/>
                <a:gd name="T27" fmla="*/ 592 h 952"/>
                <a:gd name="T28" fmla="*/ 19 w 2561"/>
                <a:gd name="T29" fmla="*/ 592 h 952"/>
                <a:gd name="T30" fmla="*/ 65 w 2561"/>
                <a:gd name="T31" fmla="*/ 668 h 952"/>
                <a:gd name="T32" fmla="*/ 68 w 2561"/>
                <a:gd name="T33" fmla="*/ 722 h 952"/>
                <a:gd name="T34" fmla="*/ 147 w 2561"/>
                <a:gd name="T35" fmla="*/ 768 h 952"/>
                <a:gd name="T36" fmla="*/ 279 w 2561"/>
                <a:gd name="T37" fmla="*/ 740 h 952"/>
                <a:gd name="T38" fmla="*/ 340 w 2561"/>
                <a:gd name="T39" fmla="*/ 840 h 952"/>
                <a:gd name="T40" fmla="*/ 340 w 2561"/>
                <a:gd name="T41" fmla="*/ 840 h 952"/>
                <a:gd name="T42" fmla="*/ 427 w 2561"/>
                <a:gd name="T43" fmla="*/ 875 h 952"/>
                <a:gd name="T44" fmla="*/ 453 w 2561"/>
                <a:gd name="T45" fmla="*/ 863 h 952"/>
                <a:gd name="T46" fmla="*/ 478 w 2561"/>
                <a:gd name="T47" fmla="*/ 742 h 952"/>
                <a:gd name="T48" fmla="*/ 469 w 2561"/>
                <a:gd name="T49" fmla="*/ 801 h 952"/>
                <a:gd name="T50" fmla="*/ 512 w 2561"/>
                <a:gd name="T51" fmla="*/ 894 h 952"/>
                <a:gd name="T52" fmla="*/ 588 w 2561"/>
                <a:gd name="T53" fmla="*/ 908 h 952"/>
                <a:gd name="T54" fmla="*/ 632 w 2561"/>
                <a:gd name="T55" fmla="*/ 947 h 952"/>
                <a:gd name="T56" fmla="*/ 702 w 2561"/>
                <a:gd name="T57" fmla="*/ 914 h 952"/>
                <a:gd name="T58" fmla="*/ 715 w 2561"/>
                <a:gd name="T59" fmla="*/ 917 h 952"/>
                <a:gd name="T60" fmla="*/ 752 w 2561"/>
                <a:gd name="T61" fmla="*/ 909 h 952"/>
                <a:gd name="T62" fmla="*/ 772 w 2561"/>
                <a:gd name="T63" fmla="*/ 896 h 952"/>
                <a:gd name="T64" fmla="*/ 828 w 2561"/>
                <a:gd name="T65" fmla="*/ 916 h 952"/>
                <a:gd name="T66" fmla="*/ 831 w 2561"/>
                <a:gd name="T67" fmla="*/ 861 h 952"/>
                <a:gd name="T68" fmla="*/ 957 w 2561"/>
                <a:gd name="T69" fmla="*/ 742 h 952"/>
                <a:gd name="T70" fmla="*/ 967 w 2561"/>
                <a:gd name="T71" fmla="*/ 743 h 952"/>
                <a:gd name="T72" fmla="*/ 992 w 2561"/>
                <a:gd name="T73" fmla="*/ 710 h 952"/>
                <a:gd name="T74" fmla="*/ 1235 w 2561"/>
                <a:gd name="T75" fmla="*/ 652 h 952"/>
                <a:gd name="T76" fmla="*/ 1258 w 2561"/>
                <a:gd name="T77" fmla="*/ 673 h 952"/>
                <a:gd name="T78" fmla="*/ 1359 w 2561"/>
                <a:gd name="T79" fmla="*/ 694 h 952"/>
                <a:gd name="T80" fmla="*/ 1441 w 2561"/>
                <a:gd name="T81" fmla="*/ 677 h 952"/>
                <a:gd name="T82" fmla="*/ 1478 w 2561"/>
                <a:gd name="T83" fmla="*/ 684 h 952"/>
                <a:gd name="T84" fmla="*/ 1660 w 2561"/>
                <a:gd name="T85" fmla="*/ 700 h 952"/>
                <a:gd name="T86" fmla="*/ 1675 w 2561"/>
                <a:gd name="T87" fmla="*/ 782 h 952"/>
                <a:gd name="T88" fmla="*/ 1813 w 2561"/>
                <a:gd name="T89" fmla="*/ 700 h 952"/>
                <a:gd name="T90" fmla="*/ 1748 w 2561"/>
                <a:gd name="T91" fmla="*/ 581 h 952"/>
                <a:gd name="T92" fmla="*/ 2083 w 2561"/>
                <a:gd name="T93" fmla="*/ 433 h 952"/>
                <a:gd name="T94" fmla="*/ 2151 w 2561"/>
                <a:gd name="T95" fmla="*/ 452 h 952"/>
                <a:gd name="T96" fmla="*/ 2128 w 2561"/>
                <a:gd name="T97" fmla="*/ 573 h 952"/>
                <a:gd name="T98" fmla="*/ 2381 w 2561"/>
                <a:gd name="T99" fmla="*/ 375 h 952"/>
                <a:gd name="T100" fmla="*/ 2450 w 2561"/>
                <a:gd name="T101" fmla="*/ 272 h 952"/>
                <a:gd name="T102" fmla="*/ 2231 w 2561"/>
                <a:gd name="T103" fmla="*/ 233 h 952"/>
                <a:gd name="T104" fmla="*/ 1853 w 2561"/>
                <a:gd name="T105" fmla="*/ 145 h 952"/>
                <a:gd name="T106" fmla="*/ 1573 w 2561"/>
                <a:gd name="T107" fmla="*/ 116 h 952"/>
                <a:gd name="T108" fmla="*/ 1320 w 2561"/>
                <a:gd name="T109" fmla="*/ 124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61" h="952">
                  <a:moveTo>
                    <a:pt x="1270" y="0"/>
                  </a:moveTo>
                  <a:cubicBezTo>
                    <a:pt x="1242" y="0"/>
                    <a:pt x="1231" y="21"/>
                    <a:pt x="1217" y="32"/>
                  </a:cubicBezTo>
                  <a:cubicBezTo>
                    <a:pt x="1210" y="37"/>
                    <a:pt x="1174" y="53"/>
                    <a:pt x="1155" y="53"/>
                  </a:cubicBezTo>
                  <a:cubicBezTo>
                    <a:pt x="1147" y="53"/>
                    <a:pt x="1142" y="50"/>
                    <a:pt x="1144" y="42"/>
                  </a:cubicBezTo>
                  <a:cubicBezTo>
                    <a:pt x="1127" y="48"/>
                    <a:pt x="1052" y="53"/>
                    <a:pt x="1014" y="87"/>
                  </a:cubicBezTo>
                  <a:cubicBezTo>
                    <a:pt x="1006" y="95"/>
                    <a:pt x="1003" y="116"/>
                    <a:pt x="991" y="116"/>
                  </a:cubicBezTo>
                  <a:cubicBezTo>
                    <a:pt x="986" y="116"/>
                    <a:pt x="976" y="116"/>
                    <a:pt x="966" y="116"/>
                  </a:cubicBezTo>
                  <a:cubicBezTo>
                    <a:pt x="940" y="116"/>
                    <a:pt x="908" y="119"/>
                    <a:pt x="908" y="140"/>
                  </a:cubicBezTo>
                  <a:cubicBezTo>
                    <a:pt x="908" y="146"/>
                    <a:pt x="914" y="153"/>
                    <a:pt x="916" y="161"/>
                  </a:cubicBezTo>
                  <a:cubicBezTo>
                    <a:pt x="912" y="164"/>
                    <a:pt x="909" y="165"/>
                    <a:pt x="905" y="165"/>
                  </a:cubicBezTo>
                  <a:cubicBezTo>
                    <a:pt x="898" y="165"/>
                    <a:pt x="888" y="161"/>
                    <a:pt x="863" y="161"/>
                  </a:cubicBezTo>
                  <a:cubicBezTo>
                    <a:pt x="854" y="174"/>
                    <a:pt x="848" y="178"/>
                    <a:pt x="843" y="178"/>
                  </a:cubicBezTo>
                  <a:cubicBezTo>
                    <a:pt x="833" y="178"/>
                    <a:pt x="833" y="152"/>
                    <a:pt x="827" y="145"/>
                  </a:cubicBezTo>
                  <a:cubicBezTo>
                    <a:pt x="825" y="162"/>
                    <a:pt x="814" y="170"/>
                    <a:pt x="800" y="177"/>
                  </a:cubicBezTo>
                  <a:cubicBezTo>
                    <a:pt x="804" y="192"/>
                    <a:pt x="827" y="207"/>
                    <a:pt x="810" y="225"/>
                  </a:cubicBezTo>
                  <a:cubicBezTo>
                    <a:pt x="799" y="237"/>
                    <a:pt x="832" y="276"/>
                    <a:pt x="815" y="276"/>
                  </a:cubicBezTo>
                  <a:cubicBezTo>
                    <a:pt x="793" y="276"/>
                    <a:pt x="787" y="196"/>
                    <a:pt x="787" y="180"/>
                  </a:cubicBezTo>
                  <a:cubicBezTo>
                    <a:pt x="787" y="162"/>
                    <a:pt x="816" y="154"/>
                    <a:pt x="771" y="145"/>
                  </a:cubicBezTo>
                  <a:cubicBezTo>
                    <a:pt x="770" y="145"/>
                    <a:pt x="768" y="145"/>
                    <a:pt x="767" y="145"/>
                  </a:cubicBezTo>
                  <a:cubicBezTo>
                    <a:pt x="743" y="145"/>
                    <a:pt x="705" y="179"/>
                    <a:pt x="705" y="198"/>
                  </a:cubicBezTo>
                  <a:cubicBezTo>
                    <a:pt x="705" y="222"/>
                    <a:pt x="716" y="238"/>
                    <a:pt x="729" y="251"/>
                  </a:cubicBezTo>
                  <a:cubicBezTo>
                    <a:pt x="737" y="265"/>
                    <a:pt x="737" y="270"/>
                    <a:pt x="732" y="270"/>
                  </a:cubicBezTo>
                  <a:cubicBezTo>
                    <a:pt x="719" y="270"/>
                    <a:pt x="680" y="244"/>
                    <a:pt x="662" y="239"/>
                  </a:cubicBezTo>
                  <a:cubicBezTo>
                    <a:pt x="642" y="234"/>
                    <a:pt x="629" y="232"/>
                    <a:pt x="621" y="232"/>
                  </a:cubicBezTo>
                  <a:cubicBezTo>
                    <a:pt x="600" y="232"/>
                    <a:pt x="613" y="246"/>
                    <a:pt x="612" y="248"/>
                  </a:cubicBezTo>
                  <a:cubicBezTo>
                    <a:pt x="612" y="264"/>
                    <a:pt x="608" y="269"/>
                    <a:pt x="604" y="269"/>
                  </a:cubicBezTo>
                  <a:cubicBezTo>
                    <a:pt x="598" y="269"/>
                    <a:pt x="589" y="256"/>
                    <a:pt x="583" y="256"/>
                  </a:cubicBezTo>
                  <a:cubicBezTo>
                    <a:pt x="570" y="256"/>
                    <a:pt x="547" y="270"/>
                    <a:pt x="525" y="270"/>
                  </a:cubicBezTo>
                  <a:cubicBezTo>
                    <a:pt x="520" y="270"/>
                    <a:pt x="514" y="269"/>
                    <a:pt x="509" y="267"/>
                  </a:cubicBezTo>
                  <a:cubicBezTo>
                    <a:pt x="507" y="261"/>
                    <a:pt x="503" y="259"/>
                    <a:pt x="497" y="259"/>
                  </a:cubicBezTo>
                  <a:cubicBezTo>
                    <a:pt x="471" y="259"/>
                    <a:pt x="415" y="306"/>
                    <a:pt x="399" y="306"/>
                  </a:cubicBezTo>
                  <a:cubicBezTo>
                    <a:pt x="392" y="306"/>
                    <a:pt x="383" y="302"/>
                    <a:pt x="385" y="296"/>
                  </a:cubicBezTo>
                  <a:cubicBezTo>
                    <a:pt x="390" y="283"/>
                    <a:pt x="388" y="261"/>
                    <a:pt x="380" y="261"/>
                  </a:cubicBezTo>
                  <a:cubicBezTo>
                    <a:pt x="375" y="261"/>
                    <a:pt x="368" y="271"/>
                    <a:pt x="359" y="299"/>
                  </a:cubicBezTo>
                  <a:cubicBezTo>
                    <a:pt x="358" y="303"/>
                    <a:pt x="367" y="305"/>
                    <a:pt x="367" y="314"/>
                  </a:cubicBezTo>
                  <a:cubicBezTo>
                    <a:pt x="367" y="323"/>
                    <a:pt x="361" y="325"/>
                    <a:pt x="353" y="325"/>
                  </a:cubicBezTo>
                  <a:cubicBezTo>
                    <a:pt x="350" y="325"/>
                    <a:pt x="347" y="325"/>
                    <a:pt x="344" y="324"/>
                  </a:cubicBezTo>
                  <a:cubicBezTo>
                    <a:pt x="340" y="324"/>
                    <a:pt x="337" y="324"/>
                    <a:pt x="334" y="324"/>
                  </a:cubicBezTo>
                  <a:cubicBezTo>
                    <a:pt x="330" y="324"/>
                    <a:pt x="327" y="324"/>
                    <a:pt x="325" y="325"/>
                  </a:cubicBezTo>
                  <a:cubicBezTo>
                    <a:pt x="313" y="329"/>
                    <a:pt x="315" y="361"/>
                    <a:pt x="286" y="361"/>
                  </a:cubicBezTo>
                  <a:cubicBezTo>
                    <a:pt x="278" y="361"/>
                    <a:pt x="268" y="359"/>
                    <a:pt x="256" y="354"/>
                  </a:cubicBezTo>
                  <a:cubicBezTo>
                    <a:pt x="256" y="375"/>
                    <a:pt x="256" y="375"/>
                    <a:pt x="256" y="375"/>
                  </a:cubicBezTo>
                  <a:cubicBezTo>
                    <a:pt x="226" y="372"/>
                    <a:pt x="230" y="340"/>
                    <a:pt x="219" y="325"/>
                  </a:cubicBezTo>
                  <a:cubicBezTo>
                    <a:pt x="224" y="325"/>
                    <a:pt x="228" y="325"/>
                    <a:pt x="231" y="325"/>
                  </a:cubicBezTo>
                  <a:cubicBezTo>
                    <a:pt x="247" y="325"/>
                    <a:pt x="258" y="325"/>
                    <a:pt x="276" y="330"/>
                  </a:cubicBezTo>
                  <a:cubicBezTo>
                    <a:pt x="279" y="331"/>
                    <a:pt x="282" y="331"/>
                    <a:pt x="285" y="331"/>
                  </a:cubicBezTo>
                  <a:cubicBezTo>
                    <a:pt x="315" y="331"/>
                    <a:pt x="356" y="298"/>
                    <a:pt x="274" y="272"/>
                  </a:cubicBezTo>
                  <a:cubicBezTo>
                    <a:pt x="249" y="264"/>
                    <a:pt x="192" y="235"/>
                    <a:pt x="174" y="235"/>
                  </a:cubicBezTo>
                  <a:cubicBezTo>
                    <a:pt x="173" y="235"/>
                    <a:pt x="172" y="234"/>
                    <a:pt x="168" y="234"/>
                  </a:cubicBezTo>
                  <a:cubicBezTo>
                    <a:pt x="166" y="234"/>
                    <a:pt x="163" y="234"/>
                    <a:pt x="160" y="235"/>
                  </a:cubicBezTo>
                  <a:cubicBezTo>
                    <a:pt x="160" y="235"/>
                    <a:pt x="160" y="235"/>
                    <a:pt x="160" y="235"/>
                  </a:cubicBezTo>
                  <a:cubicBezTo>
                    <a:pt x="153" y="240"/>
                    <a:pt x="134" y="249"/>
                    <a:pt x="134" y="262"/>
                  </a:cubicBezTo>
                  <a:cubicBezTo>
                    <a:pt x="134" y="262"/>
                    <a:pt x="134" y="262"/>
                    <a:pt x="134" y="262"/>
                  </a:cubicBezTo>
                  <a:cubicBezTo>
                    <a:pt x="134" y="272"/>
                    <a:pt x="152" y="271"/>
                    <a:pt x="152" y="283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2" y="292"/>
                    <a:pt x="143" y="296"/>
                    <a:pt x="143" y="305"/>
                  </a:cubicBezTo>
                  <a:cubicBezTo>
                    <a:pt x="143" y="305"/>
                    <a:pt x="143" y="305"/>
                    <a:pt x="143" y="305"/>
                  </a:cubicBezTo>
                  <a:cubicBezTo>
                    <a:pt x="143" y="315"/>
                    <a:pt x="153" y="321"/>
                    <a:pt x="153" y="331"/>
                  </a:cubicBezTo>
                  <a:cubicBezTo>
                    <a:pt x="153" y="331"/>
                    <a:pt x="153" y="331"/>
                    <a:pt x="153" y="331"/>
                  </a:cubicBezTo>
                  <a:cubicBezTo>
                    <a:pt x="153" y="338"/>
                    <a:pt x="148" y="341"/>
                    <a:pt x="148" y="347"/>
                  </a:cubicBezTo>
                  <a:cubicBezTo>
                    <a:pt x="148" y="347"/>
                    <a:pt x="148" y="347"/>
                    <a:pt x="148" y="347"/>
                  </a:cubicBezTo>
                  <a:cubicBezTo>
                    <a:pt x="148" y="359"/>
                    <a:pt x="164" y="362"/>
                    <a:pt x="164" y="373"/>
                  </a:cubicBezTo>
                  <a:cubicBezTo>
                    <a:pt x="164" y="373"/>
                    <a:pt x="164" y="373"/>
                    <a:pt x="164" y="373"/>
                  </a:cubicBezTo>
                  <a:cubicBezTo>
                    <a:pt x="164" y="377"/>
                    <a:pt x="159" y="379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62" y="389"/>
                    <a:pt x="174" y="391"/>
                    <a:pt x="174" y="403"/>
                  </a:cubicBezTo>
                  <a:cubicBezTo>
                    <a:pt x="174" y="403"/>
                    <a:pt x="174" y="403"/>
                    <a:pt x="174" y="403"/>
                  </a:cubicBezTo>
                  <a:cubicBezTo>
                    <a:pt x="174" y="420"/>
                    <a:pt x="138" y="439"/>
                    <a:pt x="127" y="454"/>
                  </a:cubicBezTo>
                  <a:cubicBezTo>
                    <a:pt x="127" y="454"/>
                    <a:pt x="127" y="454"/>
                    <a:pt x="127" y="454"/>
                  </a:cubicBezTo>
                  <a:cubicBezTo>
                    <a:pt x="131" y="460"/>
                    <a:pt x="136" y="463"/>
                    <a:pt x="140" y="473"/>
                  </a:cubicBezTo>
                  <a:cubicBezTo>
                    <a:pt x="134" y="477"/>
                    <a:pt x="118" y="484"/>
                    <a:pt x="111" y="484"/>
                  </a:cubicBezTo>
                  <a:cubicBezTo>
                    <a:pt x="102" y="484"/>
                    <a:pt x="96" y="481"/>
                    <a:pt x="84" y="481"/>
                  </a:cubicBezTo>
                  <a:cubicBezTo>
                    <a:pt x="73" y="481"/>
                    <a:pt x="46" y="491"/>
                    <a:pt x="54" y="499"/>
                  </a:cubicBezTo>
                  <a:cubicBezTo>
                    <a:pt x="81" y="524"/>
                    <a:pt x="67" y="533"/>
                    <a:pt x="61" y="533"/>
                  </a:cubicBezTo>
                  <a:cubicBezTo>
                    <a:pt x="50" y="533"/>
                    <a:pt x="49" y="520"/>
                    <a:pt x="40" y="520"/>
                  </a:cubicBezTo>
                  <a:cubicBezTo>
                    <a:pt x="30" y="520"/>
                    <a:pt x="18" y="545"/>
                    <a:pt x="18" y="557"/>
                  </a:cubicBezTo>
                  <a:cubicBezTo>
                    <a:pt x="18" y="578"/>
                    <a:pt x="2" y="575"/>
                    <a:pt x="0" y="593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2" y="593"/>
                    <a:pt x="4" y="593"/>
                    <a:pt x="6" y="593"/>
                  </a:cubicBezTo>
                  <a:cubicBezTo>
                    <a:pt x="11" y="592"/>
                    <a:pt x="15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19" y="592"/>
                    <a:pt x="19" y="592"/>
                    <a:pt x="19" y="592"/>
                  </a:cubicBezTo>
                  <a:cubicBezTo>
                    <a:pt x="29" y="592"/>
                    <a:pt x="36" y="591"/>
                    <a:pt x="46" y="591"/>
                  </a:cubicBezTo>
                  <a:cubicBezTo>
                    <a:pt x="58" y="591"/>
                    <a:pt x="63" y="611"/>
                    <a:pt x="63" y="623"/>
                  </a:cubicBezTo>
                  <a:cubicBezTo>
                    <a:pt x="63" y="623"/>
                    <a:pt x="63" y="623"/>
                    <a:pt x="63" y="623"/>
                  </a:cubicBezTo>
                  <a:cubicBezTo>
                    <a:pt x="63" y="630"/>
                    <a:pt x="55" y="633"/>
                    <a:pt x="55" y="640"/>
                  </a:cubicBezTo>
                  <a:cubicBezTo>
                    <a:pt x="55" y="640"/>
                    <a:pt x="55" y="640"/>
                    <a:pt x="55" y="640"/>
                  </a:cubicBezTo>
                  <a:cubicBezTo>
                    <a:pt x="55" y="651"/>
                    <a:pt x="65" y="658"/>
                    <a:pt x="65" y="668"/>
                  </a:cubicBezTo>
                  <a:cubicBezTo>
                    <a:pt x="65" y="668"/>
                    <a:pt x="65" y="668"/>
                    <a:pt x="65" y="668"/>
                  </a:cubicBezTo>
                  <a:cubicBezTo>
                    <a:pt x="65" y="674"/>
                    <a:pt x="55" y="677"/>
                    <a:pt x="53" y="680"/>
                  </a:cubicBezTo>
                  <a:cubicBezTo>
                    <a:pt x="47" y="689"/>
                    <a:pt x="45" y="698"/>
                    <a:pt x="45" y="710"/>
                  </a:cubicBezTo>
                  <a:cubicBezTo>
                    <a:pt x="45" y="710"/>
                    <a:pt x="45" y="710"/>
                    <a:pt x="45" y="710"/>
                  </a:cubicBezTo>
                  <a:cubicBezTo>
                    <a:pt x="45" y="721"/>
                    <a:pt x="50" y="722"/>
                    <a:pt x="57" y="722"/>
                  </a:cubicBezTo>
                  <a:cubicBezTo>
                    <a:pt x="60" y="722"/>
                    <a:pt x="64" y="722"/>
                    <a:pt x="68" y="722"/>
                  </a:cubicBezTo>
                  <a:cubicBezTo>
                    <a:pt x="84" y="722"/>
                    <a:pt x="92" y="715"/>
                    <a:pt x="105" y="715"/>
                  </a:cubicBezTo>
                  <a:cubicBezTo>
                    <a:pt x="119" y="715"/>
                    <a:pt x="116" y="743"/>
                    <a:pt x="129" y="743"/>
                  </a:cubicBezTo>
                  <a:cubicBezTo>
                    <a:pt x="129" y="764"/>
                    <a:pt x="129" y="764"/>
                    <a:pt x="129" y="764"/>
                  </a:cubicBezTo>
                  <a:cubicBezTo>
                    <a:pt x="129" y="766"/>
                    <a:pt x="131" y="767"/>
                    <a:pt x="132" y="768"/>
                  </a:cubicBezTo>
                  <a:cubicBezTo>
                    <a:pt x="135" y="771"/>
                    <a:pt x="135" y="771"/>
                    <a:pt x="135" y="771"/>
                  </a:cubicBezTo>
                  <a:cubicBezTo>
                    <a:pt x="137" y="771"/>
                    <a:pt x="144" y="768"/>
                    <a:pt x="147" y="768"/>
                  </a:cubicBezTo>
                  <a:cubicBezTo>
                    <a:pt x="159" y="765"/>
                    <a:pt x="160" y="751"/>
                    <a:pt x="172" y="751"/>
                  </a:cubicBezTo>
                  <a:cubicBezTo>
                    <a:pt x="181" y="751"/>
                    <a:pt x="205" y="791"/>
                    <a:pt x="213" y="791"/>
                  </a:cubicBezTo>
                  <a:cubicBezTo>
                    <a:pt x="220" y="791"/>
                    <a:pt x="245" y="779"/>
                    <a:pt x="250" y="774"/>
                  </a:cubicBezTo>
                  <a:cubicBezTo>
                    <a:pt x="249" y="774"/>
                    <a:pt x="235" y="772"/>
                    <a:pt x="235" y="772"/>
                  </a:cubicBezTo>
                  <a:cubicBezTo>
                    <a:pt x="233" y="772"/>
                    <a:pt x="226" y="771"/>
                    <a:pt x="226" y="764"/>
                  </a:cubicBezTo>
                  <a:cubicBezTo>
                    <a:pt x="226" y="760"/>
                    <a:pt x="264" y="746"/>
                    <a:pt x="279" y="740"/>
                  </a:cubicBezTo>
                  <a:cubicBezTo>
                    <a:pt x="279" y="740"/>
                    <a:pt x="272" y="748"/>
                    <a:pt x="269" y="749"/>
                  </a:cubicBezTo>
                  <a:cubicBezTo>
                    <a:pt x="270" y="753"/>
                    <a:pt x="284" y="767"/>
                    <a:pt x="253" y="775"/>
                  </a:cubicBezTo>
                  <a:cubicBezTo>
                    <a:pt x="267" y="806"/>
                    <a:pt x="327" y="801"/>
                    <a:pt x="327" y="842"/>
                  </a:cubicBezTo>
                  <a:cubicBezTo>
                    <a:pt x="329" y="842"/>
                    <a:pt x="329" y="842"/>
                    <a:pt x="329" y="842"/>
                  </a:cubicBezTo>
                  <a:cubicBezTo>
                    <a:pt x="332" y="841"/>
                    <a:pt x="336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40" y="840"/>
                    <a:pt x="340" y="840"/>
                    <a:pt x="340" y="840"/>
                  </a:cubicBezTo>
                  <a:cubicBezTo>
                    <a:pt x="357" y="840"/>
                    <a:pt x="356" y="850"/>
                    <a:pt x="362" y="861"/>
                  </a:cubicBezTo>
                  <a:cubicBezTo>
                    <a:pt x="363" y="863"/>
                    <a:pt x="373" y="869"/>
                    <a:pt x="374" y="869"/>
                  </a:cubicBezTo>
                  <a:cubicBezTo>
                    <a:pt x="384" y="872"/>
                    <a:pt x="386" y="888"/>
                    <a:pt x="401" y="888"/>
                  </a:cubicBezTo>
                  <a:cubicBezTo>
                    <a:pt x="412" y="888"/>
                    <a:pt x="412" y="879"/>
                    <a:pt x="420" y="876"/>
                  </a:cubicBezTo>
                  <a:cubicBezTo>
                    <a:pt x="424" y="875"/>
                    <a:pt x="423" y="875"/>
                    <a:pt x="427" y="875"/>
                  </a:cubicBezTo>
                  <a:cubicBezTo>
                    <a:pt x="429" y="878"/>
                    <a:pt x="429" y="882"/>
                    <a:pt x="431" y="884"/>
                  </a:cubicBezTo>
                  <a:cubicBezTo>
                    <a:pt x="431" y="884"/>
                    <a:pt x="431" y="884"/>
                    <a:pt x="431" y="884"/>
                  </a:cubicBezTo>
                  <a:cubicBezTo>
                    <a:pt x="431" y="884"/>
                    <a:pt x="431" y="885"/>
                    <a:pt x="431" y="885"/>
                  </a:cubicBezTo>
                  <a:cubicBezTo>
                    <a:pt x="431" y="886"/>
                    <a:pt x="431" y="887"/>
                    <a:pt x="431" y="887"/>
                  </a:cubicBezTo>
                  <a:cubicBezTo>
                    <a:pt x="438" y="888"/>
                    <a:pt x="438" y="888"/>
                    <a:pt x="438" y="888"/>
                  </a:cubicBezTo>
                  <a:cubicBezTo>
                    <a:pt x="445" y="880"/>
                    <a:pt x="445" y="867"/>
                    <a:pt x="453" y="863"/>
                  </a:cubicBezTo>
                  <a:cubicBezTo>
                    <a:pt x="439" y="855"/>
                    <a:pt x="417" y="823"/>
                    <a:pt x="417" y="805"/>
                  </a:cubicBezTo>
                  <a:cubicBezTo>
                    <a:pt x="417" y="800"/>
                    <a:pt x="405" y="792"/>
                    <a:pt x="405" y="784"/>
                  </a:cubicBezTo>
                  <a:cubicBezTo>
                    <a:pt x="405" y="782"/>
                    <a:pt x="415" y="762"/>
                    <a:pt x="418" y="759"/>
                  </a:cubicBezTo>
                  <a:cubicBezTo>
                    <a:pt x="418" y="759"/>
                    <a:pt x="419" y="759"/>
                    <a:pt x="419" y="759"/>
                  </a:cubicBezTo>
                  <a:cubicBezTo>
                    <a:pt x="423" y="759"/>
                    <a:pt x="437" y="751"/>
                    <a:pt x="438" y="751"/>
                  </a:cubicBezTo>
                  <a:cubicBezTo>
                    <a:pt x="452" y="746"/>
                    <a:pt x="460" y="742"/>
                    <a:pt x="478" y="742"/>
                  </a:cubicBezTo>
                  <a:cubicBezTo>
                    <a:pt x="506" y="742"/>
                    <a:pt x="511" y="756"/>
                    <a:pt x="522" y="772"/>
                  </a:cubicBezTo>
                  <a:cubicBezTo>
                    <a:pt x="519" y="774"/>
                    <a:pt x="516" y="775"/>
                    <a:pt x="512" y="775"/>
                  </a:cubicBezTo>
                  <a:cubicBezTo>
                    <a:pt x="506" y="775"/>
                    <a:pt x="500" y="772"/>
                    <a:pt x="494" y="772"/>
                  </a:cubicBezTo>
                  <a:cubicBezTo>
                    <a:pt x="480" y="772"/>
                    <a:pt x="459" y="785"/>
                    <a:pt x="457" y="785"/>
                  </a:cubicBezTo>
                  <a:cubicBezTo>
                    <a:pt x="457" y="785"/>
                    <a:pt x="457" y="785"/>
                    <a:pt x="457" y="785"/>
                  </a:cubicBezTo>
                  <a:cubicBezTo>
                    <a:pt x="457" y="796"/>
                    <a:pt x="466" y="795"/>
                    <a:pt x="469" y="801"/>
                  </a:cubicBezTo>
                  <a:cubicBezTo>
                    <a:pt x="479" y="819"/>
                    <a:pt x="493" y="825"/>
                    <a:pt x="493" y="846"/>
                  </a:cubicBezTo>
                  <a:cubicBezTo>
                    <a:pt x="497" y="844"/>
                    <a:pt x="507" y="839"/>
                    <a:pt x="511" y="838"/>
                  </a:cubicBezTo>
                  <a:cubicBezTo>
                    <a:pt x="512" y="846"/>
                    <a:pt x="520" y="850"/>
                    <a:pt x="520" y="858"/>
                  </a:cubicBezTo>
                  <a:cubicBezTo>
                    <a:pt x="504" y="858"/>
                    <a:pt x="504" y="858"/>
                    <a:pt x="504" y="858"/>
                  </a:cubicBezTo>
                  <a:cubicBezTo>
                    <a:pt x="499" y="858"/>
                    <a:pt x="495" y="863"/>
                    <a:pt x="494" y="871"/>
                  </a:cubicBezTo>
                  <a:cubicBezTo>
                    <a:pt x="505" y="873"/>
                    <a:pt x="512" y="883"/>
                    <a:pt x="512" y="894"/>
                  </a:cubicBezTo>
                  <a:cubicBezTo>
                    <a:pt x="512" y="899"/>
                    <a:pt x="508" y="901"/>
                    <a:pt x="508" y="906"/>
                  </a:cubicBezTo>
                  <a:cubicBezTo>
                    <a:pt x="508" y="910"/>
                    <a:pt x="513" y="916"/>
                    <a:pt x="514" y="917"/>
                  </a:cubicBezTo>
                  <a:cubicBezTo>
                    <a:pt x="514" y="912"/>
                    <a:pt x="520" y="912"/>
                    <a:pt x="525" y="910"/>
                  </a:cubicBezTo>
                  <a:cubicBezTo>
                    <a:pt x="531" y="908"/>
                    <a:pt x="529" y="906"/>
                    <a:pt x="535" y="904"/>
                  </a:cubicBezTo>
                  <a:cubicBezTo>
                    <a:pt x="545" y="900"/>
                    <a:pt x="551" y="903"/>
                    <a:pt x="559" y="897"/>
                  </a:cubicBezTo>
                  <a:cubicBezTo>
                    <a:pt x="570" y="904"/>
                    <a:pt x="577" y="904"/>
                    <a:pt x="588" y="908"/>
                  </a:cubicBezTo>
                  <a:cubicBezTo>
                    <a:pt x="601" y="912"/>
                    <a:pt x="605" y="924"/>
                    <a:pt x="620" y="924"/>
                  </a:cubicBezTo>
                  <a:cubicBezTo>
                    <a:pt x="621" y="927"/>
                    <a:pt x="624" y="928"/>
                    <a:pt x="625" y="930"/>
                  </a:cubicBezTo>
                  <a:cubicBezTo>
                    <a:pt x="625" y="930"/>
                    <a:pt x="625" y="930"/>
                    <a:pt x="625" y="930"/>
                  </a:cubicBezTo>
                  <a:cubicBezTo>
                    <a:pt x="626" y="933"/>
                    <a:pt x="625" y="937"/>
                    <a:pt x="626" y="941"/>
                  </a:cubicBezTo>
                  <a:cubicBezTo>
                    <a:pt x="626" y="943"/>
                    <a:pt x="626" y="946"/>
                    <a:pt x="627" y="949"/>
                  </a:cubicBezTo>
                  <a:cubicBezTo>
                    <a:pt x="629" y="947"/>
                    <a:pt x="630" y="947"/>
                    <a:pt x="632" y="947"/>
                  </a:cubicBezTo>
                  <a:cubicBezTo>
                    <a:pt x="636" y="947"/>
                    <a:pt x="639" y="952"/>
                    <a:pt x="643" y="952"/>
                  </a:cubicBezTo>
                  <a:cubicBezTo>
                    <a:pt x="649" y="952"/>
                    <a:pt x="652" y="946"/>
                    <a:pt x="655" y="943"/>
                  </a:cubicBezTo>
                  <a:cubicBezTo>
                    <a:pt x="659" y="939"/>
                    <a:pt x="666" y="939"/>
                    <a:pt x="670" y="935"/>
                  </a:cubicBezTo>
                  <a:cubicBezTo>
                    <a:pt x="679" y="926"/>
                    <a:pt x="680" y="912"/>
                    <a:pt x="693" y="912"/>
                  </a:cubicBezTo>
                  <a:cubicBezTo>
                    <a:pt x="698" y="912"/>
                    <a:pt x="697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4"/>
                    <a:pt x="702" y="914"/>
                    <a:pt x="702" y="914"/>
                  </a:cubicBezTo>
                  <a:cubicBezTo>
                    <a:pt x="702" y="917"/>
                    <a:pt x="705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08" y="918"/>
                    <a:pt x="708" y="918"/>
                    <a:pt x="708" y="918"/>
                  </a:cubicBezTo>
                  <a:cubicBezTo>
                    <a:pt x="710" y="918"/>
                    <a:pt x="713" y="917"/>
                    <a:pt x="715" y="917"/>
                  </a:cubicBezTo>
                  <a:cubicBezTo>
                    <a:pt x="716" y="917"/>
                    <a:pt x="718" y="916"/>
                    <a:pt x="719" y="916"/>
                  </a:cubicBezTo>
                  <a:cubicBezTo>
                    <a:pt x="723" y="916"/>
                    <a:pt x="724" y="922"/>
                    <a:pt x="729" y="922"/>
                  </a:cubicBezTo>
                  <a:cubicBezTo>
                    <a:pt x="739" y="922"/>
                    <a:pt x="747" y="916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1" y="909"/>
                    <a:pt x="751" y="909"/>
                    <a:pt x="751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2" y="909"/>
                    <a:pt x="752" y="909"/>
                    <a:pt x="752" y="909"/>
                  </a:cubicBezTo>
                  <a:cubicBezTo>
                    <a:pt x="753" y="909"/>
                    <a:pt x="753" y="909"/>
                    <a:pt x="753" y="909"/>
                  </a:cubicBezTo>
                  <a:cubicBezTo>
                    <a:pt x="754" y="909"/>
                    <a:pt x="754" y="909"/>
                    <a:pt x="754" y="909"/>
                  </a:cubicBezTo>
                  <a:cubicBezTo>
                    <a:pt x="759" y="909"/>
                    <a:pt x="761" y="896"/>
                    <a:pt x="772" y="896"/>
                  </a:cubicBezTo>
                  <a:cubicBezTo>
                    <a:pt x="777" y="896"/>
                    <a:pt x="777" y="901"/>
                    <a:pt x="777" y="907"/>
                  </a:cubicBezTo>
                  <a:cubicBezTo>
                    <a:pt x="777" y="908"/>
                    <a:pt x="777" y="910"/>
                    <a:pt x="777" y="912"/>
                  </a:cubicBezTo>
                  <a:cubicBezTo>
                    <a:pt x="777" y="918"/>
                    <a:pt x="778" y="924"/>
                    <a:pt x="783" y="924"/>
                  </a:cubicBezTo>
                  <a:cubicBezTo>
                    <a:pt x="796" y="924"/>
                    <a:pt x="800" y="915"/>
                    <a:pt x="810" y="915"/>
                  </a:cubicBezTo>
                  <a:cubicBezTo>
                    <a:pt x="817" y="915"/>
                    <a:pt x="821" y="915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8" y="916"/>
                    <a:pt x="828" y="916"/>
                    <a:pt x="828" y="916"/>
                  </a:cubicBezTo>
                  <a:cubicBezTo>
                    <a:pt x="829" y="914"/>
                    <a:pt x="829" y="914"/>
                    <a:pt x="829" y="914"/>
                  </a:cubicBezTo>
                  <a:cubicBezTo>
                    <a:pt x="827" y="901"/>
                    <a:pt x="824" y="898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0" y="895"/>
                    <a:pt x="810" y="895"/>
                    <a:pt x="810" y="895"/>
                  </a:cubicBezTo>
                  <a:cubicBezTo>
                    <a:pt x="812" y="885"/>
                    <a:pt x="823" y="861"/>
                    <a:pt x="831" y="861"/>
                  </a:cubicBezTo>
                  <a:cubicBezTo>
                    <a:pt x="880" y="861"/>
                    <a:pt x="913" y="835"/>
                    <a:pt x="913" y="776"/>
                  </a:cubicBezTo>
                  <a:cubicBezTo>
                    <a:pt x="913" y="776"/>
                    <a:pt x="913" y="776"/>
                    <a:pt x="913" y="776"/>
                  </a:cubicBezTo>
                  <a:cubicBezTo>
                    <a:pt x="923" y="775"/>
                    <a:pt x="929" y="770"/>
                    <a:pt x="934" y="764"/>
                  </a:cubicBezTo>
                  <a:cubicBezTo>
                    <a:pt x="943" y="754"/>
                    <a:pt x="94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7" y="742"/>
                    <a:pt x="957" y="742"/>
                  </a:cubicBezTo>
                  <a:cubicBezTo>
                    <a:pt x="957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58" y="742"/>
                    <a:pt x="958" y="742"/>
                    <a:pt x="958" y="742"/>
                  </a:cubicBezTo>
                  <a:cubicBezTo>
                    <a:pt x="962" y="742"/>
                    <a:pt x="965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67" y="743"/>
                    <a:pt x="967" y="743"/>
                    <a:pt x="967" y="743"/>
                  </a:cubicBezTo>
                  <a:cubicBezTo>
                    <a:pt x="998" y="743"/>
                    <a:pt x="985" y="718"/>
                    <a:pt x="992" y="711"/>
                  </a:cubicBezTo>
                  <a:cubicBezTo>
                    <a:pt x="992" y="711"/>
                    <a:pt x="992" y="711"/>
                    <a:pt x="992" y="711"/>
                  </a:cubicBezTo>
                  <a:cubicBezTo>
                    <a:pt x="992" y="711"/>
                    <a:pt x="992" y="711"/>
                    <a:pt x="992" y="710"/>
                  </a:cubicBezTo>
                  <a:cubicBezTo>
                    <a:pt x="992" y="710"/>
                    <a:pt x="992" y="710"/>
                    <a:pt x="992" y="710"/>
                  </a:cubicBezTo>
                  <a:cubicBezTo>
                    <a:pt x="992" y="710"/>
                    <a:pt x="992" y="710"/>
                    <a:pt x="993" y="710"/>
                  </a:cubicBezTo>
                  <a:cubicBezTo>
                    <a:pt x="1014" y="692"/>
                    <a:pt x="1046" y="691"/>
                    <a:pt x="1072" y="676"/>
                  </a:cubicBezTo>
                  <a:cubicBezTo>
                    <a:pt x="1075" y="674"/>
                    <a:pt x="1084" y="663"/>
                    <a:pt x="1093" y="663"/>
                  </a:cubicBezTo>
                  <a:cubicBezTo>
                    <a:pt x="1107" y="663"/>
                    <a:pt x="1129" y="679"/>
                    <a:pt x="1151" y="679"/>
                  </a:cubicBezTo>
                  <a:cubicBezTo>
                    <a:pt x="1180" y="679"/>
                    <a:pt x="1174" y="639"/>
                    <a:pt x="1191" y="639"/>
                  </a:cubicBezTo>
                  <a:cubicBezTo>
                    <a:pt x="1200" y="639"/>
                    <a:pt x="1232" y="644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5" y="652"/>
                    <a:pt x="1235" y="652"/>
                    <a:pt x="1235" y="652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36" y="653"/>
                    <a:pt x="1236" y="653"/>
                    <a:pt x="1236" y="653"/>
                  </a:cubicBezTo>
                  <a:cubicBezTo>
                    <a:pt x="1242" y="669"/>
                    <a:pt x="1250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58" y="673"/>
                    <a:pt x="1258" y="673"/>
                    <a:pt x="1258" y="673"/>
                  </a:cubicBezTo>
                  <a:cubicBezTo>
                    <a:pt x="1263" y="673"/>
                    <a:pt x="1268" y="671"/>
                    <a:pt x="1273" y="670"/>
                  </a:cubicBezTo>
                  <a:cubicBezTo>
                    <a:pt x="1276" y="669"/>
                    <a:pt x="1280" y="668"/>
                    <a:pt x="1283" y="668"/>
                  </a:cubicBezTo>
                  <a:cubicBezTo>
                    <a:pt x="1283" y="668"/>
                    <a:pt x="1283" y="668"/>
                    <a:pt x="1283" y="668"/>
                  </a:cubicBezTo>
                  <a:cubicBezTo>
                    <a:pt x="1316" y="668"/>
                    <a:pt x="1325" y="694"/>
                    <a:pt x="1359" y="694"/>
                  </a:cubicBezTo>
                  <a:cubicBezTo>
                    <a:pt x="1359" y="694"/>
                    <a:pt x="1359" y="694"/>
                    <a:pt x="1359" y="694"/>
                  </a:cubicBezTo>
                  <a:cubicBezTo>
                    <a:pt x="1369" y="694"/>
                    <a:pt x="1380" y="691"/>
                    <a:pt x="1392" y="688"/>
                  </a:cubicBezTo>
                  <a:cubicBezTo>
                    <a:pt x="1407" y="683"/>
                    <a:pt x="1424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1" y="677"/>
                    <a:pt x="1441" y="677"/>
                    <a:pt x="1441" y="677"/>
                  </a:cubicBezTo>
                  <a:cubicBezTo>
                    <a:pt x="1449" y="677"/>
                    <a:pt x="1457" y="678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65" y="681"/>
                    <a:pt x="1465" y="681"/>
                    <a:pt x="1465" y="681"/>
                  </a:cubicBezTo>
                  <a:cubicBezTo>
                    <a:pt x="1470" y="683"/>
                    <a:pt x="1474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478" y="684"/>
                    <a:pt x="1478" y="684"/>
                    <a:pt x="1478" y="684"/>
                  </a:cubicBezTo>
                  <a:cubicBezTo>
                    <a:pt x="1501" y="684"/>
                    <a:pt x="1502" y="651"/>
                    <a:pt x="1519" y="630"/>
                  </a:cubicBezTo>
                  <a:cubicBezTo>
                    <a:pt x="1527" y="620"/>
                    <a:pt x="1538" y="613"/>
                    <a:pt x="1557" y="613"/>
                  </a:cubicBezTo>
                  <a:cubicBezTo>
                    <a:pt x="1557" y="613"/>
                    <a:pt x="1557" y="613"/>
                    <a:pt x="1557" y="613"/>
                  </a:cubicBezTo>
                  <a:cubicBezTo>
                    <a:pt x="1604" y="613"/>
                    <a:pt x="1603" y="650"/>
                    <a:pt x="1621" y="679"/>
                  </a:cubicBezTo>
                  <a:cubicBezTo>
                    <a:pt x="1628" y="690"/>
                    <a:pt x="1651" y="691"/>
                    <a:pt x="1660" y="700"/>
                  </a:cubicBezTo>
                  <a:cubicBezTo>
                    <a:pt x="1667" y="707"/>
                    <a:pt x="1674" y="726"/>
                    <a:pt x="1689" y="726"/>
                  </a:cubicBezTo>
                  <a:cubicBezTo>
                    <a:pt x="1707" y="726"/>
                    <a:pt x="1710" y="710"/>
                    <a:pt x="1732" y="710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32" y="724"/>
                    <a:pt x="1732" y="724"/>
                    <a:pt x="1732" y="724"/>
                  </a:cubicBezTo>
                  <a:cubicBezTo>
                    <a:pt x="1720" y="735"/>
                    <a:pt x="1716" y="763"/>
                    <a:pt x="1703" y="771"/>
                  </a:cubicBezTo>
                  <a:cubicBezTo>
                    <a:pt x="1692" y="777"/>
                    <a:pt x="1675" y="779"/>
                    <a:pt x="1675" y="782"/>
                  </a:cubicBezTo>
                  <a:cubicBezTo>
                    <a:pt x="1675" y="783"/>
                    <a:pt x="1675" y="784"/>
                    <a:pt x="1676" y="784"/>
                  </a:cubicBezTo>
                  <a:cubicBezTo>
                    <a:pt x="1682" y="788"/>
                    <a:pt x="1683" y="792"/>
                    <a:pt x="1683" y="797"/>
                  </a:cubicBezTo>
                  <a:cubicBezTo>
                    <a:pt x="1683" y="808"/>
                    <a:pt x="1674" y="819"/>
                    <a:pt x="1674" y="819"/>
                  </a:cubicBezTo>
                  <a:cubicBezTo>
                    <a:pt x="1674" y="819"/>
                    <a:pt x="1694" y="824"/>
                    <a:pt x="1711" y="824"/>
                  </a:cubicBezTo>
                  <a:cubicBezTo>
                    <a:pt x="1741" y="824"/>
                    <a:pt x="1769" y="760"/>
                    <a:pt x="1790" y="739"/>
                  </a:cubicBezTo>
                  <a:cubicBezTo>
                    <a:pt x="1799" y="731"/>
                    <a:pt x="1810" y="714"/>
                    <a:pt x="1813" y="700"/>
                  </a:cubicBezTo>
                  <a:cubicBezTo>
                    <a:pt x="1817" y="684"/>
                    <a:pt x="1811" y="675"/>
                    <a:pt x="1819" y="660"/>
                  </a:cubicBezTo>
                  <a:cubicBezTo>
                    <a:pt x="1822" y="655"/>
                    <a:pt x="1828" y="643"/>
                    <a:pt x="1828" y="631"/>
                  </a:cubicBezTo>
                  <a:cubicBezTo>
                    <a:pt x="1828" y="618"/>
                    <a:pt x="1811" y="595"/>
                    <a:pt x="1799" y="595"/>
                  </a:cubicBezTo>
                  <a:cubicBezTo>
                    <a:pt x="1798" y="595"/>
                    <a:pt x="1796" y="596"/>
                    <a:pt x="1795" y="597"/>
                  </a:cubicBezTo>
                  <a:cubicBezTo>
                    <a:pt x="1787" y="603"/>
                    <a:pt x="1781" y="605"/>
                    <a:pt x="1775" y="605"/>
                  </a:cubicBezTo>
                  <a:cubicBezTo>
                    <a:pt x="1757" y="605"/>
                    <a:pt x="1748" y="583"/>
                    <a:pt x="1748" y="581"/>
                  </a:cubicBezTo>
                  <a:cubicBezTo>
                    <a:pt x="1748" y="566"/>
                    <a:pt x="1776" y="550"/>
                    <a:pt x="1787" y="539"/>
                  </a:cubicBezTo>
                  <a:cubicBezTo>
                    <a:pt x="1803" y="522"/>
                    <a:pt x="1825" y="495"/>
                    <a:pt x="1848" y="489"/>
                  </a:cubicBezTo>
                  <a:cubicBezTo>
                    <a:pt x="1868" y="483"/>
                    <a:pt x="1931" y="478"/>
                    <a:pt x="1948" y="478"/>
                  </a:cubicBezTo>
                  <a:cubicBezTo>
                    <a:pt x="1970" y="478"/>
                    <a:pt x="1980" y="489"/>
                    <a:pt x="1993" y="489"/>
                  </a:cubicBezTo>
                  <a:cubicBezTo>
                    <a:pt x="2000" y="489"/>
                    <a:pt x="2005" y="489"/>
                    <a:pt x="2022" y="489"/>
                  </a:cubicBezTo>
                  <a:cubicBezTo>
                    <a:pt x="2031" y="454"/>
                    <a:pt x="2046" y="433"/>
                    <a:pt x="2083" y="433"/>
                  </a:cubicBezTo>
                  <a:cubicBezTo>
                    <a:pt x="2089" y="433"/>
                    <a:pt x="2093" y="432"/>
                    <a:pt x="2100" y="432"/>
                  </a:cubicBezTo>
                  <a:cubicBezTo>
                    <a:pt x="2104" y="432"/>
                    <a:pt x="2108" y="432"/>
                    <a:pt x="2114" y="433"/>
                  </a:cubicBezTo>
                  <a:cubicBezTo>
                    <a:pt x="2109" y="437"/>
                    <a:pt x="2106" y="454"/>
                    <a:pt x="2115" y="454"/>
                  </a:cubicBezTo>
                  <a:cubicBezTo>
                    <a:pt x="2121" y="454"/>
                    <a:pt x="2135" y="445"/>
                    <a:pt x="2159" y="415"/>
                  </a:cubicBezTo>
                  <a:cubicBezTo>
                    <a:pt x="2160" y="415"/>
                    <a:pt x="2160" y="415"/>
                    <a:pt x="2160" y="415"/>
                  </a:cubicBezTo>
                  <a:cubicBezTo>
                    <a:pt x="2167" y="415"/>
                    <a:pt x="2191" y="426"/>
                    <a:pt x="2151" y="452"/>
                  </a:cubicBezTo>
                  <a:cubicBezTo>
                    <a:pt x="2137" y="461"/>
                    <a:pt x="2124" y="456"/>
                    <a:pt x="2114" y="470"/>
                  </a:cubicBezTo>
                  <a:cubicBezTo>
                    <a:pt x="2103" y="486"/>
                    <a:pt x="2093" y="506"/>
                    <a:pt x="2078" y="515"/>
                  </a:cubicBezTo>
                  <a:cubicBezTo>
                    <a:pt x="2064" y="522"/>
                    <a:pt x="2046" y="534"/>
                    <a:pt x="2046" y="557"/>
                  </a:cubicBezTo>
                  <a:cubicBezTo>
                    <a:pt x="2046" y="577"/>
                    <a:pt x="2052" y="641"/>
                    <a:pt x="2067" y="652"/>
                  </a:cubicBezTo>
                  <a:cubicBezTo>
                    <a:pt x="2078" y="636"/>
                    <a:pt x="2085" y="607"/>
                    <a:pt x="2107" y="602"/>
                  </a:cubicBezTo>
                  <a:cubicBezTo>
                    <a:pt x="2104" y="587"/>
                    <a:pt x="2128" y="584"/>
                    <a:pt x="2128" y="573"/>
                  </a:cubicBezTo>
                  <a:cubicBezTo>
                    <a:pt x="2128" y="556"/>
                    <a:pt x="2146" y="551"/>
                    <a:pt x="2146" y="541"/>
                  </a:cubicBezTo>
                  <a:cubicBezTo>
                    <a:pt x="2146" y="535"/>
                    <a:pt x="2141" y="529"/>
                    <a:pt x="2146" y="518"/>
                  </a:cubicBezTo>
                  <a:cubicBezTo>
                    <a:pt x="2167" y="474"/>
                    <a:pt x="2186" y="462"/>
                    <a:pt x="2203" y="462"/>
                  </a:cubicBezTo>
                  <a:cubicBezTo>
                    <a:pt x="2221" y="462"/>
                    <a:pt x="2236" y="475"/>
                    <a:pt x="2244" y="475"/>
                  </a:cubicBezTo>
                  <a:cubicBezTo>
                    <a:pt x="2291" y="475"/>
                    <a:pt x="2324" y="415"/>
                    <a:pt x="2365" y="415"/>
                  </a:cubicBezTo>
                  <a:cubicBezTo>
                    <a:pt x="2444" y="413"/>
                    <a:pt x="2381" y="384"/>
                    <a:pt x="2381" y="375"/>
                  </a:cubicBezTo>
                  <a:cubicBezTo>
                    <a:pt x="2381" y="352"/>
                    <a:pt x="2412" y="356"/>
                    <a:pt x="2418" y="343"/>
                  </a:cubicBezTo>
                  <a:cubicBezTo>
                    <a:pt x="2421" y="338"/>
                    <a:pt x="2415" y="325"/>
                    <a:pt x="2426" y="325"/>
                  </a:cubicBezTo>
                  <a:cubicBezTo>
                    <a:pt x="2459" y="325"/>
                    <a:pt x="2487" y="370"/>
                    <a:pt x="2510" y="370"/>
                  </a:cubicBezTo>
                  <a:cubicBezTo>
                    <a:pt x="2521" y="370"/>
                    <a:pt x="2523" y="350"/>
                    <a:pt x="2529" y="343"/>
                  </a:cubicBezTo>
                  <a:cubicBezTo>
                    <a:pt x="2538" y="333"/>
                    <a:pt x="2546" y="334"/>
                    <a:pt x="2561" y="329"/>
                  </a:cubicBezTo>
                  <a:cubicBezTo>
                    <a:pt x="2542" y="304"/>
                    <a:pt x="2480" y="290"/>
                    <a:pt x="2450" y="272"/>
                  </a:cubicBezTo>
                  <a:cubicBezTo>
                    <a:pt x="2408" y="248"/>
                    <a:pt x="2353" y="222"/>
                    <a:pt x="2291" y="222"/>
                  </a:cubicBezTo>
                  <a:cubicBezTo>
                    <a:pt x="2274" y="222"/>
                    <a:pt x="2263" y="225"/>
                    <a:pt x="2265" y="233"/>
                  </a:cubicBezTo>
                  <a:cubicBezTo>
                    <a:pt x="2270" y="250"/>
                    <a:pt x="2269" y="255"/>
                    <a:pt x="2266" y="255"/>
                  </a:cubicBezTo>
                  <a:cubicBezTo>
                    <a:pt x="2262" y="255"/>
                    <a:pt x="2255" y="250"/>
                    <a:pt x="2248" y="244"/>
                  </a:cubicBezTo>
                  <a:cubicBezTo>
                    <a:pt x="2241" y="238"/>
                    <a:pt x="2234" y="233"/>
                    <a:pt x="2231" y="233"/>
                  </a:cubicBezTo>
                  <a:cubicBezTo>
                    <a:pt x="2231" y="233"/>
                    <a:pt x="2231" y="233"/>
                    <a:pt x="2231" y="233"/>
                  </a:cubicBezTo>
                  <a:cubicBezTo>
                    <a:pt x="2109" y="230"/>
                    <a:pt x="2109" y="230"/>
                    <a:pt x="2109" y="230"/>
                  </a:cubicBezTo>
                  <a:cubicBezTo>
                    <a:pt x="2102" y="202"/>
                    <a:pt x="2084" y="193"/>
                    <a:pt x="2048" y="193"/>
                  </a:cubicBezTo>
                  <a:cubicBezTo>
                    <a:pt x="2037" y="193"/>
                    <a:pt x="2022" y="196"/>
                    <a:pt x="2009" y="196"/>
                  </a:cubicBezTo>
                  <a:cubicBezTo>
                    <a:pt x="2000" y="196"/>
                    <a:pt x="1992" y="194"/>
                    <a:pt x="1988" y="190"/>
                  </a:cubicBezTo>
                  <a:cubicBezTo>
                    <a:pt x="1977" y="181"/>
                    <a:pt x="1977" y="169"/>
                    <a:pt x="1961" y="164"/>
                  </a:cubicBezTo>
                  <a:cubicBezTo>
                    <a:pt x="1929" y="153"/>
                    <a:pt x="1894" y="145"/>
                    <a:pt x="1853" y="145"/>
                  </a:cubicBezTo>
                  <a:cubicBezTo>
                    <a:pt x="1812" y="145"/>
                    <a:pt x="1806" y="167"/>
                    <a:pt x="1803" y="188"/>
                  </a:cubicBezTo>
                  <a:cubicBezTo>
                    <a:pt x="1764" y="188"/>
                    <a:pt x="1745" y="188"/>
                    <a:pt x="1718" y="188"/>
                  </a:cubicBezTo>
                  <a:cubicBezTo>
                    <a:pt x="1704" y="188"/>
                    <a:pt x="1702" y="176"/>
                    <a:pt x="1684" y="174"/>
                  </a:cubicBezTo>
                  <a:cubicBezTo>
                    <a:pt x="1683" y="182"/>
                    <a:pt x="1679" y="198"/>
                    <a:pt x="1671" y="198"/>
                  </a:cubicBezTo>
                  <a:cubicBezTo>
                    <a:pt x="1649" y="198"/>
                    <a:pt x="1639" y="171"/>
                    <a:pt x="1639" y="156"/>
                  </a:cubicBezTo>
                  <a:cubicBezTo>
                    <a:pt x="1639" y="152"/>
                    <a:pt x="1682" y="125"/>
                    <a:pt x="1573" y="116"/>
                  </a:cubicBezTo>
                  <a:cubicBezTo>
                    <a:pt x="1572" y="116"/>
                    <a:pt x="1571" y="116"/>
                    <a:pt x="1570" y="116"/>
                  </a:cubicBezTo>
                  <a:cubicBezTo>
                    <a:pt x="1558" y="116"/>
                    <a:pt x="1552" y="122"/>
                    <a:pt x="1552" y="137"/>
                  </a:cubicBezTo>
                  <a:cubicBezTo>
                    <a:pt x="1494" y="137"/>
                    <a:pt x="1494" y="137"/>
                    <a:pt x="1494" y="137"/>
                  </a:cubicBezTo>
                  <a:cubicBezTo>
                    <a:pt x="1477" y="133"/>
                    <a:pt x="1385" y="122"/>
                    <a:pt x="1374" y="103"/>
                  </a:cubicBezTo>
                  <a:cubicBezTo>
                    <a:pt x="1343" y="128"/>
                    <a:pt x="1329" y="135"/>
                    <a:pt x="1323" y="135"/>
                  </a:cubicBezTo>
                  <a:cubicBezTo>
                    <a:pt x="1315" y="135"/>
                    <a:pt x="1320" y="124"/>
                    <a:pt x="1320" y="124"/>
                  </a:cubicBezTo>
                  <a:cubicBezTo>
                    <a:pt x="1336" y="104"/>
                    <a:pt x="1496" y="61"/>
                    <a:pt x="1365" y="29"/>
                  </a:cubicBezTo>
                  <a:cubicBezTo>
                    <a:pt x="1309" y="29"/>
                    <a:pt x="1309" y="29"/>
                    <a:pt x="1309" y="29"/>
                  </a:cubicBezTo>
                  <a:cubicBezTo>
                    <a:pt x="1304" y="14"/>
                    <a:pt x="1292" y="0"/>
                    <a:pt x="127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5"/>
            <p:cNvSpPr>
              <a:spLocks/>
            </p:cNvSpPr>
            <p:nvPr/>
          </p:nvSpPr>
          <p:spPr bwMode="auto">
            <a:xfrm>
              <a:off x="6051" y="953"/>
              <a:ext cx="2179" cy="1374"/>
            </a:xfrm>
            <a:custGeom>
              <a:avLst/>
              <a:gdLst>
                <a:gd name="T0" fmla="*/ 668 w 922"/>
                <a:gd name="T1" fmla="*/ 71 h 581"/>
                <a:gd name="T2" fmla="*/ 655 w 922"/>
                <a:gd name="T3" fmla="*/ 68 h 581"/>
                <a:gd name="T4" fmla="*/ 631 w 922"/>
                <a:gd name="T5" fmla="*/ 64 h 581"/>
                <a:gd name="T6" fmla="*/ 549 w 922"/>
                <a:gd name="T7" fmla="*/ 81 h 581"/>
                <a:gd name="T8" fmla="*/ 463 w 922"/>
                <a:gd name="T9" fmla="*/ 57 h 581"/>
                <a:gd name="T10" fmla="*/ 448 w 922"/>
                <a:gd name="T11" fmla="*/ 60 h 581"/>
                <a:gd name="T12" fmla="*/ 425 w 922"/>
                <a:gd name="T13" fmla="*/ 39 h 581"/>
                <a:gd name="T14" fmla="*/ 341 w 922"/>
                <a:gd name="T15" fmla="*/ 66 h 581"/>
                <a:gd name="T16" fmla="*/ 182 w 922"/>
                <a:gd name="T17" fmla="*/ 97 h 581"/>
                <a:gd name="T18" fmla="*/ 157 w 922"/>
                <a:gd name="T19" fmla="*/ 130 h 581"/>
                <a:gd name="T20" fmla="*/ 148 w 922"/>
                <a:gd name="T21" fmla="*/ 129 h 581"/>
                <a:gd name="T22" fmla="*/ 147 w 922"/>
                <a:gd name="T23" fmla="*/ 129 h 581"/>
                <a:gd name="T24" fmla="*/ 103 w 922"/>
                <a:gd name="T25" fmla="*/ 163 h 581"/>
                <a:gd name="T26" fmla="*/ 0 w 922"/>
                <a:gd name="T27" fmla="*/ 282 h 581"/>
                <a:gd name="T28" fmla="*/ 18 w 922"/>
                <a:gd name="T29" fmla="*/ 303 h 581"/>
                <a:gd name="T30" fmla="*/ 83 w 922"/>
                <a:gd name="T31" fmla="*/ 325 h 581"/>
                <a:gd name="T32" fmla="*/ 80 w 922"/>
                <a:gd name="T33" fmla="*/ 366 h 581"/>
                <a:gd name="T34" fmla="*/ 80 w 922"/>
                <a:gd name="T35" fmla="*/ 385 h 581"/>
                <a:gd name="T36" fmla="*/ 76 w 922"/>
                <a:gd name="T37" fmla="*/ 385 h 581"/>
                <a:gd name="T38" fmla="*/ 88 w 922"/>
                <a:gd name="T39" fmla="*/ 410 h 581"/>
                <a:gd name="T40" fmla="*/ 159 w 922"/>
                <a:gd name="T41" fmla="*/ 446 h 581"/>
                <a:gd name="T42" fmla="*/ 159 w 922"/>
                <a:gd name="T43" fmla="*/ 446 h 581"/>
                <a:gd name="T44" fmla="*/ 161 w 922"/>
                <a:gd name="T45" fmla="*/ 447 h 581"/>
                <a:gd name="T46" fmla="*/ 164 w 922"/>
                <a:gd name="T47" fmla="*/ 447 h 581"/>
                <a:gd name="T48" fmla="*/ 166 w 922"/>
                <a:gd name="T49" fmla="*/ 446 h 581"/>
                <a:gd name="T50" fmla="*/ 167 w 922"/>
                <a:gd name="T51" fmla="*/ 447 h 581"/>
                <a:gd name="T52" fmla="*/ 167 w 922"/>
                <a:gd name="T53" fmla="*/ 447 h 581"/>
                <a:gd name="T54" fmla="*/ 229 w 922"/>
                <a:gd name="T55" fmla="*/ 469 h 581"/>
                <a:gd name="T56" fmla="*/ 312 w 922"/>
                <a:gd name="T57" fmla="*/ 439 h 581"/>
                <a:gd name="T58" fmla="*/ 315 w 922"/>
                <a:gd name="T59" fmla="*/ 438 h 581"/>
                <a:gd name="T60" fmla="*/ 315 w 922"/>
                <a:gd name="T61" fmla="*/ 438 h 581"/>
                <a:gd name="T62" fmla="*/ 327 w 922"/>
                <a:gd name="T63" fmla="*/ 439 h 581"/>
                <a:gd name="T64" fmla="*/ 330 w 922"/>
                <a:gd name="T65" fmla="*/ 438 h 581"/>
                <a:gd name="T66" fmla="*/ 338 w 922"/>
                <a:gd name="T67" fmla="*/ 434 h 581"/>
                <a:gd name="T68" fmla="*/ 365 w 922"/>
                <a:gd name="T69" fmla="*/ 520 h 581"/>
                <a:gd name="T70" fmla="*/ 389 w 922"/>
                <a:gd name="T71" fmla="*/ 538 h 581"/>
                <a:gd name="T72" fmla="*/ 421 w 922"/>
                <a:gd name="T73" fmla="*/ 565 h 581"/>
                <a:gd name="T74" fmla="*/ 423 w 922"/>
                <a:gd name="T75" fmla="*/ 547 h 581"/>
                <a:gd name="T76" fmla="*/ 457 w 922"/>
                <a:gd name="T77" fmla="*/ 544 h 581"/>
                <a:gd name="T78" fmla="*/ 542 w 922"/>
                <a:gd name="T79" fmla="*/ 568 h 581"/>
                <a:gd name="T80" fmla="*/ 596 w 922"/>
                <a:gd name="T81" fmla="*/ 554 h 581"/>
                <a:gd name="T82" fmla="*/ 669 w 922"/>
                <a:gd name="T83" fmla="*/ 515 h 581"/>
                <a:gd name="T84" fmla="*/ 708 w 922"/>
                <a:gd name="T85" fmla="*/ 379 h 581"/>
                <a:gd name="T86" fmla="*/ 701 w 922"/>
                <a:gd name="T87" fmla="*/ 357 h 581"/>
                <a:gd name="T88" fmla="*/ 729 w 922"/>
                <a:gd name="T89" fmla="*/ 303 h 581"/>
                <a:gd name="T90" fmla="*/ 705 w 922"/>
                <a:gd name="T91" fmla="*/ 295 h 581"/>
                <a:gd name="T92" fmla="*/ 673 w 922"/>
                <a:gd name="T93" fmla="*/ 291 h 581"/>
                <a:gd name="T94" fmla="*/ 716 w 922"/>
                <a:gd name="T95" fmla="*/ 243 h 581"/>
                <a:gd name="T96" fmla="*/ 776 w 922"/>
                <a:gd name="T97" fmla="*/ 265 h 581"/>
                <a:gd name="T98" fmla="*/ 783 w 922"/>
                <a:gd name="T99" fmla="*/ 294 h 581"/>
                <a:gd name="T100" fmla="*/ 794 w 922"/>
                <a:gd name="T101" fmla="*/ 320 h 581"/>
                <a:gd name="T102" fmla="*/ 792 w 922"/>
                <a:gd name="T103" fmla="*/ 353 h 581"/>
                <a:gd name="T104" fmla="*/ 837 w 922"/>
                <a:gd name="T105" fmla="*/ 322 h 581"/>
                <a:gd name="T106" fmla="*/ 840 w 922"/>
                <a:gd name="T107" fmla="*/ 238 h 581"/>
                <a:gd name="T108" fmla="*/ 865 w 922"/>
                <a:gd name="T109" fmla="*/ 169 h 581"/>
                <a:gd name="T110" fmla="*/ 922 w 922"/>
                <a:gd name="T111" fmla="*/ 97 h 581"/>
                <a:gd name="T112" fmla="*/ 747 w 922"/>
                <a:gd name="T113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2" h="581">
                  <a:moveTo>
                    <a:pt x="747" y="0"/>
                  </a:moveTo>
                  <a:cubicBezTo>
                    <a:pt x="747" y="0"/>
                    <a:pt x="747" y="0"/>
                    <a:pt x="747" y="0"/>
                  </a:cubicBezTo>
                  <a:cubicBezTo>
                    <a:pt x="728" y="0"/>
                    <a:pt x="717" y="7"/>
                    <a:pt x="709" y="17"/>
                  </a:cubicBezTo>
                  <a:cubicBezTo>
                    <a:pt x="692" y="38"/>
                    <a:pt x="691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8" y="71"/>
                    <a:pt x="668" y="71"/>
                    <a:pt x="668" y="71"/>
                  </a:cubicBezTo>
                  <a:cubicBezTo>
                    <a:pt x="664" y="71"/>
                    <a:pt x="660" y="70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55" y="68"/>
                    <a:pt x="655" y="68"/>
                    <a:pt x="655" y="68"/>
                  </a:cubicBezTo>
                  <a:cubicBezTo>
                    <a:pt x="647" y="65"/>
                    <a:pt x="639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31" y="64"/>
                    <a:pt x="631" y="64"/>
                    <a:pt x="631" y="64"/>
                  </a:cubicBezTo>
                  <a:cubicBezTo>
                    <a:pt x="614" y="64"/>
                    <a:pt x="597" y="70"/>
                    <a:pt x="582" y="75"/>
                  </a:cubicBezTo>
                  <a:cubicBezTo>
                    <a:pt x="570" y="78"/>
                    <a:pt x="559" y="81"/>
                    <a:pt x="549" y="81"/>
                  </a:cubicBezTo>
                  <a:cubicBezTo>
                    <a:pt x="549" y="81"/>
                    <a:pt x="549" y="81"/>
                    <a:pt x="549" y="81"/>
                  </a:cubicBezTo>
                  <a:cubicBezTo>
                    <a:pt x="515" y="81"/>
                    <a:pt x="506" y="55"/>
                    <a:pt x="473" y="55"/>
                  </a:cubicBezTo>
                  <a:cubicBezTo>
                    <a:pt x="473" y="55"/>
                    <a:pt x="473" y="55"/>
                    <a:pt x="473" y="55"/>
                  </a:cubicBezTo>
                  <a:cubicBezTo>
                    <a:pt x="470" y="55"/>
                    <a:pt x="466" y="56"/>
                    <a:pt x="463" y="57"/>
                  </a:cubicBezTo>
                  <a:cubicBezTo>
                    <a:pt x="458" y="58"/>
                    <a:pt x="453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8" y="60"/>
                    <a:pt x="448" y="60"/>
                    <a:pt x="448" y="60"/>
                  </a:cubicBezTo>
                  <a:cubicBezTo>
                    <a:pt x="440" y="60"/>
                    <a:pt x="432" y="56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6" y="40"/>
                  </a:cubicBezTo>
                  <a:cubicBezTo>
                    <a:pt x="426" y="40"/>
                    <a:pt x="426" y="40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5" y="39"/>
                    <a:pt x="425" y="39"/>
                    <a:pt x="425" y="39"/>
                  </a:cubicBezTo>
                  <a:cubicBezTo>
                    <a:pt x="422" y="31"/>
                    <a:pt x="390" y="26"/>
                    <a:pt x="381" y="26"/>
                  </a:cubicBezTo>
                  <a:cubicBezTo>
                    <a:pt x="364" y="26"/>
                    <a:pt x="370" y="66"/>
                    <a:pt x="341" y="66"/>
                  </a:cubicBezTo>
                  <a:cubicBezTo>
                    <a:pt x="319" y="66"/>
                    <a:pt x="297" y="50"/>
                    <a:pt x="283" y="50"/>
                  </a:cubicBezTo>
                  <a:cubicBezTo>
                    <a:pt x="274" y="50"/>
                    <a:pt x="265" y="61"/>
                    <a:pt x="262" y="63"/>
                  </a:cubicBezTo>
                  <a:cubicBezTo>
                    <a:pt x="236" y="78"/>
                    <a:pt x="204" y="79"/>
                    <a:pt x="183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7"/>
                    <a:pt x="182" y="97"/>
                    <a:pt x="182" y="97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75" y="105"/>
                    <a:pt x="188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55" y="130"/>
                    <a:pt x="152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7" y="129"/>
                    <a:pt x="133" y="141"/>
                    <a:pt x="124" y="151"/>
                  </a:cubicBezTo>
                  <a:cubicBezTo>
                    <a:pt x="119" y="157"/>
                    <a:pt x="113" y="162"/>
                    <a:pt x="103" y="163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3" y="222"/>
                    <a:pt x="70" y="248"/>
                    <a:pt x="21" y="248"/>
                  </a:cubicBezTo>
                  <a:cubicBezTo>
                    <a:pt x="13" y="248"/>
                    <a:pt x="2" y="27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14" y="285"/>
                    <a:pt x="17" y="288"/>
                    <a:pt x="19" y="301"/>
                  </a:cubicBezTo>
                  <a:cubicBezTo>
                    <a:pt x="19" y="301"/>
                    <a:pt x="19" y="301"/>
                    <a:pt x="19" y="301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03"/>
                    <a:pt x="18" y="303"/>
                    <a:pt x="18" y="303"/>
                  </a:cubicBezTo>
                  <a:cubicBezTo>
                    <a:pt x="18" y="312"/>
                    <a:pt x="23" y="310"/>
                    <a:pt x="31" y="312"/>
                  </a:cubicBezTo>
                  <a:cubicBezTo>
                    <a:pt x="37" y="314"/>
                    <a:pt x="34" y="321"/>
                    <a:pt x="37" y="324"/>
                  </a:cubicBezTo>
                  <a:cubicBezTo>
                    <a:pt x="45" y="332"/>
                    <a:pt x="51" y="332"/>
                    <a:pt x="61" y="335"/>
                  </a:cubicBezTo>
                  <a:cubicBezTo>
                    <a:pt x="70" y="333"/>
                    <a:pt x="74" y="325"/>
                    <a:pt x="83" y="325"/>
                  </a:cubicBezTo>
                  <a:cubicBezTo>
                    <a:pt x="88" y="325"/>
                    <a:pt x="100" y="335"/>
                    <a:pt x="100" y="340"/>
                  </a:cubicBezTo>
                  <a:cubicBezTo>
                    <a:pt x="100" y="340"/>
                    <a:pt x="100" y="340"/>
                    <a:pt x="100" y="340"/>
                  </a:cubicBezTo>
                  <a:cubicBezTo>
                    <a:pt x="100" y="354"/>
                    <a:pt x="80" y="352"/>
                    <a:pt x="80" y="366"/>
                  </a:cubicBezTo>
                  <a:cubicBezTo>
                    <a:pt x="80" y="366"/>
                    <a:pt x="80" y="366"/>
                    <a:pt x="80" y="366"/>
                  </a:cubicBezTo>
                  <a:cubicBezTo>
                    <a:pt x="80" y="372"/>
                    <a:pt x="88" y="373"/>
                    <a:pt x="88" y="379"/>
                  </a:cubicBezTo>
                  <a:cubicBezTo>
                    <a:pt x="88" y="379"/>
                    <a:pt x="88" y="379"/>
                    <a:pt x="88" y="379"/>
                  </a:cubicBezTo>
                  <a:cubicBezTo>
                    <a:pt x="88" y="384"/>
                    <a:pt x="84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80" y="385"/>
                    <a:pt x="80" y="385"/>
                    <a:pt x="80" y="385"/>
                  </a:cubicBezTo>
                  <a:cubicBezTo>
                    <a:pt x="79" y="385"/>
                    <a:pt x="79" y="385"/>
                    <a:pt x="78" y="385"/>
                  </a:cubicBezTo>
                  <a:cubicBezTo>
                    <a:pt x="77" y="385"/>
                    <a:pt x="77" y="385"/>
                    <a:pt x="76" y="385"/>
                  </a:cubicBezTo>
                  <a:cubicBezTo>
                    <a:pt x="76" y="385"/>
                    <a:pt x="76" y="385"/>
                    <a:pt x="76" y="385"/>
                  </a:cubicBezTo>
                  <a:cubicBezTo>
                    <a:pt x="76" y="390"/>
                    <a:pt x="76" y="390"/>
                    <a:pt x="76" y="390"/>
                  </a:cubicBezTo>
                  <a:cubicBezTo>
                    <a:pt x="77" y="396"/>
                    <a:pt x="77" y="400"/>
                    <a:pt x="79" y="407"/>
                  </a:cubicBezTo>
                  <a:cubicBezTo>
                    <a:pt x="80" y="410"/>
                    <a:pt x="85" y="409"/>
                    <a:pt x="88" y="410"/>
                  </a:cubicBezTo>
                  <a:cubicBezTo>
                    <a:pt x="97" y="413"/>
                    <a:pt x="100" y="420"/>
                    <a:pt x="109" y="422"/>
                  </a:cubicBezTo>
                  <a:cubicBezTo>
                    <a:pt x="121" y="425"/>
                    <a:pt x="127" y="421"/>
                    <a:pt x="133" y="428"/>
                  </a:cubicBezTo>
                  <a:cubicBezTo>
                    <a:pt x="139" y="434"/>
                    <a:pt x="145" y="432"/>
                    <a:pt x="152" y="436"/>
                  </a:cubicBezTo>
                  <a:cubicBezTo>
                    <a:pt x="157" y="438"/>
                    <a:pt x="157" y="442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6"/>
                    <a:pt x="159" y="446"/>
                    <a:pt x="159" y="446"/>
                  </a:cubicBezTo>
                  <a:cubicBezTo>
                    <a:pt x="159" y="447"/>
                    <a:pt x="160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1" y="447"/>
                    <a:pt x="161" y="447"/>
                    <a:pt x="161" y="447"/>
                  </a:cubicBezTo>
                  <a:cubicBezTo>
                    <a:pt x="162" y="447"/>
                    <a:pt x="162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3" y="447"/>
                  </a:cubicBezTo>
                  <a:cubicBezTo>
                    <a:pt x="163" y="447"/>
                    <a:pt x="163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4" y="447"/>
                    <a:pt x="164" y="447"/>
                  </a:cubicBezTo>
                  <a:cubicBezTo>
                    <a:pt x="164" y="447"/>
                    <a:pt x="165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6" y="446"/>
                    <a:pt x="166" y="446"/>
                  </a:cubicBezTo>
                  <a:cubicBezTo>
                    <a:pt x="166" y="446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67" y="447"/>
                    <a:pt x="167" y="447"/>
                    <a:pt x="167" y="447"/>
                  </a:cubicBezTo>
                  <a:cubicBezTo>
                    <a:pt x="175" y="452"/>
                    <a:pt x="180" y="460"/>
                    <a:pt x="192" y="460"/>
                  </a:cubicBezTo>
                  <a:cubicBezTo>
                    <a:pt x="199" y="460"/>
                    <a:pt x="206" y="460"/>
                    <a:pt x="214" y="460"/>
                  </a:cubicBezTo>
                  <a:cubicBezTo>
                    <a:pt x="219" y="460"/>
                    <a:pt x="221" y="457"/>
                    <a:pt x="224" y="457"/>
                  </a:cubicBezTo>
                  <a:cubicBezTo>
                    <a:pt x="226" y="457"/>
                    <a:pt x="228" y="465"/>
                    <a:pt x="229" y="469"/>
                  </a:cubicBezTo>
                  <a:cubicBezTo>
                    <a:pt x="236" y="465"/>
                    <a:pt x="238" y="456"/>
                    <a:pt x="252" y="456"/>
                  </a:cubicBezTo>
                  <a:cubicBezTo>
                    <a:pt x="263" y="456"/>
                    <a:pt x="269" y="462"/>
                    <a:pt x="278" y="462"/>
                  </a:cubicBezTo>
                  <a:cubicBezTo>
                    <a:pt x="285" y="462"/>
                    <a:pt x="302" y="447"/>
                    <a:pt x="306" y="445"/>
                  </a:cubicBezTo>
                  <a:cubicBezTo>
                    <a:pt x="309" y="443"/>
                    <a:pt x="310" y="441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2" y="439"/>
                    <a:pt x="312" y="439"/>
                    <a:pt x="312" y="439"/>
                  </a:cubicBezTo>
                  <a:cubicBezTo>
                    <a:pt x="313" y="439"/>
                    <a:pt x="313" y="439"/>
                    <a:pt x="313" y="439"/>
                  </a:cubicBezTo>
                  <a:cubicBezTo>
                    <a:pt x="313" y="438"/>
                    <a:pt x="314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8"/>
                    <a:pt x="315" y="438"/>
                    <a:pt x="315" y="438"/>
                  </a:cubicBezTo>
                  <a:cubicBezTo>
                    <a:pt x="315" y="437"/>
                    <a:pt x="316" y="437"/>
                    <a:pt x="317" y="437"/>
                  </a:cubicBezTo>
                  <a:cubicBezTo>
                    <a:pt x="317" y="437"/>
                    <a:pt x="317" y="437"/>
                    <a:pt x="317" y="437"/>
                  </a:cubicBezTo>
                  <a:cubicBezTo>
                    <a:pt x="318" y="437"/>
                    <a:pt x="320" y="438"/>
                    <a:pt x="321" y="438"/>
                  </a:cubicBezTo>
                  <a:cubicBezTo>
                    <a:pt x="323" y="438"/>
                    <a:pt x="325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7" y="439"/>
                    <a:pt x="327" y="439"/>
                    <a:pt x="327" y="439"/>
                  </a:cubicBezTo>
                  <a:cubicBezTo>
                    <a:pt x="328" y="439"/>
                    <a:pt x="329" y="439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0" y="438"/>
                    <a:pt x="330" y="438"/>
                    <a:pt x="330" y="438"/>
                  </a:cubicBezTo>
                  <a:cubicBezTo>
                    <a:pt x="335" y="434"/>
                    <a:pt x="335" y="434"/>
                    <a:pt x="335" y="434"/>
                  </a:cubicBezTo>
                  <a:cubicBezTo>
                    <a:pt x="338" y="434"/>
                    <a:pt x="338" y="434"/>
                    <a:pt x="338" y="434"/>
                  </a:cubicBezTo>
                  <a:cubicBezTo>
                    <a:pt x="342" y="451"/>
                    <a:pt x="353" y="449"/>
                    <a:pt x="366" y="456"/>
                  </a:cubicBezTo>
                  <a:cubicBezTo>
                    <a:pt x="371" y="464"/>
                    <a:pt x="378" y="467"/>
                    <a:pt x="378" y="478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8" y="500"/>
                    <a:pt x="365" y="500"/>
                    <a:pt x="365" y="520"/>
                  </a:cubicBezTo>
                  <a:cubicBezTo>
                    <a:pt x="365" y="520"/>
                    <a:pt x="365" y="520"/>
                    <a:pt x="365" y="520"/>
                  </a:cubicBezTo>
                  <a:cubicBezTo>
                    <a:pt x="365" y="521"/>
                    <a:pt x="365" y="525"/>
                    <a:pt x="367" y="525"/>
                  </a:cubicBezTo>
                  <a:cubicBezTo>
                    <a:pt x="371" y="525"/>
                    <a:pt x="374" y="522"/>
                    <a:pt x="378" y="522"/>
                  </a:cubicBezTo>
                  <a:cubicBezTo>
                    <a:pt x="382" y="522"/>
                    <a:pt x="383" y="537"/>
                    <a:pt x="389" y="538"/>
                  </a:cubicBezTo>
                  <a:cubicBezTo>
                    <a:pt x="389" y="549"/>
                    <a:pt x="395" y="560"/>
                    <a:pt x="406" y="560"/>
                  </a:cubicBezTo>
                  <a:cubicBezTo>
                    <a:pt x="410" y="560"/>
                    <a:pt x="411" y="559"/>
                    <a:pt x="414" y="559"/>
                  </a:cubicBezTo>
                  <a:cubicBezTo>
                    <a:pt x="417" y="559"/>
                    <a:pt x="417" y="559"/>
                    <a:pt x="417" y="559"/>
                  </a:cubicBezTo>
                  <a:cubicBezTo>
                    <a:pt x="417" y="564"/>
                    <a:pt x="420" y="565"/>
                    <a:pt x="421" y="565"/>
                  </a:cubicBezTo>
                  <a:cubicBezTo>
                    <a:pt x="422" y="565"/>
                    <a:pt x="423" y="562"/>
                    <a:pt x="423" y="560"/>
                  </a:cubicBezTo>
                  <a:cubicBezTo>
                    <a:pt x="423" y="560"/>
                    <a:pt x="423" y="560"/>
                    <a:pt x="423" y="560"/>
                  </a:cubicBezTo>
                  <a:cubicBezTo>
                    <a:pt x="423" y="555"/>
                    <a:pt x="423" y="552"/>
                    <a:pt x="423" y="547"/>
                  </a:cubicBezTo>
                  <a:cubicBezTo>
                    <a:pt x="423" y="547"/>
                    <a:pt x="423" y="547"/>
                    <a:pt x="423" y="547"/>
                  </a:cubicBezTo>
                  <a:cubicBezTo>
                    <a:pt x="423" y="547"/>
                    <a:pt x="434" y="543"/>
                    <a:pt x="437" y="543"/>
                  </a:cubicBezTo>
                  <a:cubicBezTo>
                    <a:pt x="437" y="543"/>
                    <a:pt x="437" y="543"/>
                    <a:pt x="438" y="543"/>
                  </a:cubicBezTo>
                  <a:cubicBezTo>
                    <a:pt x="454" y="543"/>
                    <a:pt x="454" y="543"/>
                    <a:pt x="454" y="543"/>
                  </a:cubicBezTo>
                  <a:cubicBezTo>
                    <a:pt x="455" y="544"/>
                    <a:pt x="457" y="544"/>
                    <a:pt x="457" y="544"/>
                  </a:cubicBezTo>
                  <a:cubicBezTo>
                    <a:pt x="464" y="544"/>
                    <a:pt x="469" y="536"/>
                    <a:pt x="476" y="536"/>
                  </a:cubicBezTo>
                  <a:cubicBezTo>
                    <a:pt x="484" y="536"/>
                    <a:pt x="489" y="542"/>
                    <a:pt x="498" y="542"/>
                  </a:cubicBezTo>
                  <a:cubicBezTo>
                    <a:pt x="498" y="556"/>
                    <a:pt x="509" y="560"/>
                    <a:pt x="517" y="562"/>
                  </a:cubicBezTo>
                  <a:cubicBezTo>
                    <a:pt x="526" y="567"/>
                    <a:pt x="532" y="564"/>
                    <a:pt x="542" y="568"/>
                  </a:cubicBezTo>
                  <a:cubicBezTo>
                    <a:pt x="542" y="571"/>
                    <a:pt x="540" y="581"/>
                    <a:pt x="545" y="581"/>
                  </a:cubicBezTo>
                  <a:cubicBezTo>
                    <a:pt x="551" y="581"/>
                    <a:pt x="547" y="575"/>
                    <a:pt x="552" y="570"/>
                  </a:cubicBezTo>
                  <a:cubicBezTo>
                    <a:pt x="555" y="567"/>
                    <a:pt x="566" y="565"/>
                    <a:pt x="570" y="563"/>
                  </a:cubicBezTo>
                  <a:cubicBezTo>
                    <a:pt x="580" y="558"/>
                    <a:pt x="590" y="560"/>
                    <a:pt x="596" y="554"/>
                  </a:cubicBezTo>
                  <a:cubicBezTo>
                    <a:pt x="596" y="554"/>
                    <a:pt x="602" y="544"/>
                    <a:pt x="603" y="544"/>
                  </a:cubicBezTo>
                  <a:cubicBezTo>
                    <a:pt x="608" y="544"/>
                    <a:pt x="611" y="548"/>
                    <a:pt x="616" y="548"/>
                  </a:cubicBezTo>
                  <a:cubicBezTo>
                    <a:pt x="640" y="548"/>
                    <a:pt x="646" y="533"/>
                    <a:pt x="661" y="525"/>
                  </a:cubicBezTo>
                  <a:cubicBezTo>
                    <a:pt x="665" y="523"/>
                    <a:pt x="668" y="521"/>
                    <a:pt x="669" y="515"/>
                  </a:cubicBezTo>
                  <a:cubicBezTo>
                    <a:pt x="681" y="515"/>
                    <a:pt x="685" y="496"/>
                    <a:pt x="690" y="486"/>
                  </a:cubicBezTo>
                  <a:cubicBezTo>
                    <a:pt x="693" y="480"/>
                    <a:pt x="707" y="458"/>
                    <a:pt x="715" y="457"/>
                  </a:cubicBezTo>
                  <a:cubicBezTo>
                    <a:pt x="715" y="445"/>
                    <a:pt x="723" y="440"/>
                    <a:pt x="723" y="425"/>
                  </a:cubicBezTo>
                  <a:cubicBezTo>
                    <a:pt x="723" y="402"/>
                    <a:pt x="718" y="394"/>
                    <a:pt x="708" y="379"/>
                  </a:cubicBezTo>
                  <a:cubicBezTo>
                    <a:pt x="707" y="377"/>
                    <a:pt x="707" y="370"/>
                    <a:pt x="702" y="368"/>
                  </a:cubicBezTo>
                  <a:cubicBezTo>
                    <a:pt x="703" y="367"/>
                    <a:pt x="703" y="367"/>
                    <a:pt x="703" y="367"/>
                  </a:cubicBezTo>
                  <a:cubicBezTo>
                    <a:pt x="701" y="367"/>
                    <a:pt x="701" y="367"/>
                    <a:pt x="701" y="367"/>
                  </a:cubicBezTo>
                  <a:cubicBezTo>
                    <a:pt x="701" y="367"/>
                    <a:pt x="701" y="359"/>
                    <a:pt x="701" y="357"/>
                  </a:cubicBezTo>
                  <a:cubicBezTo>
                    <a:pt x="697" y="357"/>
                    <a:pt x="687" y="351"/>
                    <a:pt x="687" y="344"/>
                  </a:cubicBezTo>
                  <a:cubicBezTo>
                    <a:pt x="687" y="338"/>
                    <a:pt x="696" y="337"/>
                    <a:pt x="698" y="331"/>
                  </a:cubicBezTo>
                  <a:cubicBezTo>
                    <a:pt x="703" y="316"/>
                    <a:pt x="725" y="316"/>
                    <a:pt x="736" y="306"/>
                  </a:cubicBezTo>
                  <a:cubicBezTo>
                    <a:pt x="734" y="303"/>
                    <a:pt x="732" y="303"/>
                    <a:pt x="729" y="303"/>
                  </a:cubicBezTo>
                  <a:cubicBezTo>
                    <a:pt x="728" y="303"/>
                    <a:pt x="728" y="303"/>
                    <a:pt x="727" y="303"/>
                  </a:cubicBezTo>
                  <a:cubicBezTo>
                    <a:pt x="726" y="303"/>
                    <a:pt x="725" y="303"/>
                    <a:pt x="724" y="303"/>
                  </a:cubicBezTo>
                  <a:cubicBezTo>
                    <a:pt x="722" y="303"/>
                    <a:pt x="719" y="303"/>
                    <a:pt x="716" y="301"/>
                  </a:cubicBezTo>
                  <a:cubicBezTo>
                    <a:pt x="713" y="299"/>
                    <a:pt x="711" y="295"/>
                    <a:pt x="705" y="295"/>
                  </a:cubicBezTo>
                  <a:cubicBezTo>
                    <a:pt x="700" y="295"/>
                    <a:pt x="700" y="306"/>
                    <a:pt x="697" y="306"/>
                  </a:cubicBezTo>
                  <a:cubicBezTo>
                    <a:pt x="695" y="306"/>
                    <a:pt x="692" y="307"/>
                    <a:pt x="690" y="307"/>
                  </a:cubicBezTo>
                  <a:cubicBezTo>
                    <a:pt x="688" y="307"/>
                    <a:pt x="686" y="307"/>
                    <a:pt x="684" y="305"/>
                  </a:cubicBezTo>
                  <a:cubicBezTo>
                    <a:pt x="677" y="301"/>
                    <a:pt x="679" y="296"/>
                    <a:pt x="673" y="291"/>
                  </a:cubicBezTo>
                  <a:cubicBezTo>
                    <a:pt x="671" y="289"/>
                    <a:pt x="662" y="287"/>
                    <a:pt x="662" y="282"/>
                  </a:cubicBezTo>
                  <a:cubicBezTo>
                    <a:pt x="662" y="271"/>
                    <a:pt x="677" y="275"/>
                    <a:pt x="685" y="269"/>
                  </a:cubicBezTo>
                  <a:cubicBezTo>
                    <a:pt x="691" y="265"/>
                    <a:pt x="703" y="257"/>
                    <a:pt x="707" y="250"/>
                  </a:cubicBezTo>
                  <a:cubicBezTo>
                    <a:pt x="708" y="248"/>
                    <a:pt x="711" y="243"/>
                    <a:pt x="716" y="243"/>
                  </a:cubicBezTo>
                  <a:cubicBezTo>
                    <a:pt x="720" y="243"/>
                    <a:pt x="726" y="250"/>
                    <a:pt x="726" y="253"/>
                  </a:cubicBezTo>
                  <a:cubicBezTo>
                    <a:pt x="726" y="262"/>
                    <a:pt x="716" y="265"/>
                    <a:pt x="716" y="275"/>
                  </a:cubicBezTo>
                  <a:cubicBezTo>
                    <a:pt x="731" y="275"/>
                    <a:pt x="743" y="259"/>
                    <a:pt x="760" y="259"/>
                  </a:cubicBezTo>
                  <a:cubicBezTo>
                    <a:pt x="766" y="259"/>
                    <a:pt x="769" y="265"/>
                    <a:pt x="776" y="265"/>
                  </a:cubicBezTo>
                  <a:cubicBezTo>
                    <a:pt x="774" y="270"/>
                    <a:pt x="776" y="270"/>
                    <a:pt x="776" y="276"/>
                  </a:cubicBezTo>
                  <a:cubicBezTo>
                    <a:pt x="776" y="282"/>
                    <a:pt x="771" y="281"/>
                    <a:pt x="771" y="287"/>
                  </a:cubicBezTo>
                  <a:cubicBezTo>
                    <a:pt x="771" y="290"/>
                    <a:pt x="772" y="296"/>
                    <a:pt x="776" y="296"/>
                  </a:cubicBezTo>
                  <a:cubicBezTo>
                    <a:pt x="778" y="296"/>
                    <a:pt x="780" y="294"/>
                    <a:pt x="783" y="294"/>
                  </a:cubicBezTo>
                  <a:cubicBezTo>
                    <a:pt x="790" y="294"/>
                    <a:pt x="798" y="298"/>
                    <a:pt x="798" y="304"/>
                  </a:cubicBezTo>
                  <a:cubicBezTo>
                    <a:pt x="798" y="308"/>
                    <a:pt x="793" y="311"/>
                    <a:pt x="789" y="311"/>
                  </a:cubicBezTo>
                  <a:cubicBezTo>
                    <a:pt x="789" y="316"/>
                    <a:pt x="789" y="316"/>
                    <a:pt x="789" y="316"/>
                  </a:cubicBezTo>
                  <a:cubicBezTo>
                    <a:pt x="790" y="317"/>
                    <a:pt x="791" y="320"/>
                    <a:pt x="794" y="320"/>
                  </a:cubicBezTo>
                  <a:cubicBezTo>
                    <a:pt x="794" y="323"/>
                    <a:pt x="797" y="326"/>
                    <a:pt x="797" y="329"/>
                  </a:cubicBezTo>
                  <a:cubicBezTo>
                    <a:pt x="797" y="331"/>
                    <a:pt x="792" y="338"/>
                    <a:pt x="792" y="341"/>
                  </a:cubicBezTo>
                  <a:cubicBezTo>
                    <a:pt x="792" y="343"/>
                    <a:pt x="792" y="346"/>
                    <a:pt x="795" y="347"/>
                  </a:cubicBezTo>
                  <a:cubicBezTo>
                    <a:pt x="794" y="349"/>
                    <a:pt x="792" y="351"/>
                    <a:pt x="792" y="353"/>
                  </a:cubicBezTo>
                  <a:cubicBezTo>
                    <a:pt x="800" y="353"/>
                    <a:pt x="800" y="353"/>
                    <a:pt x="800" y="353"/>
                  </a:cubicBezTo>
                  <a:cubicBezTo>
                    <a:pt x="803" y="350"/>
                    <a:pt x="804" y="350"/>
                    <a:pt x="810" y="349"/>
                  </a:cubicBezTo>
                  <a:cubicBezTo>
                    <a:pt x="810" y="344"/>
                    <a:pt x="823" y="343"/>
                    <a:pt x="827" y="342"/>
                  </a:cubicBezTo>
                  <a:cubicBezTo>
                    <a:pt x="834" y="340"/>
                    <a:pt x="837" y="334"/>
                    <a:pt x="837" y="322"/>
                  </a:cubicBezTo>
                  <a:cubicBezTo>
                    <a:pt x="837" y="302"/>
                    <a:pt x="829" y="289"/>
                    <a:pt x="818" y="278"/>
                  </a:cubicBezTo>
                  <a:cubicBezTo>
                    <a:pt x="813" y="273"/>
                    <a:pt x="808" y="268"/>
                    <a:pt x="809" y="259"/>
                  </a:cubicBezTo>
                  <a:cubicBezTo>
                    <a:pt x="815" y="259"/>
                    <a:pt x="820" y="256"/>
                    <a:pt x="825" y="252"/>
                  </a:cubicBezTo>
                  <a:cubicBezTo>
                    <a:pt x="828" y="248"/>
                    <a:pt x="838" y="243"/>
                    <a:pt x="840" y="238"/>
                  </a:cubicBezTo>
                  <a:cubicBezTo>
                    <a:pt x="847" y="224"/>
                    <a:pt x="851" y="216"/>
                    <a:pt x="864" y="206"/>
                  </a:cubicBezTo>
                  <a:cubicBezTo>
                    <a:pt x="864" y="206"/>
                    <a:pt x="873" y="195"/>
                    <a:pt x="873" y="184"/>
                  </a:cubicBezTo>
                  <a:cubicBezTo>
                    <a:pt x="873" y="179"/>
                    <a:pt x="872" y="175"/>
                    <a:pt x="866" y="171"/>
                  </a:cubicBezTo>
                  <a:cubicBezTo>
                    <a:pt x="865" y="171"/>
                    <a:pt x="865" y="170"/>
                    <a:pt x="865" y="169"/>
                  </a:cubicBezTo>
                  <a:cubicBezTo>
                    <a:pt x="865" y="166"/>
                    <a:pt x="882" y="164"/>
                    <a:pt x="893" y="158"/>
                  </a:cubicBezTo>
                  <a:cubicBezTo>
                    <a:pt x="906" y="150"/>
                    <a:pt x="910" y="122"/>
                    <a:pt x="922" y="111"/>
                  </a:cubicBezTo>
                  <a:cubicBezTo>
                    <a:pt x="922" y="111"/>
                    <a:pt x="922" y="111"/>
                    <a:pt x="922" y="111"/>
                  </a:cubicBezTo>
                  <a:cubicBezTo>
                    <a:pt x="922" y="97"/>
                    <a:pt x="922" y="97"/>
                    <a:pt x="922" y="97"/>
                  </a:cubicBezTo>
                  <a:cubicBezTo>
                    <a:pt x="900" y="97"/>
                    <a:pt x="897" y="113"/>
                    <a:pt x="879" y="113"/>
                  </a:cubicBezTo>
                  <a:cubicBezTo>
                    <a:pt x="864" y="113"/>
                    <a:pt x="857" y="94"/>
                    <a:pt x="850" y="87"/>
                  </a:cubicBezTo>
                  <a:cubicBezTo>
                    <a:pt x="841" y="78"/>
                    <a:pt x="818" y="77"/>
                    <a:pt x="811" y="66"/>
                  </a:cubicBezTo>
                  <a:cubicBezTo>
                    <a:pt x="793" y="37"/>
                    <a:pt x="794" y="0"/>
                    <a:pt x="74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6"/>
            <p:cNvSpPr>
              <a:spLocks/>
            </p:cNvSpPr>
            <p:nvPr/>
          </p:nvSpPr>
          <p:spPr bwMode="auto">
            <a:xfrm>
              <a:off x="9781" y="-76"/>
              <a:ext cx="125" cy="54"/>
            </a:xfrm>
            <a:custGeom>
              <a:avLst/>
              <a:gdLst>
                <a:gd name="T0" fmla="*/ 25 w 53"/>
                <a:gd name="T1" fmla="*/ 0 h 23"/>
                <a:gd name="T2" fmla="*/ 0 w 53"/>
                <a:gd name="T3" fmla="*/ 18 h 23"/>
                <a:gd name="T4" fmla="*/ 5 w 53"/>
                <a:gd name="T5" fmla="*/ 23 h 23"/>
                <a:gd name="T6" fmla="*/ 53 w 53"/>
                <a:gd name="T7" fmla="*/ 13 h 23"/>
                <a:gd name="T8" fmla="*/ 25 w 5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3">
                  <a:moveTo>
                    <a:pt x="25" y="0"/>
                  </a:moveTo>
                  <a:cubicBezTo>
                    <a:pt x="16" y="0"/>
                    <a:pt x="0" y="10"/>
                    <a:pt x="0" y="18"/>
                  </a:cubicBezTo>
                  <a:cubicBezTo>
                    <a:pt x="0" y="20"/>
                    <a:pt x="2" y="23"/>
                    <a:pt x="5" y="23"/>
                  </a:cubicBezTo>
                  <a:cubicBezTo>
                    <a:pt x="11" y="23"/>
                    <a:pt x="53" y="20"/>
                    <a:pt x="53" y="13"/>
                  </a:cubicBezTo>
                  <a:cubicBezTo>
                    <a:pt x="53" y="5"/>
                    <a:pt x="33" y="0"/>
                    <a:pt x="2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7"/>
            <p:cNvSpPr>
              <a:spLocks/>
            </p:cNvSpPr>
            <p:nvPr/>
          </p:nvSpPr>
          <p:spPr bwMode="auto">
            <a:xfrm>
              <a:off x="9403" y="28"/>
              <a:ext cx="49" cy="28"/>
            </a:xfrm>
            <a:custGeom>
              <a:avLst/>
              <a:gdLst>
                <a:gd name="T0" fmla="*/ 17 w 21"/>
                <a:gd name="T1" fmla="*/ 0 h 12"/>
                <a:gd name="T2" fmla="*/ 0 w 21"/>
                <a:gd name="T3" fmla="*/ 0 h 12"/>
                <a:gd name="T4" fmla="*/ 16 w 21"/>
                <a:gd name="T5" fmla="*/ 12 h 12"/>
                <a:gd name="T6" fmla="*/ 21 w 21"/>
                <a:gd name="T7" fmla="*/ 6 h 12"/>
                <a:gd name="T8" fmla="*/ 17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8" y="12"/>
                    <a:pt x="16" y="12"/>
                  </a:cubicBezTo>
                  <a:cubicBezTo>
                    <a:pt x="18" y="12"/>
                    <a:pt x="21" y="9"/>
                    <a:pt x="21" y="6"/>
                  </a:cubicBezTo>
                  <a:cubicBezTo>
                    <a:pt x="21" y="3"/>
                    <a:pt x="18" y="2"/>
                    <a:pt x="1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8"/>
            <p:cNvSpPr>
              <a:spLocks/>
            </p:cNvSpPr>
            <p:nvPr/>
          </p:nvSpPr>
          <p:spPr bwMode="auto">
            <a:xfrm>
              <a:off x="8242" y="-369"/>
              <a:ext cx="22" cy="28"/>
            </a:xfrm>
            <a:custGeom>
              <a:avLst/>
              <a:gdLst>
                <a:gd name="T0" fmla="*/ 4 w 9"/>
                <a:gd name="T1" fmla="*/ 0 h 12"/>
                <a:gd name="T2" fmla="*/ 0 w 9"/>
                <a:gd name="T3" fmla="*/ 8 h 12"/>
                <a:gd name="T4" fmla="*/ 4 w 9"/>
                <a:gd name="T5" fmla="*/ 12 h 12"/>
                <a:gd name="T6" fmla="*/ 9 w 9"/>
                <a:gd name="T7" fmla="*/ 5 h 12"/>
                <a:gd name="T8" fmla="*/ 9 w 9"/>
                <a:gd name="T9" fmla="*/ 5 h 12"/>
                <a:gd name="T10" fmla="*/ 9 w 9"/>
                <a:gd name="T11" fmla="*/ 5 h 12"/>
                <a:gd name="T12" fmla="*/ 9 w 9"/>
                <a:gd name="T13" fmla="*/ 4 h 12"/>
                <a:gd name="T14" fmla="*/ 8 w 9"/>
                <a:gd name="T15" fmla="*/ 4 h 12"/>
                <a:gd name="T16" fmla="*/ 4 w 9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cubicBezTo>
                    <a:pt x="8" y="12"/>
                    <a:pt x="9" y="8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9"/>
            <p:cNvSpPr>
              <a:spLocks noEditPoints="1"/>
            </p:cNvSpPr>
            <p:nvPr/>
          </p:nvSpPr>
          <p:spPr bwMode="auto">
            <a:xfrm>
              <a:off x="7403" y="-277"/>
              <a:ext cx="57" cy="33"/>
            </a:xfrm>
            <a:custGeom>
              <a:avLst/>
              <a:gdLst>
                <a:gd name="T0" fmla="*/ 24 w 24"/>
                <a:gd name="T1" fmla="*/ 10 h 14"/>
                <a:gd name="T2" fmla="*/ 23 w 24"/>
                <a:gd name="T3" fmla="*/ 11 h 14"/>
                <a:gd name="T4" fmla="*/ 20 w 24"/>
                <a:gd name="T5" fmla="*/ 14 h 14"/>
                <a:gd name="T6" fmla="*/ 24 w 24"/>
                <a:gd name="T7" fmla="*/ 10 h 14"/>
                <a:gd name="T8" fmla="*/ 12 w 24"/>
                <a:gd name="T9" fmla="*/ 0 h 14"/>
                <a:gd name="T10" fmla="*/ 0 w 24"/>
                <a:gd name="T11" fmla="*/ 8 h 14"/>
                <a:gd name="T12" fmla="*/ 12 w 24"/>
                <a:gd name="T13" fmla="*/ 14 h 14"/>
                <a:gd name="T14" fmla="*/ 23 w 24"/>
                <a:gd name="T15" fmla="*/ 11 h 14"/>
                <a:gd name="T16" fmla="*/ 24 w 24"/>
                <a:gd name="T17" fmla="*/ 8 h 14"/>
                <a:gd name="T18" fmla="*/ 12 w 24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4">
                  <a:moveTo>
                    <a:pt x="24" y="10"/>
                  </a:moveTo>
                  <a:cubicBezTo>
                    <a:pt x="24" y="10"/>
                    <a:pt x="23" y="11"/>
                    <a:pt x="23" y="11"/>
                  </a:cubicBezTo>
                  <a:cubicBezTo>
                    <a:pt x="22" y="12"/>
                    <a:pt x="21" y="13"/>
                    <a:pt x="20" y="14"/>
                  </a:cubicBezTo>
                  <a:cubicBezTo>
                    <a:pt x="24" y="10"/>
                    <a:pt x="24" y="10"/>
                    <a:pt x="24" y="10"/>
                  </a:cubicBezTo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2"/>
                    <a:pt x="6" y="14"/>
                    <a:pt x="12" y="14"/>
                  </a:cubicBezTo>
                  <a:cubicBezTo>
                    <a:pt x="16" y="14"/>
                    <a:pt x="19" y="13"/>
                    <a:pt x="23" y="11"/>
                  </a:cubicBezTo>
                  <a:cubicBezTo>
                    <a:pt x="23" y="10"/>
                    <a:pt x="24" y="9"/>
                    <a:pt x="24" y="8"/>
                  </a:cubicBezTo>
                  <a:cubicBezTo>
                    <a:pt x="24" y="1"/>
                    <a:pt x="19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0"/>
            <p:cNvSpPr>
              <a:spLocks/>
            </p:cNvSpPr>
            <p:nvPr/>
          </p:nvSpPr>
          <p:spPr bwMode="auto">
            <a:xfrm>
              <a:off x="6964" y="-639"/>
              <a:ext cx="215" cy="121"/>
            </a:xfrm>
            <a:custGeom>
              <a:avLst/>
              <a:gdLst>
                <a:gd name="T0" fmla="*/ 54 w 91"/>
                <a:gd name="T1" fmla="*/ 0 h 51"/>
                <a:gd name="T2" fmla="*/ 47 w 91"/>
                <a:gd name="T3" fmla="*/ 0 h 51"/>
                <a:gd name="T4" fmla="*/ 9 w 91"/>
                <a:gd name="T5" fmla="*/ 31 h 51"/>
                <a:gd name="T6" fmla="*/ 0 w 91"/>
                <a:gd name="T7" fmla="*/ 43 h 51"/>
                <a:gd name="T8" fmla="*/ 8 w 91"/>
                <a:gd name="T9" fmla="*/ 51 h 51"/>
                <a:gd name="T10" fmla="*/ 36 w 91"/>
                <a:gd name="T11" fmla="*/ 43 h 51"/>
                <a:gd name="T12" fmla="*/ 54 w 91"/>
                <a:gd name="T13" fmla="*/ 40 h 51"/>
                <a:gd name="T14" fmla="*/ 61 w 91"/>
                <a:gd name="T15" fmla="*/ 41 h 51"/>
                <a:gd name="T16" fmla="*/ 91 w 91"/>
                <a:gd name="T17" fmla="*/ 27 h 51"/>
                <a:gd name="T18" fmla="*/ 62 w 91"/>
                <a:gd name="T19" fmla="*/ 6 h 51"/>
                <a:gd name="T20" fmla="*/ 53 w 91"/>
                <a:gd name="T21" fmla="*/ 11 h 51"/>
                <a:gd name="T22" fmla="*/ 54 w 91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51">
                  <a:moveTo>
                    <a:pt x="54" y="0"/>
                  </a:moveTo>
                  <a:cubicBezTo>
                    <a:pt x="52" y="0"/>
                    <a:pt x="52" y="0"/>
                    <a:pt x="47" y="0"/>
                  </a:cubicBezTo>
                  <a:cubicBezTo>
                    <a:pt x="26" y="0"/>
                    <a:pt x="21" y="19"/>
                    <a:pt x="9" y="31"/>
                  </a:cubicBezTo>
                  <a:cubicBezTo>
                    <a:pt x="6" y="34"/>
                    <a:pt x="0" y="34"/>
                    <a:pt x="0" y="43"/>
                  </a:cubicBezTo>
                  <a:cubicBezTo>
                    <a:pt x="0" y="48"/>
                    <a:pt x="1" y="51"/>
                    <a:pt x="8" y="51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52" y="40"/>
                    <a:pt x="54" y="40"/>
                  </a:cubicBezTo>
                  <a:cubicBezTo>
                    <a:pt x="56" y="40"/>
                    <a:pt x="58" y="41"/>
                    <a:pt x="61" y="41"/>
                  </a:cubicBezTo>
                  <a:cubicBezTo>
                    <a:pt x="73" y="41"/>
                    <a:pt x="91" y="37"/>
                    <a:pt x="91" y="27"/>
                  </a:cubicBezTo>
                  <a:cubicBezTo>
                    <a:pt x="91" y="20"/>
                    <a:pt x="69" y="6"/>
                    <a:pt x="62" y="6"/>
                  </a:cubicBezTo>
                  <a:cubicBezTo>
                    <a:pt x="58" y="6"/>
                    <a:pt x="56" y="10"/>
                    <a:pt x="53" y="11"/>
                  </a:cubicBezTo>
                  <a:cubicBezTo>
                    <a:pt x="57" y="7"/>
                    <a:pt x="54" y="7"/>
                    <a:pt x="5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1"/>
            <p:cNvSpPr>
              <a:spLocks/>
            </p:cNvSpPr>
            <p:nvPr/>
          </p:nvSpPr>
          <p:spPr bwMode="auto">
            <a:xfrm>
              <a:off x="6661" y="-701"/>
              <a:ext cx="83" cy="45"/>
            </a:xfrm>
            <a:custGeom>
              <a:avLst/>
              <a:gdLst>
                <a:gd name="T0" fmla="*/ 14 w 35"/>
                <a:gd name="T1" fmla="*/ 0 h 19"/>
                <a:gd name="T2" fmla="*/ 0 w 35"/>
                <a:gd name="T3" fmla="*/ 5 h 19"/>
                <a:gd name="T4" fmla="*/ 11 w 35"/>
                <a:gd name="T5" fmla="*/ 19 h 19"/>
                <a:gd name="T6" fmla="*/ 35 w 35"/>
                <a:gd name="T7" fmla="*/ 8 h 19"/>
                <a:gd name="T8" fmla="*/ 14 w 35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14" y="0"/>
                  </a:moveTo>
                  <a:cubicBezTo>
                    <a:pt x="11" y="0"/>
                    <a:pt x="0" y="0"/>
                    <a:pt x="0" y="5"/>
                  </a:cubicBezTo>
                  <a:cubicBezTo>
                    <a:pt x="0" y="10"/>
                    <a:pt x="7" y="19"/>
                    <a:pt x="11" y="19"/>
                  </a:cubicBezTo>
                  <a:cubicBezTo>
                    <a:pt x="17" y="19"/>
                    <a:pt x="34" y="18"/>
                    <a:pt x="35" y="8"/>
                  </a:cubicBezTo>
                  <a:cubicBezTo>
                    <a:pt x="32" y="7"/>
                    <a:pt x="17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2"/>
            <p:cNvSpPr>
              <a:spLocks/>
            </p:cNvSpPr>
            <p:nvPr/>
          </p:nvSpPr>
          <p:spPr bwMode="auto">
            <a:xfrm>
              <a:off x="6689" y="-793"/>
              <a:ext cx="296" cy="208"/>
            </a:xfrm>
            <a:custGeom>
              <a:avLst/>
              <a:gdLst>
                <a:gd name="T0" fmla="*/ 55 w 125"/>
                <a:gd name="T1" fmla="*/ 0 h 88"/>
                <a:gd name="T2" fmla="*/ 0 w 125"/>
                <a:gd name="T3" fmla="*/ 31 h 88"/>
                <a:gd name="T4" fmla="*/ 38 w 125"/>
                <a:gd name="T5" fmla="*/ 42 h 88"/>
                <a:gd name="T6" fmla="*/ 60 w 125"/>
                <a:gd name="T7" fmla="*/ 43 h 88"/>
                <a:gd name="T8" fmla="*/ 21 w 125"/>
                <a:gd name="T9" fmla="*/ 60 h 88"/>
                <a:gd name="T10" fmla="*/ 49 w 125"/>
                <a:gd name="T11" fmla="*/ 79 h 88"/>
                <a:gd name="T12" fmla="*/ 108 w 125"/>
                <a:gd name="T13" fmla="*/ 88 h 88"/>
                <a:gd name="T14" fmla="*/ 118 w 125"/>
                <a:gd name="T15" fmla="*/ 80 h 88"/>
                <a:gd name="T16" fmla="*/ 111 w 125"/>
                <a:gd name="T17" fmla="*/ 74 h 88"/>
                <a:gd name="T18" fmla="*/ 121 w 125"/>
                <a:gd name="T19" fmla="*/ 67 h 88"/>
                <a:gd name="T20" fmla="*/ 125 w 125"/>
                <a:gd name="T21" fmla="*/ 57 h 88"/>
                <a:gd name="T22" fmla="*/ 108 w 125"/>
                <a:gd name="T23" fmla="*/ 46 h 88"/>
                <a:gd name="T24" fmla="*/ 97 w 125"/>
                <a:gd name="T25" fmla="*/ 46 h 88"/>
                <a:gd name="T26" fmla="*/ 81 w 125"/>
                <a:gd name="T27" fmla="*/ 41 h 88"/>
                <a:gd name="T28" fmla="*/ 75 w 125"/>
                <a:gd name="T29" fmla="*/ 40 h 88"/>
                <a:gd name="T30" fmla="*/ 70 w 125"/>
                <a:gd name="T31" fmla="*/ 41 h 88"/>
                <a:gd name="T32" fmla="*/ 80 w 125"/>
                <a:gd name="T33" fmla="*/ 31 h 88"/>
                <a:gd name="T34" fmla="*/ 80 w 125"/>
                <a:gd name="T35" fmla="*/ 21 h 88"/>
                <a:gd name="T36" fmla="*/ 83 w 125"/>
                <a:gd name="T37" fmla="*/ 21 h 88"/>
                <a:gd name="T38" fmla="*/ 87 w 125"/>
                <a:gd name="T39" fmla="*/ 20 h 88"/>
                <a:gd name="T40" fmla="*/ 55 w 125"/>
                <a:gd name="T4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5" h="88">
                  <a:moveTo>
                    <a:pt x="55" y="0"/>
                  </a:moveTo>
                  <a:cubicBezTo>
                    <a:pt x="30" y="0"/>
                    <a:pt x="22" y="24"/>
                    <a:pt x="0" y="31"/>
                  </a:cubicBezTo>
                  <a:cubicBezTo>
                    <a:pt x="13" y="38"/>
                    <a:pt x="23" y="42"/>
                    <a:pt x="38" y="42"/>
                  </a:cubicBezTo>
                  <a:cubicBezTo>
                    <a:pt x="41" y="42"/>
                    <a:pt x="55" y="43"/>
                    <a:pt x="60" y="43"/>
                  </a:cubicBezTo>
                  <a:cubicBezTo>
                    <a:pt x="43" y="48"/>
                    <a:pt x="38" y="54"/>
                    <a:pt x="21" y="60"/>
                  </a:cubicBezTo>
                  <a:cubicBezTo>
                    <a:pt x="29" y="64"/>
                    <a:pt x="42" y="79"/>
                    <a:pt x="49" y="79"/>
                  </a:cubicBezTo>
                  <a:cubicBezTo>
                    <a:pt x="68" y="79"/>
                    <a:pt x="85" y="88"/>
                    <a:pt x="108" y="88"/>
                  </a:cubicBezTo>
                  <a:cubicBezTo>
                    <a:pt x="113" y="88"/>
                    <a:pt x="118" y="85"/>
                    <a:pt x="118" y="80"/>
                  </a:cubicBezTo>
                  <a:cubicBezTo>
                    <a:pt x="118" y="77"/>
                    <a:pt x="114" y="75"/>
                    <a:pt x="111" y="74"/>
                  </a:cubicBezTo>
                  <a:cubicBezTo>
                    <a:pt x="114" y="73"/>
                    <a:pt x="121" y="72"/>
                    <a:pt x="121" y="67"/>
                  </a:cubicBezTo>
                  <a:cubicBezTo>
                    <a:pt x="121" y="62"/>
                    <a:pt x="120" y="61"/>
                    <a:pt x="125" y="57"/>
                  </a:cubicBezTo>
                  <a:cubicBezTo>
                    <a:pt x="118" y="50"/>
                    <a:pt x="118" y="46"/>
                    <a:pt x="108" y="46"/>
                  </a:cubicBezTo>
                  <a:cubicBezTo>
                    <a:pt x="104" y="46"/>
                    <a:pt x="101" y="46"/>
                    <a:pt x="97" y="46"/>
                  </a:cubicBezTo>
                  <a:cubicBezTo>
                    <a:pt x="91" y="46"/>
                    <a:pt x="88" y="41"/>
                    <a:pt x="81" y="41"/>
                  </a:cubicBezTo>
                  <a:cubicBezTo>
                    <a:pt x="79" y="41"/>
                    <a:pt x="77" y="40"/>
                    <a:pt x="75" y="40"/>
                  </a:cubicBezTo>
                  <a:cubicBezTo>
                    <a:pt x="73" y="40"/>
                    <a:pt x="72" y="40"/>
                    <a:pt x="70" y="41"/>
                  </a:cubicBezTo>
                  <a:cubicBezTo>
                    <a:pt x="75" y="39"/>
                    <a:pt x="80" y="34"/>
                    <a:pt x="80" y="31"/>
                  </a:cubicBezTo>
                  <a:cubicBezTo>
                    <a:pt x="80" y="29"/>
                    <a:pt x="81" y="27"/>
                    <a:pt x="80" y="21"/>
                  </a:cubicBezTo>
                  <a:cubicBezTo>
                    <a:pt x="82" y="21"/>
                    <a:pt x="82" y="21"/>
                    <a:pt x="83" y="21"/>
                  </a:cubicBezTo>
                  <a:cubicBezTo>
                    <a:pt x="83" y="21"/>
                    <a:pt x="84" y="21"/>
                    <a:pt x="87" y="20"/>
                  </a:cubicBezTo>
                  <a:cubicBezTo>
                    <a:pt x="78" y="14"/>
                    <a:pt x="70" y="0"/>
                    <a:pt x="5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3"/>
            <p:cNvSpPr>
              <a:spLocks/>
            </p:cNvSpPr>
            <p:nvPr/>
          </p:nvSpPr>
          <p:spPr bwMode="auto">
            <a:xfrm>
              <a:off x="6817" y="-464"/>
              <a:ext cx="38" cy="26"/>
            </a:xfrm>
            <a:custGeom>
              <a:avLst/>
              <a:gdLst>
                <a:gd name="T0" fmla="*/ 16 w 16"/>
                <a:gd name="T1" fmla="*/ 0 h 11"/>
                <a:gd name="T2" fmla="*/ 8 w 16"/>
                <a:gd name="T3" fmla="*/ 0 h 11"/>
                <a:gd name="T4" fmla="*/ 0 w 16"/>
                <a:gd name="T5" fmla="*/ 6 h 11"/>
                <a:gd name="T6" fmla="*/ 5 w 16"/>
                <a:gd name="T7" fmla="*/ 11 h 11"/>
                <a:gd name="T8" fmla="*/ 16 w 16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4"/>
                    <a:pt x="0" y="6"/>
                  </a:cubicBezTo>
                  <a:cubicBezTo>
                    <a:pt x="1" y="8"/>
                    <a:pt x="3" y="11"/>
                    <a:pt x="5" y="11"/>
                  </a:cubicBezTo>
                  <a:cubicBezTo>
                    <a:pt x="12" y="11"/>
                    <a:pt x="15" y="8"/>
                    <a:pt x="1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4"/>
            <p:cNvSpPr>
              <a:spLocks/>
            </p:cNvSpPr>
            <p:nvPr/>
          </p:nvSpPr>
          <p:spPr bwMode="auto">
            <a:xfrm>
              <a:off x="6630" y="-788"/>
              <a:ext cx="50" cy="12"/>
            </a:xfrm>
            <a:custGeom>
              <a:avLst/>
              <a:gdLst>
                <a:gd name="T0" fmla="*/ 19 w 21"/>
                <a:gd name="T1" fmla="*/ 0 h 5"/>
                <a:gd name="T2" fmla="*/ 0 w 21"/>
                <a:gd name="T3" fmla="*/ 0 h 5"/>
                <a:gd name="T4" fmla="*/ 11 w 21"/>
                <a:gd name="T5" fmla="*/ 5 h 5"/>
                <a:gd name="T6" fmla="*/ 21 w 21"/>
                <a:gd name="T7" fmla="*/ 4 h 5"/>
                <a:gd name="T8" fmla="*/ 19 w 2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6" y="5"/>
                    <a:pt x="11" y="5"/>
                  </a:cubicBezTo>
                  <a:cubicBezTo>
                    <a:pt x="14" y="5"/>
                    <a:pt x="18" y="5"/>
                    <a:pt x="21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5"/>
            <p:cNvSpPr>
              <a:spLocks/>
            </p:cNvSpPr>
            <p:nvPr/>
          </p:nvSpPr>
          <p:spPr bwMode="auto">
            <a:xfrm>
              <a:off x="7219" y="-547"/>
              <a:ext cx="40" cy="19"/>
            </a:xfrm>
            <a:custGeom>
              <a:avLst/>
              <a:gdLst>
                <a:gd name="T0" fmla="*/ 17 w 17"/>
                <a:gd name="T1" fmla="*/ 0 h 8"/>
                <a:gd name="T2" fmla="*/ 13 w 17"/>
                <a:gd name="T3" fmla="*/ 1 h 8"/>
                <a:gd name="T4" fmla="*/ 11 w 17"/>
                <a:gd name="T5" fmla="*/ 1 h 8"/>
                <a:gd name="T6" fmla="*/ 8 w 17"/>
                <a:gd name="T7" fmla="*/ 1 h 8"/>
                <a:gd name="T8" fmla="*/ 0 w 17"/>
                <a:gd name="T9" fmla="*/ 2 h 8"/>
                <a:gd name="T10" fmla="*/ 11 w 17"/>
                <a:gd name="T11" fmla="*/ 8 h 8"/>
                <a:gd name="T12" fmla="*/ 17 w 1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8">
                  <a:moveTo>
                    <a:pt x="17" y="0"/>
                  </a:moveTo>
                  <a:cubicBezTo>
                    <a:pt x="16" y="1"/>
                    <a:pt x="15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10" y="1"/>
                    <a:pt x="9" y="1"/>
                    <a:pt x="8" y="1"/>
                  </a:cubicBezTo>
                  <a:cubicBezTo>
                    <a:pt x="6" y="1"/>
                    <a:pt x="4" y="1"/>
                    <a:pt x="0" y="2"/>
                  </a:cubicBezTo>
                  <a:cubicBezTo>
                    <a:pt x="2" y="4"/>
                    <a:pt x="4" y="8"/>
                    <a:pt x="11" y="8"/>
                  </a:cubicBezTo>
                  <a:cubicBezTo>
                    <a:pt x="14" y="8"/>
                    <a:pt x="17" y="4"/>
                    <a:pt x="1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6"/>
            <p:cNvSpPr>
              <a:spLocks noEditPoints="1"/>
            </p:cNvSpPr>
            <p:nvPr/>
          </p:nvSpPr>
          <p:spPr bwMode="auto">
            <a:xfrm>
              <a:off x="5002" y="-757"/>
              <a:ext cx="253" cy="75"/>
            </a:xfrm>
            <a:custGeom>
              <a:avLst/>
              <a:gdLst>
                <a:gd name="T0" fmla="*/ 91 w 107"/>
                <a:gd name="T1" fmla="*/ 16 h 32"/>
                <a:gd name="T2" fmla="*/ 87 w 107"/>
                <a:gd name="T3" fmla="*/ 18 h 32"/>
                <a:gd name="T4" fmla="*/ 87 w 107"/>
                <a:gd name="T5" fmla="*/ 20 h 32"/>
                <a:gd name="T6" fmla="*/ 91 w 107"/>
                <a:gd name="T7" fmla="*/ 16 h 32"/>
                <a:gd name="T8" fmla="*/ 91 w 107"/>
                <a:gd name="T9" fmla="*/ 0 h 32"/>
                <a:gd name="T10" fmla="*/ 71 w 107"/>
                <a:gd name="T11" fmla="*/ 7 h 32"/>
                <a:gd name="T12" fmla="*/ 41 w 107"/>
                <a:gd name="T13" fmla="*/ 0 h 32"/>
                <a:gd name="T14" fmla="*/ 0 w 107"/>
                <a:gd name="T15" fmla="*/ 10 h 32"/>
                <a:gd name="T16" fmla="*/ 11 w 107"/>
                <a:gd name="T17" fmla="*/ 13 h 32"/>
                <a:gd name="T18" fmla="*/ 35 w 107"/>
                <a:gd name="T19" fmla="*/ 6 h 32"/>
                <a:gd name="T20" fmla="*/ 47 w 107"/>
                <a:gd name="T21" fmla="*/ 10 h 32"/>
                <a:gd name="T22" fmla="*/ 39 w 107"/>
                <a:gd name="T23" fmla="*/ 15 h 32"/>
                <a:gd name="T24" fmla="*/ 49 w 107"/>
                <a:gd name="T25" fmla="*/ 16 h 32"/>
                <a:gd name="T26" fmla="*/ 38 w 107"/>
                <a:gd name="T27" fmla="*/ 20 h 32"/>
                <a:gd name="T28" fmla="*/ 53 w 107"/>
                <a:gd name="T29" fmla="*/ 27 h 32"/>
                <a:gd name="T30" fmla="*/ 52 w 107"/>
                <a:gd name="T31" fmla="*/ 27 h 32"/>
                <a:gd name="T32" fmla="*/ 58 w 107"/>
                <a:gd name="T33" fmla="*/ 32 h 32"/>
                <a:gd name="T34" fmla="*/ 58 w 107"/>
                <a:gd name="T35" fmla="*/ 32 h 32"/>
                <a:gd name="T36" fmla="*/ 68 w 107"/>
                <a:gd name="T37" fmla="*/ 20 h 32"/>
                <a:gd name="T38" fmla="*/ 75 w 107"/>
                <a:gd name="T39" fmla="*/ 19 h 32"/>
                <a:gd name="T40" fmla="*/ 79 w 107"/>
                <a:gd name="T41" fmla="*/ 19 h 32"/>
                <a:gd name="T42" fmla="*/ 82 w 107"/>
                <a:gd name="T43" fmla="*/ 19 h 32"/>
                <a:gd name="T44" fmla="*/ 87 w 107"/>
                <a:gd name="T45" fmla="*/ 18 h 32"/>
                <a:gd name="T46" fmla="*/ 87 w 107"/>
                <a:gd name="T47" fmla="*/ 15 h 32"/>
                <a:gd name="T48" fmla="*/ 90 w 107"/>
                <a:gd name="T49" fmla="*/ 16 h 32"/>
                <a:gd name="T50" fmla="*/ 92 w 107"/>
                <a:gd name="T51" fmla="*/ 15 h 32"/>
                <a:gd name="T52" fmla="*/ 107 w 107"/>
                <a:gd name="T53" fmla="*/ 6 h 32"/>
                <a:gd name="T54" fmla="*/ 91 w 107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32">
                  <a:moveTo>
                    <a:pt x="91" y="16"/>
                  </a:moveTo>
                  <a:cubicBezTo>
                    <a:pt x="89" y="17"/>
                    <a:pt x="88" y="18"/>
                    <a:pt x="87" y="18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1" y="16"/>
                    <a:pt x="91" y="16"/>
                    <a:pt x="91" y="16"/>
                  </a:cubicBezTo>
                  <a:moveTo>
                    <a:pt x="91" y="0"/>
                  </a:moveTo>
                  <a:cubicBezTo>
                    <a:pt x="83" y="0"/>
                    <a:pt x="79" y="7"/>
                    <a:pt x="71" y="7"/>
                  </a:cubicBezTo>
                  <a:cubicBezTo>
                    <a:pt x="61" y="7"/>
                    <a:pt x="54" y="0"/>
                    <a:pt x="41" y="0"/>
                  </a:cubicBezTo>
                  <a:cubicBezTo>
                    <a:pt x="29" y="0"/>
                    <a:pt x="5" y="2"/>
                    <a:pt x="0" y="10"/>
                  </a:cubicBezTo>
                  <a:cubicBezTo>
                    <a:pt x="4" y="11"/>
                    <a:pt x="7" y="13"/>
                    <a:pt x="11" y="13"/>
                  </a:cubicBezTo>
                  <a:cubicBezTo>
                    <a:pt x="19" y="13"/>
                    <a:pt x="29" y="6"/>
                    <a:pt x="35" y="6"/>
                  </a:cubicBezTo>
                  <a:cubicBezTo>
                    <a:pt x="40" y="6"/>
                    <a:pt x="43" y="9"/>
                    <a:pt x="47" y="10"/>
                  </a:cubicBezTo>
                  <a:cubicBezTo>
                    <a:pt x="45" y="13"/>
                    <a:pt x="42" y="14"/>
                    <a:pt x="39" y="15"/>
                  </a:cubicBezTo>
                  <a:cubicBezTo>
                    <a:pt x="42" y="16"/>
                    <a:pt x="44" y="16"/>
                    <a:pt x="49" y="16"/>
                  </a:cubicBezTo>
                  <a:cubicBezTo>
                    <a:pt x="45" y="17"/>
                    <a:pt x="42" y="18"/>
                    <a:pt x="38" y="20"/>
                  </a:cubicBezTo>
                  <a:cubicBezTo>
                    <a:pt x="39" y="25"/>
                    <a:pt x="45" y="27"/>
                    <a:pt x="53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4" y="29"/>
                    <a:pt x="55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32"/>
                    <a:pt x="64" y="23"/>
                    <a:pt x="68" y="20"/>
                  </a:cubicBezTo>
                  <a:cubicBezTo>
                    <a:pt x="71" y="19"/>
                    <a:pt x="73" y="19"/>
                    <a:pt x="75" y="19"/>
                  </a:cubicBezTo>
                  <a:cubicBezTo>
                    <a:pt x="76" y="19"/>
                    <a:pt x="77" y="19"/>
                    <a:pt x="79" y="19"/>
                  </a:cubicBezTo>
                  <a:cubicBezTo>
                    <a:pt x="80" y="19"/>
                    <a:pt x="81" y="19"/>
                    <a:pt x="82" y="19"/>
                  </a:cubicBezTo>
                  <a:cubicBezTo>
                    <a:pt x="84" y="19"/>
                    <a:pt x="85" y="19"/>
                    <a:pt x="87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8" y="15"/>
                    <a:pt x="89" y="16"/>
                    <a:pt x="90" y="16"/>
                  </a:cubicBezTo>
                  <a:cubicBezTo>
                    <a:pt x="91" y="16"/>
                    <a:pt x="91" y="15"/>
                    <a:pt x="92" y="15"/>
                  </a:cubicBezTo>
                  <a:cubicBezTo>
                    <a:pt x="99" y="10"/>
                    <a:pt x="105" y="15"/>
                    <a:pt x="107" y="6"/>
                  </a:cubicBezTo>
                  <a:cubicBezTo>
                    <a:pt x="103" y="5"/>
                    <a:pt x="97" y="0"/>
                    <a:pt x="9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7"/>
            <p:cNvSpPr>
              <a:spLocks/>
            </p:cNvSpPr>
            <p:nvPr/>
          </p:nvSpPr>
          <p:spPr bwMode="auto">
            <a:xfrm>
              <a:off x="5656" y="-807"/>
              <a:ext cx="88" cy="57"/>
            </a:xfrm>
            <a:custGeom>
              <a:avLst/>
              <a:gdLst>
                <a:gd name="T0" fmla="*/ 30 w 37"/>
                <a:gd name="T1" fmla="*/ 0 h 24"/>
                <a:gd name="T2" fmla="*/ 0 w 37"/>
                <a:gd name="T3" fmla="*/ 16 h 24"/>
                <a:gd name="T4" fmla="*/ 9 w 37"/>
                <a:gd name="T5" fmla="*/ 24 h 24"/>
                <a:gd name="T6" fmla="*/ 37 w 37"/>
                <a:gd name="T7" fmla="*/ 17 h 24"/>
                <a:gd name="T8" fmla="*/ 30 w 37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0" y="0"/>
                  </a:moveTo>
                  <a:cubicBezTo>
                    <a:pt x="22" y="0"/>
                    <a:pt x="0" y="9"/>
                    <a:pt x="0" y="16"/>
                  </a:cubicBezTo>
                  <a:cubicBezTo>
                    <a:pt x="0" y="21"/>
                    <a:pt x="3" y="24"/>
                    <a:pt x="9" y="24"/>
                  </a:cubicBezTo>
                  <a:cubicBezTo>
                    <a:pt x="13" y="24"/>
                    <a:pt x="33" y="20"/>
                    <a:pt x="37" y="1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8"/>
            <p:cNvSpPr>
              <a:spLocks/>
            </p:cNvSpPr>
            <p:nvPr/>
          </p:nvSpPr>
          <p:spPr bwMode="auto">
            <a:xfrm>
              <a:off x="5541" y="-769"/>
              <a:ext cx="94" cy="54"/>
            </a:xfrm>
            <a:custGeom>
              <a:avLst/>
              <a:gdLst>
                <a:gd name="T0" fmla="*/ 28 w 40"/>
                <a:gd name="T1" fmla="*/ 0 h 23"/>
                <a:gd name="T2" fmla="*/ 10 w 40"/>
                <a:gd name="T3" fmla="*/ 0 h 23"/>
                <a:gd name="T4" fmla="*/ 10 w 40"/>
                <a:gd name="T5" fmla="*/ 7 h 23"/>
                <a:gd name="T6" fmla="*/ 0 w 40"/>
                <a:gd name="T7" fmla="*/ 21 h 23"/>
                <a:gd name="T8" fmla="*/ 11 w 40"/>
                <a:gd name="T9" fmla="*/ 23 h 23"/>
                <a:gd name="T10" fmla="*/ 29 w 40"/>
                <a:gd name="T11" fmla="*/ 21 h 23"/>
                <a:gd name="T12" fmla="*/ 26 w 40"/>
                <a:gd name="T13" fmla="*/ 15 h 23"/>
                <a:gd name="T14" fmla="*/ 33 w 40"/>
                <a:gd name="T15" fmla="*/ 15 h 23"/>
                <a:gd name="T16" fmla="*/ 40 w 40"/>
                <a:gd name="T17" fmla="*/ 12 h 23"/>
                <a:gd name="T18" fmla="*/ 40 w 40"/>
                <a:gd name="T19" fmla="*/ 4 h 23"/>
                <a:gd name="T20" fmla="*/ 32 w 40"/>
                <a:gd name="T21" fmla="*/ 5 h 23"/>
                <a:gd name="T22" fmla="*/ 23 w 40"/>
                <a:gd name="T23" fmla="*/ 4 h 23"/>
                <a:gd name="T24" fmla="*/ 28 w 40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3"/>
                    <a:pt x="10" y="7"/>
                  </a:cubicBezTo>
                  <a:cubicBezTo>
                    <a:pt x="4" y="9"/>
                    <a:pt x="0" y="13"/>
                    <a:pt x="0" y="21"/>
                  </a:cubicBezTo>
                  <a:cubicBezTo>
                    <a:pt x="0" y="22"/>
                    <a:pt x="5" y="23"/>
                    <a:pt x="11" y="23"/>
                  </a:cubicBezTo>
                  <a:cubicBezTo>
                    <a:pt x="18" y="23"/>
                    <a:pt x="27" y="22"/>
                    <a:pt x="29" y="21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9" y="15"/>
                    <a:pt x="31" y="15"/>
                    <a:pt x="33" y="15"/>
                  </a:cubicBezTo>
                  <a:cubicBezTo>
                    <a:pt x="36" y="15"/>
                    <a:pt x="38" y="15"/>
                    <a:pt x="40" y="12"/>
                  </a:cubicBezTo>
                  <a:cubicBezTo>
                    <a:pt x="40" y="10"/>
                    <a:pt x="40" y="9"/>
                    <a:pt x="40" y="4"/>
                  </a:cubicBezTo>
                  <a:cubicBezTo>
                    <a:pt x="37" y="5"/>
                    <a:pt x="35" y="5"/>
                    <a:pt x="32" y="5"/>
                  </a:cubicBezTo>
                  <a:cubicBezTo>
                    <a:pt x="28" y="5"/>
                    <a:pt x="24" y="5"/>
                    <a:pt x="23" y="4"/>
                  </a:cubicBezTo>
                  <a:cubicBezTo>
                    <a:pt x="24" y="4"/>
                    <a:pt x="27" y="3"/>
                    <a:pt x="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9"/>
            <p:cNvSpPr>
              <a:spLocks/>
            </p:cNvSpPr>
            <p:nvPr/>
          </p:nvSpPr>
          <p:spPr bwMode="auto">
            <a:xfrm>
              <a:off x="5415" y="-722"/>
              <a:ext cx="97" cy="33"/>
            </a:xfrm>
            <a:custGeom>
              <a:avLst/>
              <a:gdLst>
                <a:gd name="T0" fmla="*/ 27 w 41"/>
                <a:gd name="T1" fmla="*/ 0 h 14"/>
                <a:gd name="T2" fmla="*/ 0 w 41"/>
                <a:gd name="T3" fmla="*/ 11 h 14"/>
                <a:gd name="T4" fmla="*/ 5 w 41"/>
                <a:gd name="T5" fmla="*/ 14 h 14"/>
                <a:gd name="T6" fmla="*/ 13 w 41"/>
                <a:gd name="T7" fmla="*/ 9 h 14"/>
                <a:gd name="T8" fmla="*/ 24 w 41"/>
                <a:gd name="T9" fmla="*/ 14 h 14"/>
                <a:gd name="T10" fmla="*/ 41 w 41"/>
                <a:gd name="T11" fmla="*/ 7 h 14"/>
                <a:gd name="T12" fmla="*/ 27 w 4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4">
                  <a:moveTo>
                    <a:pt x="27" y="0"/>
                  </a:moveTo>
                  <a:cubicBezTo>
                    <a:pt x="21" y="0"/>
                    <a:pt x="0" y="3"/>
                    <a:pt x="0" y="11"/>
                  </a:cubicBezTo>
                  <a:cubicBezTo>
                    <a:pt x="0" y="13"/>
                    <a:pt x="3" y="14"/>
                    <a:pt x="5" y="14"/>
                  </a:cubicBezTo>
                  <a:cubicBezTo>
                    <a:pt x="10" y="14"/>
                    <a:pt x="12" y="14"/>
                    <a:pt x="13" y="9"/>
                  </a:cubicBezTo>
                  <a:cubicBezTo>
                    <a:pt x="17" y="9"/>
                    <a:pt x="21" y="14"/>
                    <a:pt x="24" y="14"/>
                  </a:cubicBezTo>
                  <a:cubicBezTo>
                    <a:pt x="31" y="14"/>
                    <a:pt x="31" y="7"/>
                    <a:pt x="41" y="7"/>
                  </a:cubicBezTo>
                  <a:cubicBezTo>
                    <a:pt x="39" y="3"/>
                    <a:pt x="33" y="0"/>
                    <a:pt x="2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0"/>
            <p:cNvSpPr>
              <a:spLocks/>
            </p:cNvSpPr>
            <p:nvPr/>
          </p:nvSpPr>
          <p:spPr bwMode="auto">
            <a:xfrm>
              <a:off x="5359" y="-833"/>
              <a:ext cx="151" cy="102"/>
            </a:xfrm>
            <a:custGeom>
              <a:avLst/>
              <a:gdLst>
                <a:gd name="T0" fmla="*/ 61 w 64"/>
                <a:gd name="T1" fmla="*/ 0 h 43"/>
                <a:gd name="T2" fmla="*/ 52 w 64"/>
                <a:gd name="T3" fmla="*/ 9 h 43"/>
                <a:gd name="T4" fmla="*/ 20 w 64"/>
                <a:gd name="T5" fmla="*/ 19 h 43"/>
                <a:gd name="T6" fmla="*/ 20 w 64"/>
                <a:gd name="T7" fmla="*/ 26 h 43"/>
                <a:gd name="T8" fmla="*/ 24 w 64"/>
                <a:gd name="T9" fmla="*/ 24 h 43"/>
                <a:gd name="T10" fmla="*/ 29 w 64"/>
                <a:gd name="T11" fmla="*/ 27 h 43"/>
                <a:gd name="T12" fmla="*/ 7 w 64"/>
                <a:gd name="T13" fmla="*/ 27 h 43"/>
                <a:gd name="T14" fmla="*/ 0 w 64"/>
                <a:gd name="T15" fmla="*/ 33 h 43"/>
                <a:gd name="T16" fmla="*/ 27 w 64"/>
                <a:gd name="T17" fmla="*/ 43 h 43"/>
                <a:gd name="T18" fmla="*/ 48 w 64"/>
                <a:gd name="T19" fmla="*/ 37 h 43"/>
                <a:gd name="T20" fmla="*/ 55 w 64"/>
                <a:gd name="T21" fmla="*/ 37 h 43"/>
                <a:gd name="T22" fmla="*/ 64 w 64"/>
                <a:gd name="T23" fmla="*/ 35 h 43"/>
                <a:gd name="T24" fmla="*/ 34 w 64"/>
                <a:gd name="T25" fmla="*/ 27 h 43"/>
                <a:gd name="T26" fmla="*/ 58 w 64"/>
                <a:gd name="T27" fmla="*/ 13 h 43"/>
                <a:gd name="T28" fmla="*/ 63 w 64"/>
                <a:gd name="T29" fmla="*/ 6 h 43"/>
                <a:gd name="T30" fmla="*/ 61 w 64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43">
                  <a:moveTo>
                    <a:pt x="61" y="0"/>
                  </a:moveTo>
                  <a:cubicBezTo>
                    <a:pt x="56" y="0"/>
                    <a:pt x="53" y="4"/>
                    <a:pt x="52" y="9"/>
                  </a:cubicBezTo>
                  <a:cubicBezTo>
                    <a:pt x="37" y="9"/>
                    <a:pt x="36" y="19"/>
                    <a:pt x="20" y="19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3" y="24"/>
                    <a:pt x="24" y="24"/>
                  </a:cubicBezTo>
                  <a:cubicBezTo>
                    <a:pt x="25" y="24"/>
                    <a:pt x="26" y="26"/>
                    <a:pt x="29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5" y="29"/>
                    <a:pt x="4" y="30"/>
                    <a:pt x="0" y="33"/>
                  </a:cubicBezTo>
                  <a:cubicBezTo>
                    <a:pt x="1" y="33"/>
                    <a:pt x="23" y="43"/>
                    <a:pt x="27" y="43"/>
                  </a:cubicBezTo>
                  <a:cubicBezTo>
                    <a:pt x="33" y="43"/>
                    <a:pt x="42" y="37"/>
                    <a:pt x="48" y="37"/>
                  </a:cubicBezTo>
                  <a:cubicBezTo>
                    <a:pt x="50" y="37"/>
                    <a:pt x="53" y="37"/>
                    <a:pt x="55" y="37"/>
                  </a:cubicBezTo>
                  <a:cubicBezTo>
                    <a:pt x="58" y="37"/>
                    <a:pt x="61" y="36"/>
                    <a:pt x="64" y="35"/>
                  </a:cubicBezTo>
                  <a:cubicBezTo>
                    <a:pt x="52" y="30"/>
                    <a:pt x="48" y="29"/>
                    <a:pt x="34" y="27"/>
                  </a:cubicBezTo>
                  <a:cubicBezTo>
                    <a:pt x="39" y="21"/>
                    <a:pt x="49" y="18"/>
                    <a:pt x="58" y="13"/>
                  </a:cubicBezTo>
                  <a:cubicBezTo>
                    <a:pt x="58" y="10"/>
                    <a:pt x="61" y="8"/>
                    <a:pt x="63" y="6"/>
                  </a:cubicBezTo>
                  <a:cubicBezTo>
                    <a:pt x="63" y="4"/>
                    <a:pt x="62" y="0"/>
                    <a:pt x="6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1"/>
            <p:cNvSpPr>
              <a:spLocks/>
            </p:cNvSpPr>
            <p:nvPr/>
          </p:nvSpPr>
          <p:spPr bwMode="auto">
            <a:xfrm>
              <a:off x="3813" y="-684"/>
              <a:ext cx="496" cy="274"/>
            </a:xfrm>
            <a:custGeom>
              <a:avLst/>
              <a:gdLst>
                <a:gd name="T0" fmla="*/ 86 w 210"/>
                <a:gd name="T1" fmla="*/ 0 h 116"/>
                <a:gd name="T2" fmla="*/ 75 w 210"/>
                <a:gd name="T3" fmla="*/ 8 h 116"/>
                <a:gd name="T4" fmla="*/ 82 w 210"/>
                <a:gd name="T5" fmla="*/ 31 h 116"/>
                <a:gd name="T6" fmla="*/ 58 w 210"/>
                <a:gd name="T7" fmla="*/ 8 h 116"/>
                <a:gd name="T8" fmla="*/ 49 w 210"/>
                <a:gd name="T9" fmla="*/ 17 h 116"/>
                <a:gd name="T10" fmla="*/ 51 w 210"/>
                <a:gd name="T11" fmla="*/ 22 h 116"/>
                <a:gd name="T12" fmla="*/ 38 w 210"/>
                <a:gd name="T13" fmla="*/ 16 h 116"/>
                <a:gd name="T14" fmla="*/ 45 w 210"/>
                <a:gd name="T15" fmla="*/ 8 h 116"/>
                <a:gd name="T16" fmla="*/ 18 w 210"/>
                <a:gd name="T17" fmla="*/ 6 h 116"/>
                <a:gd name="T18" fmla="*/ 0 w 210"/>
                <a:gd name="T19" fmla="*/ 19 h 116"/>
                <a:gd name="T20" fmla="*/ 13 w 210"/>
                <a:gd name="T21" fmla="*/ 32 h 116"/>
                <a:gd name="T22" fmla="*/ 17 w 210"/>
                <a:gd name="T23" fmla="*/ 34 h 116"/>
                <a:gd name="T24" fmla="*/ 32 w 210"/>
                <a:gd name="T25" fmla="*/ 51 h 116"/>
                <a:gd name="T26" fmla="*/ 28 w 210"/>
                <a:gd name="T27" fmla="*/ 52 h 116"/>
                <a:gd name="T28" fmla="*/ 45 w 210"/>
                <a:gd name="T29" fmla="*/ 61 h 116"/>
                <a:gd name="T30" fmla="*/ 60 w 210"/>
                <a:gd name="T31" fmla="*/ 47 h 116"/>
                <a:gd name="T32" fmla="*/ 65 w 210"/>
                <a:gd name="T33" fmla="*/ 47 h 116"/>
                <a:gd name="T34" fmla="*/ 73 w 210"/>
                <a:gd name="T35" fmla="*/ 51 h 116"/>
                <a:gd name="T36" fmla="*/ 86 w 210"/>
                <a:gd name="T37" fmla="*/ 51 h 116"/>
                <a:gd name="T38" fmla="*/ 59 w 210"/>
                <a:gd name="T39" fmla="*/ 64 h 116"/>
                <a:gd name="T40" fmla="*/ 45 w 210"/>
                <a:gd name="T41" fmla="*/ 70 h 116"/>
                <a:gd name="T42" fmla="*/ 53 w 210"/>
                <a:gd name="T43" fmla="*/ 78 h 116"/>
                <a:gd name="T44" fmla="*/ 65 w 210"/>
                <a:gd name="T45" fmla="*/ 77 h 116"/>
                <a:gd name="T46" fmla="*/ 88 w 210"/>
                <a:gd name="T47" fmla="*/ 79 h 116"/>
                <a:gd name="T48" fmla="*/ 71 w 210"/>
                <a:gd name="T49" fmla="*/ 83 h 116"/>
                <a:gd name="T50" fmla="*/ 58 w 210"/>
                <a:gd name="T51" fmla="*/ 83 h 116"/>
                <a:gd name="T52" fmla="*/ 51 w 210"/>
                <a:gd name="T53" fmla="*/ 83 h 116"/>
                <a:gd name="T54" fmla="*/ 93 w 210"/>
                <a:gd name="T55" fmla="*/ 116 h 116"/>
                <a:gd name="T56" fmla="*/ 108 w 210"/>
                <a:gd name="T57" fmla="*/ 87 h 116"/>
                <a:gd name="T58" fmla="*/ 116 w 210"/>
                <a:gd name="T59" fmla="*/ 83 h 116"/>
                <a:gd name="T60" fmla="*/ 145 w 210"/>
                <a:gd name="T61" fmla="*/ 46 h 116"/>
                <a:gd name="T62" fmla="*/ 158 w 210"/>
                <a:gd name="T63" fmla="*/ 54 h 116"/>
                <a:gd name="T64" fmla="*/ 150 w 210"/>
                <a:gd name="T65" fmla="*/ 55 h 116"/>
                <a:gd name="T66" fmla="*/ 161 w 210"/>
                <a:gd name="T67" fmla="*/ 70 h 116"/>
                <a:gd name="T68" fmla="*/ 153 w 210"/>
                <a:gd name="T69" fmla="*/ 85 h 116"/>
                <a:gd name="T70" fmla="*/ 177 w 210"/>
                <a:gd name="T71" fmla="*/ 86 h 116"/>
                <a:gd name="T72" fmla="*/ 177 w 210"/>
                <a:gd name="T73" fmla="*/ 95 h 116"/>
                <a:gd name="T74" fmla="*/ 210 w 210"/>
                <a:gd name="T75" fmla="*/ 77 h 116"/>
                <a:gd name="T76" fmla="*/ 190 w 210"/>
                <a:gd name="T77" fmla="*/ 58 h 116"/>
                <a:gd name="T78" fmla="*/ 173 w 210"/>
                <a:gd name="T79" fmla="*/ 58 h 116"/>
                <a:gd name="T80" fmla="*/ 173 w 210"/>
                <a:gd name="T81" fmla="*/ 50 h 116"/>
                <a:gd name="T82" fmla="*/ 168 w 210"/>
                <a:gd name="T83" fmla="*/ 51 h 116"/>
                <a:gd name="T84" fmla="*/ 163 w 210"/>
                <a:gd name="T85" fmla="*/ 50 h 116"/>
                <a:gd name="T86" fmla="*/ 169 w 210"/>
                <a:gd name="T87" fmla="*/ 50 h 116"/>
                <a:gd name="T88" fmla="*/ 126 w 210"/>
                <a:gd name="T89" fmla="*/ 27 h 116"/>
                <a:gd name="T90" fmla="*/ 121 w 210"/>
                <a:gd name="T91" fmla="*/ 27 h 116"/>
                <a:gd name="T92" fmla="*/ 115 w 210"/>
                <a:gd name="T93" fmla="*/ 14 h 116"/>
                <a:gd name="T94" fmla="*/ 105 w 210"/>
                <a:gd name="T95" fmla="*/ 21 h 116"/>
                <a:gd name="T96" fmla="*/ 107 w 210"/>
                <a:gd name="T97" fmla="*/ 11 h 116"/>
                <a:gd name="T98" fmla="*/ 86 w 210"/>
                <a:gd name="T9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116">
                  <a:moveTo>
                    <a:pt x="86" y="0"/>
                  </a:moveTo>
                  <a:cubicBezTo>
                    <a:pt x="79" y="0"/>
                    <a:pt x="75" y="0"/>
                    <a:pt x="75" y="8"/>
                  </a:cubicBezTo>
                  <a:cubicBezTo>
                    <a:pt x="75" y="18"/>
                    <a:pt x="78" y="23"/>
                    <a:pt x="82" y="31"/>
                  </a:cubicBezTo>
                  <a:cubicBezTo>
                    <a:pt x="68" y="26"/>
                    <a:pt x="72" y="8"/>
                    <a:pt x="58" y="8"/>
                  </a:cubicBezTo>
                  <a:cubicBezTo>
                    <a:pt x="53" y="8"/>
                    <a:pt x="49" y="12"/>
                    <a:pt x="49" y="17"/>
                  </a:cubicBezTo>
                  <a:cubicBezTo>
                    <a:pt x="49" y="19"/>
                    <a:pt x="50" y="21"/>
                    <a:pt x="51" y="22"/>
                  </a:cubicBezTo>
                  <a:cubicBezTo>
                    <a:pt x="47" y="20"/>
                    <a:pt x="43" y="19"/>
                    <a:pt x="38" y="16"/>
                  </a:cubicBezTo>
                  <a:cubicBezTo>
                    <a:pt x="40" y="13"/>
                    <a:pt x="42" y="12"/>
                    <a:pt x="45" y="8"/>
                  </a:cubicBezTo>
                  <a:cubicBezTo>
                    <a:pt x="32" y="6"/>
                    <a:pt x="27" y="6"/>
                    <a:pt x="18" y="6"/>
                  </a:cubicBezTo>
                  <a:cubicBezTo>
                    <a:pt x="13" y="6"/>
                    <a:pt x="2" y="16"/>
                    <a:pt x="0" y="19"/>
                  </a:cubicBezTo>
                  <a:cubicBezTo>
                    <a:pt x="3" y="23"/>
                    <a:pt x="9" y="32"/>
                    <a:pt x="13" y="32"/>
                  </a:cubicBezTo>
                  <a:cubicBezTo>
                    <a:pt x="15" y="32"/>
                    <a:pt x="16" y="33"/>
                    <a:pt x="17" y="34"/>
                  </a:cubicBezTo>
                  <a:cubicBezTo>
                    <a:pt x="15" y="42"/>
                    <a:pt x="23" y="47"/>
                    <a:pt x="32" y="51"/>
                  </a:cubicBezTo>
                  <a:cubicBezTo>
                    <a:pt x="30" y="51"/>
                    <a:pt x="29" y="52"/>
                    <a:pt x="28" y="52"/>
                  </a:cubicBezTo>
                  <a:cubicBezTo>
                    <a:pt x="30" y="58"/>
                    <a:pt x="36" y="61"/>
                    <a:pt x="45" y="61"/>
                  </a:cubicBezTo>
                  <a:cubicBezTo>
                    <a:pt x="56" y="61"/>
                    <a:pt x="56" y="49"/>
                    <a:pt x="60" y="47"/>
                  </a:cubicBezTo>
                  <a:cubicBezTo>
                    <a:pt x="62" y="47"/>
                    <a:pt x="63" y="47"/>
                    <a:pt x="65" y="47"/>
                  </a:cubicBezTo>
                  <a:cubicBezTo>
                    <a:pt x="67" y="48"/>
                    <a:pt x="71" y="51"/>
                    <a:pt x="73" y="51"/>
                  </a:cubicBezTo>
                  <a:cubicBezTo>
                    <a:pt x="75" y="51"/>
                    <a:pt x="79" y="51"/>
                    <a:pt x="86" y="51"/>
                  </a:cubicBezTo>
                  <a:cubicBezTo>
                    <a:pt x="80" y="56"/>
                    <a:pt x="66" y="62"/>
                    <a:pt x="59" y="64"/>
                  </a:cubicBezTo>
                  <a:cubicBezTo>
                    <a:pt x="57" y="65"/>
                    <a:pt x="45" y="65"/>
                    <a:pt x="45" y="70"/>
                  </a:cubicBezTo>
                  <a:cubicBezTo>
                    <a:pt x="45" y="76"/>
                    <a:pt x="48" y="78"/>
                    <a:pt x="53" y="78"/>
                  </a:cubicBezTo>
                  <a:cubicBezTo>
                    <a:pt x="57" y="78"/>
                    <a:pt x="62" y="77"/>
                    <a:pt x="65" y="77"/>
                  </a:cubicBezTo>
                  <a:cubicBezTo>
                    <a:pt x="68" y="77"/>
                    <a:pt x="85" y="77"/>
                    <a:pt x="88" y="79"/>
                  </a:cubicBezTo>
                  <a:cubicBezTo>
                    <a:pt x="82" y="81"/>
                    <a:pt x="76" y="79"/>
                    <a:pt x="71" y="83"/>
                  </a:cubicBezTo>
                  <a:cubicBezTo>
                    <a:pt x="71" y="83"/>
                    <a:pt x="64" y="83"/>
                    <a:pt x="58" y="83"/>
                  </a:cubicBezTo>
                  <a:cubicBezTo>
                    <a:pt x="55" y="83"/>
                    <a:pt x="53" y="83"/>
                    <a:pt x="51" y="83"/>
                  </a:cubicBezTo>
                  <a:cubicBezTo>
                    <a:pt x="51" y="101"/>
                    <a:pt x="80" y="108"/>
                    <a:pt x="93" y="116"/>
                  </a:cubicBezTo>
                  <a:cubicBezTo>
                    <a:pt x="100" y="109"/>
                    <a:pt x="99" y="94"/>
                    <a:pt x="108" y="87"/>
                  </a:cubicBezTo>
                  <a:cubicBezTo>
                    <a:pt x="111" y="85"/>
                    <a:pt x="115" y="86"/>
                    <a:pt x="116" y="83"/>
                  </a:cubicBezTo>
                  <a:cubicBezTo>
                    <a:pt x="121" y="69"/>
                    <a:pt x="127" y="46"/>
                    <a:pt x="145" y="46"/>
                  </a:cubicBezTo>
                  <a:cubicBezTo>
                    <a:pt x="145" y="46"/>
                    <a:pt x="149" y="53"/>
                    <a:pt x="158" y="54"/>
                  </a:cubicBezTo>
                  <a:cubicBezTo>
                    <a:pt x="155" y="54"/>
                    <a:pt x="153" y="54"/>
                    <a:pt x="150" y="55"/>
                  </a:cubicBezTo>
                  <a:cubicBezTo>
                    <a:pt x="152" y="59"/>
                    <a:pt x="157" y="69"/>
                    <a:pt x="161" y="70"/>
                  </a:cubicBezTo>
                  <a:cubicBezTo>
                    <a:pt x="160" y="78"/>
                    <a:pt x="154" y="75"/>
                    <a:pt x="153" y="85"/>
                  </a:cubicBezTo>
                  <a:cubicBezTo>
                    <a:pt x="160" y="85"/>
                    <a:pt x="171" y="85"/>
                    <a:pt x="177" y="86"/>
                  </a:cubicBezTo>
                  <a:cubicBezTo>
                    <a:pt x="176" y="88"/>
                    <a:pt x="176" y="91"/>
                    <a:pt x="177" y="95"/>
                  </a:cubicBezTo>
                  <a:cubicBezTo>
                    <a:pt x="190" y="91"/>
                    <a:pt x="196" y="82"/>
                    <a:pt x="210" y="77"/>
                  </a:cubicBezTo>
                  <a:cubicBezTo>
                    <a:pt x="205" y="70"/>
                    <a:pt x="190" y="74"/>
                    <a:pt x="190" y="58"/>
                  </a:cubicBezTo>
                  <a:cubicBezTo>
                    <a:pt x="183" y="58"/>
                    <a:pt x="181" y="58"/>
                    <a:pt x="173" y="58"/>
                  </a:cubicBezTo>
                  <a:cubicBezTo>
                    <a:pt x="174" y="56"/>
                    <a:pt x="174" y="53"/>
                    <a:pt x="173" y="50"/>
                  </a:cubicBezTo>
                  <a:cubicBezTo>
                    <a:pt x="171" y="50"/>
                    <a:pt x="169" y="51"/>
                    <a:pt x="168" y="51"/>
                  </a:cubicBezTo>
                  <a:cubicBezTo>
                    <a:pt x="166" y="51"/>
                    <a:pt x="165" y="51"/>
                    <a:pt x="163" y="50"/>
                  </a:cubicBezTo>
                  <a:cubicBezTo>
                    <a:pt x="165" y="50"/>
                    <a:pt x="167" y="50"/>
                    <a:pt x="169" y="50"/>
                  </a:cubicBezTo>
                  <a:cubicBezTo>
                    <a:pt x="163" y="43"/>
                    <a:pt x="135" y="27"/>
                    <a:pt x="126" y="27"/>
                  </a:cubicBezTo>
                  <a:cubicBezTo>
                    <a:pt x="125" y="27"/>
                    <a:pt x="123" y="27"/>
                    <a:pt x="121" y="27"/>
                  </a:cubicBezTo>
                  <a:cubicBezTo>
                    <a:pt x="122" y="23"/>
                    <a:pt x="123" y="14"/>
                    <a:pt x="115" y="14"/>
                  </a:cubicBezTo>
                  <a:cubicBezTo>
                    <a:pt x="111" y="14"/>
                    <a:pt x="110" y="19"/>
                    <a:pt x="105" y="21"/>
                  </a:cubicBezTo>
                  <a:cubicBezTo>
                    <a:pt x="105" y="17"/>
                    <a:pt x="107" y="14"/>
                    <a:pt x="107" y="11"/>
                  </a:cubicBezTo>
                  <a:cubicBezTo>
                    <a:pt x="107" y="5"/>
                    <a:pt x="93" y="0"/>
                    <a:pt x="8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2"/>
            <p:cNvSpPr>
              <a:spLocks/>
            </p:cNvSpPr>
            <p:nvPr/>
          </p:nvSpPr>
          <p:spPr bwMode="auto">
            <a:xfrm>
              <a:off x="4073" y="-724"/>
              <a:ext cx="324" cy="116"/>
            </a:xfrm>
            <a:custGeom>
              <a:avLst/>
              <a:gdLst>
                <a:gd name="T0" fmla="*/ 80 w 137"/>
                <a:gd name="T1" fmla="*/ 0 h 49"/>
                <a:gd name="T2" fmla="*/ 73 w 137"/>
                <a:gd name="T3" fmla="*/ 0 h 49"/>
                <a:gd name="T4" fmla="*/ 60 w 137"/>
                <a:gd name="T5" fmla="*/ 12 h 49"/>
                <a:gd name="T6" fmla="*/ 39 w 137"/>
                <a:gd name="T7" fmla="*/ 1 h 49"/>
                <a:gd name="T8" fmla="*/ 24 w 137"/>
                <a:gd name="T9" fmla="*/ 1 h 49"/>
                <a:gd name="T10" fmla="*/ 27 w 137"/>
                <a:gd name="T11" fmla="*/ 6 h 49"/>
                <a:gd name="T12" fmla="*/ 18 w 137"/>
                <a:gd name="T13" fmla="*/ 6 h 49"/>
                <a:gd name="T14" fmla="*/ 18 w 137"/>
                <a:gd name="T15" fmla="*/ 9 h 49"/>
                <a:gd name="T16" fmla="*/ 15 w 137"/>
                <a:gd name="T17" fmla="*/ 10 h 49"/>
                <a:gd name="T18" fmla="*/ 7 w 137"/>
                <a:gd name="T19" fmla="*/ 8 h 49"/>
                <a:gd name="T20" fmla="*/ 0 w 137"/>
                <a:gd name="T21" fmla="*/ 8 h 49"/>
                <a:gd name="T22" fmla="*/ 7 w 137"/>
                <a:gd name="T23" fmla="*/ 20 h 49"/>
                <a:gd name="T24" fmla="*/ 13 w 137"/>
                <a:gd name="T25" fmla="*/ 28 h 49"/>
                <a:gd name="T26" fmla="*/ 26 w 137"/>
                <a:gd name="T27" fmla="*/ 26 h 49"/>
                <a:gd name="T28" fmla="*/ 51 w 137"/>
                <a:gd name="T29" fmla="*/ 28 h 49"/>
                <a:gd name="T30" fmla="*/ 38 w 137"/>
                <a:gd name="T31" fmla="*/ 30 h 49"/>
                <a:gd name="T32" fmla="*/ 27 w 137"/>
                <a:gd name="T33" fmla="*/ 31 h 49"/>
                <a:gd name="T34" fmla="*/ 34 w 137"/>
                <a:gd name="T35" fmla="*/ 39 h 49"/>
                <a:gd name="T36" fmla="*/ 64 w 137"/>
                <a:gd name="T37" fmla="*/ 39 h 49"/>
                <a:gd name="T38" fmla="*/ 82 w 137"/>
                <a:gd name="T39" fmla="*/ 49 h 49"/>
                <a:gd name="T40" fmla="*/ 137 w 137"/>
                <a:gd name="T41" fmla="*/ 22 h 49"/>
                <a:gd name="T42" fmla="*/ 113 w 137"/>
                <a:gd name="T43" fmla="*/ 8 h 49"/>
                <a:gd name="T44" fmla="*/ 96 w 137"/>
                <a:gd name="T45" fmla="*/ 8 h 49"/>
                <a:gd name="T46" fmla="*/ 80 w 137"/>
                <a:gd name="T47" fmla="*/ 13 h 49"/>
                <a:gd name="T48" fmla="*/ 80 w 137"/>
                <a:gd name="T4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7" h="49">
                  <a:moveTo>
                    <a:pt x="8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1" y="2"/>
                    <a:pt x="67" y="12"/>
                    <a:pt x="60" y="12"/>
                  </a:cubicBezTo>
                  <a:cubicBezTo>
                    <a:pt x="58" y="12"/>
                    <a:pt x="42" y="4"/>
                    <a:pt x="39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2" y="10"/>
                    <a:pt x="10" y="9"/>
                    <a:pt x="7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3" y="17"/>
                    <a:pt x="7" y="20"/>
                  </a:cubicBezTo>
                  <a:cubicBezTo>
                    <a:pt x="7" y="26"/>
                    <a:pt x="9" y="28"/>
                    <a:pt x="13" y="28"/>
                  </a:cubicBezTo>
                  <a:cubicBezTo>
                    <a:pt x="16" y="28"/>
                    <a:pt x="21" y="26"/>
                    <a:pt x="26" y="26"/>
                  </a:cubicBezTo>
                  <a:cubicBezTo>
                    <a:pt x="27" y="26"/>
                    <a:pt x="49" y="28"/>
                    <a:pt x="51" y="28"/>
                  </a:cubicBezTo>
                  <a:cubicBezTo>
                    <a:pt x="48" y="29"/>
                    <a:pt x="42" y="29"/>
                    <a:pt x="38" y="30"/>
                  </a:cubicBezTo>
                  <a:cubicBezTo>
                    <a:pt x="36" y="30"/>
                    <a:pt x="31" y="30"/>
                    <a:pt x="27" y="31"/>
                  </a:cubicBezTo>
                  <a:cubicBezTo>
                    <a:pt x="28" y="35"/>
                    <a:pt x="29" y="38"/>
                    <a:pt x="3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8" y="46"/>
                    <a:pt x="73" y="49"/>
                    <a:pt x="82" y="49"/>
                  </a:cubicBezTo>
                  <a:cubicBezTo>
                    <a:pt x="98" y="49"/>
                    <a:pt x="124" y="30"/>
                    <a:pt x="137" y="22"/>
                  </a:cubicBezTo>
                  <a:cubicBezTo>
                    <a:pt x="134" y="15"/>
                    <a:pt x="124" y="8"/>
                    <a:pt x="113" y="8"/>
                  </a:cubicBezTo>
                  <a:cubicBezTo>
                    <a:pt x="105" y="8"/>
                    <a:pt x="108" y="8"/>
                    <a:pt x="96" y="8"/>
                  </a:cubicBezTo>
                  <a:cubicBezTo>
                    <a:pt x="88" y="8"/>
                    <a:pt x="85" y="13"/>
                    <a:pt x="80" y="13"/>
                  </a:cubicBezTo>
                  <a:cubicBezTo>
                    <a:pt x="79" y="9"/>
                    <a:pt x="80" y="6"/>
                    <a:pt x="8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3"/>
            <p:cNvSpPr>
              <a:spLocks noEditPoints="1"/>
            </p:cNvSpPr>
            <p:nvPr/>
          </p:nvSpPr>
          <p:spPr bwMode="auto">
            <a:xfrm>
              <a:off x="3794" y="-594"/>
              <a:ext cx="61" cy="54"/>
            </a:xfrm>
            <a:custGeom>
              <a:avLst/>
              <a:gdLst>
                <a:gd name="T0" fmla="*/ 8 w 26"/>
                <a:gd name="T1" fmla="*/ 1 h 23"/>
                <a:gd name="T2" fmla="*/ 26 w 26"/>
                <a:gd name="T3" fmla="*/ 23 h 23"/>
                <a:gd name="T4" fmla="*/ 8 w 26"/>
                <a:gd name="T5" fmla="*/ 1 h 23"/>
                <a:gd name="T6" fmla="*/ 8 w 26"/>
                <a:gd name="T7" fmla="*/ 0 h 23"/>
                <a:gd name="T8" fmla="*/ 8 w 26"/>
                <a:gd name="T9" fmla="*/ 1 h 23"/>
                <a:gd name="T10" fmla="*/ 8 w 26"/>
                <a:gd name="T11" fmla="*/ 1 h 23"/>
                <a:gd name="T12" fmla="*/ 8 w 26"/>
                <a:gd name="T13" fmla="*/ 0 h 23"/>
                <a:gd name="T14" fmla="*/ 9 w 26"/>
                <a:gd name="T15" fmla="*/ 0 h 23"/>
                <a:gd name="T16" fmla="*/ 8 w 26"/>
                <a:gd name="T17" fmla="*/ 1 h 23"/>
                <a:gd name="T18" fmla="*/ 9 w 26"/>
                <a:gd name="T19" fmla="*/ 2 h 23"/>
                <a:gd name="T20" fmla="*/ 9 w 26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3">
                  <a:moveTo>
                    <a:pt x="8" y="1"/>
                  </a:moveTo>
                  <a:cubicBezTo>
                    <a:pt x="0" y="6"/>
                    <a:pt x="16" y="20"/>
                    <a:pt x="26" y="23"/>
                  </a:cubicBezTo>
                  <a:cubicBezTo>
                    <a:pt x="22" y="11"/>
                    <a:pt x="15" y="9"/>
                    <a:pt x="8" y="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4"/>
            <p:cNvSpPr>
              <a:spLocks/>
            </p:cNvSpPr>
            <p:nvPr/>
          </p:nvSpPr>
          <p:spPr bwMode="auto">
            <a:xfrm>
              <a:off x="3087" y="872"/>
              <a:ext cx="156" cy="187"/>
            </a:xfrm>
            <a:custGeom>
              <a:avLst/>
              <a:gdLst>
                <a:gd name="T0" fmla="*/ 48 w 66"/>
                <a:gd name="T1" fmla="*/ 0 h 79"/>
                <a:gd name="T2" fmla="*/ 39 w 66"/>
                <a:gd name="T3" fmla="*/ 0 h 79"/>
                <a:gd name="T4" fmla="*/ 23 w 66"/>
                <a:gd name="T5" fmla="*/ 10 h 79"/>
                <a:gd name="T6" fmla="*/ 26 w 66"/>
                <a:gd name="T7" fmla="*/ 17 h 79"/>
                <a:gd name="T8" fmla="*/ 11 w 66"/>
                <a:gd name="T9" fmla="*/ 23 h 79"/>
                <a:gd name="T10" fmla="*/ 10 w 66"/>
                <a:gd name="T11" fmla="*/ 22 h 79"/>
                <a:gd name="T12" fmla="*/ 5 w 66"/>
                <a:gd name="T13" fmla="*/ 28 h 79"/>
                <a:gd name="T14" fmla="*/ 15 w 66"/>
                <a:gd name="T15" fmla="*/ 39 h 79"/>
                <a:gd name="T16" fmla="*/ 0 w 66"/>
                <a:gd name="T17" fmla="*/ 66 h 79"/>
                <a:gd name="T18" fmla="*/ 13 w 66"/>
                <a:gd name="T19" fmla="*/ 79 h 79"/>
                <a:gd name="T20" fmla="*/ 23 w 66"/>
                <a:gd name="T21" fmla="*/ 76 h 79"/>
                <a:gd name="T22" fmla="*/ 42 w 66"/>
                <a:gd name="T23" fmla="*/ 65 h 79"/>
                <a:gd name="T24" fmla="*/ 46 w 66"/>
                <a:gd name="T25" fmla="*/ 65 h 79"/>
                <a:gd name="T26" fmla="*/ 56 w 66"/>
                <a:gd name="T27" fmla="*/ 62 h 79"/>
                <a:gd name="T28" fmla="*/ 56 w 66"/>
                <a:gd name="T29" fmla="*/ 47 h 79"/>
                <a:gd name="T30" fmla="*/ 56 w 66"/>
                <a:gd name="T31" fmla="*/ 29 h 79"/>
                <a:gd name="T32" fmla="*/ 66 w 66"/>
                <a:gd name="T33" fmla="*/ 22 h 79"/>
                <a:gd name="T34" fmla="*/ 48 w 66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9">
                  <a:moveTo>
                    <a:pt x="48" y="0"/>
                  </a:moveTo>
                  <a:cubicBezTo>
                    <a:pt x="45" y="0"/>
                    <a:pt x="42" y="0"/>
                    <a:pt x="39" y="0"/>
                  </a:cubicBezTo>
                  <a:cubicBezTo>
                    <a:pt x="34" y="0"/>
                    <a:pt x="23" y="6"/>
                    <a:pt x="23" y="10"/>
                  </a:cubicBezTo>
                  <a:cubicBezTo>
                    <a:pt x="23" y="13"/>
                    <a:pt x="24" y="14"/>
                    <a:pt x="26" y="17"/>
                  </a:cubicBezTo>
                  <a:cubicBezTo>
                    <a:pt x="23" y="20"/>
                    <a:pt x="14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8" y="22"/>
                    <a:pt x="5" y="23"/>
                    <a:pt x="5" y="28"/>
                  </a:cubicBezTo>
                  <a:cubicBezTo>
                    <a:pt x="5" y="34"/>
                    <a:pt x="10" y="37"/>
                    <a:pt x="15" y="39"/>
                  </a:cubicBezTo>
                  <a:cubicBezTo>
                    <a:pt x="13" y="52"/>
                    <a:pt x="0" y="53"/>
                    <a:pt x="0" y="66"/>
                  </a:cubicBezTo>
                  <a:cubicBezTo>
                    <a:pt x="0" y="73"/>
                    <a:pt x="7" y="79"/>
                    <a:pt x="13" y="79"/>
                  </a:cubicBezTo>
                  <a:cubicBezTo>
                    <a:pt x="16" y="79"/>
                    <a:pt x="21" y="78"/>
                    <a:pt x="23" y="76"/>
                  </a:cubicBezTo>
                  <a:cubicBezTo>
                    <a:pt x="27" y="74"/>
                    <a:pt x="34" y="65"/>
                    <a:pt x="42" y="65"/>
                  </a:cubicBezTo>
                  <a:cubicBezTo>
                    <a:pt x="43" y="65"/>
                    <a:pt x="45" y="65"/>
                    <a:pt x="46" y="65"/>
                  </a:cubicBezTo>
                  <a:cubicBezTo>
                    <a:pt x="50" y="65"/>
                    <a:pt x="54" y="65"/>
                    <a:pt x="56" y="62"/>
                  </a:cubicBezTo>
                  <a:cubicBezTo>
                    <a:pt x="60" y="58"/>
                    <a:pt x="56" y="52"/>
                    <a:pt x="56" y="47"/>
                  </a:cubicBezTo>
                  <a:cubicBezTo>
                    <a:pt x="56" y="47"/>
                    <a:pt x="56" y="33"/>
                    <a:pt x="56" y="29"/>
                  </a:cubicBezTo>
                  <a:cubicBezTo>
                    <a:pt x="56" y="25"/>
                    <a:pt x="66" y="26"/>
                    <a:pt x="66" y="22"/>
                  </a:cubicBezTo>
                  <a:cubicBezTo>
                    <a:pt x="66" y="13"/>
                    <a:pt x="60" y="0"/>
                    <a:pt x="4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5"/>
            <p:cNvSpPr>
              <a:spLocks/>
            </p:cNvSpPr>
            <p:nvPr/>
          </p:nvSpPr>
          <p:spPr bwMode="auto">
            <a:xfrm>
              <a:off x="3191" y="714"/>
              <a:ext cx="33" cy="28"/>
            </a:xfrm>
            <a:custGeom>
              <a:avLst/>
              <a:gdLst>
                <a:gd name="T0" fmla="*/ 14 w 14"/>
                <a:gd name="T1" fmla="*/ 0 h 12"/>
                <a:gd name="T2" fmla="*/ 0 w 14"/>
                <a:gd name="T3" fmla="*/ 6 h 12"/>
                <a:gd name="T4" fmla="*/ 3 w 14"/>
                <a:gd name="T5" fmla="*/ 12 h 12"/>
                <a:gd name="T6" fmla="*/ 14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14" y="0"/>
                  </a:moveTo>
                  <a:cubicBezTo>
                    <a:pt x="9" y="0"/>
                    <a:pt x="0" y="2"/>
                    <a:pt x="0" y="6"/>
                  </a:cubicBezTo>
                  <a:cubicBezTo>
                    <a:pt x="0" y="8"/>
                    <a:pt x="2" y="12"/>
                    <a:pt x="3" y="12"/>
                  </a:cubicBezTo>
                  <a:cubicBezTo>
                    <a:pt x="9" y="12"/>
                    <a:pt x="14" y="6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6"/>
            <p:cNvSpPr>
              <a:spLocks/>
            </p:cNvSpPr>
            <p:nvPr/>
          </p:nvSpPr>
          <p:spPr bwMode="auto">
            <a:xfrm>
              <a:off x="3210" y="697"/>
              <a:ext cx="295" cy="431"/>
            </a:xfrm>
            <a:custGeom>
              <a:avLst/>
              <a:gdLst>
                <a:gd name="T0" fmla="*/ 30 w 125"/>
                <a:gd name="T1" fmla="*/ 0 h 182"/>
                <a:gd name="T2" fmla="*/ 19 w 125"/>
                <a:gd name="T3" fmla="*/ 16 h 182"/>
                <a:gd name="T4" fmla="*/ 14 w 125"/>
                <a:gd name="T5" fmla="*/ 26 h 182"/>
                <a:gd name="T6" fmla="*/ 9 w 125"/>
                <a:gd name="T7" fmla="*/ 24 h 182"/>
                <a:gd name="T8" fmla="*/ 12 w 125"/>
                <a:gd name="T9" fmla="*/ 34 h 182"/>
                <a:gd name="T10" fmla="*/ 9 w 125"/>
                <a:gd name="T11" fmla="*/ 45 h 182"/>
                <a:gd name="T12" fmla="*/ 17 w 125"/>
                <a:gd name="T13" fmla="*/ 54 h 182"/>
                <a:gd name="T14" fmla="*/ 14 w 125"/>
                <a:gd name="T15" fmla="*/ 66 h 182"/>
                <a:gd name="T16" fmla="*/ 19 w 125"/>
                <a:gd name="T17" fmla="*/ 59 h 182"/>
                <a:gd name="T18" fmla="*/ 28 w 125"/>
                <a:gd name="T19" fmla="*/ 71 h 182"/>
                <a:gd name="T20" fmla="*/ 31 w 125"/>
                <a:gd name="T21" fmla="*/ 87 h 182"/>
                <a:gd name="T22" fmla="*/ 48 w 125"/>
                <a:gd name="T23" fmla="*/ 84 h 182"/>
                <a:gd name="T24" fmla="*/ 54 w 125"/>
                <a:gd name="T25" fmla="*/ 98 h 182"/>
                <a:gd name="T26" fmla="*/ 57 w 125"/>
                <a:gd name="T27" fmla="*/ 106 h 182"/>
                <a:gd name="T28" fmla="*/ 37 w 125"/>
                <a:gd name="T29" fmla="*/ 131 h 182"/>
                <a:gd name="T30" fmla="*/ 25 w 125"/>
                <a:gd name="T31" fmla="*/ 150 h 182"/>
                <a:gd name="T32" fmla="*/ 45 w 125"/>
                <a:gd name="T33" fmla="*/ 154 h 182"/>
                <a:gd name="T34" fmla="*/ 56 w 125"/>
                <a:gd name="T35" fmla="*/ 152 h 182"/>
                <a:gd name="T36" fmla="*/ 19 w 125"/>
                <a:gd name="T37" fmla="*/ 178 h 182"/>
                <a:gd name="T38" fmla="*/ 23 w 125"/>
                <a:gd name="T39" fmla="*/ 182 h 182"/>
                <a:gd name="T40" fmla="*/ 38 w 125"/>
                <a:gd name="T41" fmla="*/ 177 h 182"/>
                <a:gd name="T42" fmla="*/ 56 w 125"/>
                <a:gd name="T43" fmla="*/ 172 h 182"/>
                <a:gd name="T44" fmla="*/ 104 w 125"/>
                <a:gd name="T45" fmla="*/ 167 h 182"/>
                <a:gd name="T46" fmla="*/ 119 w 125"/>
                <a:gd name="T47" fmla="*/ 155 h 182"/>
                <a:gd name="T48" fmla="*/ 125 w 125"/>
                <a:gd name="T49" fmla="*/ 132 h 182"/>
                <a:gd name="T50" fmla="*/ 112 w 125"/>
                <a:gd name="T51" fmla="*/ 122 h 182"/>
                <a:gd name="T52" fmla="*/ 110 w 125"/>
                <a:gd name="T53" fmla="*/ 122 h 182"/>
                <a:gd name="T54" fmla="*/ 104 w 125"/>
                <a:gd name="T55" fmla="*/ 122 h 182"/>
                <a:gd name="T56" fmla="*/ 101 w 125"/>
                <a:gd name="T57" fmla="*/ 107 h 182"/>
                <a:gd name="T58" fmla="*/ 64 w 125"/>
                <a:gd name="T59" fmla="*/ 60 h 182"/>
                <a:gd name="T60" fmla="*/ 58 w 125"/>
                <a:gd name="T61" fmla="*/ 60 h 182"/>
                <a:gd name="T62" fmla="*/ 51 w 125"/>
                <a:gd name="T63" fmla="*/ 60 h 182"/>
                <a:gd name="T64" fmla="*/ 70 w 125"/>
                <a:gd name="T65" fmla="*/ 23 h 182"/>
                <a:gd name="T66" fmla="*/ 37 w 125"/>
                <a:gd name="T67" fmla="*/ 19 h 182"/>
                <a:gd name="T68" fmla="*/ 45 w 125"/>
                <a:gd name="T6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" h="182">
                  <a:moveTo>
                    <a:pt x="45" y="0"/>
                  </a:moveTo>
                  <a:cubicBezTo>
                    <a:pt x="41" y="0"/>
                    <a:pt x="36" y="0"/>
                    <a:pt x="30" y="0"/>
                  </a:cubicBezTo>
                  <a:cubicBezTo>
                    <a:pt x="27" y="0"/>
                    <a:pt x="21" y="5"/>
                    <a:pt x="21" y="7"/>
                  </a:cubicBezTo>
                  <a:cubicBezTo>
                    <a:pt x="21" y="10"/>
                    <a:pt x="19" y="12"/>
                    <a:pt x="19" y="16"/>
                  </a:cubicBezTo>
                  <a:cubicBezTo>
                    <a:pt x="16" y="16"/>
                    <a:pt x="12" y="18"/>
                    <a:pt x="12" y="23"/>
                  </a:cubicBezTo>
                  <a:cubicBezTo>
                    <a:pt x="12" y="24"/>
                    <a:pt x="13" y="25"/>
                    <a:pt x="14" y="26"/>
                  </a:cubicBezTo>
                  <a:cubicBezTo>
                    <a:pt x="14" y="27"/>
                    <a:pt x="13" y="29"/>
                    <a:pt x="12" y="29"/>
                  </a:cubicBezTo>
                  <a:cubicBezTo>
                    <a:pt x="11" y="29"/>
                    <a:pt x="9" y="27"/>
                    <a:pt x="9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1"/>
                    <a:pt x="4" y="33"/>
                    <a:pt x="12" y="34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9" y="43"/>
                    <a:pt x="9" y="45"/>
                  </a:cubicBezTo>
                  <a:cubicBezTo>
                    <a:pt x="9" y="47"/>
                    <a:pt x="13" y="49"/>
                    <a:pt x="17" y="50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5" y="55"/>
                    <a:pt x="14" y="56"/>
                    <a:pt x="14" y="58"/>
                  </a:cubicBezTo>
                  <a:cubicBezTo>
                    <a:pt x="14" y="61"/>
                    <a:pt x="14" y="62"/>
                    <a:pt x="14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8" y="64"/>
                    <a:pt x="16" y="63"/>
                    <a:pt x="19" y="59"/>
                  </a:cubicBezTo>
                  <a:cubicBezTo>
                    <a:pt x="20" y="60"/>
                    <a:pt x="23" y="61"/>
                    <a:pt x="28" y="61"/>
                  </a:cubicBezTo>
                  <a:cubicBezTo>
                    <a:pt x="26" y="65"/>
                    <a:pt x="28" y="66"/>
                    <a:pt x="28" y="71"/>
                  </a:cubicBezTo>
                  <a:cubicBezTo>
                    <a:pt x="28" y="75"/>
                    <a:pt x="22" y="78"/>
                    <a:pt x="22" y="82"/>
                  </a:cubicBezTo>
                  <a:cubicBezTo>
                    <a:pt x="22" y="87"/>
                    <a:pt x="26" y="87"/>
                    <a:pt x="31" y="87"/>
                  </a:cubicBezTo>
                  <a:cubicBezTo>
                    <a:pt x="35" y="87"/>
                    <a:pt x="38" y="84"/>
                    <a:pt x="43" y="84"/>
                  </a:cubicBezTo>
                  <a:cubicBezTo>
                    <a:pt x="45" y="84"/>
                    <a:pt x="46" y="84"/>
                    <a:pt x="48" y="84"/>
                  </a:cubicBezTo>
                  <a:cubicBezTo>
                    <a:pt x="47" y="87"/>
                    <a:pt x="44" y="88"/>
                    <a:pt x="44" y="92"/>
                  </a:cubicBezTo>
                  <a:cubicBezTo>
                    <a:pt x="44" y="96"/>
                    <a:pt x="49" y="98"/>
                    <a:pt x="54" y="98"/>
                  </a:cubicBezTo>
                  <a:cubicBezTo>
                    <a:pt x="55" y="98"/>
                    <a:pt x="56" y="98"/>
                    <a:pt x="57" y="98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4" y="111"/>
                    <a:pt x="42" y="116"/>
                    <a:pt x="33" y="116"/>
                  </a:cubicBezTo>
                  <a:cubicBezTo>
                    <a:pt x="33" y="121"/>
                    <a:pt x="37" y="124"/>
                    <a:pt x="37" y="131"/>
                  </a:cubicBezTo>
                  <a:cubicBezTo>
                    <a:pt x="37" y="139"/>
                    <a:pt x="22" y="139"/>
                    <a:pt x="22" y="147"/>
                  </a:cubicBezTo>
                  <a:cubicBezTo>
                    <a:pt x="22" y="148"/>
                    <a:pt x="24" y="150"/>
                    <a:pt x="25" y="150"/>
                  </a:cubicBezTo>
                  <a:cubicBezTo>
                    <a:pt x="28" y="150"/>
                    <a:pt x="27" y="147"/>
                    <a:pt x="30" y="147"/>
                  </a:cubicBezTo>
                  <a:cubicBezTo>
                    <a:pt x="36" y="147"/>
                    <a:pt x="38" y="154"/>
                    <a:pt x="45" y="154"/>
                  </a:cubicBezTo>
                  <a:cubicBezTo>
                    <a:pt x="49" y="154"/>
                    <a:pt x="52" y="151"/>
                    <a:pt x="55" y="148"/>
                  </a:cubicBezTo>
                  <a:cubicBezTo>
                    <a:pt x="55" y="149"/>
                    <a:pt x="56" y="151"/>
                    <a:pt x="56" y="152"/>
                  </a:cubicBezTo>
                  <a:cubicBezTo>
                    <a:pt x="56" y="159"/>
                    <a:pt x="45" y="157"/>
                    <a:pt x="38" y="159"/>
                  </a:cubicBezTo>
                  <a:cubicBezTo>
                    <a:pt x="36" y="159"/>
                    <a:pt x="20" y="176"/>
                    <a:pt x="19" y="178"/>
                  </a:cubicBezTo>
                  <a:cubicBezTo>
                    <a:pt x="19" y="182"/>
                    <a:pt x="19" y="182"/>
                    <a:pt x="19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25" y="179"/>
                    <a:pt x="27" y="177"/>
                    <a:pt x="30" y="177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8" y="173"/>
                    <a:pt x="41" y="168"/>
                    <a:pt x="46" y="168"/>
                  </a:cubicBezTo>
                  <a:cubicBezTo>
                    <a:pt x="50" y="168"/>
                    <a:pt x="52" y="172"/>
                    <a:pt x="56" y="172"/>
                  </a:cubicBezTo>
                  <a:cubicBezTo>
                    <a:pt x="64" y="172"/>
                    <a:pt x="78" y="167"/>
                    <a:pt x="83" y="167"/>
                  </a:cubicBezTo>
                  <a:cubicBezTo>
                    <a:pt x="86" y="167"/>
                    <a:pt x="98" y="167"/>
                    <a:pt x="104" y="167"/>
                  </a:cubicBezTo>
                  <a:cubicBezTo>
                    <a:pt x="111" y="167"/>
                    <a:pt x="114" y="164"/>
                    <a:pt x="119" y="159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6" y="155"/>
                    <a:pt x="114" y="155"/>
                    <a:pt x="108" y="153"/>
                  </a:cubicBezTo>
                  <a:cubicBezTo>
                    <a:pt x="113" y="146"/>
                    <a:pt x="125" y="141"/>
                    <a:pt x="125" y="132"/>
                  </a:cubicBezTo>
                  <a:cubicBezTo>
                    <a:pt x="125" y="127"/>
                    <a:pt x="121" y="122"/>
                    <a:pt x="114" y="122"/>
                  </a:cubicBezTo>
                  <a:cubicBezTo>
                    <a:pt x="113" y="122"/>
                    <a:pt x="112" y="122"/>
                    <a:pt x="112" y="122"/>
                  </a:cubicBezTo>
                  <a:cubicBezTo>
                    <a:pt x="110" y="122"/>
                    <a:pt x="110" y="122"/>
                    <a:pt x="107" y="124"/>
                  </a:cubicBezTo>
                  <a:cubicBezTo>
                    <a:pt x="110" y="122"/>
                    <a:pt x="110" y="122"/>
                    <a:pt x="110" y="122"/>
                  </a:cubicBezTo>
                  <a:cubicBezTo>
                    <a:pt x="108" y="123"/>
                    <a:pt x="107" y="125"/>
                    <a:pt x="104" y="126"/>
                  </a:cubicBezTo>
                  <a:cubicBezTo>
                    <a:pt x="104" y="122"/>
                    <a:pt x="104" y="122"/>
                    <a:pt x="104" y="122"/>
                  </a:cubicBezTo>
                  <a:cubicBezTo>
                    <a:pt x="105" y="121"/>
                    <a:pt x="106" y="120"/>
                    <a:pt x="106" y="118"/>
                  </a:cubicBezTo>
                  <a:cubicBezTo>
                    <a:pt x="106" y="114"/>
                    <a:pt x="101" y="111"/>
                    <a:pt x="101" y="107"/>
                  </a:cubicBezTo>
                  <a:cubicBezTo>
                    <a:pt x="101" y="94"/>
                    <a:pt x="87" y="91"/>
                    <a:pt x="78" y="82"/>
                  </a:cubicBezTo>
                  <a:cubicBezTo>
                    <a:pt x="72" y="76"/>
                    <a:pt x="74" y="63"/>
                    <a:pt x="64" y="60"/>
                  </a:cubicBezTo>
                  <a:cubicBezTo>
                    <a:pt x="63" y="60"/>
                    <a:pt x="62" y="60"/>
                    <a:pt x="61" y="60"/>
                  </a:cubicBezTo>
                  <a:cubicBezTo>
                    <a:pt x="60" y="60"/>
                    <a:pt x="59" y="60"/>
                    <a:pt x="58" y="60"/>
                  </a:cubicBezTo>
                  <a:cubicBezTo>
                    <a:pt x="57" y="60"/>
                    <a:pt x="57" y="60"/>
                    <a:pt x="56" y="60"/>
                  </a:cubicBezTo>
                  <a:cubicBezTo>
                    <a:pt x="54" y="60"/>
                    <a:pt x="53" y="60"/>
                    <a:pt x="51" y="60"/>
                  </a:cubicBezTo>
                  <a:cubicBezTo>
                    <a:pt x="52" y="58"/>
                    <a:pt x="54" y="56"/>
                    <a:pt x="56" y="55"/>
                  </a:cubicBezTo>
                  <a:cubicBezTo>
                    <a:pt x="56" y="44"/>
                    <a:pt x="72" y="38"/>
                    <a:pt x="7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2"/>
                    <a:pt x="37" y="21"/>
                    <a:pt x="37" y="19"/>
                  </a:cubicBezTo>
                  <a:cubicBezTo>
                    <a:pt x="39" y="12"/>
                    <a:pt x="50" y="13"/>
                    <a:pt x="50" y="5"/>
                  </a:cubicBezTo>
                  <a:cubicBezTo>
                    <a:pt x="50" y="4"/>
                    <a:pt x="47" y="0"/>
                    <a:pt x="4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7"/>
            <p:cNvSpPr>
              <a:spLocks/>
            </p:cNvSpPr>
            <p:nvPr/>
          </p:nvSpPr>
          <p:spPr bwMode="auto">
            <a:xfrm>
              <a:off x="3274" y="920"/>
              <a:ext cx="14" cy="14"/>
            </a:xfrm>
            <a:custGeom>
              <a:avLst/>
              <a:gdLst>
                <a:gd name="T0" fmla="*/ 6 w 6"/>
                <a:gd name="T1" fmla="*/ 0 h 6"/>
                <a:gd name="T2" fmla="*/ 3 w 6"/>
                <a:gd name="T3" fmla="*/ 0 h 6"/>
                <a:gd name="T4" fmla="*/ 0 w 6"/>
                <a:gd name="T5" fmla="*/ 6 h 6"/>
                <a:gd name="T6" fmla="*/ 5 w 6"/>
                <a:gd name="T7" fmla="*/ 6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4"/>
                    <a:pt x="6" y="2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8"/>
            <p:cNvSpPr>
              <a:spLocks/>
            </p:cNvSpPr>
            <p:nvPr/>
          </p:nvSpPr>
          <p:spPr bwMode="auto">
            <a:xfrm>
              <a:off x="2600" y="260"/>
              <a:ext cx="362" cy="163"/>
            </a:xfrm>
            <a:custGeom>
              <a:avLst/>
              <a:gdLst>
                <a:gd name="T0" fmla="*/ 24 w 153"/>
                <a:gd name="T1" fmla="*/ 0 h 69"/>
                <a:gd name="T2" fmla="*/ 20 w 153"/>
                <a:gd name="T3" fmla="*/ 0 h 69"/>
                <a:gd name="T4" fmla="*/ 10 w 153"/>
                <a:gd name="T5" fmla="*/ 6 h 69"/>
                <a:gd name="T6" fmla="*/ 10 w 153"/>
                <a:gd name="T7" fmla="*/ 10 h 69"/>
                <a:gd name="T8" fmla="*/ 4 w 153"/>
                <a:gd name="T9" fmla="*/ 8 h 69"/>
                <a:gd name="T10" fmla="*/ 0 w 153"/>
                <a:gd name="T11" fmla="*/ 9 h 69"/>
                <a:gd name="T12" fmla="*/ 26 w 153"/>
                <a:gd name="T13" fmla="*/ 21 h 69"/>
                <a:gd name="T14" fmla="*/ 29 w 153"/>
                <a:gd name="T15" fmla="*/ 25 h 69"/>
                <a:gd name="T16" fmla="*/ 1 w 153"/>
                <a:gd name="T17" fmla="*/ 30 h 69"/>
                <a:gd name="T18" fmla="*/ 8 w 153"/>
                <a:gd name="T19" fmla="*/ 32 h 69"/>
                <a:gd name="T20" fmla="*/ 13 w 153"/>
                <a:gd name="T21" fmla="*/ 32 h 69"/>
                <a:gd name="T22" fmla="*/ 19 w 153"/>
                <a:gd name="T23" fmla="*/ 31 h 69"/>
                <a:gd name="T24" fmla="*/ 24 w 153"/>
                <a:gd name="T25" fmla="*/ 32 h 69"/>
                <a:gd name="T26" fmla="*/ 21 w 153"/>
                <a:gd name="T27" fmla="*/ 48 h 69"/>
                <a:gd name="T28" fmla="*/ 16 w 153"/>
                <a:gd name="T29" fmla="*/ 50 h 69"/>
                <a:gd name="T30" fmla="*/ 40 w 153"/>
                <a:gd name="T31" fmla="*/ 60 h 69"/>
                <a:gd name="T32" fmla="*/ 87 w 153"/>
                <a:gd name="T33" fmla="*/ 69 h 69"/>
                <a:gd name="T34" fmla="*/ 128 w 153"/>
                <a:gd name="T35" fmla="*/ 56 h 69"/>
                <a:gd name="T36" fmla="*/ 152 w 153"/>
                <a:gd name="T37" fmla="*/ 37 h 69"/>
                <a:gd name="T38" fmla="*/ 153 w 153"/>
                <a:gd name="T39" fmla="*/ 36 h 69"/>
                <a:gd name="T40" fmla="*/ 133 w 153"/>
                <a:gd name="T41" fmla="*/ 10 h 69"/>
                <a:gd name="T42" fmla="*/ 136 w 153"/>
                <a:gd name="T43" fmla="*/ 5 h 69"/>
                <a:gd name="T44" fmla="*/ 124 w 153"/>
                <a:gd name="T45" fmla="*/ 8 h 69"/>
                <a:gd name="T46" fmla="*/ 114 w 153"/>
                <a:gd name="T47" fmla="*/ 1 h 69"/>
                <a:gd name="T48" fmla="*/ 112 w 153"/>
                <a:gd name="T49" fmla="*/ 2 h 69"/>
                <a:gd name="T50" fmla="*/ 108 w 153"/>
                <a:gd name="T51" fmla="*/ 1 h 69"/>
                <a:gd name="T52" fmla="*/ 106 w 153"/>
                <a:gd name="T53" fmla="*/ 9 h 69"/>
                <a:gd name="T54" fmla="*/ 102 w 153"/>
                <a:gd name="T55" fmla="*/ 7 h 69"/>
                <a:gd name="T56" fmla="*/ 88 w 153"/>
                <a:gd name="T57" fmla="*/ 10 h 69"/>
                <a:gd name="T58" fmla="*/ 71 w 153"/>
                <a:gd name="T59" fmla="*/ 9 h 69"/>
                <a:gd name="T60" fmla="*/ 71 w 153"/>
                <a:gd name="T61" fmla="*/ 14 h 69"/>
                <a:gd name="T62" fmla="*/ 64 w 153"/>
                <a:gd name="T63" fmla="*/ 10 h 69"/>
                <a:gd name="T64" fmla="*/ 51 w 153"/>
                <a:gd name="T65" fmla="*/ 13 h 69"/>
                <a:gd name="T66" fmla="*/ 44 w 153"/>
                <a:gd name="T67" fmla="*/ 9 h 69"/>
                <a:gd name="T68" fmla="*/ 44 w 153"/>
                <a:gd name="T69" fmla="*/ 15 h 69"/>
                <a:gd name="T70" fmla="*/ 35 w 153"/>
                <a:gd name="T71" fmla="*/ 19 h 69"/>
                <a:gd name="T72" fmla="*/ 27 w 153"/>
                <a:gd name="T73" fmla="*/ 8 h 69"/>
                <a:gd name="T74" fmla="*/ 24 w 153"/>
                <a:gd name="T7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3" h="69">
                  <a:moveTo>
                    <a:pt x="24" y="0"/>
                  </a:moveTo>
                  <a:cubicBezTo>
                    <a:pt x="22" y="0"/>
                    <a:pt x="21" y="0"/>
                    <a:pt x="20" y="0"/>
                  </a:cubicBezTo>
                  <a:cubicBezTo>
                    <a:pt x="15" y="0"/>
                    <a:pt x="14" y="6"/>
                    <a:pt x="10" y="6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8" y="9"/>
                    <a:pt x="6" y="8"/>
                    <a:pt x="4" y="8"/>
                  </a:cubicBezTo>
                  <a:cubicBezTo>
                    <a:pt x="3" y="8"/>
                    <a:pt x="1" y="9"/>
                    <a:pt x="0" y="9"/>
                  </a:cubicBezTo>
                  <a:cubicBezTo>
                    <a:pt x="1" y="15"/>
                    <a:pt x="20" y="21"/>
                    <a:pt x="26" y="21"/>
                  </a:cubicBezTo>
                  <a:cubicBezTo>
                    <a:pt x="26" y="22"/>
                    <a:pt x="27" y="24"/>
                    <a:pt x="29" y="25"/>
                  </a:cubicBezTo>
                  <a:cubicBezTo>
                    <a:pt x="23" y="27"/>
                    <a:pt x="9" y="30"/>
                    <a:pt x="1" y="30"/>
                  </a:cubicBezTo>
                  <a:cubicBezTo>
                    <a:pt x="3" y="32"/>
                    <a:pt x="5" y="32"/>
                    <a:pt x="8" y="32"/>
                  </a:cubicBezTo>
                  <a:cubicBezTo>
                    <a:pt x="10" y="32"/>
                    <a:pt x="12" y="32"/>
                    <a:pt x="13" y="32"/>
                  </a:cubicBezTo>
                  <a:cubicBezTo>
                    <a:pt x="15" y="32"/>
                    <a:pt x="17" y="31"/>
                    <a:pt x="19" y="31"/>
                  </a:cubicBezTo>
                  <a:cubicBezTo>
                    <a:pt x="21" y="31"/>
                    <a:pt x="22" y="31"/>
                    <a:pt x="24" y="32"/>
                  </a:cubicBezTo>
                  <a:cubicBezTo>
                    <a:pt x="23" y="38"/>
                    <a:pt x="21" y="41"/>
                    <a:pt x="21" y="48"/>
                  </a:cubicBezTo>
                  <a:cubicBezTo>
                    <a:pt x="20" y="48"/>
                    <a:pt x="18" y="49"/>
                    <a:pt x="16" y="50"/>
                  </a:cubicBezTo>
                  <a:cubicBezTo>
                    <a:pt x="28" y="50"/>
                    <a:pt x="32" y="58"/>
                    <a:pt x="40" y="60"/>
                  </a:cubicBezTo>
                  <a:cubicBezTo>
                    <a:pt x="54" y="65"/>
                    <a:pt x="68" y="69"/>
                    <a:pt x="87" y="69"/>
                  </a:cubicBezTo>
                  <a:cubicBezTo>
                    <a:pt x="105" y="69"/>
                    <a:pt x="115" y="60"/>
                    <a:pt x="128" y="56"/>
                  </a:cubicBezTo>
                  <a:cubicBezTo>
                    <a:pt x="135" y="54"/>
                    <a:pt x="147" y="45"/>
                    <a:pt x="152" y="37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3" y="21"/>
                    <a:pt x="133" y="25"/>
                    <a:pt x="133" y="10"/>
                  </a:cubicBezTo>
                  <a:cubicBezTo>
                    <a:pt x="133" y="8"/>
                    <a:pt x="135" y="6"/>
                    <a:pt x="136" y="5"/>
                  </a:cubicBezTo>
                  <a:cubicBezTo>
                    <a:pt x="132" y="5"/>
                    <a:pt x="128" y="8"/>
                    <a:pt x="124" y="8"/>
                  </a:cubicBezTo>
                  <a:cubicBezTo>
                    <a:pt x="118" y="8"/>
                    <a:pt x="114" y="7"/>
                    <a:pt x="114" y="1"/>
                  </a:cubicBezTo>
                  <a:cubicBezTo>
                    <a:pt x="113" y="1"/>
                    <a:pt x="113" y="2"/>
                    <a:pt x="112" y="2"/>
                  </a:cubicBezTo>
                  <a:cubicBezTo>
                    <a:pt x="111" y="2"/>
                    <a:pt x="110" y="1"/>
                    <a:pt x="108" y="1"/>
                  </a:cubicBezTo>
                  <a:cubicBezTo>
                    <a:pt x="107" y="3"/>
                    <a:pt x="106" y="4"/>
                    <a:pt x="106" y="9"/>
                  </a:cubicBezTo>
                  <a:cubicBezTo>
                    <a:pt x="105" y="7"/>
                    <a:pt x="103" y="7"/>
                    <a:pt x="102" y="7"/>
                  </a:cubicBezTo>
                  <a:cubicBezTo>
                    <a:pt x="98" y="7"/>
                    <a:pt x="93" y="10"/>
                    <a:pt x="88" y="10"/>
                  </a:cubicBezTo>
                  <a:cubicBezTo>
                    <a:pt x="83" y="10"/>
                    <a:pt x="79" y="9"/>
                    <a:pt x="71" y="9"/>
                  </a:cubicBezTo>
                  <a:cubicBezTo>
                    <a:pt x="71" y="10"/>
                    <a:pt x="71" y="12"/>
                    <a:pt x="71" y="14"/>
                  </a:cubicBezTo>
                  <a:cubicBezTo>
                    <a:pt x="69" y="13"/>
                    <a:pt x="68" y="11"/>
                    <a:pt x="64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8" y="13"/>
                    <a:pt x="47" y="11"/>
                    <a:pt x="44" y="9"/>
                  </a:cubicBezTo>
                  <a:cubicBezTo>
                    <a:pt x="43" y="11"/>
                    <a:pt x="43" y="12"/>
                    <a:pt x="44" y="15"/>
                  </a:cubicBezTo>
                  <a:cubicBezTo>
                    <a:pt x="42" y="16"/>
                    <a:pt x="39" y="19"/>
                    <a:pt x="35" y="19"/>
                  </a:cubicBezTo>
                  <a:cubicBezTo>
                    <a:pt x="31" y="19"/>
                    <a:pt x="26" y="12"/>
                    <a:pt x="27" y="8"/>
                  </a:cubicBezTo>
                  <a:cubicBezTo>
                    <a:pt x="26" y="5"/>
                    <a:pt x="24" y="3"/>
                    <a:pt x="2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9"/>
            <p:cNvSpPr>
              <a:spLocks/>
            </p:cNvSpPr>
            <p:nvPr/>
          </p:nvSpPr>
          <p:spPr bwMode="auto">
            <a:xfrm>
              <a:off x="435" y="2246"/>
              <a:ext cx="371" cy="128"/>
            </a:xfrm>
            <a:custGeom>
              <a:avLst/>
              <a:gdLst>
                <a:gd name="T0" fmla="*/ 43 w 157"/>
                <a:gd name="T1" fmla="*/ 0 h 54"/>
                <a:gd name="T2" fmla="*/ 0 w 157"/>
                <a:gd name="T3" fmla="*/ 23 h 54"/>
                <a:gd name="T4" fmla="*/ 5 w 157"/>
                <a:gd name="T5" fmla="*/ 23 h 54"/>
                <a:gd name="T6" fmla="*/ 34 w 157"/>
                <a:gd name="T7" fmla="*/ 11 h 54"/>
                <a:gd name="T8" fmla="*/ 37 w 157"/>
                <a:gd name="T9" fmla="*/ 11 h 54"/>
                <a:gd name="T10" fmla="*/ 42 w 157"/>
                <a:gd name="T11" fmla="*/ 12 h 54"/>
                <a:gd name="T12" fmla="*/ 43 w 157"/>
                <a:gd name="T13" fmla="*/ 18 h 54"/>
                <a:gd name="T14" fmla="*/ 58 w 157"/>
                <a:gd name="T15" fmla="*/ 18 h 54"/>
                <a:gd name="T16" fmla="*/ 77 w 157"/>
                <a:gd name="T17" fmla="*/ 26 h 54"/>
                <a:gd name="T18" fmla="*/ 83 w 157"/>
                <a:gd name="T19" fmla="*/ 25 h 54"/>
                <a:gd name="T20" fmla="*/ 88 w 157"/>
                <a:gd name="T21" fmla="*/ 27 h 54"/>
                <a:gd name="T22" fmla="*/ 93 w 157"/>
                <a:gd name="T23" fmla="*/ 31 h 54"/>
                <a:gd name="T24" fmla="*/ 111 w 157"/>
                <a:gd name="T25" fmla="*/ 42 h 54"/>
                <a:gd name="T26" fmla="*/ 106 w 157"/>
                <a:gd name="T27" fmla="*/ 47 h 54"/>
                <a:gd name="T28" fmla="*/ 106 w 157"/>
                <a:gd name="T29" fmla="*/ 50 h 54"/>
                <a:gd name="T30" fmla="*/ 137 w 157"/>
                <a:gd name="T31" fmla="*/ 54 h 54"/>
                <a:gd name="T32" fmla="*/ 157 w 157"/>
                <a:gd name="T33" fmla="*/ 48 h 54"/>
                <a:gd name="T34" fmla="*/ 145 w 157"/>
                <a:gd name="T35" fmla="*/ 37 h 54"/>
                <a:gd name="T36" fmla="*/ 137 w 157"/>
                <a:gd name="T37" fmla="*/ 37 h 54"/>
                <a:gd name="T38" fmla="*/ 137 w 157"/>
                <a:gd name="T39" fmla="*/ 33 h 54"/>
                <a:gd name="T40" fmla="*/ 104 w 157"/>
                <a:gd name="T41" fmla="*/ 20 h 54"/>
                <a:gd name="T42" fmla="*/ 95 w 157"/>
                <a:gd name="T43" fmla="*/ 13 h 54"/>
                <a:gd name="T44" fmla="*/ 43 w 157"/>
                <a:gd name="T4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54">
                  <a:moveTo>
                    <a:pt x="43" y="0"/>
                  </a:moveTo>
                  <a:cubicBezTo>
                    <a:pt x="20" y="0"/>
                    <a:pt x="8" y="9"/>
                    <a:pt x="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10" y="18"/>
                    <a:pt x="24" y="11"/>
                    <a:pt x="34" y="11"/>
                  </a:cubicBezTo>
                  <a:cubicBezTo>
                    <a:pt x="35" y="11"/>
                    <a:pt x="36" y="11"/>
                    <a:pt x="37" y="11"/>
                  </a:cubicBezTo>
                  <a:cubicBezTo>
                    <a:pt x="39" y="11"/>
                    <a:pt x="40" y="11"/>
                    <a:pt x="42" y="12"/>
                  </a:cubicBezTo>
                  <a:cubicBezTo>
                    <a:pt x="40" y="14"/>
                    <a:pt x="40" y="16"/>
                    <a:pt x="43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6" y="18"/>
                    <a:pt x="69" y="26"/>
                    <a:pt x="77" y="26"/>
                  </a:cubicBezTo>
                  <a:cubicBezTo>
                    <a:pt x="79" y="26"/>
                    <a:pt x="81" y="25"/>
                    <a:pt x="83" y="25"/>
                  </a:cubicBezTo>
                  <a:cubicBezTo>
                    <a:pt x="85" y="25"/>
                    <a:pt x="86" y="26"/>
                    <a:pt x="88" y="27"/>
                  </a:cubicBezTo>
                  <a:cubicBezTo>
                    <a:pt x="90" y="28"/>
                    <a:pt x="89" y="31"/>
                    <a:pt x="93" y="31"/>
                  </a:cubicBezTo>
                  <a:cubicBezTo>
                    <a:pt x="95" y="39"/>
                    <a:pt x="104" y="39"/>
                    <a:pt x="111" y="42"/>
                  </a:cubicBezTo>
                  <a:cubicBezTo>
                    <a:pt x="111" y="45"/>
                    <a:pt x="109" y="47"/>
                    <a:pt x="106" y="47"/>
                  </a:cubicBezTo>
                  <a:cubicBezTo>
                    <a:pt x="106" y="48"/>
                    <a:pt x="106" y="49"/>
                    <a:pt x="106" y="50"/>
                  </a:cubicBezTo>
                  <a:cubicBezTo>
                    <a:pt x="116" y="50"/>
                    <a:pt x="125" y="54"/>
                    <a:pt x="137" y="54"/>
                  </a:cubicBezTo>
                  <a:cubicBezTo>
                    <a:pt x="143" y="54"/>
                    <a:pt x="153" y="54"/>
                    <a:pt x="157" y="48"/>
                  </a:cubicBezTo>
                  <a:cubicBezTo>
                    <a:pt x="153" y="46"/>
                    <a:pt x="151" y="39"/>
                    <a:pt x="145" y="37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36" y="36"/>
                    <a:pt x="137" y="34"/>
                    <a:pt x="137" y="33"/>
                  </a:cubicBezTo>
                  <a:cubicBezTo>
                    <a:pt x="125" y="33"/>
                    <a:pt x="111" y="27"/>
                    <a:pt x="104" y="20"/>
                  </a:cubicBezTo>
                  <a:cubicBezTo>
                    <a:pt x="103" y="19"/>
                    <a:pt x="99" y="13"/>
                    <a:pt x="95" y="13"/>
                  </a:cubicBezTo>
                  <a:cubicBezTo>
                    <a:pt x="78" y="13"/>
                    <a:pt x="67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0"/>
            <p:cNvSpPr>
              <a:spLocks/>
            </p:cNvSpPr>
            <p:nvPr/>
          </p:nvSpPr>
          <p:spPr bwMode="auto">
            <a:xfrm>
              <a:off x="487" y="2294"/>
              <a:ext cx="19" cy="21"/>
            </a:xfrm>
            <a:custGeom>
              <a:avLst/>
              <a:gdLst>
                <a:gd name="T0" fmla="*/ 6 w 8"/>
                <a:gd name="T1" fmla="*/ 0 h 9"/>
                <a:gd name="T2" fmla="*/ 4 w 8"/>
                <a:gd name="T3" fmla="*/ 0 h 9"/>
                <a:gd name="T4" fmla="*/ 4 w 8"/>
                <a:gd name="T5" fmla="*/ 4 h 9"/>
                <a:gd name="T6" fmla="*/ 0 w 8"/>
                <a:gd name="T7" fmla="*/ 9 h 9"/>
                <a:gd name="T8" fmla="*/ 1 w 8"/>
                <a:gd name="T9" fmla="*/ 9 h 9"/>
                <a:gd name="T10" fmla="*/ 7 w 8"/>
                <a:gd name="T11" fmla="*/ 9 h 9"/>
                <a:gd name="T12" fmla="*/ 7 w 8"/>
                <a:gd name="T13" fmla="*/ 1 h 9"/>
                <a:gd name="T14" fmla="*/ 6 w 8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0" y="5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8" y="6"/>
                    <a:pt x="8" y="3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1"/>
            <p:cNvSpPr>
              <a:spLocks/>
            </p:cNvSpPr>
            <p:nvPr/>
          </p:nvSpPr>
          <p:spPr bwMode="auto">
            <a:xfrm>
              <a:off x="671" y="2421"/>
              <a:ext cx="62" cy="26"/>
            </a:xfrm>
            <a:custGeom>
              <a:avLst/>
              <a:gdLst>
                <a:gd name="T0" fmla="*/ 6 w 26"/>
                <a:gd name="T1" fmla="*/ 0 h 11"/>
                <a:gd name="T2" fmla="*/ 0 w 26"/>
                <a:gd name="T3" fmla="*/ 3 h 11"/>
                <a:gd name="T4" fmla="*/ 9 w 26"/>
                <a:gd name="T5" fmla="*/ 11 h 11"/>
                <a:gd name="T6" fmla="*/ 26 w 26"/>
                <a:gd name="T7" fmla="*/ 7 h 11"/>
                <a:gd name="T8" fmla="*/ 21 w 26"/>
                <a:gd name="T9" fmla="*/ 3 h 11"/>
                <a:gd name="T10" fmla="*/ 23 w 26"/>
                <a:gd name="T11" fmla="*/ 4 h 11"/>
                <a:gd name="T12" fmla="*/ 6 w 2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">
                  <a:moveTo>
                    <a:pt x="6" y="0"/>
                  </a:moveTo>
                  <a:cubicBezTo>
                    <a:pt x="4" y="0"/>
                    <a:pt x="0" y="1"/>
                    <a:pt x="0" y="3"/>
                  </a:cubicBezTo>
                  <a:cubicBezTo>
                    <a:pt x="0" y="7"/>
                    <a:pt x="5" y="11"/>
                    <a:pt x="9" y="11"/>
                  </a:cubicBezTo>
                  <a:cubicBezTo>
                    <a:pt x="15" y="11"/>
                    <a:pt x="20" y="8"/>
                    <a:pt x="26" y="7"/>
                  </a:cubicBezTo>
                  <a:cubicBezTo>
                    <a:pt x="26" y="5"/>
                    <a:pt x="25" y="4"/>
                    <a:pt x="21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3"/>
                    <a:pt x="12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2"/>
            <p:cNvSpPr>
              <a:spLocks/>
            </p:cNvSpPr>
            <p:nvPr/>
          </p:nvSpPr>
          <p:spPr bwMode="auto">
            <a:xfrm>
              <a:off x="1066" y="2417"/>
              <a:ext cx="50" cy="21"/>
            </a:xfrm>
            <a:custGeom>
              <a:avLst/>
              <a:gdLst>
                <a:gd name="T0" fmla="*/ 5 w 21"/>
                <a:gd name="T1" fmla="*/ 0 h 9"/>
                <a:gd name="T2" fmla="*/ 0 w 21"/>
                <a:gd name="T3" fmla="*/ 4 h 9"/>
                <a:gd name="T4" fmla="*/ 13 w 21"/>
                <a:gd name="T5" fmla="*/ 9 h 9"/>
                <a:gd name="T6" fmla="*/ 21 w 21"/>
                <a:gd name="T7" fmla="*/ 6 h 9"/>
                <a:gd name="T8" fmla="*/ 5 w 21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5" y="0"/>
                  </a:moveTo>
                  <a:cubicBezTo>
                    <a:pt x="4" y="0"/>
                    <a:pt x="0" y="1"/>
                    <a:pt x="0" y="4"/>
                  </a:cubicBezTo>
                  <a:cubicBezTo>
                    <a:pt x="0" y="9"/>
                    <a:pt x="7" y="9"/>
                    <a:pt x="13" y="9"/>
                  </a:cubicBezTo>
                  <a:cubicBezTo>
                    <a:pt x="16" y="9"/>
                    <a:pt x="20" y="9"/>
                    <a:pt x="21" y="6"/>
                  </a:cubicBezTo>
                  <a:cubicBezTo>
                    <a:pt x="20" y="3"/>
                    <a:pt x="7" y="0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3"/>
            <p:cNvSpPr>
              <a:spLocks/>
            </p:cNvSpPr>
            <p:nvPr/>
          </p:nvSpPr>
          <p:spPr bwMode="auto">
            <a:xfrm>
              <a:off x="809" y="2365"/>
              <a:ext cx="212" cy="85"/>
            </a:xfrm>
            <a:custGeom>
              <a:avLst/>
              <a:gdLst>
                <a:gd name="T0" fmla="*/ 20 w 90"/>
                <a:gd name="T1" fmla="*/ 0 h 36"/>
                <a:gd name="T2" fmla="*/ 16 w 90"/>
                <a:gd name="T3" fmla="*/ 4 h 36"/>
                <a:gd name="T4" fmla="*/ 23 w 90"/>
                <a:gd name="T5" fmla="*/ 10 h 36"/>
                <a:gd name="T6" fmla="*/ 26 w 90"/>
                <a:gd name="T7" fmla="*/ 21 h 36"/>
                <a:gd name="T8" fmla="*/ 19 w 90"/>
                <a:gd name="T9" fmla="*/ 22 h 36"/>
                <a:gd name="T10" fmla="*/ 3 w 90"/>
                <a:gd name="T11" fmla="*/ 21 h 36"/>
                <a:gd name="T12" fmla="*/ 0 w 90"/>
                <a:gd name="T13" fmla="*/ 24 h 36"/>
                <a:gd name="T14" fmla="*/ 6 w 90"/>
                <a:gd name="T15" fmla="*/ 32 h 36"/>
                <a:gd name="T16" fmla="*/ 7 w 90"/>
                <a:gd name="T17" fmla="*/ 28 h 36"/>
                <a:gd name="T18" fmla="*/ 9 w 90"/>
                <a:gd name="T19" fmla="*/ 28 h 36"/>
                <a:gd name="T20" fmla="*/ 13 w 90"/>
                <a:gd name="T21" fmla="*/ 28 h 36"/>
                <a:gd name="T22" fmla="*/ 26 w 90"/>
                <a:gd name="T23" fmla="*/ 27 h 36"/>
                <a:gd name="T24" fmla="*/ 37 w 90"/>
                <a:gd name="T25" fmla="*/ 29 h 36"/>
                <a:gd name="T26" fmla="*/ 43 w 90"/>
                <a:gd name="T27" fmla="*/ 36 h 36"/>
                <a:gd name="T28" fmla="*/ 55 w 90"/>
                <a:gd name="T29" fmla="*/ 27 h 36"/>
                <a:gd name="T30" fmla="*/ 61 w 90"/>
                <a:gd name="T31" fmla="*/ 29 h 36"/>
                <a:gd name="T32" fmla="*/ 70 w 90"/>
                <a:gd name="T33" fmla="*/ 25 h 36"/>
                <a:gd name="T34" fmla="*/ 90 w 90"/>
                <a:gd name="T35" fmla="*/ 25 h 36"/>
                <a:gd name="T36" fmla="*/ 75 w 90"/>
                <a:gd name="T37" fmla="*/ 13 h 36"/>
                <a:gd name="T38" fmla="*/ 78 w 90"/>
                <a:gd name="T39" fmla="*/ 16 h 36"/>
                <a:gd name="T40" fmla="*/ 48 w 90"/>
                <a:gd name="T41" fmla="*/ 2 h 36"/>
                <a:gd name="T42" fmla="*/ 33 w 90"/>
                <a:gd name="T43" fmla="*/ 4 h 36"/>
                <a:gd name="T44" fmla="*/ 20 w 90"/>
                <a:gd name="T4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36">
                  <a:moveTo>
                    <a:pt x="20" y="0"/>
                  </a:moveTo>
                  <a:cubicBezTo>
                    <a:pt x="18" y="0"/>
                    <a:pt x="16" y="2"/>
                    <a:pt x="16" y="4"/>
                  </a:cubicBezTo>
                  <a:cubicBezTo>
                    <a:pt x="16" y="7"/>
                    <a:pt x="19" y="10"/>
                    <a:pt x="23" y="10"/>
                  </a:cubicBezTo>
                  <a:cubicBezTo>
                    <a:pt x="23" y="14"/>
                    <a:pt x="23" y="18"/>
                    <a:pt x="26" y="21"/>
                  </a:cubicBezTo>
                  <a:cubicBezTo>
                    <a:pt x="24" y="22"/>
                    <a:pt x="22" y="22"/>
                    <a:pt x="19" y="22"/>
                  </a:cubicBezTo>
                  <a:cubicBezTo>
                    <a:pt x="15" y="22"/>
                    <a:pt x="10" y="21"/>
                    <a:pt x="3" y="21"/>
                  </a:cubicBezTo>
                  <a:cubicBezTo>
                    <a:pt x="2" y="22"/>
                    <a:pt x="1" y="24"/>
                    <a:pt x="0" y="24"/>
                  </a:cubicBezTo>
                  <a:cubicBezTo>
                    <a:pt x="0" y="27"/>
                    <a:pt x="3" y="31"/>
                    <a:pt x="6" y="32"/>
                  </a:cubicBezTo>
                  <a:cubicBezTo>
                    <a:pt x="6" y="30"/>
                    <a:pt x="7" y="29"/>
                    <a:pt x="7" y="28"/>
                  </a:cubicBezTo>
                  <a:cubicBezTo>
                    <a:pt x="8" y="28"/>
                    <a:pt x="8" y="28"/>
                    <a:pt x="9" y="28"/>
                  </a:cubicBezTo>
                  <a:cubicBezTo>
                    <a:pt x="10" y="28"/>
                    <a:pt x="11" y="28"/>
                    <a:pt x="13" y="28"/>
                  </a:cubicBezTo>
                  <a:cubicBezTo>
                    <a:pt x="16" y="28"/>
                    <a:pt x="21" y="27"/>
                    <a:pt x="26" y="27"/>
                  </a:cubicBezTo>
                  <a:cubicBezTo>
                    <a:pt x="30" y="27"/>
                    <a:pt x="34" y="28"/>
                    <a:pt x="37" y="29"/>
                  </a:cubicBezTo>
                  <a:cubicBezTo>
                    <a:pt x="40" y="31"/>
                    <a:pt x="38" y="36"/>
                    <a:pt x="43" y="36"/>
                  </a:cubicBezTo>
                  <a:cubicBezTo>
                    <a:pt x="49" y="36"/>
                    <a:pt x="48" y="27"/>
                    <a:pt x="55" y="27"/>
                  </a:cubicBezTo>
                  <a:cubicBezTo>
                    <a:pt x="58" y="27"/>
                    <a:pt x="57" y="29"/>
                    <a:pt x="61" y="29"/>
                  </a:cubicBezTo>
                  <a:cubicBezTo>
                    <a:pt x="64" y="29"/>
                    <a:pt x="66" y="27"/>
                    <a:pt x="70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6" y="20"/>
                    <a:pt x="81" y="18"/>
                    <a:pt x="75" y="13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69" y="11"/>
                    <a:pt x="65" y="2"/>
                    <a:pt x="48" y="2"/>
                  </a:cubicBezTo>
                  <a:cubicBezTo>
                    <a:pt x="43" y="2"/>
                    <a:pt x="40" y="4"/>
                    <a:pt x="33" y="4"/>
                  </a:cubicBezTo>
                  <a:cubicBezTo>
                    <a:pt x="28" y="4"/>
                    <a:pt x="25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4"/>
            <p:cNvSpPr>
              <a:spLocks/>
            </p:cNvSpPr>
            <p:nvPr/>
          </p:nvSpPr>
          <p:spPr bwMode="auto">
            <a:xfrm>
              <a:off x="1260" y="2705"/>
              <a:ext cx="26" cy="29"/>
            </a:xfrm>
            <a:custGeom>
              <a:avLst/>
              <a:gdLst>
                <a:gd name="T0" fmla="*/ 11 w 11"/>
                <a:gd name="T1" fmla="*/ 0 h 12"/>
                <a:gd name="T2" fmla="*/ 6 w 11"/>
                <a:gd name="T3" fmla="*/ 0 h 12"/>
                <a:gd name="T4" fmla="*/ 0 w 11"/>
                <a:gd name="T5" fmla="*/ 11 h 12"/>
                <a:gd name="T6" fmla="*/ 0 w 11"/>
                <a:gd name="T7" fmla="*/ 12 h 12"/>
                <a:gd name="T8" fmla="*/ 4 w 11"/>
                <a:gd name="T9" fmla="*/ 11 h 12"/>
                <a:gd name="T10" fmla="*/ 11 w 11"/>
                <a:gd name="T11" fmla="*/ 4 h 12"/>
                <a:gd name="T12" fmla="*/ 11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9" y="0"/>
                    <a:pt x="7" y="0"/>
                    <a:pt x="6" y="0"/>
                  </a:cubicBezTo>
                  <a:cubicBezTo>
                    <a:pt x="3" y="0"/>
                    <a:pt x="0" y="6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3" y="11"/>
                    <a:pt x="4" y="11"/>
                  </a:cubicBezTo>
                  <a:cubicBezTo>
                    <a:pt x="7" y="11"/>
                    <a:pt x="10" y="6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5"/>
            <p:cNvSpPr>
              <a:spLocks/>
            </p:cNvSpPr>
            <p:nvPr/>
          </p:nvSpPr>
          <p:spPr bwMode="auto">
            <a:xfrm>
              <a:off x="1648" y="3084"/>
              <a:ext cx="85" cy="63"/>
            </a:xfrm>
            <a:custGeom>
              <a:avLst/>
              <a:gdLst>
                <a:gd name="T0" fmla="*/ 12 w 36"/>
                <a:gd name="T1" fmla="*/ 0 h 27"/>
                <a:gd name="T2" fmla="*/ 12 w 36"/>
                <a:gd name="T3" fmla="*/ 0 h 27"/>
                <a:gd name="T4" fmla="*/ 10 w 36"/>
                <a:gd name="T5" fmla="*/ 0 h 27"/>
                <a:gd name="T6" fmla="*/ 0 w 36"/>
                <a:gd name="T7" fmla="*/ 13 h 27"/>
                <a:gd name="T8" fmla="*/ 21 w 36"/>
                <a:gd name="T9" fmla="*/ 27 h 27"/>
                <a:gd name="T10" fmla="*/ 36 w 36"/>
                <a:gd name="T11" fmla="*/ 10 h 27"/>
                <a:gd name="T12" fmla="*/ 32 w 36"/>
                <a:gd name="T13" fmla="*/ 6 h 27"/>
                <a:gd name="T14" fmla="*/ 26 w 36"/>
                <a:gd name="T15" fmla="*/ 8 h 27"/>
                <a:gd name="T16" fmla="*/ 23 w 36"/>
                <a:gd name="T17" fmla="*/ 5 h 27"/>
                <a:gd name="T18" fmla="*/ 12 w 36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7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4" y="0"/>
                    <a:pt x="0" y="5"/>
                    <a:pt x="0" y="13"/>
                  </a:cubicBezTo>
                  <a:cubicBezTo>
                    <a:pt x="0" y="18"/>
                    <a:pt x="13" y="27"/>
                    <a:pt x="21" y="27"/>
                  </a:cubicBezTo>
                  <a:cubicBezTo>
                    <a:pt x="28" y="27"/>
                    <a:pt x="36" y="15"/>
                    <a:pt x="36" y="10"/>
                  </a:cubicBezTo>
                  <a:cubicBezTo>
                    <a:pt x="36" y="9"/>
                    <a:pt x="34" y="6"/>
                    <a:pt x="32" y="6"/>
                  </a:cubicBezTo>
                  <a:cubicBezTo>
                    <a:pt x="30" y="6"/>
                    <a:pt x="28" y="8"/>
                    <a:pt x="26" y="8"/>
                  </a:cubicBezTo>
                  <a:cubicBezTo>
                    <a:pt x="25" y="8"/>
                    <a:pt x="24" y="7"/>
                    <a:pt x="23" y="5"/>
                  </a:cubicBezTo>
                  <a:cubicBezTo>
                    <a:pt x="19" y="5"/>
                    <a:pt x="16" y="2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6"/>
            <p:cNvSpPr>
              <a:spLocks/>
            </p:cNvSpPr>
            <p:nvPr/>
          </p:nvSpPr>
          <p:spPr bwMode="auto">
            <a:xfrm>
              <a:off x="816" y="4690"/>
              <a:ext cx="30" cy="70"/>
            </a:xfrm>
            <a:custGeom>
              <a:avLst/>
              <a:gdLst>
                <a:gd name="T0" fmla="*/ 6 w 13"/>
                <a:gd name="T1" fmla="*/ 0 h 30"/>
                <a:gd name="T2" fmla="*/ 0 w 13"/>
                <a:gd name="T3" fmla="*/ 16 h 30"/>
                <a:gd name="T4" fmla="*/ 0 w 13"/>
                <a:gd name="T5" fmla="*/ 23 h 30"/>
                <a:gd name="T6" fmla="*/ 6 w 13"/>
                <a:gd name="T7" fmla="*/ 30 h 30"/>
                <a:gd name="T8" fmla="*/ 11 w 13"/>
                <a:gd name="T9" fmla="*/ 30 h 30"/>
                <a:gd name="T10" fmla="*/ 11 w 13"/>
                <a:gd name="T11" fmla="*/ 15 h 30"/>
                <a:gd name="T12" fmla="*/ 13 w 13"/>
                <a:gd name="T13" fmla="*/ 9 h 30"/>
                <a:gd name="T14" fmla="*/ 6 w 13"/>
                <a:gd name="T1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30">
                  <a:moveTo>
                    <a:pt x="6" y="0"/>
                  </a:moveTo>
                  <a:cubicBezTo>
                    <a:pt x="3" y="0"/>
                    <a:pt x="0" y="16"/>
                    <a:pt x="0" y="16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5"/>
                    <a:pt x="3" y="30"/>
                    <a:pt x="6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2"/>
                    <a:pt x="13" y="9"/>
                  </a:cubicBezTo>
                  <a:cubicBezTo>
                    <a:pt x="13" y="5"/>
                    <a:pt x="11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7"/>
            <p:cNvSpPr>
              <a:spLocks/>
            </p:cNvSpPr>
            <p:nvPr/>
          </p:nvSpPr>
          <p:spPr bwMode="auto">
            <a:xfrm>
              <a:off x="560" y="2646"/>
              <a:ext cx="1657" cy="2675"/>
            </a:xfrm>
            <a:custGeom>
              <a:avLst/>
              <a:gdLst>
                <a:gd name="T0" fmla="*/ 84 w 701"/>
                <a:gd name="T1" fmla="*/ 33 h 1131"/>
                <a:gd name="T2" fmla="*/ 68 w 701"/>
                <a:gd name="T3" fmla="*/ 61 h 1131"/>
                <a:gd name="T4" fmla="*/ 49 w 701"/>
                <a:gd name="T5" fmla="*/ 72 h 1131"/>
                <a:gd name="T6" fmla="*/ 58 w 701"/>
                <a:gd name="T7" fmla="*/ 120 h 1131"/>
                <a:gd name="T8" fmla="*/ 58 w 701"/>
                <a:gd name="T9" fmla="*/ 123 h 1131"/>
                <a:gd name="T10" fmla="*/ 17 w 701"/>
                <a:gd name="T11" fmla="*/ 177 h 1131"/>
                <a:gd name="T12" fmla="*/ 22 w 701"/>
                <a:gd name="T13" fmla="*/ 229 h 1131"/>
                <a:gd name="T14" fmla="*/ 21 w 701"/>
                <a:gd name="T15" fmla="*/ 293 h 1131"/>
                <a:gd name="T16" fmla="*/ 64 w 701"/>
                <a:gd name="T17" fmla="*/ 374 h 1131"/>
                <a:gd name="T18" fmla="*/ 125 w 701"/>
                <a:gd name="T19" fmla="*/ 443 h 1131"/>
                <a:gd name="T20" fmla="*/ 167 w 701"/>
                <a:gd name="T21" fmla="*/ 549 h 1131"/>
                <a:gd name="T22" fmla="*/ 151 w 701"/>
                <a:gd name="T23" fmla="*/ 647 h 1131"/>
                <a:gd name="T24" fmla="*/ 137 w 701"/>
                <a:gd name="T25" fmla="*/ 749 h 1131"/>
                <a:gd name="T26" fmla="*/ 125 w 701"/>
                <a:gd name="T27" fmla="*/ 820 h 1131"/>
                <a:gd name="T28" fmla="*/ 130 w 701"/>
                <a:gd name="T29" fmla="*/ 859 h 1131"/>
                <a:gd name="T30" fmla="*/ 117 w 701"/>
                <a:gd name="T31" fmla="*/ 945 h 1131"/>
                <a:gd name="T32" fmla="*/ 98 w 701"/>
                <a:gd name="T33" fmla="*/ 947 h 1131"/>
                <a:gd name="T34" fmla="*/ 101 w 701"/>
                <a:gd name="T35" fmla="*/ 1033 h 1131"/>
                <a:gd name="T36" fmla="*/ 106 w 701"/>
                <a:gd name="T37" fmla="*/ 1076 h 1131"/>
                <a:gd name="T38" fmla="*/ 152 w 701"/>
                <a:gd name="T39" fmla="*/ 1102 h 1131"/>
                <a:gd name="T40" fmla="*/ 208 w 701"/>
                <a:gd name="T41" fmla="*/ 1129 h 1131"/>
                <a:gd name="T42" fmla="*/ 249 w 701"/>
                <a:gd name="T43" fmla="*/ 1117 h 1131"/>
                <a:gd name="T44" fmla="*/ 194 w 701"/>
                <a:gd name="T45" fmla="*/ 1022 h 1131"/>
                <a:gd name="T46" fmla="*/ 213 w 701"/>
                <a:gd name="T47" fmla="*/ 941 h 1131"/>
                <a:gd name="T48" fmla="*/ 250 w 701"/>
                <a:gd name="T49" fmla="*/ 876 h 1131"/>
                <a:gd name="T50" fmla="*/ 257 w 701"/>
                <a:gd name="T51" fmla="*/ 872 h 1131"/>
                <a:gd name="T52" fmla="*/ 287 w 701"/>
                <a:gd name="T53" fmla="*/ 846 h 1131"/>
                <a:gd name="T54" fmla="*/ 308 w 701"/>
                <a:gd name="T55" fmla="*/ 809 h 1131"/>
                <a:gd name="T56" fmla="*/ 369 w 701"/>
                <a:gd name="T57" fmla="*/ 782 h 1131"/>
                <a:gd name="T58" fmla="*/ 346 w 701"/>
                <a:gd name="T59" fmla="*/ 731 h 1131"/>
                <a:gd name="T60" fmla="*/ 435 w 701"/>
                <a:gd name="T61" fmla="*/ 699 h 1131"/>
                <a:gd name="T62" fmla="*/ 493 w 701"/>
                <a:gd name="T63" fmla="*/ 627 h 1131"/>
                <a:gd name="T64" fmla="*/ 549 w 701"/>
                <a:gd name="T65" fmla="*/ 547 h 1131"/>
                <a:gd name="T66" fmla="*/ 604 w 701"/>
                <a:gd name="T67" fmla="*/ 524 h 1131"/>
                <a:gd name="T68" fmla="*/ 634 w 701"/>
                <a:gd name="T69" fmla="*/ 454 h 1131"/>
                <a:gd name="T70" fmla="*/ 657 w 701"/>
                <a:gd name="T71" fmla="*/ 371 h 1131"/>
                <a:gd name="T72" fmla="*/ 683 w 701"/>
                <a:gd name="T73" fmla="*/ 263 h 1131"/>
                <a:gd name="T74" fmla="*/ 639 w 701"/>
                <a:gd name="T75" fmla="*/ 237 h 1131"/>
                <a:gd name="T76" fmla="*/ 559 w 701"/>
                <a:gd name="T77" fmla="*/ 229 h 1131"/>
                <a:gd name="T78" fmla="*/ 509 w 701"/>
                <a:gd name="T79" fmla="*/ 195 h 1131"/>
                <a:gd name="T80" fmla="*/ 468 w 701"/>
                <a:gd name="T81" fmla="*/ 215 h 1131"/>
                <a:gd name="T82" fmla="*/ 466 w 701"/>
                <a:gd name="T83" fmla="*/ 155 h 1131"/>
                <a:gd name="T84" fmla="*/ 424 w 701"/>
                <a:gd name="T85" fmla="*/ 106 h 1131"/>
                <a:gd name="T86" fmla="*/ 345 w 701"/>
                <a:gd name="T87" fmla="*/ 81 h 1131"/>
                <a:gd name="T88" fmla="*/ 279 w 701"/>
                <a:gd name="T89" fmla="*/ 31 h 1131"/>
                <a:gd name="T90" fmla="*/ 272 w 701"/>
                <a:gd name="T91" fmla="*/ 24 h 1131"/>
                <a:gd name="T92" fmla="*/ 204 w 701"/>
                <a:gd name="T93" fmla="*/ 28 h 1131"/>
                <a:gd name="T94" fmla="*/ 176 w 701"/>
                <a:gd name="T95" fmla="*/ 15 h 1131"/>
                <a:gd name="T96" fmla="*/ 152 w 701"/>
                <a:gd name="T97" fmla="*/ 50 h 1131"/>
                <a:gd name="T98" fmla="*/ 148 w 701"/>
                <a:gd name="T99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1" h="1131">
                  <a:moveTo>
                    <a:pt x="148" y="0"/>
                  </a:moveTo>
                  <a:cubicBezTo>
                    <a:pt x="141" y="0"/>
                    <a:pt x="140" y="8"/>
                    <a:pt x="133" y="10"/>
                  </a:cubicBezTo>
                  <a:cubicBezTo>
                    <a:pt x="120" y="14"/>
                    <a:pt x="111" y="16"/>
                    <a:pt x="99" y="21"/>
                  </a:cubicBezTo>
                  <a:cubicBezTo>
                    <a:pt x="92" y="23"/>
                    <a:pt x="87" y="24"/>
                    <a:pt x="84" y="33"/>
                  </a:cubicBezTo>
                  <a:cubicBezTo>
                    <a:pt x="83" y="37"/>
                    <a:pt x="83" y="44"/>
                    <a:pt x="80" y="46"/>
                  </a:cubicBezTo>
                  <a:cubicBezTo>
                    <a:pt x="76" y="48"/>
                    <a:pt x="71" y="50"/>
                    <a:pt x="71" y="55"/>
                  </a:cubicBezTo>
                  <a:cubicBezTo>
                    <a:pt x="70" y="55"/>
                    <a:pt x="68" y="57"/>
                    <a:pt x="68" y="58"/>
                  </a:cubicBezTo>
                  <a:cubicBezTo>
                    <a:pt x="68" y="59"/>
                    <a:pt x="68" y="60"/>
                    <a:pt x="68" y="61"/>
                  </a:cubicBezTo>
                  <a:cubicBezTo>
                    <a:pt x="66" y="61"/>
                    <a:pt x="66" y="62"/>
                    <a:pt x="65" y="62"/>
                  </a:cubicBezTo>
                  <a:cubicBezTo>
                    <a:pt x="64" y="62"/>
                    <a:pt x="64" y="61"/>
                    <a:pt x="62" y="61"/>
                  </a:cubicBezTo>
                  <a:cubicBezTo>
                    <a:pt x="61" y="62"/>
                    <a:pt x="59" y="63"/>
                    <a:pt x="58" y="64"/>
                  </a:cubicBezTo>
                  <a:cubicBezTo>
                    <a:pt x="55" y="67"/>
                    <a:pt x="51" y="71"/>
                    <a:pt x="49" y="72"/>
                  </a:cubicBezTo>
                  <a:cubicBezTo>
                    <a:pt x="49" y="73"/>
                    <a:pt x="48" y="74"/>
                    <a:pt x="48" y="76"/>
                  </a:cubicBezTo>
                  <a:cubicBezTo>
                    <a:pt x="48" y="85"/>
                    <a:pt x="58" y="84"/>
                    <a:pt x="58" y="95"/>
                  </a:cubicBezTo>
                  <a:cubicBezTo>
                    <a:pt x="58" y="100"/>
                    <a:pt x="55" y="102"/>
                    <a:pt x="55" y="108"/>
                  </a:cubicBezTo>
                  <a:cubicBezTo>
                    <a:pt x="55" y="113"/>
                    <a:pt x="58" y="116"/>
                    <a:pt x="58" y="120"/>
                  </a:cubicBezTo>
                  <a:cubicBezTo>
                    <a:pt x="58" y="121"/>
                    <a:pt x="58" y="122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8" y="123"/>
                    <a:pt x="58" y="123"/>
                    <a:pt x="58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28"/>
                    <a:pt x="59" y="131"/>
                    <a:pt x="62" y="132"/>
                  </a:cubicBezTo>
                  <a:cubicBezTo>
                    <a:pt x="58" y="146"/>
                    <a:pt x="45" y="143"/>
                    <a:pt x="39" y="154"/>
                  </a:cubicBezTo>
                  <a:cubicBezTo>
                    <a:pt x="35" y="163"/>
                    <a:pt x="31" y="177"/>
                    <a:pt x="17" y="177"/>
                  </a:cubicBezTo>
                  <a:cubicBezTo>
                    <a:pt x="19" y="200"/>
                    <a:pt x="6" y="198"/>
                    <a:pt x="6" y="210"/>
                  </a:cubicBezTo>
                  <a:cubicBezTo>
                    <a:pt x="6" y="218"/>
                    <a:pt x="7" y="228"/>
                    <a:pt x="14" y="228"/>
                  </a:cubicBezTo>
                  <a:cubicBezTo>
                    <a:pt x="16" y="228"/>
                    <a:pt x="17" y="227"/>
                    <a:pt x="18" y="227"/>
                  </a:cubicBezTo>
                  <a:cubicBezTo>
                    <a:pt x="19" y="227"/>
                    <a:pt x="20" y="228"/>
                    <a:pt x="22" y="229"/>
                  </a:cubicBezTo>
                  <a:cubicBezTo>
                    <a:pt x="20" y="237"/>
                    <a:pt x="10" y="239"/>
                    <a:pt x="6" y="247"/>
                  </a:cubicBezTo>
                  <a:cubicBezTo>
                    <a:pt x="4" y="249"/>
                    <a:pt x="0" y="257"/>
                    <a:pt x="0" y="263"/>
                  </a:cubicBezTo>
                  <a:cubicBezTo>
                    <a:pt x="0" y="273"/>
                    <a:pt x="7" y="283"/>
                    <a:pt x="13" y="289"/>
                  </a:cubicBezTo>
                  <a:cubicBezTo>
                    <a:pt x="15" y="291"/>
                    <a:pt x="19" y="290"/>
                    <a:pt x="21" y="293"/>
                  </a:cubicBezTo>
                  <a:cubicBezTo>
                    <a:pt x="23" y="297"/>
                    <a:pt x="24" y="304"/>
                    <a:pt x="27" y="308"/>
                  </a:cubicBezTo>
                  <a:cubicBezTo>
                    <a:pt x="29" y="309"/>
                    <a:pt x="33" y="308"/>
                    <a:pt x="34" y="312"/>
                  </a:cubicBezTo>
                  <a:cubicBezTo>
                    <a:pt x="39" y="322"/>
                    <a:pt x="42" y="328"/>
                    <a:pt x="46" y="341"/>
                  </a:cubicBezTo>
                  <a:cubicBezTo>
                    <a:pt x="49" y="352"/>
                    <a:pt x="60" y="362"/>
                    <a:pt x="64" y="374"/>
                  </a:cubicBezTo>
                  <a:cubicBezTo>
                    <a:pt x="66" y="382"/>
                    <a:pt x="74" y="386"/>
                    <a:pt x="74" y="394"/>
                  </a:cubicBezTo>
                  <a:cubicBezTo>
                    <a:pt x="74" y="401"/>
                    <a:pt x="72" y="407"/>
                    <a:pt x="76" y="411"/>
                  </a:cubicBezTo>
                  <a:cubicBezTo>
                    <a:pt x="86" y="420"/>
                    <a:pt x="93" y="428"/>
                    <a:pt x="108" y="432"/>
                  </a:cubicBezTo>
                  <a:cubicBezTo>
                    <a:pt x="115" y="435"/>
                    <a:pt x="119" y="437"/>
                    <a:pt x="125" y="443"/>
                  </a:cubicBezTo>
                  <a:cubicBezTo>
                    <a:pt x="131" y="449"/>
                    <a:pt x="137" y="448"/>
                    <a:pt x="145" y="451"/>
                  </a:cubicBezTo>
                  <a:cubicBezTo>
                    <a:pt x="154" y="456"/>
                    <a:pt x="162" y="464"/>
                    <a:pt x="167" y="477"/>
                  </a:cubicBezTo>
                  <a:cubicBezTo>
                    <a:pt x="169" y="483"/>
                    <a:pt x="171" y="514"/>
                    <a:pt x="171" y="519"/>
                  </a:cubicBezTo>
                  <a:cubicBezTo>
                    <a:pt x="171" y="528"/>
                    <a:pt x="167" y="542"/>
                    <a:pt x="167" y="549"/>
                  </a:cubicBezTo>
                  <a:cubicBezTo>
                    <a:pt x="167" y="556"/>
                    <a:pt x="167" y="556"/>
                    <a:pt x="167" y="572"/>
                  </a:cubicBezTo>
                  <a:cubicBezTo>
                    <a:pt x="166" y="578"/>
                    <a:pt x="163" y="587"/>
                    <a:pt x="163" y="591"/>
                  </a:cubicBezTo>
                  <a:cubicBezTo>
                    <a:pt x="163" y="592"/>
                    <a:pt x="163" y="594"/>
                    <a:pt x="163" y="596"/>
                  </a:cubicBezTo>
                  <a:cubicBezTo>
                    <a:pt x="163" y="614"/>
                    <a:pt x="151" y="627"/>
                    <a:pt x="151" y="647"/>
                  </a:cubicBezTo>
                  <a:cubicBezTo>
                    <a:pt x="151" y="655"/>
                    <a:pt x="145" y="663"/>
                    <a:pt x="148" y="672"/>
                  </a:cubicBezTo>
                  <a:cubicBezTo>
                    <a:pt x="149" y="712"/>
                    <a:pt x="149" y="712"/>
                    <a:pt x="149" y="712"/>
                  </a:cubicBezTo>
                  <a:cubicBezTo>
                    <a:pt x="146" y="724"/>
                    <a:pt x="146" y="733"/>
                    <a:pt x="142" y="746"/>
                  </a:cubicBezTo>
                  <a:cubicBezTo>
                    <a:pt x="141" y="748"/>
                    <a:pt x="139" y="747"/>
                    <a:pt x="137" y="749"/>
                  </a:cubicBezTo>
                  <a:cubicBezTo>
                    <a:pt x="134" y="753"/>
                    <a:pt x="133" y="760"/>
                    <a:pt x="131" y="764"/>
                  </a:cubicBezTo>
                  <a:cubicBezTo>
                    <a:pt x="127" y="771"/>
                    <a:pt x="119" y="784"/>
                    <a:pt x="119" y="796"/>
                  </a:cubicBezTo>
                  <a:cubicBezTo>
                    <a:pt x="119" y="799"/>
                    <a:pt x="120" y="814"/>
                    <a:pt x="122" y="814"/>
                  </a:cubicBezTo>
                  <a:cubicBezTo>
                    <a:pt x="122" y="814"/>
                    <a:pt x="125" y="817"/>
                    <a:pt x="125" y="820"/>
                  </a:cubicBezTo>
                  <a:cubicBezTo>
                    <a:pt x="125" y="822"/>
                    <a:pt x="123" y="823"/>
                    <a:pt x="120" y="823"/>
                  </a:cubicBezTo>
                  <a:cubicBezTo>
                    <a:pt x="118" y="833"/>
                    <a:pt x="114" y="837"/>
                    <a:pt x="114" y="847"/>
                  </a:cubicBezTo>
                  <a:cubicBezTo>
                    <a:pt x="114" y="853"/>
                    <a:pt x="118" y="865"/>
                    <a:pt x="122" y="865"/>
                  </a:cubicBezTo>
                  <a:cubicBezTo>
                    <a:pt x="125" y="865"/>
                    <a:pt x="126" y="861"/>
                    <a:pt x="130" y="859"/>
                  </a:cubicBezTo>
                  <a:cubicBezTo>
                    <a:pt x="130" y="859"/>
                    <a:pt x="131" y="859"/>
                    <a:pt x="131" y="859"/>
                  </a:cubicBezTo>
                  <a:cubicBezTo>
                    <a:pt x="132" y="859"/>
                    <a:pt x="133" y="859"/>
                    <a:pt x="134" y="859"/>
                  </a:cubicBezTo>
                  <a:cubicBezTo>
                    <a:pt x="134" y="867"/>
                    <a:pt x="134" y="867"/>
                    <a:pt x="134" y="867"/>
                  </a:cubicBezTo>
                  <a:cubicBezTo>
                    <a:pt x="117" y="945"/>
                    <a:pt x="117" y="945"/>
                    <a:pt x="117" y="945"/>
                  </a:cubicBezTo>
                  <a:cubicBezTo>
                    <a:pt x="109" y="945"/>
                    <a:pt x="113" y="936"/>
                    <a:pt x="103" y="936"/>
                  </a:cubicBezTo>
                  <a:cubicBezTo>
                    <a:pt x="101" y="936"/>
                    <a:pt x="99" y="938"/>
                    <a:pt x="99" y="941"/>
                  </a:cubicBezTo>
                  <a:cubicBezTo>
                    <a:pt x="98" y="941"/>
                    <a:pt x="98" y="941"/>
                    <a:pt x="98" y="941"/>
                  </a:cubicBezTo>
                  <a:cubicBezTo>
                    <a:pt x="98" y="947"/>
                    <a:pt x="98" y="947"/>
                    <a:pt x="98" y="947"/>
                  </a:cubicBezTo>
                  <a:cubicBezTo>
                    <a:pt x="99" y="953"/>
                    <a:pt x="105" y="961"/>
                    <a:pt x="105" y="965"/>
                  </a:cubicBezTo>
                  <a:cubicBezTo>
                    <a:pt x="105" y="974"/>
                    <a:pt x="93" y="977"/>
                    <a:pt x="93" y="987"/>
                  </a:cubicBezTo>
                  <a:cubicBezTo>
                    <a:pt x="93" y="996"/>
                    <a:pt x="101" y="1014"/>
                    <a:pt x="101" y="1026"/>
                  </a:cubicBezTo>
                  <a:cubicBezTo>
                    <a:pt x="101" y="1028"/>
                    <a:pt x="101" y="1030"/>
                    <a:pt x="101" y="1033"/>
                  </a:cubicBezTo>
                  <a:cubicBezTo>
                    <a:pt x="101" y="1044"/>
                    <a:pt x="115" y="1042"/>
                    <a:pt x="115" y="1055"/>
                  </a:cubicBezTo>
                  <a:cubicBezTo>
                    <a:pt x="115" y="1058"/>
                    <a:pt x="113" y="1061"/>
                    <a:pt x="112" y="1064"/>
                  </a:cubicBezTo>
                  <a:cubicBezTo>
                    <a:pt x="113" y="1065"/>
                    <a:pt x="114" y="1066"/>
                    <a:pt x="116" y="1067"/>
                  </a:cubicBezTo>
                  <a:cubicBezTo>
                    <a:pt x="115" y="1071"/>
                    <a:pt x="106" y="1071"/>
                    <a:pt x="106" y="1076"/>
                  </a:cubicBezTo>
                  <a:cubicBezTo>
                    <a:pt x="106" y="1077"/>
                    <a:pt x="109" y="1079"/>
                    <a:pt x="111" y="1081"/>
                  </a:cubicBezTo>
                  <a:cubicBezTo>
                    <a:pt x="118" y="1088"/>
                    <a:pt x="122" y="1095"/>
                    <a:pt x="137" y="1095"/>
                  </a:cubicBezTo>
                  <a:cubicBezTo>
                    <a:pt x="137" y="1098"/>
                    <a:pt x="138" y="1102"/>
                    <a:pt x="142" y="1102"/>
                  </a:cubicBezTo>
                  <a:cubicBezTo>
                    <a:pt x="146" y="1102"/>
                    <a:pt x="148" y="1102"/>
                    <a:pt x="152" y="1102"/>
                  </a:cubicBezTo>
                  <a:cubicBezTo>
                    <a:pt x="152" y="1111"/>
                    <a:pt x="164" y="1111"/>
                    <a:pt x="172" y="1114"/>
                  </a:cubicBezTo>
                  <a:cubicBezTo>
                    <a:pt x="180" y="1117"/>
                    <a:pt x="176" y="1131"/>
                    <a:pt x="188" y="1131"/>
                  </a:cubicBezTo>
                  <a:cubicBezTo>
                    <a:pt x="194" y="1131"/>
                    <a:pt x="198" y="1131"/>
                    <a:pt x="203" y="1131"/>
                  </a:cubicBezTo>
                  <a:cubicBezTo>
                    <a:pt x="205" y="1131"/>
                    <a:pt x="207" y="1129"/>
                    <a:pt x="208" y="1129"/>
                  </a:cubicBezTo>
                  <a:cubicBezTo>
                    <a:pt x="211" y="1129"/>
                    <a:pt x="210" y="1129"/>
                    <a:pt x="214" y="1129"/>
                  </a:cubicBezTo>
                  <a:cubicBezTo>
                    <a:pt x="219" y="1129"/>
                    <a:pt x="232" y="1119"/>
                    <a:pt x="240" y="1119"/>
                  </a:cubicBezTo>
                  <a:cubicBezTo>
                    <a:pt x="242" y="1119"/>
                    <a:pt x="243" y="1119"/>
                    <a:pt x="245" y="1119"/>
                  </a:cubicBezTo>
                  <a:cubicBezTo>
                    <a:pt x="246" y="1119"/>
                    <a:pt x="247" y="1119"/>
                    <a:pt x="249" y="1117"/>
                  </a:cubicBezTo>
                  <a:cubicBezTo>
                    <a:pt x="234" y="1110"/>
                    <a:pt x="220" y="1106"/>
                    <a:pt x="208" y="1094"/>
                  </a:cubicBezTo>
                  <a:cubicBezTo>
                    <a:pt x="202" y="1087"/>
                    <a:pt x="202" y="1063"/>
                    <a:pt x="193" y="1058"/>
                  </a:cubicBezTo>
                  <a:cubicBezTo>
                    <a:pt x="189" y="1057"/>
                    <a:pt x="185" y="1051"/>
                    <a:pt x="185" y="1045"/>
                  </a:cubicBezTo>
                  <a:cubicBezTo>
                    <a:pt x="185" y="1035"/>
                    <a:pt x="187" y="1028"/>
                    <a:pt x="194" y="1022"/>
                  </a:cubicBezTo>
                  <a:cubicBezTo>
                    <a:pt x="198" y="1017"/>
                    <a:pt x="207" y="1020"/>
                    <a:pt x="210" y="1013"/>
                  </a:cubicBezTo>
                  <a:cubicBezTo>
                    <a:pt x="214" y="1006"/>
                    <a:pt x="212" y="999"/>
                    <a:pt x="216" y="995"/>
                  </a:cubicBezTo>
                  <a:cubicBezTo>
                    <a:pt x="224" y="987"/>
                    <a:pt x="237" y="986"/>
                    <a:pt x="237" y="971"/>
                  </a:cubicBezTo>
                  <a:cubicBezTo>
                    <a:pt x="237" y="955"/>
                    <a:pt x="213" y="962"/>
                    <a:pt x="213" y="941"/>
                  </a:cubicBezTo>
                  <a:cubicBezTo>
                    <a:pt x="213" y="932"/>
                    <a:pt x="221" y="925"/>
                    <a:pt x="229" y="923"/>
                  </a:cubicBezTo>
                  <a:cubicBezTo>
                    <a:pt x="233" y="922"/>
                    <a:pt x="242" y="922"/>
                    <a:pt x="243" y="916"/>
                  </a:cubicBezTo>
                  <a:cubicBezTo>
                    <a:pt x="246" y="903"/>
                    <a:pt x="246" y="893"/>
                    <a:pt x="256" y="884"/>
                  </a:cubicBezTo>
                  <a:cubicBezTo>
                    <a:pt x="253" y="883"/>
                    <a:pt x="250" y="882"/>
                    <a:pt x="250" y="876"/>
                  </a:cubicBezTo>
                  <a:cubicBezTo>
                    <a:pt x="255" y="876"/>
                    <a:pt x="257" y="881"/>
                    <a:pt x="264" y="881"/>
                  </a:cubicBezTo>
                  <a:cubicBezTo>
                    <a:pt x="265" y="881"/>
                    <a:pt x="269" y="877"/>
                    <a:pt x="269" y="874"/>
                  </a:cubicBezTo>
                  <a:cubicBezTo>
                    <a:pt x="269" y="871"/>
                    <a:pt x="266" y="871"/>
                    <a:pt x="264" y="869"/>
                  </a:cubicBezTo>
                  <a:cubicBezTo>
                    <a:pt x="263" y="869"/>
                    <a:pt x="260" y="872"/>
                    <a:pt x="257" y="872"/>
                  </a:cubicBezTo>
                  <a:cubicBezTo>
                    <a:pt x="252" y="872"/>
                    <a:pt x="246" y="859"/>
                    <a:pt x="246" y="851"/>
                  </a:cubicBezTo>
                  <a:cubicBezTo>
                    <a:pt x="246" y="849"/>
                    <a:pt x="247" y="845"/>
                    <a:pt x="251" y="845"/>
                  </a:cubicBezTo>
                  <a:cubicBezTo>
                    <a:pt x="262" y="845"/>
                    <a:pt x="264" y="852"/>
                    <a:pt x="275" y="852"/>
                  </a:cubicBezTo>
                  <a:cubicBezTo>
                    <a:pt x="279" y="852"/>
                    <a:pt x="287" y="849"/>
                    <a:pt x="287" y="846"/>
                  </a:cubicBezTo>
                  <a:cubicBezTo>
                    <a:pt x="287" y="845"/>
                    <a:pt x="287" y="842"/>
                    <a:pt x="287" y="841"/>
                  </a:cubicBezTo>
                  <a:cubicBezTo>
                    <a:pt x="291" y="833"/>
                    <a:pt x="285" y="817"/>
                    <a:pt x="292" y="811"/>
                  </a:cubicBezTo>
                  <a:cubicBezTo>
                    <a:pt x="294" y="809"/>
                    <a:pt x="297" y="809"/>
                    <a:pt x="300" y="809"/>
                  </a:cubicBezTo>
                  <a:cubicBezTo>
                    <a:pt x="302" y="809"/>
                    <a:pt x="305" y="809"/>
                    <a:pt x="308" y="809"/>
                  </a:cubicBezTo>
                  <a:cubicBezTo>
                    <a:pt x="311" y="809"/>
                    <a:pt x="314" y="810"/>
                    <a:pt x="317" y="810"/>
                  </a:cubicBezTo>
                  <a:cubicBezTo>
                    <a:pt x="319" y="810"/>
                    <a:pt x="321" y="809"/>
                    <a:pt x="323" y="809"/>
                  </a:cubicBezTo>
                  <a:cubicBezTo>
                    <a:pt x="336" y="805"/>
                    <a:pt x="347" y="807"/>
                    <a:pt x="356" y="798"/>
                  </a:cubicBezTo>
                  <a:cubicBezTo>
                    <a:pt x="361" y="793"/>
                    <a:pt x="365" y="790"/>
                    <a:pt x="369" y="782"/>
                  </a:cubicBezTo>
                  <a:cubicBezTo>
                    <a:pt x="372" y="778"/>
                    <a:pt x="372" y="775"/>
                    <a:pt x="372" y="768"/>
                  </a:cubicBezTo>
                  <a:cubicBezTo>
                    <a:pt x="372" y="762"/>
                    <a:pt x="364" y="762"/>
                    <a:pt x="362" y="757"/>
                  </a:cubicBezTo>
                  <a:cubicBezTo>
                    <a:pt x="360" y="750"/>
                    <a:pt x="360" y="744"/>
                    <a:pt x="356" y="740"/>
                  </a:cubicBezTo>
                  <a:cubicBezTo>
                    <a:pt x="354" y="739"/>
                    <a:pt x="346" y="736"/>
                    <a:pt x="346" y="731"/>
                  </a:cubicBezTo>
                  <a:cubicBezTo>
                    <a:pt x="346" y="730"/>
                    <a:pt x="349" y="729"/>
                    <a:pt x="350" y="729"/>
                  </a:cubicBezTo>
                  <a:cubicBezTo>
                    <a:pt x="358" y="729"/>
                    <a:pt x="365" y="735"/>
                    <a:pt x="373" y="735"/>
                  </a:cubicBezTo>
                  <a:cubicBezTo>
                    <a:pt x="376" y="735"/>
                    <a:pt x="388" y="741"/>
                    <a:pt x="397" y="741"/>
                  </a:cubicBezTo>
                  <a:cubicBezTo>
                    <a:pt x="421" y="741"/>
                    <a:pt x="425" y="714"/>
                    <a:pt x="435" y="699"/>
                  </a:cubicBezTo>
                  <a:cubicBezTo>
                    <a:pt x="444" y="685"/>
                    <a:pt x="455" y="683"/>
                    <a:pt x="464" y="669"/>
                  </a:cubicBezTo>
                  <a:cubicBezTo>
                    <a:pt x="469" y="662"/>
                    <a:pt x="468" y="658"/>
                    <a:pt x="472" y="652"/>
                  </a:cubicBezTo>
                  <a:cubicBezTo>
                    <a:pt x="472" y="652"/>
                    <a:pt x="472" y="652"/>
                    <a:pt x="472" y="652"/>
                  </a:cubicBezTo>
                  <a:cubicBezTo>
                    <a:pt x="477" y="641"/>
                    <a:pt x="482" y="632"/>
                    <a:pt x="493" y="627"/>
                  </a:cubicBezTo>
                  <a:cubicBezTo>
                    <a:pt x="493" y="602"/>
                    <a:pt x="493" y="602"/>
                    <a:pt x="493" y="602"/>
                  </a:cubicBezTo>
                  <a:cubicBezTo>
                    <a:pt x="493" y="592"/>
                    <a:pt x="492" y="585"/>
                    <a:pt x="499" y="578"/>
                  </a:cubicBezTo>
                  <a:cubicBezTo>
                    <a:pt x="503" y="573"/>
                    <a:pt x="510" y="573"/>
                    <a:pt x="514" y="567"/>
                  </a:cubicBezTo>
                  <a:cubicBezTo>
                    <a:pt x="524" y="552"/>
                    <a:pt x="537" y="559"/>
                    <a:pt x="549" y="547"/>
                  </a:cubicBezTo>
                  <a:cubicBezTo>
                    <a:pt x="551" y="545"/>
                    <a:pt x="552" y="542"/>
                    <a:pt x="555" y="541"/>
                  </a:cubicBezTo>
                  <a:cubicBezTo>
                    <a:pt x="561" y="538"/>
                    <a:pt x="567" y="538"/>
                    <a:pt x="574" y="538"/>
                  </a:cubicBezTo>
                  <a:cubicBezTo>
                    <a:pt x="576" y="538"/>
                    <a:pt x="578" y="538"/>
                    <a:pt x="581" y="538"/>
                  </a:cubicBezTo>
                  <a:cubicBezTo>
                    <a:pt x="590" y="538"/>
                    <a:pt x="601" y="530"/>
                    <a:pt x="604" y="524"/>
                  </a:cubicBezTo>
                  <a:cubicBezTo>
                    <a:pt x="605" y="522"/>
                    <a:pt x="604" y="515"/>
                    <a:pt x="606" y="512"/>
                  </a:cubicBezTo>
                  <a:cubicBezTo>
                    <a:pt x="614" y="502"/>
                    <a:pt x="617" y="496"/>
                    <a:pt x="625" y="484"/>
                  </a:cubicBezTo>
                  <a:cubicBezTo>
                    <a:pt x="626" y="482"/>
                    <a:pt x="628" y="472"/>
                    <a:pt x="628" y="466"/>
                  </a:cubicBezTo>
                  <a:cubicBezTo>
                    <a:pt x="628" y="462"/>
                    <a:pt x="632" y="457"/>
                    <a:pt x="634" y="454"/>
                  </a:cubicBezTo>
                  <a:cubicBezTo>
                    <a:pt x="635" y="453"/>
                    <a:pt x="637" y="450"/>
                    <a:pt x="637" y="448"/>
                  </a:cubicBezTo>
                  <a:cubicBezTo>
                    <a:pt x="637" y="441"/>
                    <a:pt x="641" y="432"/>
                    <a:pt x="641" y="423"/>
                  </a:cubicBezTo>
                  <a:cubicBezTo>
                    <a:pt x="641" y="410"/>
                    <a:pt x="633" y="393"/>
                    <a:pt x="641" y="385"/>
                  </a:cubicBezTo>
                  <a:cubicBezTo>
                    <a:pt x="646" y="380"/>
                    <a:pt x="652" y="379"/>
                    <a:pt x="657" y="371"/>
                  </a:cubicBezTo>
                  <a:cubicBezTo>
                    <a:pt x="660" y="366"/>
                    <a:pt x="663" y="365"/>
                    <a:pt x="666" y="360"/>
                  </a:cubicBezTo>
                  <a:cubicBezTo>
                    <a:pt x="680" y="338"/>
                    <a:pt x="701" y="328"/>
                    <a:pt x="701" y="289"/>
                  </a:cubicBezTo>
                  <a:cubicBezTo>
                    <a:pt x="701" y="278"/>
                    <a:pt x="699" y="267"/>
                    <a:pt x="688" y="264"/>
                  </a:cubicBezTo>
                  <a:cubicBezTo>
                    <a:pt x="686" y="263"/>
                    <a:pt x="684" y="263"/>
                    <a:pt x="683" y="263"/>
                  </a:cubicBezTo>
                  <a:cubicBezTo>
                    <a:pt x="681" y="263"/>
                    <a:pt x="680" y="263"/>
                    <a:pt x="679" y="263"/>
                  </a:cubicBezTo>
                  <a:cubicBezTo>
                    <a:pt x="677" y="263"/>
                    <a:pt x="676" y="263"/>
                    <a:pt x="674" y="263"/>
                  </a:cubicBezTo>
                  <a:cubicBezTo>
                    <a:pt x="673" y="263"/>
                    <a:pt x="671" y="263"/>
                    <a:pt x="669" y="263"/>
                  </a:cubicBezTo>
                  <a:cubicBezTo>
                    <a:pt x="660" y="260"/>
                    <a:pt x="644" y="245"/>
                    <a:pt x="639" y="237"/>
                  </a:cubicBezTo>
                  <a:cubicBezTo>
                    <a:pt x="633" y="235"/>
                    <a:pt x="624" y="231"/>
                    <a:pt x="614" y="229"/>
                  </a:cubicBezTo>
                  <a:cubicBezTo>
                    <a:pt x="594" y="231"/>
                    <a:pt x="594" y="231"/>
                    <a:pt x="594" y="231"/>
                  </a:cubicBezTo>
                  <a:cubicBezTo>
                    <a:pt x="584" y="231"/>
                    <a:pt x="582" y="223"/>
                    <a:pt x="571" y="223"/>
                  </a:cubicBezTo>
                  <a:cubicBezTo>
                    <a:pt x="566" y="223"/>
                    <a:pt x="564" y="227"/>
                    <a:pt x="559" y="229"/>
                  </a:cubicBezTo>
                  <a:cubicBezTo>
                    <a:pt x="555" y="229"/>
                    <a:pt x="555" y="229"/>
                    <a:pt x="555" y="229"/>
                  </a:cubicBezTo>
                  <a:cubicBezTo>
                    <a:pt x="555" y="224"/>
                    <a:pt x="556" y="220"/>
                    <a:pt x="554" y="215"/>
                  </a:cubicBezTo>
                  <a:cubicBezTo>
                    <a:pt x="553" y="211"/>
                    <a:pt x="548" y="212"/>
                    <a:pt x="544" y="210"/>
                  </a:cubicBezTo>
                  <a:cubicBezTo>
                    <a:pt x="537" y="205"/>
                    <a:pt x="518" y="195"/>
                    <a:pt x="509" y="195"/>
                  </a:cubicBezTo>
                  <a:cubicBezTo>
                    <a:pt x="500" y="195"/>
                    <a:pt x="494" y="207"/>
                    <a:pt x="489" y="215"/>
                  </a:cubicBezTo>
                  <a:cubicBezTo>
                    <a:pt x="487" y="218"/>
                    <a:pt x="485" y="221"/>
                    <a:pt x="483" y="221"/>
                  </a:cubicBezTo>
                  <a:cubicBezTo>
                    <a:pt x="481" y="221"/>
                    <a:pt x="480" y="217"/>
                    <a:pt x="480" y="215"/>
                  </a:cubicBezTo>
                  <a:cubicBezTo>
                    <a:pt x="468" y="215"/>
                    <a:pt x="468" y="215"/>
                    <a:pt x="468" y="215"/>
                  </a:cubicBezTo>
                  <a:cubicBezTo>
                    <a:pt x="467" y="210"/>
                    <a:pt x="464" y="206"/>
                    <a:pt x="459" y="203"/>
                  </a:cubicBezTo>
                  <a:cubicBezTo>
                    <a:pt x="456" y="202"/>
                    <a:pt x="451" y="203"/>
                    <a:pt x="451" y="198"/>
                  </a:cubicBezTo>
                  <a:cubicBezTo>
                    <a:pt x="451" y="182"/>
                    <a:pt x="467" y="176"/>
                    <a:pt x="475" y="166"/>
                  </a:cubicBezTo>
                  <a:cubicBezTo>
                    <a:pt x="475" y="161"/>
                    <a:pt x="468" y="161"/>
                    <a:pt x="466" y="155"/>
                  </a:cubicBezTo>
                  <a:cubicBezTo>
                    <a:pt x="463" y="150"/>
                    <a:pt x="456" y="133"/>
                    <a:pt x="456" y="126"/>
                  </a:cubicBezTo>
                  <a:cubicBezTo>
                    <a:pt x="447" y="124"/>
                    <a:pt x="436" y="107"/>
                    <a:pt x="427" y="107"/>
                  </a:cubicBezTo>
                  <a:cubicBezTo>
                    <a:pt x="426" y="107"/>
                    <a:pt x="425" y="107"/>
                    <a:pt x="424" y="107"/>
                  </a:cubicBezTo>
                  <a:cubicBezTo>
                    <a:pt x="424" y="106"/>
                    <a:pt x="424" y="106"/>
                    <a:pt x="424" y="106"/>
                  </a:cubicBezTo>
                  <a:cubicBezTo>
                    <a:pt x="419" y="106"/>
                    <a:pt x="411" y="101"/>
                    <a:pt x="407" y="100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79" y="97"/>
                    <a:pt x="357" y="99"/>
                    <a:pt x="353" y="84"/>
                  </a:cubicBezTo>
                  <a:cubicBezTo>
                    <a:pt x="350" y="84"/>
                    <a:pt x="346" y="83"/>
                    <a:pt x="345" y="81"/>
                  </a:cubicBezTo>
                  <a:cubicBezTo>
                    <a:pt x="339" y="68"/>
                    <a:pt x="334" y="69"/>
                    <a:pt x="324" y="59"/>
                  </a:cubicBezTo>
                  <a:cubicBezTo>
                    <a:pt x="309" y="59"/>
                    <a:pt x="309" y="59"/>
                    <a:pt x="309" y="59"/>
                  </a:cubicBezTo>
                  <a:cubicBezTo>
                    <a:pt x="307" y="52"/>
                    <a:pt x="309" y="44"/>
                    <a:pt x="302" y="42"/>
                  </a:cubicBezTo>
                  <a:cubicBezTo>
                    <a:pt x="294" y="40"/>
                    <a:pt x="283" y="38"/>
                    <a:pt x="279" y="31"/>
                  </a:cubicBezTo>
                  <a:cubicBezTo>
                    <a:pt x="279" y="27"/>
                    <a:pt x="279" y="27"/>
                    <a:pt x="279" y="27"/>
                  </a:cubicBezTo>
                  <a:cubicBezTo>
                    <a:pt x="280" y="27"/>
                    <a:pt x="281" y="27"/>
                    <a:pt x="282" y="27"/>
                  </a:cubicBezTo>
                  <a:cubicBezTo>
                    <a:pt x="283" y="27"/>
                    <a:pt x="286" y="26"/>
                    <a:pt x="287" y="25"/>
                  </a:cubicBezTo>
                  <a:cubicBezTo>
                    <a:pt x="287" y="25"/>
                    <a:pt x="278" y="24"/>
                    <a:pt x="272" y="24"/>
                  </a:cubicBezTo>
                  <a:cubicBezTo>
                    <a:pt x="271" y="25"/>
                    <a:pt x="260" y="25"/>
                    <a:pt x="259" y="27"/>
                  </a:cubicBezTo>
                  <a:cubicBezTo>
                    <a:pt x="256" y="33"/>
                    <a:pt x="251" y="33"/>
                    <a:pt x="243" y="34"/>
                  </a:cubicBezTo>
                  <a:cubicBezTo>
                    <a:pt x="239" y="34"/>
                    <a:pt x="232" y="33"/>
                    <a:pt x="232" y="28"/>
                  </a:cubicBezTo>
                  <a:cubicBezTo>
                    <a:pt x="227" y="28"/>
                    <a:pt x="212" y="28"/>
                    <a:pt x="204" y="28"/>
                  </a:cubicBezTo>
                  <a:cubicBezTo>
                    <a:pt x="200" y="28"/>
                    <a:pt x="197" y="24"/>
                    <a:pt x="197" y="19"/>
                  </a:cubicBezTo>
                  <a:cubicBezTo>
                    <a:pt x="189" y="17"/>
                    <a:pt x="178" y="14"/>
                    <a:pt x="175" y="6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12"/>
                    <a:pt x="174" y="9"/>
                    <a:pt x="176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59" y="19"/>
                    <a:pt x="150" y="18"/>
                    <a:pt x="150" y="25"/>
                  </a:cubicBezTo>
                  <a:cubicBezTo>
                    <a:pt x="150" y="32"/>
                    <a:pt x="157" y="35"/>
                    <a:pt x="157" y="42"/>
                  </a:cubicBezTo>
                  <a:cubicBezTo>
                    <a:pt x="157" y="44"/>
                    <a:pt x="154" y="50"/>
                    <a:pt x="152" y="50"/>
                  </a:cubicBezTo>
                  <a:cubicBezTo>
                    <a:pt x="146" y="50"/>
                    <a:pt x="143" y="40"/>
                    <a:pt x="143" y="34"/>
                  </a:cubicBezTo>
                  <a:cubicBezTo>
                    <a:pt x="143" y="30"/>
                    <a:pt x="146" y="21"/>
                    <a:pt x="148" y="13"/>
                  </a:cubicBezTo>
                  <a:cubicBezTo>
                    <a:pt x="150" y="13"/>
                    <a:pt x="153" y="11"/>
                    <a:pt x="153" y="6"/>
                  </a:cubicBezTo>
                  <a:cubicBezTo>
                    <a:pt x="153" y="6"/>
                    <a:pt x="151" y="0"/>
                    <a:pt x="14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8"/>
            <p:cNvSpPr>
              <a:spLocks/>
            </p:cNvSpPr>
            <p:nvPr/>
          </p:nvSpPr>
          <p:spPr bwMode="auto">
            <a:xfrm>
              <a:off x="662" y="2178"/>
              <a:ext cx="19" cy="23"/>
            </a:xfrm>
            <a:custGeom>
              <a:avLst/>
              <a:gdLst>
                <a:gd name="T0" fmla="*/ 0 w 8"/>
                <a:gd name="T1" fmla="*/ 0 h 10"/>
                <a:gd name="T2" fmla="*/ 0 w 8"/>
                <a:gd name="T3" fmla="*/ 0 h 10"/>
                <a:gd name="T4" fmla="*/ 5 w 8"/>
                <a:gd name="T5" fmla="*/ 10 h 10"/>
                <a:gd name="T6" fmla="*/ 8 w 8"/>
                <a:gd name="T7" fmla="*/ 7 h 10"/>
                <a:gd name="T8" fmla="*/ 2 w 8"/>
                <a:gd name="T9" fmla="*/ 0 h 10"/>
                <a:gd name="T10" fmla="*/ 0 w 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10"/>
                    <a:pt x="5" y="10"/>
                  </a:cubicBezTo>
                  <a:cubicBezTo>
                    <a:pt x="6" y="10"/>
                    <a:pt x="8" y="9"/>
                    <a:pt x="8" y="7"/>
                  </a:cubicBezTo>
                  <a:cubicBezTo>
                    <a:pt x="8" y="4"/>
                    <a:pt x="6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9"/>
            <p:cNvSpPr>
              <a:spLocks/>
            </p:cNvSpPr>
            <p:nvPr/>
          </p:nvSpPr>
          <p:spPr bwMode="auto">
            <a:xfrm>
              <a:off x="643" y="2107"/>
              <a:ext cx="31" cy="9"/>
            </a:xfrm>
            <a:custGeom>
              <a:avLst/>
              <a:gdLst>
                <a:gd name="T0" fmla="*/ 7 w 13"/>
                <a:gd name="T1" fmla="*/ 0 h 4"/>
                <a:gd name="T2" fmla="*/ 0 w 13"/>
                <a:gd name="T3" fmla="*/ 4 h 4"/>
                <a:gd name="T4" fmla="*/ 8 w 13"/>
                <a:gd name="T5" fmla="*/ 4 h 4"/>
                <a:gd name="T6" fmla="*/ 13 w 13"/>
                <a:gd name="T7" fmla="*/ 4 h 4"/>
                <a:gd name="T8" fmla="*/ 7 w 1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">
                  <a:moveTo>
                    <a:pt x="7" y="0"/>
                  </a:moveTo>
                  <a:cubicBezTo>
                    <a:pt x="4" y="0"/>
                    <a:pt x="1" y="2"/>
                    <a:pt x="0" y="4"/>
                  </a:cubicBezTo>
                  <a:cubicBezTo>
                    <a:pt x="2" y="4"/>
                    <a:pt x="5" y="4"/>
                    <a:pt x="8" y="4"/>
                  </a:cubicBezTo>
                  <a:cubicBezTo>
                    <a:pt x="10" y="4"/>
                    <a:pt x="12" y="4"/>
                    <a:pt x="13" y="4"/>
                  </a:cubicBezTo>
                  <a:cubicBezTo>
                    <a:pt x="12" y="3"/>
                    <a:pt x="11" y="0"/>
                    <a:pt x="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0"/>
            <p:cNvSpPr>
              <a:spLocks/>
            </p:cNvSpPr>
            <p:nvPr/>
          </p:nvSpPr>
          <p:spPr bwMode="auto">
            <a:xfrm>
              <a:off x="697" y="2121"/>
              <a:ext cx="8" cy="12"/>
            </a:xfrm>
            <a:custGeom>
              <a:avLst/>
              <a:gdLst>
                <a:gd name="T0" fmla="*/ 0 w 3"/>
                <a:gd name="T1" fmla="*/ 0 h 5"/>
                <a:gd name="T2" fmla="*/ 3 w 3"/>
                <a:gd name="T3" fmla="*/ 5 h 5"/>
                <a:gd name="T4" fmla="*/ 3 w 3"/>
                <a:gd name="T5" fmla="*/ 5 h 5"/>
                <a:gd name="T6" fmla="*/ 0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1"/>
            <p:cNvSpPr>
              <a:spLocks/>
            </p:cNvSpPr>
            <p:nvPr/>
          </p:nvSpPr>
          <p:spPr bwMode="auto">
            <a:xfrm>
              <a:off x="825" y="2310"/>
              <a:ext cx="24" cy="19"/>
            </a:xfrm>
            <a:custGeom>
              <a:avLst/>
              <a:gdLst>
                <a:gd name="T0" fmla="*/ 10 w 10"/>
                <a:gd name="T1" fmla="*/ 0 h 8"/>
                <a:gd name="T2" fmla="*/ 2 w 10"/>
                <a:gd name="T3" fmla="*/ 5 h 8"/>
                <a:gd name="T4" fmla="*/ 0 w 10"/>
                <a:gd name="T5" fmla="*/ 4 h 8"/>
                <a:gd name="T6" fmla="*/ 0 w 10"/>
                <a:gd name="T7" fmla="*/ 7 h 8"/>
                <a:gd name="T8" fmla="*/ 0 w 10"/>
                <a:gd name="T9" fmla="*/ 8 h 8"/>
                <a:gd name="T10" fmla="*/ 2 w 10"/>
                <a:gd name="T11" fmla="*/ 7 h 8"/>
                <a:gd name="T12" fmla="*/ 10 w 10"/>
                <a:gd name="T13" fmla="*/ 4 h 8"/>
                <a:gd name="T14" fmla="*/ 10 w 1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9" y="2"/>
                    <a:pt x="5" y="5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5" y="7"/>
                    <a:pt x="8" y="6"/>
                    <a:pt x="10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2"/>
            <p:cNvSpPr>
              <a:spLocks/>
            </p:cNvSpPr>
            <p:nvPr/>
          </p:nvSpPr>
          <p:spPr bwMode="auto">
            <a:xfrm>
              <a:off x="-988" y="1163"/>
              <a:ext cx="2054" cy="1008"/>
            </a:xfrm>
            <a:custGeom>
              <a:avLst/>
              <a:gdLst>
                <a:gd name="T0" fmla="*/ 24 w 869"/>
                <a:gd name="T1" fmla="*/ 7 h 426"/>
                <a:gd name="T2" fmla="*/ 31 w 869"/>
                <a:gd name="T3" fmla="*/ 19 h 426"/>
                <a:gd name="T4" fmla="*/ 1 w 869"/>
                <a:gd name="T5" fmla="*/ 28 h 426"/>
                <a:gd name="T6" fmla="*/ 10 w 869"/>
                <a:gd name="T7" fmla="*/ 159 h 426"/>
                <a:gd name="T8" fmla="*/ 56 w 869"/>
                <a:gd name="T9" fmla="*/ 256 h 426"/>
                <a:gd name="T10" fmla="*/ 147 w 869"/>
                <a:gd name="T11" fmla="*/ 302 h 426"/>
                <a:gd name="T12" fmla="*/ 248 w 869"/>
                <a:gd name="T13" fmla="*/ 315 h 426"/>
                <a:gd name="T14" fmla="*/ 319 w 869"/>
                <a:gd name="T15" fmla="*/ 362 h 426"/>
                <a:gd name="T16" fmla="*/ 410 w 869"/>
                <a:gd name="T17" fmla="*/ 410 h 426"/>
                <a:gd name="T18" fmla="*/ 427 w 869"/>
                <a:gd name="T19" fmla="*/ 371 h 426"/>
                <a:gd name="T20" fmla="*/ 436 w 869"/>
                <a:gd name="T21" fmla="*/ 371 h 426"/>
                <a:gd name="T22" fmla="*/ 485 w 869"/>
                <a:gd name="T23" fmla="*/ 354 h 426"/>
                <a:gd name="T24" fmla="*/ 531 w 869"/>
                <a:gd name="T25" fmla="*/ 360 h 426"/>
                <a:gd name="T26" fmla="*/ 523 w 869"/>
                <a:gd name="T27" fmla="*/ 344 h 426"/>
                <a:gd name="T28" fmla="*/ 568 w 869"/>
                <a:gd name="T29" fmla="*/ 339 h 426"/>
                <a:gd name="T30" fmla="*/ 633 w 869"/>
                <a:gd name="T31" fmla="*/ 394 h 426"/>
                <a:gd name="T32" fmla="*/ 671 w 869"/>
                <a:gd name="T33" fmla="*/ 405 h 426"/>
                <a:gd name="T34" fmla="*/ 665 w 869"/>
                <a:gd name="T35" fmla="*/ 382 h 426"/>
                <a:gd name="T36" fmla="*/ 705 w 869"/>
                <a:gd name="T37" fmla="*/ 279 h 426"/>
                <a:gd name="T38" fmla="*/ 733 w 869"/>
                <a:gd name="T39" fmla="*/ 260 h 426"/>
                <a:gd name="T40" fmla="*/ 729 w 869"/>
                <a:gd name="T41" fmla="*/ 252 h 426"/>
                <a:gd name="T42" fmla="*/ 735 w 869"/>
                <a:gd name="T43" fmla="*/ 235 h 426"/>
                <a:gd name="T44" fmla="*/ 731 w 869"/>
                <a:gd name="T45" fmla="*/ 222 h 426"/>
                <a:gd name="T46" fmla="*/ 735 w 869"/>
                <a:gd name="T47" fmla="*/ 214 h 426"/>
                <a:gd name="T48" fmla="*/ 749 w 869"/>
                <a:gd name="T49" fmla="*/ 202 h 426"/>
                <a:gd name="T50" fmla="*/ 751 w 869"/>
                <a:gd name="T51" fmla="*/ 193 h 426"/>
                <a:gd name="T52" fmla="*/ 764 w 869"/>
                <a:gd name="T53" fmla="*/ 160 h 426"/>
                <a:gd name="T54" fmla="*/ 785 w 869"/>
                <a:gd name="T55" fmla="*/ 157 h 426"/>
                <a:gd name="T56" fmla="*/ 810 w 869"/>
                <a:gd name="T57" fmla="*/ 147 h 426"/>
                <a:gd name="T58" fmla="*/ 827 w 869"/>
                <a:gd name="T59" fmla="*/ 141 h 426"/>
                <a:gd name="T60" fmla="*/ 814 w 869"/>
                <a:gd name="T61" fmla="*/ 131 h 426"/>
                <a:gd name="T62" fmla="*/ 852 w 869"/>
                <a:gd name="T63" fmla="*/ 96 h 426"/>
                <a:gd name="T64" fmla="*/ 861 w 869"/>
                <a:gd name="T65" fmla="*/ 50 h 426"/>
                <a:gd name="T66" fmla="*/ 857 w 869"/>
                <a:gd name="T67" fmla="*/ 38 h 426"/>
                <a:gd name="T68" fmla="*/ 843 w 869"/>
                <a:gd name="T69" fmla="*/ 38 h 426"/>
                <a:gd name="T70" fmla="*/ 809 w 869"/>
                <a:gd name="T71" fmla="*/ 76 h 426"/>
                <a:gd name="T72" fmla="*/ 768 w 869"/>
                <a:gd name="T73" fmla="*/ 78 h 426"/>
                <a:gd name="T74" fmla="*/ 702 w 869"/>
                <a:gd name="T75" fmla="*/ 117 h 426"/>
                <a:gd name="T76" fmla="*/ 677 w 869"/>
                <a:gd name="T77" fmla="*/ 120 h 426"/>
                <a:gd name="T78" fmla="*/ 681 w 869"/>
                <a:gd name="T79" fmla="*/ 130 h 426"/>
                <a:gd name="T80" fmla="*/ 677 w 869"/>
                <a:gd name="T81" fmla="*/ 132 h 426"/>
                <a:gd name="T82" fmla="*/ 632 w 869"/>
                <a:gd name="T83" fmla="*/ 148 h 426"/>
                <a:gd name="T84" fmla="*/ 624 w 869"/>
                <a:gd name="T85" fmla="*/ 135 h 426"/>
                <a:gd name="T86" fmla="*/ 618 w 869"/>
                <a:gd name="T87" fmla="*/ 104 h 426"/>
                <a:gd name="T88" fmla="*/ 581 w 869"/>
                <a:gd name="T89" fmla="*/ 83 h 426"/>
                <a:gd name="T90" fmla="*/ 565 w 869"/>
                <a:gd name="T91" fmla="*/ 146 h 426"/>
                <a:gd name="T92" fmla="*/ 553 w 869"/>
                <a:gd name="T93" fmla="*/ 90 h 426"/>
                <a:gd name="T94" fmla="*/ 610 w 869"/>
                <a:gd name="T95" fmla="*/ 65 h 426"/>
                <a:gd name="T96" fmla="*/ 566 w 869"/>
                <a:gd name="T97" fmla="*/ 57 h 426"/>
                <a:gd name="T98" fmla="*/ 552 w 869"/>
                <a:gd name="T99" fmla="*/ 37 h 426"/>
                <a:gd name="T100" fmla="*/ 506 w 869"/>
                <a:gd name="T101" fmla="*/ 51 h 426"/>
                <a:gd name="T102" fmla="*/ 530 w 869"/>
                <a:gd name="T103" fmla="*/ 24 h 426"/>
                <a:gd name="T104" fmla="*/ 447 w 869"/>
                <a:gd name="T105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9" h="426">
                  <a:moveTo>
                    <a:pt x="447" y="0"/>
                  </a:moveTo>
                  <a:cubicBezTo>
                    <a:pt x="447" y="7"/>
                    <a:pt x="447" y="7"/>
                    <a:pt x="44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7"/>
                  </a:cubicBezTo>
                  <a:cubicBezTo>
                    <a:pt x="27" y="12"/>
                    <a:pt x="31" y="14"/>
                    <a:pt x="31" y="19"/>
                  </a:cubicBezTo>
                  <a:cubicBezTo>
                    <a:pt x="31" y="24"/>
                    <a:pt x="27" y="30"/>
                    <a:pt x="24" y="33"/>
                  </a:cubicBezTo>
                  <a:cubicBezTo>
                    <a:pt x="21" y="28"/>
                    <a:pt x="17" y="24"/>
                    <a:pt x="9" y="24"/>
                  </a:cubicBezTo>
                  <a:cubicBezTo>
                    <a:pt x="7" y="24"/>
                    <a:pt x="1" y="25"/>
                    <a:pt x="1" y="28"/>
                  </a:cubicBezTo>
                  <a:cubicBezTo>
                    <a:pt x="1" y="39"/>
                    <a:pt x="14" y="44"/>
                    <a:pt x="14" y="56"/>
                  </a:cubicBezTo>
                  <a:cubicBezTo>
                    <a:pt x="14" y="72"/>
                    <a:pt x="0" y="102"/>
                    <a:pt x="5" y="115"/>
                  </a:cubicBezTo>
                  <a:cubicBezTo>
                    <a:pt x="10" y="128"/>
                    <a:pt x="4" y="148"/>
                    <a:pt x="10" y="159"/>
                  </a:cubicBezTo>
                  <a:cubicBezTo>
                    <a:pt x="7" y="161"/>
                    <a:pt x="2" y="165"/>
                    <a:pt x="5" y="169"/>
                  </a:cubicBezTo>
                  <a:cubicBezTo>
                    <a:pt x="14" y="185"/>
                    <a:pt x="26" y="208"/>
                    <a:pt x="37" y="210"/>
                  </a:cubicBezTo>
                  <a:cubicBezTo>
                    <a:pt x="34" y="232"/>
                    <a:pt x="49" y="238"/>
                    <a:pt x="56" y="256"/>
                  </a:cubicBezTo>
                  <a:cubicBezTo>
                    <a:pt x="58" y="261"/>
                    <a:pt x="56" y="267"/>
                    <a:pt x="60" y="268"/>
                  </a:cubicBezTo>
                  <a:cubicBezTo>
                    <a:pt x="79" y="275"/>
                    <a:pt x="106" y="287"/>
                    <a:pt x="114" y="302"/>
                  </a:cubicBezTo>
                  <a:cubicBezTo>
                    <a:pt x="147" y="302"/>
                    <a:pt x="147" y="302"/>
                    <a:pt x="147" y="302"/>
                  </a:cubicBezTo>
                  <a:cubicBezTo>
                    <a:pt x="204" y="321"/>
                    <a:pt x="204" y="321"/>
                    <a:pt x="204" y="321"/>
                  </a:cubicBezTo>
                  <a:cubicBezTo>
                    <a:pt x="248" y="321"/>
                    <a:pt x="248" y="321"/>
                    <a:pt x="248" y="321"/>
                  </a:cubicBezTo>
                  <a:cubicBezTo>
                    <a:pt x="248" y="315"/>
                    <a:pt x="248" y="315"/>
                    <a:pt x="248" y="315"/>
                  </a:cubicBezTo>
                  <a:cubicBezTo>
                    <a:pt x="258" y="315"/>
                    <a:pt x="258" y="315"/>
                    <a:pt x="258" y="315"/>
                  </a:cubicBezTo>
                  <a:cubicBezTo>
                    <a:pt x="276" y="319"/>
                    <a:pt x="286" y="321"/>
                    <a:pt x="295" y="337"/>
                  </a:cubicBezTo>
                  <a:cubicBezTo>
                    <a:pt x="300" y="344"/>
                    <a:pt x="308" y="362"/>
                    <a:pt x="319" y="362"/>
                  </a:cubicBezTo>
                  <a:cubicBezTo>
                    <a:pt x="329" y="362"/>
                    <a:pt x="326" y="347"/>
                    <a:pt x="338" y="347"/>
                  </a:cubicBezTo>
                  <a:cubicBezTo>
                    <a:pt x="369" y="347"/>
                    <a:pt x="368" y="386"/>
                    <a:pt x="385" y="403"/>
                  </a:cubicBezTo>
                  <a:cubicBezTo>
                    <a:pt x="389" y="407"/>
                    <a:pt x="401" y="409"/>
                    <a:pt x="410" y="410"/>
                  </a:cubicBezTo>
                  <a:cubicBezTo>
                    <a:pt x="409" y="406"/>
                    <a:pt x="409" y="406"/>
                    <a:pt x="409" y="406"/>
                  </a:cubicBezTo>
                  <a:cubicBezTo>
                    <a:pt x="409" y="406"/>
                    <a:pt x="409" y="406"/>
                    <a:pt x="409" y="405"/>
                  </a:cubicBezTo>
                  <a:cubicBezTo>
                    <a:pt x="409" y="389"/>
                    <a:pt x="416" y="375"/>
                    <a:pt x="427" y="371"/>
                  </a:cubicBezTo>
                  <a:cubicBezTo>
                    <a:pt x="429" y="370"/>
                    <a:pt x="430" y="370"/>
                    <a:pt x="431" y="370"/>
                  </a:cubicBezTo>
                  <a:cubicBezTo>
                    <a:pt x="432" y="370"/>
                    <a:pt x="433" y="370"/>
                    <a:pt x="434" y="370"/>
                  </a:cubicBezTo>
                  <a:cubicBezTo>
                    <a:pt x="435" y="370"/>
                    <a:pt x="435" y="371"/>
                    <a:pt x="436" y="371"/>
                  </a:cubicBezTo>
                  <a:cubicBezTo>
                    <a:pt x="438" y="371"/>
                    <a:pt x="440" y="370"/>
                    <a:pt x="442" y="368"/>
                  </a:cubicBezTo>
                  <a:cubicBezTo>
                    <a:pt x="448" y="362"/>
                    <a:pt x="455" y="349"/>
                    <a:pt x="471" y="349"/>
                  </a:cubicBezTo>
                  <a:cubicBezTo>
                    <a:pt x="476" y="349"/>
                    <a:pt x="480" y="354"/>
                    <a:pt x="485" y="354"/>
                  </a:cubicBezTo>
                  <a:cubicBezTo>
                    <a:pt x="489" y="354"/>
                    <a:pt x="490" y="350"/>
                    <a:pt x="493" y="350"/>
                  </a:cubicBezTo>
                  <a:cubicBezTo>
                    <a:pt x="502" y="350"/>
                    <a:pt x="512" y="362"/>
                    <a:pt x="524" y="362"/>
                  </a:cubicBezTo>
                  <a:cubicBezTo>
                    <a:pt x="526" y="362"/>
                    <a:pt x="529" y="362"/>
                    <a:pt x="531" y="360"/>
                  </a:cubicBezTo>
                  <a:cubicBezTo>
                    <a:pt x="525" y="356"/>
                    <a:pt x="530" y="352"/>
                    <a:pt x="530" y="344"/>
                  </a:cubicBezTo>
                  <a:cubicBezTo>
                    <a:pt x="529" y="344"/>
                    <a:pt x="528" y="345"/>
                    <a:pt x="527" y="345"/>
                  </a:cubicBezTo>
                  <a:cubicBezTo>
                    <a:pt x="527" y="345"/>
                    <a:pt x="525" y="344"/>
                    <a:pt x="523" y="344"/>
                  </a:cubicBezTo>
                  <a:cubicBezTo>
                    <a:pt x="532" y="340"/>
                    <a:pt x="543" y="341"/>
                    <a:pt x="551" y="339"/>
                  </a:cubicBezTo>
                  <a:cubicBezTo>
                    <a:pt x="551" y="341"/>
                    <a:pt x="553" y="344"/>
                    <a:pt x="555" y="344"/>
                  </a:cubicBezTo>
                  <a:cubicBezTo>
                    <a:pt x="559" y="344"/>
                    <a:pt x="561" y="339"/>
                    <a:pt x="568" y="339"/>
                  </a:cubicBezTo>
                  <a:cubicBezTo>
                    <a:pt x="581" y="339"/>
                    <a:pt x="587" y="352"/>
                    <a:pt x="596" y="352"/>
                  </a:cubicBezTo>
                  <a:cubicBezTo>
                    <a:pt x="601" y="352"/>
                    <a:pt x="603" y="345"/>
                    <a:pt x="608" y="345"/>
                  </a:cubicBezTo>
                  <a:cubicBezTo>
                    <a:pt x="631" y="345"/>
                    <a:pt x="625" y="377"/>
                    <a:pt x="633" y="394"/>
                  </a:cubicBezTo>
                  <a:cubicBezTo>
                    <a:pt x="637" y="402"/>
                    <a:pt x="643" y="405"/>
                    <a:pt x="649" y="413"/>
                  </a:cubicBezTo>
                  <a:cubicBezTo>
                    <a:pt x="652" y="418"/>
                    <a:pt x="652" y="426"/>
                    <a:pt x="660" y="426"/>
                  </a:cubicBezTo>
                  <a:cubicBezTo>
                    <a:pt x="669" y="426"/>
                    <a:pt x="671" y="416"/>
                    <a:pt x="671" y="405"/>
                  </a:cubicBezTo>
                  <a:cubicBezTo>
                    <a:pt x="671" y="396"/>
                    <a:pt x="666" y="391"/>
                    <a:pt x="665" y="384"/>
                  </a:cubicBezTo>
                  <a:cubicBezTo>
                    <a:pt x="665" y="381"/>
                    <a:pt x="665" y="381"/>
                    <a:pt x="665" y="381"/>
                  </a:cubicBezTo>
                  <a:cubicBezTo>
                    <a:pt x="665" y="382"/>
                    <a:pt x="665" y="382"/>
                    <a:pt x="665" y="382"/>
                  </a:cubicBezTo>
                  <a:cubicBezTo>
                    <a:pt x="665" y="365"/>
                    <a:pt x="650" y="359"/>
                    <a:pt x="650" y="342"/>
                  </a:cubicBezTo>
                  <a:cubicBezTo>
                    <a:pt x="650" y="304"/>
                    <a:pt x="682" y="294"/>
                    <a:pt x="706" y="280"/>
                  </a:cubicBezTo>
                  <a:cubicBezTo>
                    <a:pt x="705" y="279"/>
                    <a:pt x="705" y="279"/>
                    <a:pt x="705" y="279"/>
                  </a:cubicBezTo>
                  <a:cubicBezTo>
                    <a:pt x="708" y="275"/>
                    <a:pt x="708" y="274"/>
                    <a:pt x="714" y="272"/>
                  </a:cubicBezTo>
                  <a:cubicBezTo>
                    <a:pt x="718" y="271"/>
                    <a:pt x="721" y="267"/>
                    <a:pt x="727" y="265"/>
                  </a:cubicBezTo>
                  <a:cubicBezTo>
                    <a:pt x="730" y="265"/>
                    <a:pt x="732" y="262"/>
                    <a:pt x="733" y="260"/>
                  </a:cubicBezTo>
                  <a:cubicBezTo>
                    <a:pt x="727" y="256"/>
                    <a:pt x="727" y="256"/>
                    <a:pt x="727" y="256"/>
                  </a:cubicBezTo>
                  <a:cubicBezTo>
                    <a:pt x="727" y="252"/>
                    <a:pt x="727" y="252"/>
                    <a:pt x="727" y="252"/>
                  </a:cubicBezTo>
                  <a:cubicBezTo>
                    <a:pt x="728" y="252"/>
                    <a:pt x="728" y="252"/>
                    <a:pt x="729" y="252"/>
                  </a:cubicBezTo>
                  <a:cubicBezTo>
                    <a:pt x="733" y="252"/>
                    <a:pt x="734" y="251"/>
                    <a:pt x="735" y="246"/>
                  </a:cubicBezTo>
                  <a:cubicBezTo>
                    <a:pt x="733" y="246"/>
                    <a:pt x="730" y="245"/>
                    <a:pt x="728" y="242"/>
                  </a:cubicBezTo>
                  <a:cubicBezTo>
                    <a:pt x="731" y="242"/>
                    <a:pt x="735" y="240"/>
                    <a:pt x="735" y="235"/>
                  </a:cubicBezTo>
                  <a:cubicBezTo>
                    <a:pt x="735" y="234"/>
                    <a:pt x="735" y="232"/>
                    <a:pt x="735" y="230"/>
                  </a:cubicBezTo>
                  <a:cubicBezTo>
                    <a:pt x="734" y="230"/>
                    <a:pt x="732" y="230"/>
                    <a:pt x="731" y="230"/>
                  </a:cubicBezTo>
                  <a:cubicBezTo>
                    <a:pt x="728" y="227"/>
                    <a:pt x="731" y="227"/>
                    <a:pt x="731" y="222"/>
                  </a:cubicBezTo>
                  <a:cubicBezTo>
                    <a:pt x="731" y="217"/>
                    <a:pt x="729" y="207"/>
                    <a:pt x="729" y="204"/>
                  </a:cubicBezTo>
                  <a:cubicBezTo>
                    <a:pt x="729" y="204"/>
                    <a:pt x="728" y="199"/>
                    <a:pt x="729" y="197"/>
                  </a:cubicBezTo>
                  <a:cubicBezTo>
                    <a:pt x="730" y="202"/>
                    <a:pt x="735" y="211"/>
                    <a:pt x="735" y="214"/>
                  </a:cubicBezTo>
                  <a:cubicBezTo>
                    <a:pt x="735" y="216"/>
                    <a:pt x="735" y="218"/>
                    <a:pt x="735" y="220"/>
                  </a:cubicBezTo>
                  <a:cubicBezTo>
                    <a:pt x="735" y="221"/>
                    <a:pt x="736" y="223"/>
                    <a:pt x="737" y="223"/>
                  </a:cubicBezTo>
                  <a:cubicBezTo>
                    <a:pt x="739" y="223"/>
                    <a:pt x="749" y="205"/>
                    <a:pt x="749" y="202"/>
                  </a:cubicBezTo>
                  <a:cubicBezTo>
                    <a:pt x="749" y="197"/>
                    <a:pt x="746" y="196"/>
                    <a:pt x="745" y="192"/>
                  </a:cubicBezTo>
                  <a:cubicBezTo>
                    <a:pt x="747" y="189"/>
                    <a:pt x="747" y="189"/>
                    <a:pt x="747" y="189"/>
                  </a:cubicBezTo>
                  <a:cubicBezTo>
                    <a:pt x="748" y="190"/>
                    <a:pt x="749" y="193"/>
                    <a:pt x="751" y="193"/>
                  </a:cubicBezTo>
                  <a:cubicBezTo>
                    <a:pt x="755" y="193"/>
                    <a:pt x="765" y="175"/>
                    <a:pt x="766" y="170"/>
                  </a:cubicBezTo>
                  <a:cubicBezTo>
                    <a:pt x="766" y="170"/>
                    <a:pt x="761" y="167"/>
                    <a:pt x="761" y="164"/>
                  </a:cubicBezTo>
                  <a:cubicBezTo>
                    <a:pt x="761" y="163"/>
                    <a:pt x="763" y="161"/>
                    <a:pt x="764" y="160"/>
                  </a:cubicBezTo>
                  <a:cubicBezTo>
                    <a:pt x="766" y="160"/>
                    <a:pt x="767" y="161"/>
                    <a:pt x="769" y="161"/>
                  </a:cubicBezTo>
                  <a:cubicBezTo>
                    <a:pt x="776" y="161"/>
                    <a:pt x="782" y="161"/>
                    <a:pt x="789" y="158"/>
                  </a:cubicBezTo>
                  <a:cubicBezTo>
                    <a:pt x="788" y="157"/>
                    <a:pt x="786" y="157"/>
                    <a:pt x="785" y="157"/>
                  </a:cubicBezTo>
                  <a:cubicBezTo>
                    <a:pt x="782" y="157"/>
                    <a:pt x="779" y="158"/>
                    <a:pt x="776" y="158"/>
                  </a:cubicBezTo>
                  <a:cubicBezTo>
                    <a:pt x="770" y="158"/>
                    <a:pt x="770" y="158"/>
                    <a:pt x="770" y="158"/>
                  </a:cubicBezTo>
                  <a:cubicBezTo>
                    <a:pt x="781" y="151"/>
                    <a:pt x="799" y="155"/>
                    <a:pt x="810" y="147"/>
                  </a:cubicBezTo>
                  <a:cubicBezTo>
                    <a:pt x="810" y="147"/>
                    <a:pt x="811" y="148"/>
                    <a:pt x="813" y="148"/>
                  </a:cubicBezTo>
                  <a:cubicBezTo>
                    <a:pt x="817" y="148"/>
                    <a:pt x="823" y="146"/>
                    <a:pt x="827" y="145"/>
                  </a:cubicBezTo>
                  <a:cubicBezTo>
                    <a:pt x="827" y="141"/>
                    <a:pt x="827" y="141"/>
                    <a:pt x="827" y="141"/>
                  </a:cubicBezTo>
                  <a:cubicBezTo>
                    <a:pt x="827" y="141"/>
                    <a:pt x="822" y="145"/>
                    <a:pt x="821" y="145"/>
                  </a:cubicBezTo>
                  <a:cubicBezTo>
                    <a:pt x="818" y="145"/>
                    <a:pt x="816" y="138"/>
                    <a:pt x="816" y="136"/>
                  </a:cubicBezTo>
                  <a:cubicBezTo>
                    <a:pt x="814" y="135"/>
                    <a:pt x="814" y="132"/>
                    <a:pt x="814" y="131"/>
                  </a:cubicBezTo>
                  <a:cubicBezTo>
                    <a:pt x="814" y="111"/>
                    <a:pt x="832" y="105"/>
                    <a:pt x="840" y="96"/>
                  </a:cubicBezTo>
                  <a:cubicBezTo>
                    <a:pt x="842" y="96"/>
                    <a:pt x="843" y="95"/>
                    <a:pt x="844" y="95"/>
                  </a:cubicBezTo>
                  <a:cubicBezTo>
                    <a:pt x="846" y="95"/>
                    <a:pt x="848" y="96"/>
                    <a:pt x="852" y="96"/>
                  </a:cubicBezTo>
                  <a:cubicBezTo>
                    <a:pt x="860" y="96"/>
                    <a:pt x="865" y="93"/>
                    <a:pt x="869" y="88"/>
                  </a:cubicBezTo>
                  <a:cubicBezTo>
                    <a:pt x="862" y="78"/>
                    <a:pt x="864" y="63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50"/>
                    <a:pt x="861" y="50"/>
                    <a:pt x="861" y="50"/>
                  </a:cubicBezTo>
                  <a:cubicBezTo>
                    <a:pt x="861" y="46"/>
                    <a:pt x="859" y="42"/>
                    <a:pt x="857" y="38"/>
                  </a:cubicBezTo>
                  <a:cubicBezTo>
                    <a:pt x="857" y="38"/>
                    <a:pt x="857" y="38"/>
                    <a:pt x="857" y="38"/>
                  </a:cubicBezTo>
                  <a:cubicBezTo>
                    <a:pt x="856" y="37"/>
                    <a:pt x="855" y="36"/>
                    <a:pt x="853" y="36"/>
                  </a:cubicBezTo>
                  <a:cubicBezTo>
                    <a:pt x="852" y="36"/>
                    <a:pt x="850" y="36"/>
                    <a:pt x="848" y="37"/>
                  </a:cubicBezTo>
                  <a:cubicBezTo>
                    <a:pt x="846" y="37"/>
                    <a:pt x="845" y="38"/>
                    <a:pt x="843" y="38"/>
                  </a:cubicBezTo>
                  <a:cubicBezTo>
                    <a:pt x="841" y="38"/>
                    <a:pt x="839" y="37"/>
                    <a:pt x="837" y="35"/>
                  </a:cubicBezTo>
                  <a:cubicBezTo>
                    <a:pt x="824" y="44"/>
                    <a:pt x="824" y="61"/>
                    <a:pt x="814" y="71"/>
                  </a:cubicBezTo>
                  <a:cubicBezTo>
                    <a:pt x="812" y="73"/>
                    <a:pt x="814" y="75"/>
                    <a:pt x="809" y="76"/>
                  </a:cubicBezTo>
                  <a:cubicBezTo>
                    <a:pt x="805" y="77"/>
                    <a:pt x="800" y="78"/>
                    <a:pt x="795" y="78"/>
                  </a:cubicBezTo>
                  <a:cubicBezTo>
                    <a:pt x="791" y="78"/>
                    <a:pt x="787" y="78"/>
                    <a:pt x="782" y="78"/>
                  </a:cubicBezTo>
                  <a:cubicBezTo>
                    <a:pt x="777" y="78"/>
                    <a:pt x="772" y="78"/>
                    <a:pt x="768" y="78"/>
                  </a:cubicBezTo>
                  <a:cubicBezTo>
                    <a:pt x="761" y="78"/>
                    <a:pt x="756" y="78"/>
                    <a:pt x="755" y="79"/>
                  </a:cubicBezTo>
                  <a:cubicBezTo>
                    <a:pt x="751" y="82"/>
                    <a:pt x="732" y="101"/>
                    <a:pt x="731" y="102"/>
                  </a:cubicBezTo>
                  <a:cubicBezTo>
                    <a:pt x="731" y="115"/>
                    <a:pt x="716" y="117"/>
                    <a:pt x="702" y="117"/>
                  </a:cubicBezTo>
                  <a:cubicBezTo>
                    <a:pt x="694" y="117"/>
                    <a:pt x="687" y="117"/>
                    <a:pt x="682" y="117"/>
                  </a:cubicBezTo>
                  <a:cubicBezTo>
                    <a:pt x="679" y="117"/>
                    <a:pt x="679" y="117"/>
                    <a:pt x="675" y="117"/>
                  </a:cubicBezTo>
                  <a:cubicBezTo>
                    <a:pt x="676" y="118"/>
                    <a:pt x="676" y="119"/>
                    <a:pt x="677" y="120"/>
                  </a:cubicBezTo>
                  <a:cubicBezTo>
                    <a:pt x="677" y="120"/>
                    <a:pt x="677" y="121"/>
                    <a:pt x="678" y="121"/>
                  </a:cubicBezTo>
                  <a:cubicBezTo>
                    <a:pt x="679" y="124"/>
                    <a:pt x="680" y="127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1" y="130"/>
                    <a:pt x="681" y="130"/>
                    <a:pt x="681" y="130"/>
                  </a:cubicBezTo>
                  <a:cubicBezTo>
                    <a:pt x="680" y="130"/>
                    <a:pt x="678" y="131"/>
                    <a:pt x="677" y="132"/>
                  </a:cubicBezTo>
                  <a:cubicBezTo>
                    <a:pt x="675" y="133"/>
                    <a:pt x="674" y="133"/>
                    <a:pt x="672" y="134"/>
                  </a:cubicBezTo>
                  <a:cubicBezTo>
                    <a:pt x="672" y="134"/>
                    <a:pt x="672" y="134"/>
                    <a:pt x="672" y="134"/>
                  </a:cubicBezTo>
                  <a:cubicBezTo>
                    <a:pt x="660" y="140"/>
                    <a:pt x="642" y="148"/>
                    <a:pt x="632" y="148"/>
                  </a:cubicBezTo>
                  <a:cubicBezTo>
                    <a:pt x="626" y="148"/>
                    <a:pt x="624" y="140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35"/>
                    <a:pt x="624" y="135"/>
                    <a:pt x="624" y="135"/>
                  </a:cubicBezTo>
                  <a:cubicBezTo>
                    <a:pt x="624" y="127"/>
                    <a:pt x="630" y="123"/>
                    <a:pt x="636" y="117"/>
                  </a:cubicBezTo>
                  <a:cubicBezTo>
                    <a:pt x="631" y="113"/>
                    <a:pt x="631" y="109"/>
                    <a:pt x="628" y="101"/>
                  </a:cubicBezTo>
                  <a:cubicBezTo>
                    <a:pt x="623" y="102"/>
                    <a:pt x="624" y="104"/>
                    <a:pt x="618" y="104"/>
                  </a:cubicBezTo>
                  <a:cubicBezTo>
                    <a:pt x="619" y="97"/>
                    <a:pt x="624" y="92"/>
                    <a:pt x="624" y="85"/>
                  </a:cubicBezTo>
                  <a:cubicBezTo>
                    <a:pt x="624" y="79"/>
                    <a:pt x="604" y="69"/>
                    <a:pt x="600" y="69"/>
                  </a:cubicBezTo>
                  <a:cubicBezTo>
                    <a:pt x="591" y="69"/>
                    <a:pt x="600" y="82"/>
                    <a:pt x="581" y="83"/>
                  </a:cubicBezTo>
                  <a:cubicBezTo>
                    <a:pt x="575" y="83"/>
                    <a:pt x="575" y="99"/>
                    <a:pt x="575" y="106"/>
                  </a:cubicBezTo>
                  <a:cubicBezTo>
                    <a:pt x="575" y="106"/>
                    <a:pt x="575" y="117"/>
                    <a:pt x="575" y="123"/>
                  </a:cubicBezTo>
                  <a:cubicBezTo>
                    <a:pt x="575" y="130"/>
                    <a:pt x="572" y="146"/>
                    <a:pt x="565" y="146"/>
                  </a:cubicBezTo>
                  <a:cubicBezTo>
                    <a:pt x="559" y="146"/>
                    <a:pt x="552" y="141"/>
                    <a:pt x="552" y="135"/>
                  </a:cubicBezTo>
                  <a:cubicBezTo>
                    <a:pt x="552" y="121"/>
                    <a:pt x="557" y="94"/>
                    <a:pt x="566" y="83"/>
                  </a:cubicBezTo>
                  <a:cubicBezTo>
                    <a:pt x="560" y="83"/>
                    <a:pt x="558" y="87"/>
                    <a:pt x="553" y="90"/>
                  </a:cubicBezTo>
                  <a:cubicBezTo>
                    <a:pt x="554" y="80"/>
                    <a:pt x="575" y="65"/>
                    <a:pt x="587" y="65"/>
                  </a:cubicBezTo>
                  <a:cubicBezTo>
                    <a:pt x="590" y="65"/>
                    <a:pt x="596" y="66"/>
                    <a:pt x="602" y="66"/>
                  </a:cubicBezTo>
                  <a:cubicBezTo>
                    <a:pt x="605" y="66"/>
                    <a:pt x="608" y="66"/>
                    <a:pt x="610" y="65"/>
                  </a:cubicBezTo>
                  <a:cubicBezTo>
                    <a:pt x="610" y="59"/>
                    <a:pt x="610" y="59"/>
                    <a:pt x="610" y="59"/>
                  </a:cubicBezTo>
                  <a:cubicBezTo>
                    <a:pt x="599" y="59"/>
                    <a:pt x="593" y="52"/>
                    <a:pt x="580" y="52"/>
                  </a:cubicBezTo>
                  <a:cubicBezTo>
                    <a:pt x="575" y="52"/>
                    <a:pt x="572" y="57"/>
                    <a:pt x="566" y="57"/>
                  </a:cubicBezTo>
                  <a:cubicBezTo>
                    <a:pt x="562" y="57"/>
                    <a:pt x="557" y="54"/>
                    <a:pt x="557" y="51"/>
                  </a:cubicBezTo>
                  <a:cubicBezTo>
                    <a:pt x="546" y="51"/>
                    <a:pt x="546" y="51"/>
                    <a:pt x="546" y="51"/>
                  </a:cubicBezTo>
                  <a:cubicBezTo>
                    <a:pt x="548" y="46"/>
                    <a:pt x="552" y="45"/>
                    <a:pt x="552" y="37"/>
                  </a:cubicBezTo>
                  <a:cubicBezTo>
                    <a:pt x="544" y="39"/>
                    <a:pt x="534" y="49"/>
                    <a:pt x="529" y="49"/>
                  </a:cubicBezTo>
                  <a:cubicBezTo>
                    <a:pt x="524" y="49"/>
                    <a:pt x="523" y="56"/>
                    <a:pt x="514" y="56"/>
                  </a:cubicBezTo>
                  <a:cubicBezTo>
                    <a:pt x="510" y="56"/>
                    <a:pt x="509" y="55"/>
                    <a:pt x="506" y="51"/>
                  </a:cubicBezTo>
                  <a:cubicBezTo>
                    <a:pt x="503" y="51"/>
                    <a:pt x="501" y="53"/>
                    <a:pt x="497" y="54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501" y="39"/>
                    <a:pt x="516" y="34"/>
                    <a:pt x="530" y="24"/>
                  </a:cubicBezTo>
                  <a:cubicBezTo>
                    <a:pt x="511" y="24"/>
                    <a:pt x="497" y="24"/>
                    <a:pt x="486" y="14"/>
                  </a:cubicBezTo>
                  <a:cubicBezTo>
                    <a:pt x="460" y="14"/>
                    <a:pt x="460" y="14"/>
                    <a:pt x="460" y="14"/>
                  </a:cubicBezTo>
                  <a:cubicBezTo>
                    <a:pt x="453" y="10"/>
                    <a:pt x="454" y="6"/>
                    <a:pt x="44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/>
            <p:cNvSpPr>
              <a:spLocks noEditPoints="1"/>
            </p:cNvSpPr>
            <p:nvPr/>
          </p:nvSpPr>
          <p:spPr bwMode="auto">
            <a:xfrm>
              <a:off x="-1562" y="-67"/>
              <a:ext cx="3028" cy="1564"/>
            </a:xfrm>
            <a:custGeom>
              <a:avLst/>
              <a:gdLst>
                <a:gd name="T0" fmla="*/ 0 w 1281"/>
                <a:gd name="T1" fmla="*/ 61 h 661"/>
                <a:gd name="T2" fmla="*/ 666 w 1281"/>
                <a:gd name="T3" fmla="*/ 20 h 661"/>
                <a:gd name="T4" fmla="*/ 695 w 1281"/>
                <a:gd name="T5" fmla="*/ 86 h 661"/>
                <a:gd name="T6" fmla="*/ 670 w 1281"/>
                <a:gd name="T7" fmla="*/ 99 h 661"/>
                <a:gd name="T8" fmla="*/ 588 w 1281"/>
                <a:gd name="T9" fmla="*/ 110 h 661"/>
                <a:gd name="T10" fmla="*/ 514 w 1281"/>
                <a:gd name="T11" fmla="*/ 90 h 661"/>
                <a:gd name="T12" fmla="*/ 463 w 1281"/>
                <a:gd name="T13" fmla="*/ 106 h 661"/>
                <a:gd name="T14" fmla="*/ 379 w 1281"/>
                <a:gd name="T15" fmla="*/ 102 h 661"/>
                <a:gd name="T16" fmla="*/ 352 w 1281"/>
                <a:gd name="T17" fmla="*/ 82 h 661"/>
                <a:gd name="T18" fmla="*/ 220 w 1281"/>
                <a:gd name="T19" fmla="*/ 64 h 661"/>
                <a:gd name="T20" fmla="*/ 128 w 1281"/>
                <a:gd name="T21" fmla="*/ 59 h 661"/>
                <a:gd name="T22" fmla="*/ 87 w 1281"/>
                <a:gd name="T23" fmla="*/ 70 h 661"/>
                <a:gd name="T24" fmla="*/ 4 w 1281"/>
                <a:gd name="T25" fmla="*/ 62 h 661"/>
                <a:gd name="T26" fmla="*/ 0 w 1281"/>
                <a:gd name="T27" fmla="*/ 289 h 661"/>
                <a:gd name="T28" fmla="*/ 29 w 1281"/>
                <a:gd name="T29" fmla="*/ 297 h 661"/>
                <a:gd name="T30" fmla="*/ 118 w 1281"/>
                <a:gd name="T31" fmla="*/ 345 h 661"/>
                <a:gd name="T32" fmla="*/ 161 w 1281"/>
                <a:gd name="T33" fmla="*/ 397 h 661"/>
                <a:gd name="T34" fmla="*/ 157 w 1281"/>
                <a:gd name="T35" fmla="*/ 415 h 661"/>
                <a:gd name="T36" fmla="*/ 194 w 1281"/>
                <a:gd name="T37" fmla="*/ 468 h 661"/>
                <a:gd name="T38" fmla="*/ 267 w 1281"/>
                <a:gd name="T39" fmla="*/ 527 h 661"/>
                <a:gd name="T40" fmla="*/ 690 w 1281"/>
                <a:gd name="T41" fmla="*/ 520 h 661"/>
                <a:gd name="T42" fmla="*/ 787 w 1281"/>
                <a:gd name="T43" fmla="*/ 542 h 661"/>
                <a:gd name="T44" fmla="*/ 813 w 1281"/>
                <a:gd name="T45" fmla="*/ 535 h 661"/>
                <a:gd name="T46" fmla="*/ 899 w 1281"/>
                <a:gd name="T47" fmla="*/ 589 h 661"/>
                <a:gd name="T48" fmla="*/ 879 w 1281"/>
                <a:gd name="T49" fmla="*/ 637 h 661"/>
                <a:gd name="T50" fmla="*/ 875 w 1281"/>
                <a:gd name="T51" fmla="*/ 661 h 661"/>
                <a:gd name="T52" fmla="*/ 914 w 1281"/>
                <a:gd name="T53" fmla="*/ 654 h 661"/>
                <a:gd name="T54" fmla="*/ 924 w 1281"/>
                <a:gd name="T55" fmla="*/ 650 h 661"/>
                <a:gd name="T56" fmla="*/ 921 w 1281"/>
                <a:gd name="T57" fmla="*/ 641 h 661"/>
                <a:gd name="T58" fmla="*/ 974 w 1281"/>
                <a:gd name="T59" fmla="*/ 622 h 661"/>
                <a:gd name="T60" fmla="*/ 1038 w 1281"/>
                <a:gd name="T61" fmla="*/ 598 h 661"/>
                <a:gd name="T62" fmla="*/ 1086 w 1281"/>
                <a:gd name="T63" fmla="*/ 558 h 661"/>
                <a:gd name="T64" fmla="*/ 1100 w 1281"/>
                <a:gd name="T65" fmla="*/ 558 h 661"/>
                <a:gd name="T66" fmla="*/ 1110 w 1281"/>
                <a:gd name="T67" fmla="*/ 604 h 661"/>
                <a:gd name="T68" fmla="*/ 1115 w 1281"/>
                <a:gd name="T69" fmla="*/ 601 h 661"/>
                <a:gd name="T70" fmla="*/ 1157 w 1281"/>
                <a:gd name="T71" fmla="*/ 597 h 661"/>
                <a:gd name="T72" fmla="*/ 1199 w 1281"/>
                <a:gd name="T73" fmla="*/ 595 h 661"/>
                <a:gd name="T74" fmla="*/ 1135 w 1281"/>
                <a:gd name="T75" fmla="*/ 547 h 661"/>
                <a:gd name="T76" fmla="*/ 1080 w 1281"/>
                <a:gd name="T77" fmla="*/ 540 h 661"/>
                <a:gd name="T78" fmla="*/ 1174 w 1281"/>
                <a:gd name="T79" fmla="*/ 500 h 661"/>
                <a:gd name="T80" fmla="*/ 1272 w 1281"/>
                <a:gd name="T81" fmla="*/ 434 h 661"/>
                <a:gd name="T82" fmla="*/ 1213 w 1281"/>
                <a:gd name="T83" fmla="*/ 434 h 661"/>
                <a:gd name="T84" fmla="*/ 1211 w 1281"/>
                <a:gd name="T85" fmla="*/ 386 h 661"/>
                <a:gd name="T86" fmla="*/ 1190 w 1281"/>
                <a:gd name="T87" fmla="*/ 347 h 661"/>
                <a:gd name="T88" fmla="*/ 1133 w 1281"/>
                <a:gd name="T89" fmla="*/ 304 h 661"/>
                <a:gd name="T90" fmla="*/ 1041 w 1281"/>
                <a:gd name="T91" fmla="*/ 259 h 661"/>
                <a:gd name="T92" fmla="*/ 938 w 1281"/>
                <a:gd name="T93" fmla="*/ 248 h 661"/>
                <a:gd name="T94" fmla="*/ 961 w 1281"/>
                <a:gd name="T95" fmla="*/ 381 h 661"/>
                <a:gd name="T96" fmla="*/ 914 w 1281"/>
                <a:gd name="T97" fmla="*/ 483 h 661"/>
                <a:gd name="T98" fmla="*/ 834 w 1281"/>
                <a:gd name="T99" fmla="*/ 400 h 661"/>
                <a:gd name="T100" fmla="*/ 706 w 1281"/>
                <a:gd name="T101" fmla="*/ 323 h 661"/>
                <a:gd name="T102" fmla="*/ 728 w 1281"/>
                <a:gd name="T103" fmla="*/ 233 h 661"/>
                <a:gd name="T104" fmla="*/ 726 w 1281"/>
                <a:gd name="T105" fmla="*/ 208 h 661"/>
                <a:gd name="T106" fmla="*/ 768 w 1281"/>
                <a:gd name="T107" fmla="*/ 202 h 661"/>
                <a:gd name="T108" fmla="*/ 764 w 1281"/>
                <a:gd name="T109" fmla="*/ 157 h 661"/>
                <a:gd name="T110" fmla="*/ 817 w 1281"/>
                <a:gd name="T111" fmla="*/ 140 h 661"/>
                <a:gd name="T112" fmla="*/ 864 w 1281"/>
                <a:gd name="T113" fmla="*/ 144 h 661"/>
                <a:gd name="T114" fmla="*/ 892 w 1281"/>
                <a:gd name="T115" fmla="*/ 86 h 661"/>
                <a:gd name="T116" fmla="*/ 831 w 1281"/>
                <a:gd name="T117" fmla="*/ 66 h 661"/>
                <a:gd name="T118" fmla="*/ 805 w 1281"/>
                <a:gd name="T119" fmla="*/ 122 h 661"/>
                <a:gd name="T120" fmla="*/ 755 w 1281"/>
                <a:gd name="T121" fmla="*/ 93 h 661"/>
                <a:gd name="T122" fmla="*/ 735 w 1281"/>
                <a:gd name="T123" fmla="*/ 4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1" h="661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moveTo>
                    <a:pt x="686" y="0"/>
                  </a:moveTo>
                  <a:cubicBezTo>
                    <a:pt x="676" y="0"/>
                    <a:pt x="680" y="7"/>
                    <a:pt x="681" y="12"/>
                  </a:cubicBezTo>
                  <a:cubicBezTo>
                    <a:pt x="675" y="14"/>
                    <a:pt x="666" y="12"/>
                    <a:pt x="666" y="20"/>
                  </a:cubicBezTo>
                  <a:cubicBezTo>
                    <a:pt x="666" y="25"/>
                    <a:pt x="670" y="28"/>
                    <a:pt x="670" y="33"/>
                  </a:cubicBezTo>
                  <a:cubicBezTo>
                    <a:pt x="670" y="38"/>
                    <a:pt x="663" y="38"/>
                    <a:pt x="663" y="45"/>
                  </a:cubicBezTo>
                  <a:cubicBezTo>
                    <a:pt x="663" y="63"/>
                    <a:pt x="699" y="52"/>
                    <a:pt x="699" y="70"/>
                  </a:cubicBezTo>
                  <a:cubicBezTo>
                    <a:pt x="699" y="73"/>
                    <a:pt x="695" y="86"/>
                    <a:pt x="695" y="86"/>
                  </a:cubicBezTo>
                  <a:cubicBezTo>
                    <a:pt x="699" y="84"/>
                    <a:pt x="702" y="83"/>
                    <a:pt x="706" y="81"/>
                  </a:cubicBezTo>
                  <a:cubicBezTo>
                    <a:pt x="713" y="102"/>
                    <a:pt x="678" y="92"/>
                    <a:pt x="678" y="118"/>
                  </a:cubicBezTo>
                  <a:cubicBezTo>
                    <a:pt x="676" y="118"/>
                    <a:pt x="675" y="118"/>
                    <a:pt x="673" y="118"/>
                  </a:cubicBezTo>
                  <a:cubicBezTo>
                    <a:pt x="664" y="118"/>
                    <a:pt x="674" y="104"/>
                    <a:pt x="670" y="99"/>
                  </a:cubicBezTo>
                  <a:cubicBezTo>
                    <a:pt x="669" y="96"/>
                    <a:pt x="654" y="93"/>
                    <a:pt x="647" y="93"/>
                  </a:cubicBezTo>
                  <a:cubicBezTo>
                    <a:pt x="637" y="93"/>
                    <a:pt x="633" y="99"/>
                    <a:pt x="633" y="110"/>
                  </a:cubicBezTo>
                  <a:cubicBezTo>
                    <a:pt x="630" y="109"/>
                    <a:pt x="628" y="109"/>
                    <a:pt x="624" y="109"/>
                  </a:cubicBezTo>
                  <a:cubicBezTo>
                    <a:pt x="618" y="109"/>
                    <a:pt x="609" y="110"/>
                    <a:pt x="588" y="110"/>
                  </a:cubicBezTo>
                  <a:cubicBezTo>
                    <a:pt x="560" y="110"/>
                    <a:pt x="527" y="100"/>
                    <a:pt x="520" y="78"/>
                  </a:cubicBezTo>
                  <a:cubicBezTo>
                    <a:pt x="510" y="81"/>
                    <a:pt x="479" y="81"/>
                    <a:pt x="479" y="93"/>
                  </a:cubicBezTo>
                  <a:cubicBezTo>
                    <a:pt x="479" y="96"/>
                    <a:pt x="481" y="98"/>
                    <a:pt x="485" y="98"/>
                  </a:cubicBezTo>
                  <a:cubicBezTo>
                    <a:pt x="494" y="98"/>
                    <a:pt x="508" y="94"/>
                    <a:pt x="514" y="90"/>
                  </a:cubicBezTo>
                  <a:cubicBezTo>
                    <a:pt x="516" y="108"/>
                    <a:pt x="489" y="93"/>
                    <a:pt x="489" y="111"/>
                  </a:cubicBezTo>
                  <a:cubicBezTo>
                    <a:pt x="489" y="115"/>
                    <a:pt x="495" y="127"/>
                    <a:pt x="492" y="127"/>
                  </a:cubicBezTo>
                  <a:cubicBezTo>
                    <a:pt x="482" y="127"/>
                    <a:pt x="480" y="114"/>
                    <a:pt x="471" y="110"/>
                  </a:cubicBezTo>
                  <a:cubicBezTo>
                    <a:pt x="463" y="106"/>
                    <a:pt x="463" y="106"/>
                    <a:pt x="463" y="106"/>
                  </a:cubicBezTo>
                  <a:cubicBezTo>
                    <a:pt x="450" y="106"/>
                    <a:pt x="442" y="106"/>
                    <a:pt x="429" y="106"/>
                  </a:cubicBezTo>
                  <a:cubicBezTo>
                    <a:pt x="418" y="106"/>
                    <a:pt x="412" y="110"/>
                    <a:pt x="400" y="111"/>
                  </a:cubicBezTo>
                  <a:cubicBezTo>
                    <a:pt x="399" y="111"/>
                    <a:pt x="398" y="111"/>
                    <a:pt x="396" y="111"/>
                  </a:cubicBezTo>
                  <a:cubicBezTo>
                    <a:pt x="379" y="111"/>
                    <a:pt x="379" y="104"/>
                    <a:pt x="379" y="102"/>
                  </a:cubicBezTo>
                  <a:cubicBezTo>
                    <a:pt x="379" y="98"/>
                    <a:pt x="395" y="100"/>
                    <a:pt x="398" y="96"/>
                  </a:cubicBezTo>
                  <a:cubicBezTo>
                    <a:pt x="389" y="83"/>
                    <a:pt x="387" y="80"/>
                    <a:pt x="378" y="80"/>
                  </a:cubicBezTo>
                  <a:cubicBezTo>
                    <a:pt x="373" y="80"/>
                    <a:pt x="367" y="81"/>
                    <a:pt x="356" y="82"/>
                  </a:cubicBezTo>
                  <a:cubicBezTo>
                    <a:pt x="355" y="82"/>
                    <a:pt x="353" y="82"/>
                    <a:pt x="352" y="82"/>
                  </a:cubicBezTo>
                  <a:cubicBezTo>
                    <a:pt x="323" y="82"/>
                    <a:pt x="307" y="58"/>
                    <a:pt x="276" y="58"/>
                  </a:cubicBezTo>
                  <a:cubicBezTo>
                    <a:pt x="266" y="58"/>
                    <a:pt x="262" y="65"/>
                    <a:pt x="253" y="65"/>
                  </a:cubicBezTo>
                  <a:cubicBezTo>
                    <a:pt x="247" y="65"/>
                    <a:pt x="242" y="55"/>
                    <a:pt x="241" y="51"/>
                  </a:cubicBezTo>
                  <a:cubicBezTo>
                    <a:pt x="231" y="53"/>
                    <a:pt x="231" y="64"/>
                    <a:pt x="220" y="64"/>
                  </a:cubicBezTo>
                  <a:cubicBezTo>
                    <a:pt x="210" y="64"/>
                    <a:pt x="196" y="40"/>
                    <a:pt x="193" y="40"/>
                  </a:cubicBezTo>
                  <a:cubicBezTo>
                    <a:pt x="182" y="40"/>
                    <a:pt x="186" y="56"/>
                    <a:pt x="175" y="56"/>
                  </a:cubicBezTo>
                  <a:cubicBezTo>
                    <a:pt x="170" y="56"/>
                    <a:pt x="167" y="53"/>
                    <a:pt x="165" y="48"/>
                  </a:cubicBezTo>
                  <a:cubicBezTo>
                    <a:pt x="149" y="52"/>
                    <a:pt x="143" y="53"/>
                    <a:pt x="128" y="59"/>
                  </a:cubicBezTo>
                  <a:cubicBezTo>
                    <a:pt x="123" y="60"/>
                    <a:pt x="113" y="67"/>
                    <a:pt x="107" y="67"/>
                  </a:cubicBezTo>
                  <a:cubicBezTo>
                    <a:pt x="106" y="67"/>
                    <a:pt x="105" y="67"/>
                    <a:pt x="104" y="66"/>
                  </a:cubicBezTo>
                  <a:cubicBezTo>
                    <a:pt x="100" y="62"/>
                    <a:pt x="97" y="61"/>
                    <a:pt x="95" y="61"/>
                  </a:cubicBezTo>
                  <a:cubicBezTo>
                    <a:pt x="91" y="61"/>
                    <a:pt x="91" y="69"/>
                    <a:pt x="87" y="70"/>
                  </a:cubicBezTo>
                  <a:cubicBezTo>
                    <a:pt x="53" y="71"/>
                    <a:pt x="77" y="83"/>
                    <a:pt x="72" y="83"/>
                  </a:cubicBezTo>
                  <a:cubicBezTo>
                    <a:pt x="59" y="83"/>
                    <a:pt x="35" y="81"/>
                    <a:pt x="14" y="67"/>
                  </a:cubicBezTo>
                  <a:cubicBezTo>
                    <a:pt x="13" y="67"/>
                    <a:pt x="6" y="62"/>
                    <a:pt x="6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3" y="62"/>
                    <a:pt x="3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" y="292"/>
                    <a:pt x="6" y="292"/>
                    <a:pt x="10" y="292"/>
                  </a:cubicBezTo>
                  <a:cubicBezTo>
                    <a:pt x="11" y="292"/>
                    <a:pt x="12" y="292"/>
                    <a:pt x="13" y="292"/>
                  </a:cubicBezTo>
                  <a:cubicBezTo>
                    <a:pt x="14" y="292"/>
                    <a:pt x="15" y="292"/>
                    <a:pt x="16" y="292"/>
                  </a:cubicBezTo>
                  <a:cubicBezTo>
                    <a:pt x="21" y="292"/>
                    <a:pt x="26" y="293"/>
                    <a:pt x="29" y="297"/>
                  </a:cubicBezTo>
                  <a:cubicBezTo>
                    <a:pt x="34" y="304"/>
                    <a:pt x="45" y="318"/>
                    <a:pt x="55" y="318"/>
                  </a:cubicBezTo>
                  <a:cubicBezTo>
                    <a:pt x="63" y="318"/>
                    <a:pt x="63" y="307"/>
                    <a:pt x="70" y="305"/>
                  </a:cubicBezTo>
                  <a:cubicBezTo>
                    <a:pt x="73" y="304"/>
                    <a:pt x="76" y="305"/>
                    <a:pt x="80" y="302"/>
                  </a:cubicBezTo>
                  <a:cubicBezTo>
                    <a:pt x="96" y="318"/>
                    <a:pt x="104" y="324"/>
                    <a:pt x="118" y="345"/>
                  </a:cubicBezTo>
                  <a:cubicBezTo>
                    <a:pt x="119" y="347"/>
                    <a:pt x="123" y="348"/>
                    <a:pt x="124" y="352"/>
                  </a:cubicBezTo>
                  <a:cubicBezTo>
                    <a:pt x="126" y="359"/>
                    <a:pt x="129" y="367"/>
                    <a:pt x="135" y="373"/>
                  </a:cubicBezTo>
                  <a:cubicBezTo>
                    <a:pt x="138" y="376"/>
                    <a:pt x="144" y="374"/>
                    <a:pt x="148" y="378"/>
                  </a:cubicBezTo>
                  <a:cubicBezTo>
                    <a:pt x="152" y="383"/>
                    <a:pt x="161" y="386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397"/>
                    <a:pt x="161" y="397"/>
                    <a:pt x="161" y="397"/>
                  </a:cubicBezTo>
                  <a:cubicBezTo>
                    <a:pt x="161" y="403"/>
                    <a:pt x="154" y="404"/>
                    <a:pt x="154" y="407"/>
                  </a:cubicBezTo>
                  <a:cubicBezTo>
                    <a:pt x="154" y="410"/>
                    <a:pt x="157" y="412"/>
                    <a:pt x="157" y="415"/>
                  </a:cubicBezTo>
                  <a:cubicBezTo>
                    <a:pt x="157" y="422"/>
                    <a:pt x="155" y="436"/>
                    <a:pt x="162" y="438"/>
                  </a:cubicBezTo>
                  <a:cubicBezTo>
                    <a:pt x="167" y="439"/>
                    <a:pt x="171" y="439"/>
                    <a:pt x="174" y="442"/>
                  </a:cubicBezTo>
                  <a:cubicBezTo>
                    <a:pt x="179" y="447"/>
                    <a:pt x="173" y="454"/>
                    <a:pt x="179" y="458"/>
                  </a:cubicBezTo>
                  <a:cubicBezTo>
                    <a:pt x="179" y="458"/>
                    <a:pt x="193" y="467"/>
                    <a:pt x="194" y="468"/>
                  </a:cubicBezTo>
                  <a:cubicBezTo>
                    <a:pt x="197" y="480"/>
                    <a:pt x="198" y="495"/>
                    <a:pt x="216" y="495"/>
                  </a:cubicBezTo>
                  <a:cubicBezTo>
                    <a:pt x="219" y="505"/>
                    <a:pt x="237" y="498"/>
                    <a:pt x="242" y="512"/>
                  </a:cubicBezTo>
                  <a:cubicBezTo>
                    <a:pt x="243" y="517"/>
                    <a:pt x="256" y="518"/>
                    <a:pt x="262" y="524"/>
                  </a:cubicBezTo>
                  <a:cubicBezTo>
                    <a:pt x="263" y="525"/>
                    <a:pt x="265" y="526"/>
                    <a:pt x="267" y="527"/>
                  </a:cubicBezTo>
                  <a:cubicBezTo>
                    <a:pt x="267" y="527"/>
                    <a:pt x="268" y="527"/>
                    <a:pt x="268" y="527"/>
                  </a:cubicBezTo>
                  <a:cubicBezTo>
                    <a:pt x="267" y="527"/>
                    <a:pt x="267" y="527"/>
                    <a:pt x="267" y="527"/>
                  </a:cubicBezTo>
                  <a:cubicBezTo>
                    <a:pt x="690" y="527"/>
                    <a:pt x="690" y="527"/>
                    <a:pt x="690" y="527"/>
                  </a:cubicBezTo>
                  <a:cubicBezTo>
                    <a:pt x="690" y="520"/>
                    <a:pt x="690" y="520"/>
                    <a:pt x="690" y="520"/>
                  </a:cubicBezTo>
                  <a:cubicBezTo>
                    <a:pt x="697" y="526"/>
                    <a:pt x="696" y="530"/>
                    <a:pt x="703" y="534"/>
                  </a:cubicBezTo>
                  <a:cubicBezTo>
                    <a:pt x="729" y="534"/>
                    <a:pt x="729" y="534"/>
                    <a:pt x="729" y="534"/>
                  </a:cubicBezTo>
                  <a:cubicBezTo>
                    <a:pt x="740" y="544"/>
                    <a:pt x="754" y="544"/>
                    <a:pt x="773" y="544"/>
                  </a:cubicBezTo>
                  <a:cubicBezTo>
                    <a:pt x="780" y="542"/>
                    <a:pt x="781" y="544"/>
                    <a:pt x="787" y="542"/>
                  </a:cubicBezTo>
                  <a:cubicBezTo>
                    <a:pt x="792" y="539"/>
                    <a:pt x="790" y="530"/>
                    <a:pt x="795" y="530"/>
                  </a:cubicBezTo>
                  <a:cubicBezTo>
                    <a:pt x="802" y="530"/>
                    <a:pt x="806" y="540"/>
                    <a:pt x="808" y="542"/>
                  </a:cubicBezTo>
                  <a:cubicBezTo>
                    <a:pt x="809" y="540"/>
                    <a:pt x="809" y="536"/>
                    <a:pt x="809" y="535"/>
                  </a:cubicBezTo>
                  <a:cubicBezTo>
                    <a:pt x="810" y="535"/>
                    <a:pt x="811" y="535"/>
                    <a:pt x="813" y="535"/>
                  </a:cubicBezTo>
                  <a:cubicBezTo>
                    <a:pt x="816" y="535"/>
                    <a:pt x="838" y="553"/>
                    <a:pt x="839" y="555"/>
                  </a:cubicBezTo>
                  <a:cubicBezTo>
                    <a:pt x="842" y="561"/>
                    <a:pt x="839" y="566"/>
                    <a:pt x="843" y="571"/>
                  </a:cubicBezTo>
                  <a:cubicBezTo>
                    <a:pt x="856" y="583"/>
                    <a:pt x="872" y="580"/>
                    <a:pt x="885" y="589"/>
                  </a:cubicBezTo>
                  <a:cubicBezTo>
                    <a:pt x="899" y="589"/>
                    <a:pt x="899" y="589"/>
                    <a:pt x="899" y="589"/>
                  </a:cubicBezTo>
                  <a:cubicBezTo>
                    <a:pt x="905" y="593"/>
                    <a:pt x="913" y="598"/>
                    <a:pt x="913" y="606"/>
                  </a:cubicBezTo>
                  <a:cubicBezTo>
                    <a:pt x="913" y="610"/>
                    <a:pt x="911" y="612"/>
                    <a:pt x="908" y="612"/>
                  </a:cubicBezTo>
                  <a:cubicBezTo>
                    <a:pt x="902" y="612"/>
                    <a:pt x="895" y="605"/>
                    <a:pt x="893" y="603"/>
                  </a:cubicBezTo>
                  <a:cubicBezTo>
                    <a:pt x="891" y="612"/>
                    <a:pt x="886" y="637"/>
                    <a:pt x="879" y="637"/>
                  </a:cubicBezTo>
                  <a:cubicBezTo>
                    <a:pt x="879" y="637"/>
                    <a:pt x="879" y="637"/>
                    <a:pt x="879" y="637"/>
                  </a:cubicBezTo>
                  <a:cubicBezTo>
                    <a:pt x="873" y="643"/>
                    <a:pt x="867" y="647"/>
                    <a:pt x="867" y="655"/>
                  </a:cubicBezTo>
                  <a:cubicBezTo>
                    <a:pt x="867" y="655"/>
                    <a:pt x="867" y="655"/>
                    <a:pt x="867" y="655"/>
                  </a:cubicBezTo>
                  <a:cubicBezTo>
                    <a:pt x="869" y="658"/>
                    <a:pt x="872" y="661"/>
                    <a:pt x="875" y="661"/>
                  </a:cubicBezTo>
                  <a:cubicBezTo>
                    <a:pt x="880" y="661"/>
                    <a:pt x="880" y="658"/>
                    <a:pt x="883" y="656"/>
                  </a:cubicBezTo>
                  <a:cubicBezTo>
                    <a:pt x="886" y="652"/>
                    <a:pt x="892" y="652"/>
                    <a:pt x="898" y="652"/>
                  </a:cubicBezTo>
                  <a:cubicBezTo>
                    <a:pt x="900" y="652"/>
                    <a:pt x="901" y="652"/>
                    <a:pt x="903" y="652"/>
                  </a:cubicBezTo>
                  <a:cubicBezTo>
                    <a:pt x="908" y="652"/>
                    <a:pt x="911" y="654"/>
                    <a:pt x="914" y="654"/>
                  </a:cubicBezTo>
                  <a:cubicBezTo>
                    <a:pt x="914" y="654"/>
                    <a:pt x="914" y="654"/>
                    <a:pt x="915" y="654"/>
                  </a:cubicBezTo>
                  <a:cubicBezTo>
                    <a:pt x="915" y="654"/>
                    <a:pt x="915" y="654"/>
                    <a:pt x="915" y="654"/>
                  </a:cubicBezTo>
                  <a:cubicBezTo>
                    <a:pt x="917" y="653"/>
                    <a:pt x="918" y="653"/>
                    <a:pt x="920" y="652"/>
                  </a:cubicBezTo>
                  <a:cubicBezTo>
                    <a:pt x="921" y="651"/>
                    <a:pt x="923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4" y="650"/>
                    <a:pt x="924" y="650"/>
                    <a:pt x="924" y="650"/>
                  </a:cubicBezTo>
                  <a:cubicBezTo>
                    <a:pt x="923" y="647"/>
                    <a:pt x="922" y="644"/>
                    <a:pt x="921" y="641"/>
                  </a:cubicBezTo>
                  <a:cubicBezTo>
                    <a:pt x="921" y="641"/>
                    <a:pt x="921" y="641"/>
                    <a:pt x="921" y="641"/>
                  </a:cubicBezTo>
                  <a:cubicBezTo>
                    <a:pt x="920" y="641"/>
                    <a:pt x="920" y="640"/>
                    <a:pt x="920" y="640"/>
                  </a:cubicBezTo>
                  <a:cubicBezTo>
                    <a:pt x="919" y="639"/>
                    <a:pt x="917" y="638"/>
                    <a:pt x="917" y="636"/>
                  </a:cubicBezTo>
                  <a:cubicBezTo>
                    <a:pt x="917" y="633"/>
                    <a:pt x="923" y="632"/>
                    <a:pt x="924" y="632"/>
                  </a:cubicBezTo>
                  <a:cubicBezTo>
                    <a:pt x="936" y="628"/>
                    <a:pt x="961" y="622"/>
                    <a:pt x="974" y="622"/>
                  </a:cubicBezTo>
                  <a:cubicBezTo>
                    <a:pt x="975" y="621"/>
                    <a:pt x="994" y="602"/>
                    <a:pt x="998" y="599"/>
                  </a:cubicBezTo>
                  <a:cubicBezTo>
                    <a:pt x="999" y="598"/>
                    <a:pt x="1004" y="598"/>
                    <a:pt x="1011" y="598"/>
                  </a:cubicBezTo>
                  <a:cubicBezTo>
                    <a:pt x="1015" y="598"/>
                    <a:pt x="1020" y="598"/>
                    <a:pt x="1025" y="598"/>
                  </a:cubicBezTo>
                  <a:cubicBezTo>
                    <a:pt x="1030" y="598"/>
                    <a:pt x="1034" y="598"/>
                    <a:pt x="1038" y="598"/>
                  </a:cubicBezTo>
                  <a:cubicBezTo>
                    <a:pt x="1043" y="598"/>
                    <a:pt x="1048" y="597"/>
                    <a:pt x="1052" y="596"/>
                  </a:cubicBezTo>
                  <a:cubicBezTo>
                    <a:pt x="1057" y="595"/>
                    <a:pt x="1055" y="593"/>
                    <a:pt x="1057" y="591"/>
                  </a:cubicBezTo>
                  <a:cubicBezTo>
                    <a:pt x="1067" y="581"/>
                    <a:pt x="1067" y="564"/>
                    <a:pt x="1080" y="555"/>
                  </a:cubicBezTo>
                  <a:cubicBezTo>
                    <a:pt x="1082" y="557"/>
                    <a:pt x="1084" y="558"/>
                    <a:pt x="1086" y="558"/>
                  </a:cubicBezTo>
                  <a:cubicBezTo>
                    <a:pt x="1088" y="558"/>
                    <a:pt x="1089" y="557"/>
                    <a:pt x="1091" y="557"/>
                  </a:cubicBezTo>
                  <a:cubicBezTo>
                    <a:pt x="1093" y="556"/>
                    <a:pt x="1095" y="556"/>
                    <a:pt x="1096" y="556"/>
                  </a:cubicBezTo>
                  <a:cubicBezTo>
                    <a:pt x="1098" y="556"/>
                    <a:pt x="1099" y="557"/>
                    <a:pt x="1100" y="558"/>
                  </a:cubicBezTo>
                  <a:cubicBezTo>
                    <a:pt x="1100" y="558"/>
                    <a:pt x="1100" y="558"/>
                    <a:pt x="1100" y="558"/>
                  </a:cubicBezTo>
                  <a:cubicBezTo>
                    <a:pt x="1102" y="562"/>
                    <a:pt x="1104" y="566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4" y="570"/>
                    <a:pt x="1104" y="570"/>
                    <a:pt x="1104" y="570"/>
                  </a:cubicBezTo>
                  <a:cubicBezTo>
                    <a:pt x="1106" y="581"/>
                    <a:pt x="1105" y="594"/>
                    <a:pt x="1110" y="604"/>
                  </a:cubicBezTo>
                  <a:cubicBezTo>
                    <a:pt x="1110" y="602"/>
                    <a:pt x="1110" y="602"/>
                    <a:pt x="1110" y="602"/>
                  </a:cubicBezTo>
                  <a:cubicBezTo>
                    <a:pt x="1110" y="601"/>
                    <a:pt x="1110" y="601"/>
                    <a:pt x="1110" y="601"/>
                  </a:cubicBezTo>
                  <a:cubicBezTo>
                    <a:pt x="1110" y="601"/>
                    <a:pt x="1110" y="601"/>
                    <a:pt x="1111" y="601"/>
                  </a:cubicBezTo>
                  <a:cubicBezTo>
                    <a:pt x="1112" y="601"/>
                    <a:pt x="1114" y="601"/>
                    <a:pt x="1115" y="601"/>
                  </a:cubicBezTo>
                  <a:cubicBezTo>
                    <a:pt x="1117" y="601"/>
                    <a:pt x="1122" y="601"/>
                    <a:pt x="1127" y="601"/>
                  </a:cubicBezTo>
                  <a:cubicBezTo>
                    <a:pt x="1130" y="601"/>
                    <a:pt x="1134" y="601"/>
                    <a:pt x="1136" y="600"/>
                  </a:cubicBezTo>
                  <a:cubicBezTo>
                    <a:pt x="1141" y="596"/>
                    <a:pt x="1141" y="590"/>
                    <a:pt x="1149" y="589"/>
                  </a:cubicBezTo>
                  <a:cubicBezTo>
                    <a:pt x="1149" y="596"/>
                    <a:pt x="1148" y="597"/>
                    <a:pt x="1157" y="597"/>
                  </a:cubicBezTo>
                  <a:cubicBezTo>
                    <a:pt x="1144" y="598"/>
                    <a:pt x="1125" y="606"/>
                    <a:pt x="1125" y="618"/>
                  </a:cubicBezTo>
                  <a:cubicBezTo>
                    <a:pt x="1125" y="623"/>
                    <a:pt x="1133" y="631"/>
                    <a:pt x="1136" y="631"/>
                  </a:cubicBezTo>
                  <a:cubicBezTo>
                    <a:pt x="1140" y="631"/>
                    <a:pt x="1150" y="617"/>
                    <a:pt x="1161" y="614"/>
                  </a:cubicBezTo>
                  <a:cubicBezTo>
                    <a:pt x="1163" y="613"/>
                    <a:pt x="1199" y="600"/>
                    <a:pt x="1199" y="595"/>
                  </a:cubicBezTo>
                  <a:cubicBezTo>
                    <a:pt x="1199" y="590"/>
                    <a:pt x="1186" y="589"/>
                    <a:pt x="1182" y="589"/>
                  </a:cubicBezTo>
                  <a:cubicBezTo>
                    <a:pt x="1167" y="589"/>
                    <a:pt x="1143" y="574"/>
                    <a:pt x="1143" y="561"/>
                  </a:cubicBezTo>
                  <a:cubicBezTo>
                    <a:pt x="1143" y="558"/>
                    <a:pt x="1147" y="554"/>
                    <a:pt x="1148" y="548"/>
                  </a:cubicBezTo>
                  <a:cubicBezTo>
                    <a:pt x="1145" y="548"/>
                    <a:pt x="1140" y="547"/>
                    <a:pt x="1135" y="547"/>
                  </a:cubicBezTo>
                  <a:cubicBezTo>
                    <a:pt x="1138" y="543"/>
                    <a:pt x="1157" y="540"/>
                    <a:pt x="1157" y="529"/>
                  </a:cubicBezTo>
                  <a:cubicBezTo>
                    <a:pt x="1157" y="522"/>
                    <a:pt x="1149" y="521"/>
                    <a:pt x="1140" y="521"/>
                  </a:cubicBezTo>
                  <a:cubicBezTo>
                    <a:pt x="1137" y="521"/>
                    <a:pt x="1133" y="521"/>
                    <a:pt x="1130" y="521"/>
                  </a:cubicBezTo>
                  <a:cubicBezTo>
                    <a:pt x="1106" y="521"/>
                    <a:pt x="1096" y="538"/>
                    <a:pt x="1080" y="540"/>
                  </a:cubicBezTo>
                  <a:cubicBezTo>
                    <a:pt x="1087" y="526"/>
                    <a:pt x="1098" y="530"/>
                    <a:pt x="1110" y="519"/>
                  </a:cubicBezTo>
                  <a:cubicBezTo>
                    <a:pt x="1117" y="511"/>
                    <a:pt x="1112" y="507"/>
                    <a:pt x="1123" y="503"/>
                  </a:cubicBezTo>
                  <a:cubicBezTo>
                    <a:pt x="1132" y="500"/>
                    <a:pt x="1139" y="499"/>
                    <a:pt x="1147" y="499"/>
                  </a:cubicBezTo>
                  <a:cubicBezTo>
                    <a:pt x="1155" y="499"/>
                    <a:pt x="1164" y="500"/>
                    <a:pt x="1174" y="500"/>
                  </a:cubicBezTo>
                  <a:cubicBezTo>
                    <a:pt x="1187" y="500"/>
                    <a:pt x="1196" y="502"/>
                    <a:pt x="1205" y="502"/>
                  </a:cubicBezTo>
                  <a:cubicBezTo>
                    <a:pt x="1214" y="502"/>
                    <a:pt x="1223" y="500"/>
                    <a:pt x="1231" y="489"/>
                  </a:cubicBezTo>
                  <a:cubicBezTo>
                    <a:pt x="1239" y="479"/>
                    <a:pt x="1281" y="477"/>
                    <a:pt x="1281" y="460"/>
                  </a:cubicBezTo>
                  <a:cubicBezTo>
                    <a:pt x="1281" y="448"/>
                    <a:pt x="1277" y="442"/>
                    <a:pt x="1272" y="434"/>
                  </a:cubicBezTo>
                  <a:cubicBezTo>
                    <a:pt x="1268" y="434"/>
                    <a:pt x="1274" y="429"/>
                    <a:pt x="1268" y="426"/>
                  </a:cubicBezTo>
                  <a:cubicBezTo>
                    <a:pt x="1268" y="420"/>
                    <a:pt x="1268" y="420"/>
                    <a:pt x="1268" y="420"/>
                  </a:cubicBezTo>
                  <a:cubicBezTo>
                    <a:pt x="1256" y="427"/>
                    <a:pt x="1230" y="436"/>
                    <a:pt x="1218" y="436"/>
                  </a:cubicBezTo>
                  <a:cubicBezTo>
                    <a:pt x="1216" y="436"/>
                    <a:pt x="1213" y="435"/>
                    <a:pt x="1213" y="434"/>
                  </a:cubicBezTo>
                  <a:cubicBezTo>
                    <a:pt x="1223" y="428"/>
                    <a:pt x="1252" y="424"/>
                    <a:pt x="1256" y="414"/>
                  </a:cubicBezTo>
                  <a:cubicBezTo>
                    <a:pt x="1256" y="411"/>
                    <a:pt x="1252" y="411"/>
                    <a:pt x="1251" y="408"/>
                  </a:cubicBezTo>
                  <a:cubicBezTo>
                    <a:pt x="1250" y="408"/>
                    <a:pt x="1248" y="408"/>
                    <a:pt x="1247" y="408"/>
                  </a:cubicBezTo>
                  <a:cubicBezTo>
                    <a:pt x="1233" y="408"/>
                    <a:pt x="1211" y="402"/>
                    <a:pt x="1211" y="386"/>
                  </a:cubicBezTo>
                  <a:cubicBezTo>
                    <a:pt x="1211" y="384"/>
                    <a:pt x="1211" y="384"/>
                    <a:pt x="1211" y="384"/>
                  </a:cubicBezTo>
                  <a:cubicBezTo>
                    <a:pt x="1200" y="384"/>
                    <a:pt x="1193" y="377"/>
                    <a:pt x="1186" y="372"/>
                  </a:cubicBezTo>
                  <a:cubicBezTo>
                    <a:pt x="1189" y="370"/>
                    <a:pt x="1194" y="368"/>
                    <a:pt x="1194" y="362"/>
                  </a:cubicBezTo>
                  <a:cubicBezTo>
                    <a:pt x="1194" y="357"/>
                    <a:pt x="1189" y="352"/>
                    <a:pt x="1190" y="347"/>
                  </a:cubicBezTo>
                  <a:cubicBezTo>
                    <a:pt x="1186" y="346"/>
                    <a:pt x="1168" y="335"/>
                    <a:pt x="1173" y="325"/>
                  </a:cubicBezTo>
                  <a:cubicBezTo>
                    <a:pt x="1178" y="313"/>
                    <a:pt x="1156" y="310"/>
                    <a:pt x="1154" y="296"/>
                  </a:cubicBezTo>
                  <a:cubicBezTo>
                    <a:pt x="1153" y="296"/>
                    <a:pt x="1148" y="291"/>
                    <a:pt x="1145" y="289"/>
                  </a:cubicBezTo>
                  <a:cubicBezTo>
                    <a:pt x="1142" y="292"/>
                    <a:pt x="1133" y="297"/>
                    <a:pt x="1133" y="304"/>
                  </a:cubicBezTo>
                  <a:cubicBezTo>
                    <a:pt x="1133" y="312"/>
                    <a:pt x="1116" y="331"/>
                    <a:pt x="1103" y="331"/>
                  </a:cubicBezTo>
                  <a:cubicBezTo>
                    <a:pt x="1094" y="331"/>
                    <a:pt x="1092" y="320"/>
                    <a:pt x="1086" y="320"/>
                  </a:cubicBezTo>
                  <a:cubicBezTo>
                    <a:pt x="1077" y="320"/>
                    <a:pt x="1073" y="294"/>
                    <a:pt x="1072" y="283"/>
                  </a:cubicBezTo>
                  <a:cubicBezTo>
                    <a:pt x="1069" y="268"/>
                    <a:pt x="1041" y="279"/>
                    <a:pt x="1041" y="259"/>
                  </a:cubicBezTo>
                  <a:cubicBezTo>
                    <a:pt x="1026" y="257"/>
                    <a:pt x="1023" y="239"/>
                    <a:pt x="1008" y="239"/>
                  </a:cubicBezTo>
                  <a:cubicBezTo>
                    <a:pt x="1001" y="239"/>
                    <a:pt x="1001" y="244"/>
                    <a:pt x="993" y="244"/>
                  </a:cubicBezTo>
                  <a:cubicBezTo>
                    <a:pt x="978" y="244"/>
                    <a:pt x="969" y="235"/>
                    <a:pt x="954" y="235"/>
                  </a:cubicBezTo>
                  <a:cubicBezTo>
                    <a:pt x="946" y="235"/>
                    <a:pt x="938" y="239"/>
                    <a:pt x="938" y="248"/>
                  </a:cubicBezTo>
                  <a:cubicBezTo>
                    <a:pt x="938" y="254"/>
                    <a:pt x="957" y="261"/>
                    <a:pt x="940" y="272"/>
                  </a:cubicBezTo>
                  <a:cubicBezTo>
                    <a:pt x="933" y="277"/>
                    <a:pt x="949" y="288"/>
                    <a:pt x="950" y="296"/>
                  </a:cubicBezTo>
                  <a:cubicBezTo>
                    <a:pt x="952" y="312"/>
                    <a:pt x="937" y="316"/>
                    <a:pt x="930" y="318"/>
                  </a:cubicBezTo>
                  <a:cubicBezTo>
                    <a:pt x="942" y="339"/>
                    <a:pt x="961" y="346"/>
                    <a:pt x="961" y="381"/>
                  </a:cubicBezTo>
                  <a:cubicBezTo>
                    <a:pt x="961" y="390"/>
                    <a:pt x="929" y="414"/>
                    <a:pt x="918" y="416"/>
                  </a:cubicBezTo>
                  <a:cubicBezTo>
                    <a:pt x="937" y="425"/>
                    <a:pt x="930" y="454"/>
                    <a:pt x="937" y="463"/>
                  </a:cubicBezTo>
                  <a:cubicBezTo>
                    <a:pt x="935" y="466"/>
                    <a:pt x="928" y="470"/>
                    <a:pt x="927" y="476"/>
                  </a:cubicBezTo>
                  <a:cubicBezTo>
                    <a:pt x="922" y="476"/>
                    <a:pt x="918" y="483"/>
                    <a:pt x="914" y="483"/>
                  </a:cubicBezTo>
                  <a:cubicBezTo>
                    <a:pt x="913" y="483"/>
                    <a:pt x="912" y="482"/>
                    <a:pt x="912" y="482"/>
                  </a:cubicBezTo>
                  <a:cubicBezTo>
                    <a:pt x="898" y="471"/>
                    <a:pt x="880" y="455"/>
                    <a:pt x="880" y="440"/>
                  </a:cubicBezTo>
                  <a:cubicBezTo>
                    <a:pt x="880" y="423"/>
                    <a:pt x="883" y="410"/>
                    <a:pt x="868" y="400"/>
                  </a:cubicBezTo>
                  <a:cubicBezTo>
                    <a:pt x="834" y="400"/>
                    <a:pt x="834" y="400"/>
                    <a:pt x="834" y="400"/>
                  </a:cubicBezTo>
                  <a:cubicBezTo>
                    <a:pt x="814" y="386"/>
                    <a:pt x="792" y="377"/>
                    <a:pt x="769" y="368"/>
                  </a:cubicBezTo>
                  <a:cubicBezTo>
                    <a:pt x="765" y="367"/>
                    <a:pt x="753" y="358"/>
                    <a:pt x="745" y="358"/>
                  </a:cubicBezTo>
                  <a:cubicBezTo>
                    <a:pt x="737" y="358"/>
                    <a:pt x="734" y="366"/>
                    <a:pt x="726" y="366"/>
                  </a:cubicBezTo>
                  <a:cubicBezTo>
                    <a:pt x="726" y="353"/>
                    <a:pt x="717" y="323"/>
                    <a:pt x="706" y="323"/>
                  </a:cubicBezTo>
                  <a:cubicBezTo>
                    <a:pt x="700" y="323"/>
                    <a:pt x="698" y="328"/>
                    <a:pt x="692" y="329"/>
                  </a:cubicBezTo>
                  <a:cubicBezTo>
                    <a:pt x="695" y="322"/>
                    <a:pt x="692" y="320"/>
                    <a:pt x="692" y="305"/>
                  </a:cubicBezTo>
                  <a:cubicBezTo>
                    <a:pt x="692" y="284"/>
                    <a:pt x="699" y="271"/>
                    <a:pt x="711" y="259"/>
                  </a:cubicBezTo>
                  <a:cubicBezTo>
                    <a:pt x="715" y="255"/>
                    <a:pt x="724" y="234"/>
                    <a:pt x="728" y="233"/>
                  </a:cubicBezTo>
                  <a:cubicBezTo>
                    <a:pt x="737" y="230"/>
                    <a:pt x="753" y="235"/>
                    <a:pt x="753" y="222"/>
                  </a:cubicBezTo>
                  <a:cubicBezTo>
                    <a:pt x="753" y="214"/>
                    <a:pt x="733" y="214"/>
                    <a:pt x="726" y="209"/>
                  </a:cubicBezTo>
                  <a:cubicBezTo>
                    <a:pt x="726" y="209"/>
                    <a:pt x="726" y="210"/>
                    <a:pt x="726" y="210"/>
                  </a:cubicBezTo>
                  <a:cubicBezTo>
                    <a:pt x="727" y="210"/>
                    <a:pt x="726" y="209"/>
                    <a:pt x="726" y="208"/>
                  </a:cubicBezTo>
                  <a:cubicBezTo>
                    <a:pt x="726" y="207"/>
                    <a:pt x="727" y="207"/>
                    <a:pt x="729" y="207"/>
                  </a:cubicBezTo>
                  <a:cubicBezTo>
                    <a:pt x="733" y="207"/>
                    <a:pt x="741" y="208"/>
                    <a:pt x="757" y="213"/>
                  </a:cubicBezTo>
                  <a:cubicBezTo>
                    <a:pt x="758" y="214"/>
                    <a:pt x="759" y="214"/>
                    <a:pt x="760" y="214"/>
                  </a:cubicBezTo>
                  <a:cubicBezTo>
                    <a:pt x="767" y="214"/>
                    <a:pt x="762" y="202"/>
                    <a:pt x="768" y="202"/>
                  </a:cubicBezTo>
                  <a:cubicBezTo>
                    <a:pt x="769" y="202"/>
                    <a:pt x="773" y="202"/>
                    <a:pt x="780" y="202"/>
                  </a:cubicBezTo>
                  <a:cubicBezTo>
                    <a:pt x="792" y="202"/>
                    <a:pt x="799" y="189"/>
                    <a:pt x="808" y="183"/>
                  </a:cubicBezTo>
                  <a:cubicBezTo>
                    <a:pt x="808" y="175"/>
                    <a:pt x="808" y="175"/>
                    <a:pt x="808" y="175"/>
                  </a:cubicBezTo>
                  <a:cubicBezTo>
                    <a:pt x="790" y="170"/>
                    <a:pt x="772" y="173"/>
                    <a:pt x="764" y="157"/>
                  </a:cubicBezTo>
                  <a:cubicBezTo>
                    <a:pt x="764" y="157"/>
                    <a:pt x="770" y="157"/>
                    <a:pt x="773" y="157"/>
                  </a:cubicBezTo>
                  <a:cubicBezTo>
                    <a:pt x="780" y="161"/>
                    <a:pt x="787" y="169"/>
                    <a:pt x="797" y="169"/>
                  </a:cubicBezTo>
                  <a:cubicBezTo>
                    <a:pt x="805" y="169"/>
                    <a:pt x="821" y="158"/>
                    <a:pt x="821" y="152"/>
                  </a:cubicBezTo>
                  <a:cubicBezTo>
                    <a:pt x="821" y="150"/>
                    <a:pt x="813" y="140"/>
                    <a:pt x="817" y="140"/>
                  </a:cubicBezTo>
                  <a:cubicBezTo>
                    <a:pt x="829" y="140"/>
                    <a:pt x="833" y="151"/>
                    <a:pt x="840" y="151"/>
                  </a:cubicBezTo>
                  <a:cubicBezTo>
                    <a:pt x="845" y="151"/>
                    <a:pt x="848" y="147"/>
                    <a:pt x="858" y="147"/>
                  </a:cubicBezTo>
                  <a:cubicBezTo>
                    <a:pt x="856" y="144"/>
                    <a:pt x="856" y="140"/>
                    <a:pt x="859" y="140"/>
                  </a:cubicBezTo>
                  <a:cubicBezTo>
                    <a:pt x="860" y="140"/>
                    <a:pt x="862" y="141"/>
                    <a:pt x="864" y="144"/>
                  </a:cubicBezTo>
                  <a:cubicBezTo>
                    <a:pt x="864" y="145"/>
                    <a:pt x="865" y="145"/>
                    <a:pt x="866" y="145"/>
                  </a:cubicBezTo>
                  <a:cubicBezTo>
                    <a:pt x="873" y="145"/>
                    <a:pt x="895" y="125"/>
                    <a:pt x="895" y="119"/>
                  </a:cubicBezTo>
                  <a:cubicBezTo>
                    <a:pt x="895" y="114"/>
                    <a:pt x="883" y="109"/>
                    <a:pt x="883" y="106"/>
                  </a:cubicBezTo>
                  <a:cubicBezTo>
                    <a:pt x="883" y="102"/>
                    <a:pt x="875" y="94"/>
                    <a:pt x="892" y="86"/>
                  </a:cubicBezTo>
                  <a:cubicBezTo>
                    <a:pt x="894" y="81"/>
                    <a:pt x="892" y="82"/>
                    <a:pt x="892" y="73"/>
                  </a:cubicBezTo>
                  <a:cubicBezTo>
                    <a:pt x="875" y="73"/>
                    <a:pt x="879" y="59"/>
                    <a:pt x="858" y="59"/>
                  </a:cubicBezTo>
                  <a:cubicBezTo>
                    <a:pt x="853" y="59"/>
                    <a:pt x="849" y="56"/>
                    <a:pt x="845" y="56"/>
                  </a:cubicBezTo>
                  <a:cubicBezTo>
                    <a:pt x="838" y="56"/>
                    <a:pt x="831" y="60"/>
                    <a:pt x="831" y="66"/>
                  </a:cubicBezTo>
                  <a:cubicBezTo>
                    <a:pt x="831" y="73"/>
                    <a:pt x="839" y="76"/>
                    <a:pt x="839" y="81"/>
                  </a:cubicBezTo>
                  <a:cubicBezTo>
                    <a:pt x="839" y="86"/>
                    <a:pt x="827" y="86"/>
                    <a:pt x="824" y="91"/>
                  </a:cubicBezTo>
                  <a:cubicBezTo>
                    <a:pt x="820" y="100"/>
                    <a:pt x="822" y="107"/>
                    <a:pt x="814" y="117"/>
                  </a:cubicBezTo>
                  <a:cubicBezTo>
                    <a:pt x="811" y="120"/>
                    <a:pt x="808" y="122"/>
                    <a:pt x="805" y="122"/>
                  </a:cubicBezTo>
                  <a:cubicBezTo>
                    <a:pt x="796" y="122"/>
                    <a:pt x="786" y="106"/>
                    <a:pt x="786" y="102"/>
                  </a:cubicBezTo>
                  <a:cubicBezTo>
                    <a:pt x="786" y="95"/>
                    <a:pt x="795" y="96"/>
                    <a:pt x="795" y="89"/>
                  </a:cubicBezTo>
                  <a:cubicBezTo>
                    <a:pt x="795" y="85"/>
                    <a:pt x="780" y="70"/>
                    <a:pt x="776" y="70"/>
                  </a:cubicBezTo>
                  <a:cubicBezTo>
                    <a:pt x="761" y="70"/>
                    <a:pt x="771" y="93"/>
                    <a:pt x="755" y="93"/>
                  </a:cubicBezTo>
                  <a:cubicBezTo>
                    <a:pt x="755" y="84"/>
                    <a:pt x="754" y="77"/>
                    <a:pt x="743" y="72"/>
                  </a:cubicBezTo>
                  <a:cubicBezTo>
                    <a:pt x="744" y="70"/>
                    <a:pt x="745" y="68"/>
                    <a:pt x="748" y="66"/>
                  </a:cubicBezTo>
                  <a:cubicBezTo>
                    <a:pt x="739" y="61"/>
                    <a:pt x="728" y="66"/>
                    <a:pt x="722" y="58"/>
                  </a:cubicBezTo>
                  <a:cubicBezTo>
                    <a:pt x="725" y="56"/>
                    <a:pt x="735" y="52"/>
                    <a:pt x="735" y="45"/>
                  </a:cubicBezTo>
                  <a:cubicBezTo>
                    <a:pt x="735" y="35"/>
                    <a:pt x="719" y="36"/>
                    <a:pt x="719" y="28"/>
                  </a:cubicBezTo>
                  <a:cubicBezTo>
                    <a:pt x="718" y="11"/>
                    <a:pt x="707" y="1"/>
                    <a:pt x="686" y="0"/>
                  </a:cubicBezTo>
                  <a:cubicBezTo>
                    <a:pt x="686" y="0"/>
                    <a:pt x="686" y="0"/>
                    <a:pt x="68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4"/>
            <p:cNvSpPr>
              <a:spLocks noEditPoints="1"/>
            </p:cNvSpPr>
            <p:nvPr/>
          </p:nvSpPr>
          <p:spPr bwMode="auto">
            <a:xfrm>
              <a:off x="-2508" y="-27"/>
              <a:ext cx="1326" cy="958"/>
            </a:xfrm>
            <a:custGeom>
              <a:avLst/>
              <a:gdLst>
                <a:gd name="T0" fmla="*/ 400 w 561"/>
                <a:gd name="T1" fmla="*/ 44 h 405"/>
                <a:gd name="T2" fmla="*/ 400 w 561"/>
                <a:gd name="T3" fmla="*/ 44 h 405"/>
                <a:gd name="T4" fmla="*/ 400 w 561"/>
                <a:gd name="T5" fmla="*/ 42 h 405"/>
                <a:gd name="T6" fmla="*/ 139 w 561"/>
                <a:gd name="T7" fmla="*/ 15 h 405"/>
                <a:gd name="T8" fmla="*/ 129 w 561"/>
                <a:gd name="T9" fmla="*/ 16 h 405"/>
                <a:gd name="T10" fmla="*/ 120 w 561"/>
                <a:gd name="T11" fmla="*/ 16 h 405"/>
                <a:gd name="T12" fmla="*/ 23 w 561"/>
                <a:gd name="T13" fmla="*/ 66 h 405"/>
                <a:gd name="T14" fmla="*/ 43 w 561"/>
                <a:gd name="T15" fmla="*/ 93 h 405"/>
                <a:gd name="T16" fmla="*/ 91 w 561"/>
                <a:gd name="T17" fmla="*/ 139 h 405"/>
                <a:gd name="T18" fmla="*/ 76 w 561"/>
                <a:gd name="T19" fmla="*/ 139 h 405"/>
                <a:gd name="T20" fmla="*/ 57 w 561"/>
                <a:gd name="T21" fmla="*/ 127 h 405"/>
                <a:gd name="T22" fmla="*/ 0 w 561"/>
                <a:gd name="T23" fmla="*/ 150 h 405"/>
                <a:gd name="T24" fmla="*/ 14 w 561"/>
                <a:gd name="T25" fmla="*/ 164 h 405"/>
                <a:gd name="T26" fmla="*/ 49 w 561"/>
                <a:gd name="T27" fmla="*/ 179 h 405"/>
                <a:gd name="T28" fmla="*/ 71 w 561"/>
                <a:gd name="T29" fmla="*/ 182 h 405"/>
                <a:gd name="T30" fmla="*/ 98 w 561"/>
                <a:gd name="T31" fmla="*/ 173 h 405"/>
                <a:gd name="T32" fmla="*/ 101 w 561"/>
                <a:gd name="T33" fmla="*/ 181 h 405"/>
                <a:gd name="T34" fmla="*/ 94 w 561"/>
                <a:gd name="T35" fmla="*/ 182 h 405"/>
                <a:gd name="T36" fmla="*/ 62 w 561"/>
                <a:gd name="T37" fmla="*/ 216 h 405"/>
                <a:gd name="T38" fmla="*/ 43 w 561"/>
                <a:gd name="T39" fmla="*/ 267 h 405"/>
                <a:gd name="T40" fmla="*/ 71 w 561"/>
                <a:gd name="T41" fmla="*/ 293 h 405"/>
                <a:gd name="T42" fmla="*/ 86 w 561"/>
                <a:gd name="T43" fmla="*/ 292 h 405"/>
                <a:gd name="T44" fmla="*/ 91 w 561"/>
                <a:gd name="T45" fmla="*/ 316 h 405"/>
                <a:gd name="T46" fmla="*/ 105 w 561"/>
                <a:gd name="T47" fmla="*/ 312 h 405"/>
                <a:gd name="T48" fmla="*/ 131 w 561"/>
                <a:gd name="T49" fmla="*/ 319 h 405"/>
                <a:gd name="T50" fmla="*/ 149 w 561"/>
                <a:gd name="T51" fmla="*/ 313 h 405"/>
                <a:gd name="T52" fmla="*/ 176 w 561"/>
                <a:gd name="T53" fmla="*/ 306 h 405"/>
                <a:gd name="T54" fmla="*/ 109 w 561"/>
                <a:gd name="T55" fmla="*/ 367 h 405"/>
                <a:gd name="T56" fmla="*/ 67 w 561"/>
                <a:gd name="T57" fmla="*/ 393 h 405"/>
                <a:gd name="T58" fmla="*/ 50 w 561"/>
                <a:gd name="T59" fmla="*/ 405 h 405"/>
                <a:gd name="T60" fmla="*/ 136 w 561"/>
                <a:gd name="T61" fmla="*/ 369 h 405"/>
                <a:gd name="T62" fmla="*/ 183 w 561"/>
                <a:gd name="T63" fmla="*/ 332 h 405"/>
                <a:gd name="T64" fmla="*/ 207 w 561"/>
                <a:gd name="T65" fmla="*/ 303 h 405"/>
                <a:gd name="T66" fmla="*/ 261 w 561"/>
                <a:gd name="T67" fmla="*/ 256 h 405"/>
                <a:gd name="T68" fmla="*/ 237 w 561"/>
                <a:gd name="T69" fmla="*/ 287 h 405"/>
                <a:gd name="T70" fmla="*/ 233 w 561"/>
                <a:gd name="T71" fmla="*/ 298 h 405"/>
                <a:gd name="T72" fmla="*/ 292 w 561"/>
                <a:gd name="T73" fmla="*/ 272 h 405"/>
                <a:gd name="T74" fmla="*/ 308 w 561"/>
                <a:gd name="T75" fmla="*/ 256 h 405"/>
                <a:gd name="T76" fmla="*/ 387 w 561"/>
                <a:gd name="T77" fmla="*/ 283 h 405"/>
                <a:gd name="T78" fmla="*/ 459 w 561"/>
                <a:gd name="T79" fmla="*/ 321 h 405"/>
                <a:gd name="T80" fmla="*/ 483 w 561"/>
                <a:gd name="T81" fmla="*/ 320 h 405"/>
                <a:gd name="T82" fmla="*/ 492 w 561"/>
                <a:gd name="T83" fmla="*/ 323 h 405"/>
                <a:gd name="T84" fmla="*/ 495 w 561"/>
                <a:gd name="T85" fmla="*/ 342 h 405"/>
                <a:gd name="T86" fmla="*/ 509 w 561"/>
                <a:gd name="T87" fmla="*/ 342 h 405"/>
                <a:gd name="T88" fmla="*/ 511 w 561"/>
                <a:gd name="T89" fmla="*/ 359 h 405"/>
                <a:gd name="T90" fmla="*/ 526 w 561"/>
                <a:gd name="T91" fmla="*/ 375 h 405"/>
                <a:gd name="T92" fmla="*/ 554 w 561"/>
                <a:gd name="T93" fmla="*/ 390 h 405"/>
                <a:gd name="T94" fmla="*/ 561 w 561"/>
                <a:gd name="T95" fmla="*/ 380 h 405"/>
                <a:gd name="T96" fmla="*/ 535 w 561"/>
                <a:gd name="T97" fmla="*/ 356 h 405"/>
                <a:gd name="T98" fmla="*/ 518 w 561"/>
                <a:gd name="T99" fmla="*/ 328 h 405"/>
                <a:gd name="T100" fmla="*/ 470 w 561"/>
                <a:gd name="T101" fmla="*/ 288 h 405"/>
                <a:gd name="T102" fmla="*/ 429 w 561"/>
                <a:gd name="T103" fmla="*/ 280 h 405"/>
                <a:gd name="T104" fmla="*/ 413 w 561"/>
                <a:gd name="T105" fmla="*/ 275 h 405"/>
                <a:gd name="T106" fmla="*/ 400 w 561"/>
                <a:gd name="T107" fmla="*/ 272 h 405"/>
                <a:gd name="T108" fmla="*/ 400 w 561"/>
                <a:gd name="T109" fmla="*/ 44 h 405"/>
                <a:gd name="T110" fmla="*/ 342 w 561"/>
                <a:gd name="T111" fmla="*/ 37 h 405"/>
                <a:gd name="T112" fmla="*/ 241 w 561"/>
                <a:gd name="T113" fmla="*/ 24 h 405"/>
                <a:gd name="T114" fmla="*/ 199 w 561"/>
                <a:gd name="T115" fmla="*/ 13 h 405"/>
                <a:gd name="T116" fmla="*/ 176 w 561"/>
                <a:gd name="T117" fmla="*/ 15 h 405"/>
                <a:gd name="T118" fmla="*/ 179 w 561"/>
                <a:gd name="T119" fmla="*/ 8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05">
                  <a:moveTo>
                    <a:pt x="400" y="42"/>
                  </a:move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2"/>
                    <a:pt x="400" y="42"/>
                    <a:pt x="400" y="42"/>
                  </a:cubicBezTo>
                  <a:moveTo>
                    <a:pt x="162" y="0"/>
                  </a:moveTo>
                  <a:cubicBezTo>
                    <a:pt x="153" y="0"/>
                    <a:pt x="148" y="12"/>
                    <a:pt x="139" y="15"/>
                  </a:cubicBezTo>
                  <a:cubicBezTo>
                    <a:pt x="137" y="16"/>
                    <a:pt x="135" y="16"/>
                    <a:pt x="134" y="16"/>
                  </a:cubicBezTo>
                  <a:cubicBezTo>
                    <a:pt x="132" y="16"/>
                    <a:pt x="131" y="16"/>
                    <a:pt x="129" y="16"/>
                  </a:cubicBezTo>
                  <a:cubicBezTo>
                    <a:pt x="128" y="16"/>
                    <a:pt x="126" y="15"/>
                    <a:pt x="125" y="15"/>
                  </a:cubicBezTo>
                  <a:cubicBezTo>
                    <a:pt x="123" y="15"/>
                    <a:pt x="122" y="16"/>
                    <a:pt x="120" y="16"/>
                  </a:cubicBezTo>
                  <a:cubicBezTo>
                    <a:pt x="92" y="25"/>
                    <a:pt x="68" y="45"/>
                    <a:pt x="52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3" y="68"/>
                    <a:pt x="15" y="81"/>
                    <a:pt x="15" y="81"/>
                  </a:cubicBezTo>
                  <a:cubicBezTo>
                    <a:pt x="15" y="85"/>
                    <a:pt x="37" y="89"/>
                    <a:pt x="43" y="93"/>
                  </a:cubicBezTo>
                  <a:cubicBezTo>
                    <a:pt x="49" y="96"/>
                    <a:pt x="55" y="112"/>
                    <a:pt x="59" y="114"/>
                  </a:cubicBezTo>
                  <a:cubicBezTo>
                    <a:pt x="75" y="121"/>
                    <a:pt x="86" y="122"/>
                    <a:pt x="91" y="139"/>
                  </a:cubicBezTo>
                  <a:cubicBezTo>
                    <a:pt x="89" y="140"/>
                    <a:pt x="87" y="140"/>
                    <a:pt x="86" y="140"/>
                  </a:cubicBezTo>
                  <a:cubicBezTo>
                    <a:pt x="83" y="140"/>
                    <a:pt x="81" y="139"/>
                    <a:pt x="76" y="139"/>
                  </a:cubicBezTo>
                  <a:cubicBezTo>
                    <a:pt x="72" y="139"/>
                    <a:pt x="69" y="140"/>
                    <a:pt x="65" y="140"/>
                  </a:cubicBezTo>
                  <a:cubicBezTo>
                    <a:pt x="60" y="140"/>
                    <a:pt x="57" y="138"/>
                    <a:pt x="57" y="127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34" y="135"/>
                    <a:pt x="13" y="142"/>
                    <a:pt x="0" y="150"/>
                  </a:cubicBezTo>
                  <a:cubicBezTo>
                    <a:pt x="2" y="155"/>
                    <a:pt x="7" y="159"/>
                    <a:pt x="15" y="159"/>
                  </a:cubicBezTo>
                  <a:cubicBezTo>
                    <a:pt x="15" y="160"/>
                    <a:pt x="14" y="162"/>
                    <a:pt x="14" y="164"/>
                  </a:cubicBezTo>
                  <a:cubicBezTo>
                    <a:pt x="14" y="169"/>
                    <a:pt x="20" y="171"/>
                    <a:pt x="21" y="179"/>
                  </a:cubicBezTo>
                  <a:cubicBezTo>
                    <a:pt x="25" y="179"/>
                    <a:pt x="38" y="179"/>
                    <a:pt x="49" y="179"/>
                  </a:cubicBezTo>
                  <a:cubicBezTo>
                    <a:pt x="50" y="179"/>
                    <a:pt x="51" y="178"/>
                    <a:pt x="52" y="178"/>
                  </a:cubicBezTo>
                  <a:cubicBezTo>
                    <a:pt x="58" y="178"/>
                    <a:pt x="62" y="182"/>
                    <a:pt x="71" y="182"/>
                  </a:cubicBezTo>
                  <a:cubicBezTo>
                    <a:pt x="82" y="182"/>
                    <a:pt x="85" y="173"/>
                    <a:pt x="94" y="173"/>
                  </a:cubicBezTo>
                  <a:cubicBezTo>
                    <a:pt x="96" y="173"/>
                    <a:pt x="96" y="173"/>
                    <a:pt x="98" y="173"/>
                  </a:cubicBezTo>
                  <a:cubicBezTo>
                    <a:pt x="99" y="173"/>
                    <a:pt x="100" y="173"/>
                    <a:pt x="101" y="173"/>
                  </a:cubicBezTo>
                  <a:cubicBezTo>
                    <a:pt x="101" y="181"/>
                    <a:pt x="101" y="181"/>
                    <a:pt x="101" y="181"/>
                  </a:cubicBezTo>
                  <a:cubicBezTo>
                    <a:pt x="100" y="180"/>
                    <a:pt x="99" y="180"/>
                    <a:pt x="98" y="180"/>
                  </a:cubicBezTo>
                  <a:cubicBezTo>
                    <a:pt x="97" y="180"/>
                    <a:pt x="96" y="180"/>
                    <a:pt x="94" y="182"/>
                  </a:cubicBezTo>
                  <a:cubicBezTo>
                    <a:pt x="94" y="183"/>
                    <a:pt x="103" y="191"/>
                    <a:pt x="103" y="195"/>
                  </a:cubicBezTo>
                  <a:cubicBezTo>
                    <a:pt x="103" y="201"/>
                    <a:pt x="67" y="216"/>
                    <a:pt x="62" y="216"/>
                  </a:cubicBezTo>
                  <a:cubicBezTo>
                    <a:pt x="51" y="216"/>
                    <a:pt x="22" y="229"/>
                    <a:pt x="22" y="245"/>
                  </a:cubicBezTo>
                  <a:cubicBezTo>
                    <a:pt x="22" y="253"/>
                    <a:pt x="39" y="256"/>
                    <a:pt x="43" y="267"/>
                  </a:cubicBezTo>
                  <a:cubicBezTo>
                    <a:pt x="41" y="267"/>
                    <a:pt x="38" y="269"/>
                    <a:pt x="36" y="269"/>
                  </a:cubicBezTo>
                  <a:cubicBezTo>
                    <a:pt x="39" y="274"/>
                    <a:pt x="64" y="293"/>
                    <a:pt x="71" y="293"/>
                  </a:cubicBezTo>
                  <a:cubicBezTo>
                    <a:pt x="73" y="293"/>
                    <a:pt x="77" y="284"/>
                    <a:pt x="81" y="284"/>
                  </a:cubicBezTo>
                  <a:cubicBezTo>
                    <a:pt x="86" y="284"/>
                    <a:pt x="86" y="291"/>
                    <a:pt x="86" y="292"/>
                  </a:cubicBezTo>
                  <a:cubicBezTo>
                    <a:pt x="86" y="296"/>
                    <a:pt x="86" y="296"/>
                    <a:pt x="86" y="303"/>
                  </a:cubicBezTo>
                  <a:cubicBezTo>
                    <a:pt x="86" y="307"/>
                    <a:pt x="88" y="316"/>
                    <a:pt x="91" y="316"/>
                  </a:cubicBezTo>
                  <a:cubicBezTo>
                    <a:pt x="93" y="316"/>
                    <a:pt x="96" y="312"/>
                    <a:pt x="99" y="312"/>
                  </a:cubicBezTo>
                  <a:cubicBezTo>
                    <a:pt x="101" y="312"/>
                    <a:pt x="100" y="312"/>
                    <a:pt x="105" y="312"/>
                  </a:cubicBezTo>
                  <a:cubicBezTo>
                    <a:pt x="105" y="310"/>
                    <a:pt x="105" y="307"/>
                    <a:pt x="106" y="304"/>
                  </a:cubicBezTo>
                  <a:cubicBezTo>
                    <a:pt x="115" y="311"/>
                    <a:pt x="118" y="314"/>
                    <a:pt x="131" y="319"/>
                  </a:cubicBezTo>
                  <a:cubicBezTo>
                    <a:pt x="132" y="315"/>
                    <a:pt x="133" y="313"/>
                    <a:pt x="135" y="309"/>
                  </a:cubicBezTo>
                  <a:cubicBezTo>
                    <a:pt x="140" y="311"/>
                    <a:pt x="143" y="313"/>
                    <a:pt x="149" y="313"/>
                  </a:cubicBezTo>
                  <a:cubicBezTo>
                    <a:pt x="157" y="313"/>
                    <a:pt x="161" y="310"/>
                    <a:pt x="169" y="306"/>
                  </a:cubicBezTo>
                  <a:cubicBezTo>
                    <a:pt x="176" y="306"/>
                    <a:pt x="176" y="306"/>
                    <a:pt x="176" y="306"/>
                  </a:cubicBezTo>
                  <a:cubicBezTo>
                    <a:pt x="164" y="314"/>
                    <a:pt x="164" y="330"/>
                    <a:pt x="152" y="338"/>
                  </a:cubicBezTo>
                  <a:cubicBezTo>
                    <a:pt x="139" y="347"/>
                    <a:pt x="118" y="356"/>
                    <a:pt x="109" y="367"/>
                  </a:cubicBezTo>
                  <a:cubicBezTo>
                    <a:pt x="103" y="375"/>
                    <a:pt x="93" y="370"/>
                    <a:pt x="84" y="375"/>
                  </a:cubicBezTo>
                  <a:cubicBezTo>
                    <a:pt x="78" y="378"/>
                    <a:pt x="74" y="389"/>
                    <a:pt x="67" y="393"/>
                  </a:cubicBezTo>
                  <a:cubicBezTo>
                    <a:pt x="58" y="398"/>
                    <a:pt x="48" y="394"/>
                    <a:pt x="42" y="404"/>
                  </a:cubicBezTo>
                  <a:cubicBezTo>
                    <a:pt x="45" y="404"/>
                    <a:pt x="47" y="405"/>
                    <a:pt x="50" y="405"/>
                  </a:cubicBezTo>
                  <a:cubicBezTo>
                    <a:pt x="67" y="405"/>
                    <a:pt x="77" y="387"/>
                    <a:pt x="94" y="385"/>
                  </a:cubicBezTo>
                  <a:cubicBezTo>
                    <a:pt x="109" y="382"/>
                    <a:pt x="128" y="377"/>
                    <a:pt x="136" y="369"/>
                  </a:cubicBezTo>
                  <a:cubicBezTo>
                    <a:pt x="144" y="360"/>
                    <a:pt x="162" y="355"/>
                    <a:pt x="170" y="345"/>
                  </a:cubicBezTo>
                  <a:cubicBezTo>
                    <a:pt x="174" y="340"/>
                    <a:pt x="176" y="334"/>
                    <a:pt x="183" y="332"/>
                  </a:cubicBezTo>
                  <a:cubicBezTo>
                    <a:pt x="195" y="327"/>
                    <a:pt x="207" y="323"/>
                    <a:pt x="207" y="311"/>
                  </a:cubicBezTo>
                  <a:cubicBezTo>
                    <a:pt x="207" y="308"/>
                    <a:pt x="207" y="305"/>
                    <a:pt x="207" y="303"/>
                  </a:cubicBezTo>
                  <a:cubicBezTo>
                    <a:pt x="207" y="285"/>
                    <a:pt x="242" y="256"/>
                    <a:pt x="255" y="256"/>
                  </a:cubicBezTo>
                  <a:cubicBezTo>
                    <a:pt x="257" y="256"/>
                    <a:pt x="256" y="256"/>
                    <a:pt x="261" y="256"/>
                  </a:cubicBezTo>
                  <a:cubicBezTo>
                    <a:pt x="261" y="258"/>
                    <a:pt x="260" y="260"/>
                    <a:pt x="260" y="262"/>
                  </a:cubicBezTo>
                  <a:cubicBezTo>
                    <a:pt x="245" y="266"/>
                    <a:pt x="237" y="275"/>
                    <a:pt x="237" y="287"/>
                  </a:cubicBezTo>
                  <a:cubicBezTo>
                    <a:pt x="237" y="290"/>
                    <a:pt x="235" y="290"/>
                    <a:pt x="238" y="293"/>
                  </a:cubicBezTo>
                  <a:cubicBezTo>
                    <a:pt x="237" y="294"/>
                    <a:pt x="233" y="294"/>
                    <a:pt x="233" y="298"/>
                  </a:cubicBezTo>
                  <a:cubicBezTo>
                    <a:pt x="233" y="300"/>
                    <a:pt x="237" y="301"/>
                    <a:pt x="239" y="301"/>
                  </a:cubicBezTo>
                  <a:cubicBezTo>
                    <a:pt x="251" y="301"/>
                    <a:pt x="285" y="282"/>
                    <a:pt x="292" y="272"/>
                  </a:cubicBezTo>
                  <a:cubicBezTo>
                    <a:pt x="289" y="270"/>
                    <a:pt x="288" y="268"/>
                    <a:pt x="286" y="264"/>
                  </a:cubicBezTo>
                  <a:cubicBezTo>
                    <a:pt x="291" y="262"/>
                    <a:pt x="302" y="259"/>
                    <a:pt x="308" y="256"/>
                  </a:cubicBezTo>
                  <a:cubicBezTo>
                    <a:pt x="317" y="275"/>
                    <a:pt x="340" y="277"/>
                    <a:pt x="358" y="283"/>
                  </a:cubicBezTo>
                  <a:cubicBezTo>
                    <a:pt x="387" y="283"/>
                    <a:pt x="387" y="283"/>
                    <a:pt x="387" y="283"/>
                  </a:cubicBezTo>
                  <a:cubicBezTo>
                    <a:pt x="402" y="292"/>
                    <a:pt x="420" y="291"/>
                    <a:pt x="434" y="301"/>
                  </a:cubicBezTo>
                  <a:cubicBezTo>
                    <a:pt x="440" y="306"/>
                    <a:pt x="448" y="321"/>
                    <a:pt x="459" y="321"/>
                  </a:cubicBezTo>
                  <a:cubicBezTo>
                    <a:pt x="463" y="321"/>
                    <a:pt x="465" y="316"/>
                    <a:pt x="467" y="312"/>
                  </a:cubicBezTo>
                  <a:cubicBezTo>
                    <a:pt x="471" y="316"/>
                    <a:pt x="475" y="320"/>
                    <a:pt x="483" y="320"/>
                  </a:cubicBezTo>
                  <a:cubicBezTo>
                    <a:pt x="483" y="319"/>
                    <a:pt x="484" y="318"/>
                    <a:pt x="485" y="318"/>
                  </a:cubicBezTo>
                  <a:cubicBezTo>
                    <a:pt x="487" y="318"/>
                    <a:pt x="490" y="321"/>
                    <a:pt x="492" y="323"/>
                  </a:cubicBezTo>
                  <a:cubicBezTo>
                    <a:pt x="491" y="326"/>
                    <a:pt x="487" y="328"/>
                    <a:pt x="487" y="334"/>
                  </a:cubicBezTo>
                  <a:cubicBezTo>
                    <a:pt x="487" y="338"/>
                    <a:pt x="493" y="342"/>
                    <a:pt x="495" y="342"/>
                  </a:cubicBezTo>
                  <a:cubicBezTo>
                    <a:pt x="502" y="342"/>
                    <a:pt x="499" y="336"/>
                    <a:pt x="509" y="335"/>
                  </a:cubicBezTo>
                  <a:cubicBezTo>
                    <a:pt x="509" y="337"/>
                    <a:pt x="509" y="339"/>
                    <a:pt x="509" y="342"/>
                  </a:cubicBezTo>
                  <a:cubicBezTo>
                    <a:pt x="509" y="347"/>
                    <a:pt x="501" y="347"/>
                    <a:pt x="501" y="351"/>
                  </a:cubicBezTo>
                  <a:cubicBezTo>
                    <a:pt x="501" y="355"/>
                    <a:pt x="503" y="359"/>
                    <a:pt x="511" y="359"/>
                  </a:cubicBezTo>
                  <a:cubicBezTo>
                    <a:pt x="520" y="359"/>
                    <a:pt x="526" y="359"/>
                    <a:pt x="526" y="367"/>
                  </a:cubicBezTo>
                  <a:cubicBezTo>
                    <a:pt x="526" y="372"/>
                    <a:pt x="526" y="370"/>
                    <a:pt x="526" y="375"/>
                  </a:cubicBezTo>
                  <a:cubicBezTo>
                    <a:pt x="526" y="381"/>
                    <a:pt x="540" y="391"/>
                    <a:pt x="549" y="391"/>
                  </a:cubicBezTo>
                  <a:cubicBezTo>
                    <a:pt x="551" y="391"/>
                    <a:pt x="551" y="390"/>
                    <a:pt x="554" y="390"/>
                  </a:cubicBezTo>
                  <a:cubicBezTo>
                    <a:pt x="554" y="387"/>
                    <a:pt x="561" y="386"/>
                    <a:pt x="561" y="380"/>
                  </a:cubicBezTo>
                  <a:cubicBezTo>
                    <a:pt x="561" y="380"/>
                    <a:pt x="561" y="380"/>
                    <a:pt x="561" y="380"/>
                  </a:cubicBezTo>
                  <a:cubicBezTo>
                    <a:pt x="561" y="369"/>
                    <a:pt x="552" y="366"/>
                    <a:pt x="548" y="361"/>
                  </a:cubicBezTo>
                  <a:cubicBezTo>
                    <a:pt x="544" y="357"/>
                    <a:pt x="538" y="359"/>
                    <a:pt x="535" y="356"/>
                  </a:cubicBezTo>
                  <a:cubicBezTo>
                    <a:pt x="529" y="350"/>
                    <a:pt x="526" y="342"/>
                    <a:pt x="524" y="335"/>
                  </a:cubicBezTo>
                  <a:cubicBezTo>
                    <a:pt x="523" y="331"/>
                    <a:pt x="519" y="330"/>
                    <a:pt x="518" y="328"/>
                  </a:cubicBezTo>
                  <a:cubicBezTo>
                    <a:pt x="504" y="307"/>
                    <a:pt x="496" y="301"/>
                    <a:pt x="480" y="285"/>
                  </a:cubicBezTo>
                  <a:cubicBezTo>
                    <a:pt x="476" y="288"/>
                    <a:pt x="473" y="287"/>
                    <a:pt x="470" y="288"/>
                  </a:cubicBezTo>
                  <a:cubicBezTo>
                    <a:pt x="463" y="290"/>
                    <a:pt x="463" y="301"/>
                    <a:pt x="455" y="301"/>
                  </a:cubicBezTo>
                  <a:cubicBezTo>
                    <a:pt x="445" y="301"/>
                    <a:pt x="434" y="287"/>
                    <a:pt x="429" y="280"/>
                  </a:cubicBezTo>
                  <a:cubicBezTo>
                    <a:pt x="426" y="276"/>
                    <a:pt x="421" y="275"/>
                    <a:pt x="416" y="275"/>
                  </a:cubicBezTo>
                  <a:cubicBezTo>
                    <a:pt x="415" y="275"/>
                    <a:pt x="414" y="275"/>
                    <a:pt x="413" y="275"/>
                  </a:cubicBezTo>
                  <a:cubicBezTo>
                    <a:pt x="412" y="275"/>
                    <a:pt x="411" y="275"/>
                    <a:pt x="410" y="275"/>
                  </a:cubicBezTo>
                  <a:cubicBezTo>
                    <a:pt x="406" y="275"/>
                    <a:pt x="402" y="275"/>
                    <a:pt x="400" y="272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400" y="44"/>
                    <a:pt x="400" y="44"/>
                    <a:pt x="400" y="44"/>
                  </a:cubicBezTo>
                  <a:cubicBezTo>
                    <a:pt x="387" y="40"/>
                    <a:pt x="382" y="34"/>
                    <a:pt x="367" y="34"/>
                  </a:cubicBezTo>
                  <a:cubicBezTo>
                    <a:pt x="357" y="34"/>
                    <a:pt x="351" y="37"/>
                    <a:pt x="342" y="37"/>
                  </a:cubicBezTo>
                  <a:cubicBezTo>
                    <a:pt x="325" y="37"/>
                    <a:pt x="293" y="35"/>
                    <a:pt x="282" y="24"/>
                  </a:cubicBezTo>
                  <a:cubicBezTo>
                    <a:pt x="241" y="24"/>
                    <a:pt x="241" y="24"/>
                    <a:pt x="241" y="24"/>
                  </a:cubicBezTo>
                  <a:cubicBezTo>
                    <a:pt x="234" y="20"/>
                    <a:pt x="232" y="18"/>
                    <a:pt x="226" y="13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94" y="12"/>
                    <a:pt x="193" y="10"/>
                    <a:pt x="187" y="8"/>
                  </a:cubicBezTo>
                  <a:cubicBezTo>
                    <a:pt x="185" y="12"/>
                    <a:pt x="180" y="15"/>
                    <a:pt x="176" y="15"/>
                  </a:cubicBezTo>
                  <a:cubicBezTo>
                    <a:pt x="175" y="15"/>
                    <a:pt x="174" y="15"/>
                    <a:pt x="174" y="15"/>
                  </a:cubicBezTo>
                  <a:cubicBezTo>
                    <a:pt x="175" y="12"/>
                    <a:pt x="176" y="11"/>
                    <a:pt x="179" y="8"/>
                  </a:cubicBezTo>
                  <a:cubicBezTo>
                    <a:pt x="172" y="6"/>
                    <a:pt x="169" y="0"/>
                    <a:pt x="16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5"/>
            <p:cNvSpPr>
              <a:spLocks/>
            </p:cNvSpPr>
            <p:nvPr/>
          </p:nvSpPr>
          <p:spPr bwMode="auto">
            <a:xfrm>
              <a:off x="-1314" y="830"/>
              <a:ext cx="64" cy="80"/>
            </a:xfrm>
            <a:custGeom>
              <a:avLst/>
              <a:gdLst>
                <a:gd name="T0" fmla="*/ 6 w 27"/>
                <a:gd name="T1" fmla="*/ 0 h 34"/>
                <a:gd name="T2" fmla="*/ 0 w 27"/>
                <a:gd name="T3" fmla="*/ 12 h 34"/>
                <a:gd name="T4" fmla="*/ 5 w 27"/>
                <a:gd name="T5" fmla="*/ 10 h 34"/>
                <a:gd name="T6" fmla="*/ 12 w 27"/>
                <a:gd name="T7" fmla="*/ 12 h 34"/>
                <a:gd name="T8" fmla="*/ 12 w 27"/>
                <a:gd name="T9" fmla="*/ 23 h 34"/>
                <a:gd name="T10" fmla="*/ 23 w 27"/>
                <a:gd name="T11" fmla="*/ 34 h 34"/>
                <a:gd name="T12" fmla="*/ 27 w 27"/>
                <a:gd name="T13" fmla="*/ 29 h 34"/>
                <a:gd name="T14" fmla="*/ 14 w 27"/>
                <a:gd name="T15" fmla="*/ 2 h 34"/>
                <a:gd name="T16" fmla="*/ 6 w 2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4">
                  <a:moveTo>
                    <a:pt x="6" y="0"/>
                  </a:moveTo>
                  <a:cubicBezTo>
                    <a:pt x="2" y="0"/>
                    <a:pt x="0" y="3"/>
                    <a:pt x="0" y="12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6" y="10"/>
                    <a:pt x="7" y="11"/>
                    <a:pt x="12" y="12"/>
                  </a:cubicBezTo>
                  <a:cubicBezTo>
                    <a:pt x="10" y="15"/>
                    <a:pt x="12" y="19"/>
                    <a:pt x="12" y="23"/>
                  </a:cubicBezTo>
                  <a:cubicBezTo>
                    <a:pt x="12" y="23"/>
                    <a:pt x="18" y="34"/>
                    <a:pt x="23" y="34"/>
                  </a:cubicBezTo>
                  <a:cubicBezTo>
                    <a:pt x="25" y="34"/>
                    <a:pt x="27" y="33"/>
                    <a:pt x="27" y="29"/>
                  </a:cubicBezTo>
                  <a:cubicBezTo>
                    <a:pt x="27" y="17"/>
                    <a:pt x="13" y="16"/>
                    <a:pt x="14" y="2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/>
            <p:cNvSpPr>
              <a:spLocks/>
            </p:cNvSpPr>
            <p:nvPr/>
          </p:nvSpPr>
          <p:spPr bwMode="auto">
            <a:xfrm>
              <a:off x="-1406" y="733"/>
              <a:ext cx="66" cy="101"/>
            </a:xfrm>
            <a:custGeom>
              <a:avLst/>
              <a:gdLst>
                <a:gd name="T0" fmla="*/ 18 w 28"/>
                <a:gd name="T1" fmla="*/ 0 h 43"/>
                <a:gd name="T2" fmla="*/ 14 w 28"/>
                <a:gd name="T3" fmla="*/ 2 h 43"/>
                <a:gd name="T4" fmla="*/ 6 w 28"/>
                <a:gd name="T5" fmla="*/ 0 h 43"/>
                <a:gd name="T6" fmla="*/ 0 w 28"/>
                <a:gd name="T7" fmla="*/ 6 h 43"/>
                <a:gd name="T8" fmla="*/ 14 w 28"/>
                <a:gd name="T9" fmla="*/ 21 h 43"/>
                <a:gd name="T10" fmla="*/ 22 w 28"/>
                <a:gd name="T11" fmla="*/ 43 h 43"/>
                <a:gd name="T12" fmla="*/ 24 w 28"/>
                <a:gd name="T13" fmla="*/ 22 h 43"/>
                <a:gd name="T14" fmla="*/ 20 w 28"/>
                <a:gd name="T15" fmla="*/ 23 h 43"/>
                <a:gd name="T16" fmla="*/ 18 w 28"/>
                <a:gd name="T17" fmla="*/ 22 h 43"/>
                <a:gd name="T18" fmla="*/ 18 w 28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43">
                  <a:moveTo>
                    <a:pt x="18" y="0"/>
                  </a:moveTo>
                  <a:cubicBezTo>
                    <a:pt x="16" y="2"/>
                    <a:pt x="15" y="2"/>
                    <a:pt x="14" y="2"/>
                  </a:cubicBezTo>
                  <a:cubicBezTo>
                    <a:pt x="12" y="2"/>
                    <a:pt x="12" y="0"/>
                    <a:pt x="6" y="0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3"/>
                    <a:pt x="6" y="20"/>
                    <a:pt x="14" y="21"/>
                  </a:cubicBezTo>
                  <a:cubicBezTo>
                    <a:pt x="14" y="30"/>
                    <a:pt x="16" y="36"/>
                    <a:pt x="22" y="43"/>
                  </a:cubicBezTo>
                  <a:cubicBezTo>
                    <a:pt x="28" y="37"/>
                    <a:pt x="22" y="30"/>
                    <a:pt x="24" y="22"/>
                  </a:cubicBezTo>
                  <a:cubicBezTo>
                    <a:pt x="23" y="23"/>
                    <a:pt x="21" y="23"/>
                    <a:pt x="20" y="23"/>
                  </a:cubicBezTo>
                  <a:cubicBezTo>
                    <a:pt x="19" y="23"/>
                    <a:pt x="18" y="23"/>
                    <a:pt x="18" y="22"/>
                  </a:cubicBezTo>
                  <a:cubicBezTo>
                    <a:pt x="16" y="14"/>
                    <a:pt x="18" y="14"/>
                    <a:pt x="1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/>
            <p:cNvSpPr>
              <a:spLocks/>
            </p:cNvSpPr>
            <p:nvPr/>
          </p:nvSpPr>
          <p:spPr bwMode="auto">
            <a:xfrm>
              <a:off x="-801" y="-204"/>
              <a:ext cx="655" cy="343"/>
            </a:xfrm>
            <a:custGeom>
              <a:avLst/>
              <a:gdLst>
                <a:gd name="T0" fmla="*/ 202 w 277"/>
                <a:gd name="T1" fmla="*/ 0 h 145"/>
                <a:gd name="T2" fmla="*/ 186 w 277"/>
                <a:gd name="T3" fmla="*/ 9 h 145"/>
                <a:gd name="T4" fmla="*/ 186 w 277"/>
                <a:gd name="T5" fmla="*/ 15 h 145"/>
                <a:gd name="T6" fmla="*/ 181 w 277"/>
                <a:gd name="T7" fmla="*/ 16 h 145"/>
                <a:gd name="T8" fmla="*/ 171 w 277"/>
                <a:gd name="T9" fmla="*/ 15 h 145"/>
                <a:gd name="T10" fmla="*/ 162 w 277"/>
                <a:gd name="T11" fmla="*/ 21 h 145"/>
                <a:gd name="T12" fmla="*/ 174 w 277"/>
                <a:gd name="T13" fmla="*/ 58 h 145"/>
                <a:gd name="T14" fmla="*/ 167 w 277"/>
                <a:gd name="T15" fmla="*/ 62 h 145"/>
                <a:gd name="T16" fmla="*/ 158 w 277"/>
                <a:gd name="T17" fmla="*/ 43 h 145"/>
                <a:gd name="T18" fmla="*/ 141 w 277"/>
                <a:gd name="T19" fmla="*/ 28 h 145"/>
                <a:gd name="T20" fmla="*/ 129 w 277"/>
                <a:gd name="T21" fmla="*/ 28 h 145"/>
                <a:gd name="T22" fmla="*/ 132 w 277"/>
                <a:gd name="T23" fmla="*/ 37 h 145"/>
                <a:gd name="T24" fmla="*/ 116 w 277"/>
                <a:gd name="T25" fmla="*/ 41 h 145"/>
                <a:gd name="T26" fmla="*/ 92 w 277"/>
                <a:gd name="T27" fmla="*/ 25 h 145"/>
                <a:gd name="T28" fmla="*/ 76 w 277"/>
                <a:gd name="T29" fmla="*/ 35 h 145"/>
                <a:gd name="T30" fmla="*/ 67 w 277"/>
                <a:gd name="T31" fmla="*/ 16 h 145"/>
                <a:gd name="T32" fmla="*/ 0 w 277"/>
                <a:gd name="T33" fmla="*/ 61 h 145"/>
                <a:gd name="T34" fmla="*/ 16 w 277"/>
                <a:gd name="T35" fmla="*/ 72 h 145"/>
                <a:gd name="T36" fmla="*/ 26 w 277"/>
                <a:gd name="T37" fmla="*/ 71 h 145"/>
                <a:gd name="T38" fmla="*/ 34 w 277"/>
                <a:gd name="T39" fmla="*/ 72 h 145"/>
                <a:gd name="T40" fmla="*/ 13 w 277"/>
                <a:gd name="T41" fmla="*/ 83 h 145"/>
                <a:gd name="T42" fmla="*/ 33 w 277"/>
                <a:gd name="T43" fmla="*/ 94 h 145"/>
                <a:gd name="T44" fmla="*/ 54 w 277"/>
                <a:gd name="T45" fmla="*/ 93 h 145"/>
                <a:gd name="T46" fmla="*/ 82 w 277"/>
                <a:gd name="T47" fmla="*/ 93 h 145"/>
                <a:gd name="T48" fmla="*/ 95 w 277"/>
                <a:gd name="T49" fmla="*/ 98 h 145"/>
                <a:gd name="T50" fmla="*/ 77 w 277"/>
                <a:gd name="T51" fmla="*/ 99 h 145"/>
                <a:gd name="T52" fmla="*/ 26 w 277"/>
                <a:gd name="T53" fmla="*/ 111 h 145"/>
                <a:gd name="T54" fmla="*/ 51 w 277"/>
                <a:gd name="T55" fmla="*/ 130 h 145"/>
                <a:gd name="T56" fmla="*/ 64 w 277"/>
                <a:gd name="T57" fmla="*/ 129 h 145"/>
                <a:gd name="T58" fmla="*/ 80 w 277"/>
                <a:gd name="T59" fmla="*/ 132 h 145"/>
                <a:gd name="T60" fmla="*/ 90 w 277"/>
                <a:gd name="T61" fmla="*/ 145 h 145"/>
                <a:gd name="T62" fmla="*/ 137 w 277"/>
                <a:gd name="T63" fmla="*/ 145 h 145"/>
                <a:gd name="T64" fmla="*/ 175 w 277"/>
                <a:gd name="T65" fmla="*/ 135 h 145"/>
                <a:gd name="T66" fmla="*/ 189 w 277"/>
                <a:gd name="T67" fmla="*/ 125 h 145"/>
                <a:gd name="T68" fmla="*/ 232 w 277"/>
                <a:gd name="T69" fmla="*/ 141 h 145"/>
                <a:gd name="T70" fmla="*/ 236 w 277"/>
                <a:gd name="T71" fmla="*/ 141 h 145"/>
                <a:gd name="T72" fmla="*/ 262 w 277"/>
                <a:gd name="T73" fmla="*/ 132 h 145"/>
                <a:gd name="T74" fmla="*/ 257 w 277"/>
                <a:gd name="T75" fmla="*/ 124 h 145"/>
                <a:gd name="T76" fmla="*/ 249 w 277"/>
                <a:gd name="T77" fmla="*/ 120 h 145"/>
                <a:gd name="T78" fmla="*/ 256 w 277"/>
                <a:gd name="T79" fmla="*/ 115 h 145"/>
                <a:gd name="T80" fmla="*/ 265 w 277"/>
                <a:gd name="T81" fmla="*/ 115 h 145"/>
                <a:gd name="T82" fmla="*/ 277 w 277"/>
                <a:gd name="T83" fmla="*/ 111 h 145"/>
                <a:gd name="T84" fmla="*/ 223 w 277"/>
                <a:gd name="T85" fmla="*/ 74 h 145"/>
                <a:gd name="T86" fmla="*/ 208 w 277"/>
                <a:gd name="T87" fmla="*/ 29 h 145"/>
                <a:gd name="T88" fmla="*/ 220 w 277"/>
                <a:gd name="T89" fmla="*/ 12 h 145"/>
                <a:gd name="T90" fmla="*/ 202 w 277"/>
                <a:gd name="T9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77" h="145">
                  <a:moveTo>
                    <a:pt x="202" y="0"/>
                  </a:moveTo>
                  <a:cubicBezTo>
                    <a:pt x="193" y="0"/>
                    <a:pt x="186" y="4"/>
                    <a:pt x="186" y="9"/>
                  </a:cubicBezTo>
                  <a:cubicBezTo>
                    <a:pt x="186" y="11"/>
                    <a:pt x="186" y="13"/>
                    <a:pt x="186" y="15"/>
                  </a:cubicBezTo>
                  <a:cubicBezTo>
                    <a:pt x="183" y="16"/>
                    <a:pt x="182" y="16"/>
                    <a:pt x="181" y="16"/>
                  </a:cubicBezTo>
                  <a:cubicBezTo>
                    <a:pt x="178" y="16"/>
                    <a:pt x="178" y="15"/>
                    <a:pt x="171" y="15"/>
                  </a:cubicBezTo>
                  <a:cubicBezTo>
                    <a:pt x="167" y="15"/>
                    <a:pt x="162" y="17"/>
                    <a:pt x="162" y="21"/>
                  </a:cubicBezTo>
                  <a:cubicBezTo>
                    <a:pt x="162" y="26"/>
                    <a:pt x="170" y="51"/>
                    <a:pt x="174" y="58"/>
                  </a:cubicBezTo>
                  <a:cubicBezTo>
                    <a:pt x="171" y="60"/>
                    <a:pt x="171" y="62"/>
                    <a:pt x="167" y="62"/>
                  </a:cubicBezTo>
                  <a:cubicBezTo>
                    <a:pt x="158" y="62"/>
                    <a:pt x="161" y="49"/>
                    <a:pt x="158" y="43"/>
                  </a:cubicBezTo>
                  <a:cubicBezTo>
                    <a:pt x="156" y="37"/>
                    <a:pt x="148" y="30"/>
                    <a:pt x="141" y="28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30" y="31"/>
                    <a:pt x="131" y="33"/>
                    <a:pt x="132" y="37"/>
                  </a:cubicBezTo>
                  <a:cubicBezTo>
                    <a:pt x="126" y="39"/>
                    <a:pt x="122" y="40"/>
                    <a:pt x="116" y="41"/>
                  </a:cubicBezTo>
                  <a:cubicBezTo>
                    <a:pt x="112" y="31"/>
                    <a:pt x="107" y="25"/>
                    <a:pt x="92" y="25"/>
                  </a:cubicBezTo>
                  <a:cubicBezTo>
                    <a:pt x="84" y="25"/>
                    <a:pt x="80" y="32"/>
                    <a:pt x="76" y="35"/>
                  </a:cubicBezTo>
                  <a:cubicBezTo>
                    <a:pt x="74" y="31"/>
                    <a:pt x="74" y="16"/>
                    <a:pt x="67" y="16"/>
                  </a:cubicBezTo>
                  <a:cubicBezTo>
                    <a:pt x="48" y="16"/>
                    <a:pt x="0" y="35"/>
                    <a:pt x="0" y="61"/>
                  </a:cubicBezTo>
                  <a:cubicBezTo>
                    <a:pt x="0" y="64"/>
                    <a:pt x="10" y="72"/>
                    <a:pt x="16" y="72"/>
                  </a:cubicBezTo>
                  <a:cubicBezTo>
                    <a:pt x="20" y="72"/>
                    <a:pt x="23" y="71"/>
                    <a:pt x="26" y="71"/>
                  </a:cubicBezTo>
                  <a:cubicBezTo>
                    <a:pt x="28" y="71"/>
                    <a:pt x="31" y="71"/>
                    <a:pt x="34" y="72"/>
                  </a:cubicBezTo>
                  <a:cubicBezTo>
                    <a:pt x="28" y="76"/>
                    <a:pt x="13" y="72"/>
                    <a:pt x="13" y="83"/>
                  </a:cubicBezTo>
                  <a:cubicBezTo>
                    <a:pt x="13" y="92"/>
                    <a:pt x="23" y="94"/>
                    <a:pt x="33" y="94"/>
                  </a:cubicBezTo>
                  <a:cubicBezTo>
                    <a:pt x="41" y="94"/>
                    <a:pt x="49" y="93"/>
                    <a:pt x="54" y="93"/>
                  </a:cubicBezTo>
                  <a:cubicBezTo>
                    <a:pt x="59" y="93"/>
                    <a:pt x="72" y="93"/>
                    <a:pt x="82" y="93"/>
                  </a:cubicBezTo>
                  <a:cubicBezTo>
                    <a:pt x="87" y="93"/>
                    <a:pt x="91" y="96"/>
                    <a:pt x="95" y="98"/>
                  </a:cubicBezTo>
                  <a:cubicBezTo>
                    <a:pt x="89" y="98"/>
                    <a:pt x="85" y="99"/>
                    <a:pt x="77" y="99"/>
                  </a:cubicBezTo>
                  <a:cubicBezTo>
                    <a:pt x="55" y="99"/>
                    <a:pt x="39" y="102"/>
                    <a:pt x="26" y="111"/>
                  </a:cubicBezTo>
                  <a:cubicBezTo>
                    <a:pt x="30" y="117"/>
                    <a:pt x="39" y="130"/>
                    <a:pt x="51" y="130"/>
                  </a:cubicBezTo>
                  <a:cubicBezTo>
                    <a:pt x="54" y="130"/>
                    <a:pt x="59" y="129"/>
                    <a:pt x="64" y="129"/>
                  </a:cubicBezTo>
                  <a:cubicBezTo>
                    <a:pt x="70" y="129"/>
                    <a:pt x="77" y="130"/>
                    <a:pt x="80" y="132"/>
                  </a:cubicBezTo>
                  <a:cubicBezTo>
                    <a:pt x="86" y="137"/>
                    <a:pt x="81" y="145"/>
                    <a:pt x="90" y="145"/>
                  </a:cubicBezTo>
                  <a:cubicBezTo>
                    <a:pt x="104" y="145"/>
                    <a:pt x="113" y="145"/>
                    <a:pt x="137" y="145"/>
                  </a:cubicBezTo>
                  <a:cubicBezTo>
                    <a:pt x="148" y="138"/>
                    <a:pt x="161" y="142"/>
                    <a:pt x="175" y="135"/>
                  </a:cubicBezTo>
                  <a:cubicBezTo>
                    <a:pt x="183" y="131"/>
                    <a:pt x="179" y="125"/>
                    <a:pt x="189" y="125"/>
                  </a:cubicBezTo>
                  <a:cubicBezTo>
                    <a:pt x="204" y="125"/>
                    <a:pt x="212" y="141"/>
                    <a:pt x="232" y="141"/>
                  </a:cubicBezTo>
                  <a:cubicBezTo>
                    <a:pt x="233" y="141"/>
                    <a:pt x="235" y="141"/>
                    <a:pt x="236" y="141"/>
                  </a:cubicBezTo>
                  <a:cubicBezTo>
                    <a:pt x="248" y="141"/>
                    <a:pt x="258" y="141"/>
                    <a:pt x="262" y="132"/>
                  </a:cubicBezTo>
                  <a:cubicBezTo>
                    <a:pt x="260" y="130"/>
                    <a:pt x="257" y="129"/>
                    <a:pt x="257" y="124"/>
                  </a:cubicBezTo>
                  <a:cubicBezTo>
                    <a:pt x="255" y="124"/>
                    <a:pt x="249" y="124"/>
                    <a:pt x="249" y="120"/>
                  </a:cubicBezTo>
                  <a:cubicBezTo>
                    <a:pt x="249" y="116"/>
                    <a:pt x="252" y="115"/>
                    <a:pt x="256" y="115"/>
                  </a:cubicBezTo>
                  <a:cubicBezTo>
                    <a:pt x="260" y="115"/>
                    <a:pt x="262" y="115"/>
                    <a:pt x="265" y="115"/>
                  </a:cubicBezTo>
                  <a:cubicBezTo>
                    <a:pt x="268" y="115"/>
                    <a:pt x="271" y="114"/>
                    <a:pt x="277" y="111"/>
                  </a:cubicBezTo>
                  <a:cubicBezTo>
                    <a:pt x="267" y="103"/>
                    <a:pt x="223" y="91"/>
                    <a:pt x="223" y="74"/>
                  </a:cubicBezTo>
                  <a:cubicBezTo>
                    <a:pt x="223" y="60"/>
                    <a:pt x="208" y="48"/>
                    <a:pt x="208" y="29"/>
                  </a:cubicBezTo>
                  <a:cubicBezTo>
                    <a:pt x="208" y="25"/>
                    <a:pt x="220" y="20"/>
                    <a:pt x="220" y="12"/>
                  </a:cubicBezTo>
                  <a:cubicBezTo>
                    <a:pt x="220" y="4"/>
                    <a:pt x="211" y="0"/>
                    <a:pt x="20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/>
            <p:cNvSpPr>
              <a:spLocks/>
            </p:cNvSpPr>
            <p:nvPr/>
          </p:nvSpPr>
          <p:spPr bwMode="auto">
            <a:xfrm>
              <a:off x="-1042" y="-254"/>
              <a:ext cx="366" cy="237"/>
            </a:xfrm>
            <a:custGeom>
              <a:avLst/>
              <a:gdLst>
                <a:gd name="T0" fmla="*/ 67 w 155"/>
                <a:gd name="T1" fmla="*/ 0 h 100"/>
                <a:gd name="T2" fmla="*/ 50 w 155"/>
                <a:gd name="T3" fmla="*/ 4 h 100"/>
                <a:gd name="T4" fmla="*/ 30 w 155"/>
                <a:gd name="T5" fmla="*/ 2 h 100"/>
                <a:gd name="T6" fmla="*/ 18 w 155"/>
                <a:gd name="T7" fmla="*/ 4 h 100"/>
                <a:gd name="T8" fmla="*/ 26 w 155"/>
                <a:gd name="T9" fmla="*/ 22 h 100"/>
                <a:gd name="T10" fmla="*/ 0 w 155"/>
                <a:gd name="T11" fmla="*/ 74 h 100"/>
                <a:gd name="T12" fmla="*/ 25 w 155"/>
                <a:gd name="T13" fmla="*/ 85 h 100"/>
                <a:gd name="T14" fmla="*/ 33 w 155"/>
                <a:gd name="T15" fmla="*/ 95 h 100"/>
                <a:gd name="T16" fmla="*/ 41 w 155"/>
                <a:gd name="T17" fmla="*/ 100 h 100"/>
                <a:gd name="T18" fmla="*/ 82 w 155"/>
                <a:gd name="T19" fmla="*/ 83 h 100"/>
                <a:gd name="T20" fmla="*/ 121 w 155"/>
                <a:gd name="T21" fmla="*/ 43 h 100"/>
                <a:gd name="T22" fmla="*/ 155 w 155"/>
                <a:gd name="T23" fmla="*/ 32 h 100"/>
                <a:gd name="T24" fmla="*/ 118 w 155"/>
                <a:gd name="T25" fmla="*/ 9 h 100"/>
                <a:gd name="T26" fmla="*/ 104 w 155"/>
                <a:gd name="T27" fmla="*/ 13 h 100"/>
                <a:gd name="T28" fmla="*/ 100 w 155"/>
                <a:gd name="T29" fmla="*/ 11 h 100"/>
                <a:gd name="T30" fmla="*/ 71 w 155"/>
                <a:gd name="T31" fmla="*/ 0 h 100"/>
                <a:gd name="T32" fmla="*/ 67 w 155"/>
                <a:gd name="T3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100">
                  <a:moveTo>
                    <a:pt x="67" y="0"/>
                  </a:moveTo>
                  <a:cubicBezTo>
                    <a:pt x="60" y="0"/>
                    <a:pt x="55" y="4"/>
                    <a:pt x="50" y="4"/>
                  </a:cubicBezTo>
                  <a:cubicBezTo>
                    <a:pt x="42" y="4"/>
                    <a:pt x="36" y="2"/>
                    <a:pt x="30" y="2"/>
                  </a:cubicBezTo>
                  <a:cubicBezTo>
                    <a:pt x="26" y="2"/>
                    <a:pt x="23" y="2"/>
                    <a:pt x="18" y="4"/>
                  </a:cubicBezTo>
                  <a:cubicBezTo>
                    <a:pt x="19" y="10"/>
                    <a:pt x="26" y="18"/>
                    <a:pt x="26" y="22"/>
                  </a:cubicBezTo>
                  <a:cubicBezTo>
                    <a:pt x="26" y="41"/>
                    <a:pt x="0" y="56"/>
                    <a:pt x="0" y="74"/>
                  </a:cubicBezTo>
                  <a:cubicBezTo>
                    <a:pt x="0" y="80"/>
                    <a:pt x="21" y="79"/>
                    <a:pt x="25" y="85"/>
                  </a:cubicBezTo>
                  <a:cubicBezTo>
                    <a:pt x="27" y="87"/>
                    <a:pt x="31" y="95"/>
                    <a:pt x="33" y="95"/>
                  </a:cubicBezTo>
                  <a:cubicBezTo>
                    <a:pt x="36" y="95"/>
                    <a:pt x="37" y="100"/>
                    <a:pt x="41" y="100"/>
                  </a:cubicBezTo>
                  <a:cubicBezTo>
                    <a:pt x="45" y="100"/>
                    <a:pt x="82" y="87"/>
                    <a:pt x="82" y="83"/>
                  </a:cubicBezTo>
                  <a:cubicBezTo>
                    <a:pt x="82" y="71"/>
                    <a:pt x="105" y="49"/>
                    <a:pt x="121" y="43"/>
                  </a:cubicBezTo>
                  <a:cubicBezTo>
                    <a:pt x="127" y="42"/>
                    <a:pt x="155" y="38"/>
                    <a:pt x="155" y="32"/>
                  </a:cubicBezTo>
                  <a:cubicBezTo>
                    <a:pt x="155" y="20"/>
                    <a:pt x="129" y="9"/>
                    <a:pt x="118" y="9"/>
                  </a:cubicBezTo>
                  <a:cubicBezTo>
                    <a:pt x="113" y="9"/>
                    <a:pt x="108" y="13"/>
                    <a:pt x="104" y="13"/>
                  </a:cubicBezTo>
                  <a:cubicBezTo>
                    <a:pt x="102" y="13"/>
                    <a:pt x="101" y="12"/>
                    <a:pt x="100" y="11"/>
                  </a:cubicBezTo>
                  <a:cubicBezTo>
                    <a:pt x="88" y="10"/>
                    <a:pt x="83" y="3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/>
            <p:cNvSpPr>
              <a:spLocks noEditPoints="1"/>
            </p:cNvSpPr>
            <p:nvPr/>
          </p:nvSpPr>
          <p:spPr bwMode="auto">
            <a:xfrm>
              <a:off x="-751" y="-429"/>
              <a:ext cx="437" cy="185"/>
            </a:xfrm>
            <a:custGeom>
              <a:avLst/>
              <a:gdLst>
                <a:gd name="T0" fmla="*/ 37 w 185"/>
                <a:gd name="T1" fmla="*/ 43 h 78"/>
                <a:gd name="T2" fmla="*/ 33 w 185"/>
                <a:gd name="T3" fmla="*/ 42 h 78"/>
                <a:gd name="T4" fmla="*/ 37 w 185"/>
                <a:gd name="T5" fmla="*/ 43 h 78"/>
                <a:gd name="T6" fmla="*/ 46 w 185"/>
                <a:gd name="T7" fmla="*/ 31 h 78"/>
                <a:gd name="T8" fmla="*/ 37 w 185"/>
                <a:gd name="T9" fmla="*/ 30 h 78"/>
                <a:gd name="T10" fmla="*/ 46 w 185"/>
                <a:gd name="T11" fmla="*/ 31 h 78"/>
                <a:gd name="T12" fmla="*/ 42 w 185"/>
                <a:gd name="T13" fmla="*/ 21 h 78"/>
                <a:gd name="T14" fmla="*/ 43 w 185"/>
                <a:gd name="T15" fmla="*/ 21 h 78"/>
                <a:gd name="T16" fmla="*/ 42 w 185"/>
                <a:gd name="T17" fmla="*/ 21 h 78"/>
                <a:gd name="T18" fmla="*/ 128 w 185"/>
                <a:gd name="T19" fmla="*/ 0 h 78"/>
                <a:gd name="T20" fmla="*/ 109 w 185"/>
                <a:gd name="T21" fmla="*/ 17 h 78"/>
                <a:gd name="T22" fmla="*/ 122 w 185"/>
                <a:gd name="T23" fmla="*/ 25 h 78"/>
                <a:gd name="T24" fmla="*/ 122 w 185"/>
                <a:gd name="T25" fmla="*/ 32 h 78"/>
                <a:gd name="T26" fmla="*/ 117 w 185"/>
                <a:gd name="T27" fmla="*/ 34 h 78"/>
                <a:gd name="T28" fmla="*/ 128 w 185"/>
                <a:gd name="T29" fmla="*/ 36 h 78"/>
                <a:gd name="T30" fmla="*/ 116 w 185"/>
                <a:gd name="T31" fmla="*/ 43 h 78"/>
                <a:gd name="T32" fmla="*/ 66 w 185"/>
                <a:gd name="T33" fmla="*/ 22 h 78"/>
                <a:gd name="T34" fmla="*/ 54 w 185"/>
                <a:gd name="T35" fmla="*/ 22 h 78"/>
                <a:gd name="T36" fmla="*/ 45 w 185"/>
                <a:gd name="T37" fmla="*/ 15 h 78"/>
                <a:gd name="T38" fmla="*/ 35 w 185"/>
                <a:gd name="T39" fmla="*/ 14 h 78"/>
                <a:gd name="T40" fmla="*/ 27 w 185"/>
                <a:gd name="T41" fmla="*/ 15 h 78"/>
                <a:gd name="T42" fmla="*/ 31 w 185"/>
                <a:gd name="T43" fmla="*/ 20 h 78"/>
                <a:gd name="T44" fmla="*/ 30 w 185"/>
                <a:gd name="T45" fmla="*/ 20 h 78"/>
                <a:gd name="T46" fmla="*/ 19 w 185"/>
                <a:gd name="T47" fmla="*/ 26 h 78"/>
                <a:gd name="T48" fmla="*/ 25 w 185"/>
                <a:gd name="T49" fmla="*/ 28 h 78"/>
                <a:gd name="T50" fmla="*/ 22 w 185"/>
                <a:gd name="T51" fmla="*/ 28 h 78"/>
                <a:gd name="T52" fmla="*/ 17 w 185"/>
                <a:gd name="T53" fmla="*/ 27 h 78"/>
                <a:gd name="T54" fmla="*/ 13 w 185"/>
                <a:gd name="T55" fmla="*/ 28 h 78"/>
                <a:gd name="T56" fmla="*/ 13 w 185"/>
                <a:gd name="T57" fmla="*/ 36 h 78"/>
                <a:gd name="T58" fmla="*/ 18 w 185"/>
                <a:gd name="T59" fmla="*/ 38 h 78"/>
                <a:gd name="T60" fmla="*/ 13 w 185"/>
                <a:gd name="T61" fmla="*/ 37 h 78"/>
                <a:gd name="T62" fmla="*/ 0 w 185"/>
                <a:gd name="T63" fmla="*/ 43 h 78"/>
                <a:gd name="T64" fmla="*/ 0 w 185"/>
                <a:gd name="T65" fmla="*/ 50 h 78"/>
                <a:gd name="T66" fmla="*/ 8 w 185"/>
                <a:gd name="T67" fmla="*/ 58 h 78"/>
                <a:gd name="T68" fmla="*/ 26 w 185"/>
                <a:gd name="T69" fmla="*/ 62 h 78"/>
                <a:gd name="T70" fmla="*/ 49 w 185"/>
                <a:gd name="T71" fmla="*/ 58 h 78"/>
                <a:gd name="T72" fmla="*/ 54 w 185"/>
                <a:gd name="T73" fmla="*/ 51 h 78"/>
                <a:gd name="T74" fmla="*/ 63 w 185"/>
                <a:gd name="T75" fmla="*/ 64 h 78"/>
                <a:gd name="T76" fmla="*/ 57 w 185"/>
                <a:gd name="T77" fmla="*/ 63 h 78"/>
                <a:gd name="T78" fmla="*/ 49 w 185"/>
                <a:gd name="T79" fmla="*/ 70 h 78"/>
                <a:gd name="T80" fmla="*/ 63 w 185"/>
                <a:gd name="T81" fmla="*/ 78 h 78"/>
                <a:gd name="T82" fmla="*/ 98 w 185"/>
                <a:gd name="T83" fmla="*/ 70 h 78"/>
                <a:gd name="T84" fmla="*/ 133 w 185"/>
                <a:gd name="T85" fmla="*/ 61 h 78"/>
                <a:gd name="T86" fmla="*/ 136 w 185"/>
                <a:gd name="T87" fmla="*/ 61 h 78"/>
                <a:gd name="T88" fmla="*/ 150 w 185"/>
                <a:gd name="T89" fmla="*/ 61 h 78"/>
                <a:gd name="T90" fmla="*/ 165 w 185"/>
                <a:gd name="T91" fmla="*/ 62 h 78"/>
                <a:gd name="T92" fmla="*/ 167 w 185"/>
                <a:gd name="T93" fmla="*/ 62 h 78"/>
                <a:gd name="T94" fmla="*/ 185 w 185"/>
                <a:gd name="T95" fmla="*/ 37 h 78"/>
                <a:gd name="T96" fmla="*/ 173 w 185"/>
                <a:gd name="T97" fmla="*/ 24 h 78"/>
                <a:gd name="T98" fmla="*/ 158 w 185"/>
                <a:gd name="T99" fmla="*/ 30 h 78"/>
                <a:gd name="T100" fmla="*/ 138 w 185"/>
                <a:gd name="T101" fmla="*/ 11 h 78"/>
                <a:gd name="T102" fmla="*/ 138 w 185"/>
                <a:gd name="T103" fmla="*/ 4 h 78"/>
                <a:gd name="T104" fmla="*/ 128 w 185"/>
                <a:gd name="T10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5" h="78">
                  <a:moveTo>
                    <a:pt x="37" y="43"/>
                  </a:moveTo>
                  <a:cubicBezTo>
                    <a:pt x="36" y="42"/>
                    <a:pt x="34" y="42"/>
                    <a:pt x="33" y="42"/>
                  </a:cubicBezTo>
                  <a:cubicBezTo>
                    <a:pt x="34" y="42"/>
                    <a:pt x="36" y="42"/>
                    <a:pt x="37" y="43"/>
                  </a:cubicBezTo>
                  <a:moveTo>
                    <a:pt x="46" y="31"/>
                  </a:moveTo>
                  <a:cubicBezTo>
                    <a:pt x="44" y="31"/>
                    <a:pt x="41" y="31"/>
                    <a:pt x="37" y="30"/>
                  </a:cubicBezTo>
                  <a:cubicBezTo>
                    <a:pt x="40" y="30"/>
                    <a:pt x="43" y="31"/>
                    <a:pt x="46" y="31"/>
                  </a:cubicBezTo>
                  <a:moveTo>
                    <a:pt x="42" y="21"/>
                  </a:moveTo>
                  <a:cubicBezTo>
                    <a:pt x="42" y="21"/>
                    <a:pt x="43" y="21"/>
                    <a:pt x="43" y="21"/>
                  </a:cubicBezTo>
                  <a:cubicBezTo>
                    <a:pt x="43" y="21"/>
                    <a:pt x="42" y="21"/>
                    <a:pt x="42" y="21"/>
                  </a:cubicBezTo>
                  <a:moveTo>
                    <a:pt x="128" y="0"/>
                  </a:moveTo>
                  <a:cubicBezTo>
                    <a:pt x="123" y="4"/>
                    <a:pt x="109" y="9"/>
                    <a:pt x="109" y="17"/>
                  </a:cubicBezTo>
                  <a:cubicBezTo>
                    <a:pt x="109" y="22"/>
                    <a:pt x="119" y="25"/>
                    <a:pt x="122" y="25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2"/>
                    <a:pt x="118" y="33"/>
                    <a:pt x="117" y="34"/>
                  </a:cubicBezTo>
                  <a:cubicBezTo>
                    <a:pt x="119" y="35"/>
                    <a:pt x="122" y="36"/>
                    <a:pt x="128" y="36"/>
                  </a:cubicBezTo>
                  <a:cubicBezTo>
                    <a:pt x="126" y="40"/>
                    <a:pt x="123" y="43"/>
                    <a:pt x="116" y="43"/>
                  </a:cubicBezTo>
                  <a:cubicBezTo>
                    <a:pt x="93" y="43"/>
                    <a:pt x="82" y="22"/>
                    <a:pt x="66" y="22"/>
                  </a:cubicBezTo>
                  <a:cubicBezTo>
                    <a:pt x="65" y="22"/>
                    <a:pt x="60" y="22"/>
                    <a:pt x="54" y="22"/>
                  </a:cubicBezTo>
                  <a:cubicBezTo>
                    <a:pt x="53" y="16"/>
                    <a:pt x="47" y="15"/>
                    <a:pt x="45" y="15"/>
                  </a:cubicBezTo>
                  <a:cubicBezTo>
                    <a:pt x="42" y="15"/>
                    <a:pt x="39" y="14"/>
                    <a:pt x="35" y="14"/>
                  </a:cubicBezTo>
                  <a:cubicBezTo>
                    <a:pt x="33" y="14"/>
                    <a:pt x="31" y="14"/>
                    <a:pt x="27" y="15"/>
                  </a:cubicBezTo>
                  <a:cubicBezTo>
                    <a:pt x="27" y="17"/>
                    <a:pt x="29" y="19"/>
                    <a:pt x="31" y="20"/>
                  </a:cubicBezTo>
                  <a:cubicBezTo>
                    <a:pt x="31" y="20"/>
                    <a:pt x="30" y="20"/>
                    <a:pt x="30" y="20"/>
                  </a:cubicBezTo>
                  <a:cubicBezTo>
                    <a:pt x="26" y="20"/>
                    <a:pt x="22" y="22"/>
                    <a:pt x="19" y="26"/>
                  </a:cubicBezTo>
                  <a:cubicBezTo>
                    <a:pt x="21" y="27"/>
                    <a:pt x="23" y="27"/>
                    <a:pt x="25" y="28"/>
                  </a:cubicBezTo>
                  <a:cubicBezTo>
                    <a:pt x="23" y="28"/>
                    <a:pt x="23" y="28"/>
                    <a:pt x="22" y="28"/>
                  </a:cubicBezTo>
                  <a:cubicBezTo>
                    <a:pt x="22" y="28"/>
                    <a:pt x="20" y="27"/>
                    <a:pt x="17" y="27"/>
                  </a:cubicBezTo>
                  <a:cubicBezTo>
                    <a:pt x="16" y="27"/>
                    <a:pt x="15" y="28"/>
                    <a:pt x="13" y="28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5" y="36"/>
                    <a:pt x="17" y="37"/>
                    <a:pt x="18" y="38"/>
                  </a:cubicBezTo>
                  <a:cubicBezTo>
                    <a:pt x="17" y="37"/>
                    <a:pt x="15" y="37"/>
                    <a:pt x="13" y="37"/>
                  </a:cubicBezTo>
                  <a:cubicBezTo>
                    <a:pt x="8" y="37"/>
                    <a:pt x="5" y="41"/>
                    <a:pt x="0" y="43"/>
                  </a:cubicBezTo>
                  <a:cubicBezTo>
                    <a:pt x="2" y="46"/>
                    <a:pt x="0" y="45"/>
                    <a:pt x="0" y="50"/>
                  </a:cubicBezTo>
                  <a:cubicBezTo>
                    <a:pt x="0" y="55"/>
                    <a:pt x="4" y="58"/>
                    <a:pt x="8" y="58"/>
                  </a:cubicBezTo>
                  <a:cubicBezTo>
                    <a:pt x="12" y="58"/>
                    <a:pt x="19" y="62"/>
                    <a:pt x="26" y="62"/>
                  </a:cubicBezTo>
                  <a:cubicBezTo>
                    <a:pt x="33" y="62"/>
                    <a:pt x="40" y="59"/>
                    <a:pt x="49" y="58"/>
                  </a:cubicBezTo>
                  <a:cubicBezTo>
                    <a:pt x="49" y="55"/>
                    <a:pt x="51" y="52"/>
                    <a:pt x="54" y="51"/>
                  </a:cubicBezTo>
                  <a:cubicBezTo>
                    <a:pt x="55" y="57"/>
                    <a:pt x="60" y="59"/>
                    <a:pt x="63" y="64"/>
                  </a:cubicBezTo>
                  <a:cubicBezTo>
                    <a:pt x="61" y="64"/>
                    <a:pt x="59" y="63"/>
                    <a:pt x="57" y="63"/>
                  </a:cubicBezTo>
                  <a:cubicBezTo>
                    <a:pt x="53" y="63"/>
                    <a:pt x="49" y="64"/>
                    <a:pt x="49" y="70"/>
                  </a:cubicBezTo>
                  <a:cubicBezTo>
                    <a:pt x="49" y="73"/>
                    <a:pt x="57" y="78"/>
                    <a:pt x="63" y="78"/>
                  </a:cubicBezTo>
                  <a:cubicBezTo>
                    <a:pt x="77" y="78"/>
                    <a:pt x="87" y="74"/>
                    <a:pt x="98" y="70"/>
                  </a:cubicBezTo>
                  <a:cubicBezTo>
                    <a:pt x="99" y="69"/>
                    <a:pt x="133" y="62"/>
                    <a:pt x="133" y="61"/>
                  </a:cubicBezTo>
                  <a:cubicBezTo>
                    <a:pt x="133" y="61"/>
                    <a:pt x="134" y="61"/>
                    <a:pt x="136" y="61"/>
                  </a:cubicBezTo>
                  <a:cubicBezTo>
                    <a:pt x="139" y="61"/>
                    <a:pt x="145" y="61"/>
                    <a:pt x="150" y="61"/>
                  </a:cubicBezTo>
                  <a:cubicBezTo>
                    <a:pt x="156" y="62"/>
                    <a:pt x="162" y="62"/>
                    <a:pt x="165" y="62"/>
                  </a:cubicBezTo>
                  <a:cubicBezTo>
                    <a:pt x="166" y="62"/>
                    <a:pt x="167" y="62"/>
                    <a:pt x="167" y="62"/>
                  </a:cubicBezTo>
                  <a:cubicBezTo>
                    <a:pt x="172" y="60"/>
                    <a:pt x="185" y="45"/>
                    <a:pt x="185" y="37"/>
                  </a:cubicBezTo>
                  <a:cubicBezTo>
                    <a:pt x="185" y="31"/>
                    <a:pt x="179" y="24"/>
                    <a:pt x="173" y="24"/>
                  </a:cubicBezTo>
                  <a:cubicBezTo>
                    <a:pt x="166" y="24"/>
                    <a:pt x="163" y="30"/>
                    <a:pt x="158" y="30"/>
                  </a:cubicBezTo>
                  <a:cubicBezTo>
                    <a:pt x="148" y="30"/>
                    <a:pt x="138" y="19"/>
                    <a:pt x="138" y="11"/>
                  </a:cubicBezTo>
                  <a:cubicBezTo>
                    <a:pt x="138" y="10"/>
                    <a:pt x="138" y="8"/>
                    <a:pt x="138" y="4"/>
                  </a:cubicBezTo>
                  <a:cubicBezTo>
                    <a:pt x="135" y="4"/>
                    <a:pt x="131" y="2"/>
                    <a:pt x="1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/>
            <p:cNvSpPr>
              <a:spLocks/>
            </p:cNvSpPr>
            <p:nvPr/>
          </p:nvSpPr>
          <p:spPr bwMode="auto">
            <a:xfrm>
              <a:off x="-813" y="-362"/>
              <a:ext cx="57" cy="42"/>
            </a:xfrm>
            <a:custGeom>
              <a:avLst/>
              <a:gdLst>
                <a:gd name="T0" fmla="*/ 23 w 24"/>
                <a:gd name="T1" fmla="*/ 0 h 18"/>
                <a:gd name="T2" fmla="*/ 0 w 24"/>
                <a:gd name="T3" fmla="*/ 12 h 18"/>
                <a:gd name="T4" fmla="*/ 9 w 24"/>
                <a:gd name="T5" fmla="*/ 18 h 18"/>
                <a:gd name="T6" fmla="*/ 24 w 24"/>
                <a:gd name="T7" fmla="*/ 0 h 18"/>
                <a:gd name="T8" fmla="*/ 23 w 2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3" y="0"/>
                  </a:moveTo>
                  <a:cubicBezTo>
                    <a:pt x="17" y="0"/>
                    <a:pt x="0" y="4"/>
                    <a:pt x="0" y="12"/>
                  </a:cubicBezTo>
                  <a:cubicBezTo>
                    <a:pt x="0" y="16"/>
                    <a:pt x="4" y="18"/>
                    <a:pt x="9" y="18"/>
                  </a:cubicBezTo>
                  <a:cubicBezTo>
                    <a:pt x="15" y="18"/>
                    <a:pt x="23" y="7"/>
                    <a:pt x="24" y="0"/>
                  </a:cubicBezTo>
                  <a:cubicBezTo>
                    <a:pt x="24" y="0"/>
                    <a:pt x="24" y="0"/>
                    <a:pt x="2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1"/>
            <p:cNvSpPr>
              <a:spLocks/>
            </p:cNvSpPr>
            <p:nvPr/>
          </p:nvSpPr>
          <p:spPr bwMode="auto">
            <a:xfrm>
              <a:off x="-655" y="-426"/>
              <a:ext cx="43" cy="16"/>
            </a:xfrm>
            <a:custGeom>
              <a:avLst/>
              <a:gdLst>
                <a:gd name="T0" fmla="*/ 18 w 18"/>
                <a:gd name="T1" fmla="*/ 0 h 7"/>
                <a:gd name="T2" fmla="*/ 0 w 18"/>
                <a:gd name="T3" fmla="*/ 0 h 7"/>
                <a:gd name="T4" fmla="*/ 6 w 18"/>
                <a:gd name="T5" fmla="*/ 7 h 7"/>
                <a:gd name="T6" fmla="*/ 18 w 18"/>
                <a:gd name="T7" fmla="*/ 7 h 7"/>
                <a:gd name="T8" fmla="*/ 18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7"/>
                    <a:pt x="6" y="7"/>
                  </a:cubicBezTo>
                  <a:cubicBezTo>
                    <a:pt x="6" y="7"/>
                    <a:pt x="16" y="7"/>
                    <a:pt x="18" y="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2"/>
            <p:cNvSpPr>
              <a:spLocks/>
            </p:cNvSpPr>
            <p:nvPr/>
          </p:nvSpPr>
          <p:spPr bwMode="auto">
            <a:xfrm>
              <a:off x="-938" y="-471"/>
              <a:ext cx="248" cy="128"/>
            </a:xfrm>
            <a:custGeom>
              <a:avLst/>
              <a:gdLst>
                <a:gd name="T0" fmla="*/ 96 w 105"/>
                <a:gd name="T1" fmla="*/ 0 h 54"/>
                <a:gd name="T2" fmla="*/ 74 w 105"/>
                <a:gd name="T3" fmla="*/ 3 h 54"/>
                <a:gd name="T4" fmla="*/ 64 w 105"/>
                <a:gd name="T5" fmla="*/ 2 h 54"/>
                <a:gd name="T6" fmla="*/ 37 w 105"/>
                <a:gd name="T7" fmla="*/ 22 h 54"/>
                <a:gd name="T8" fmla="*/ 11 w 105"/>
                <a:gd name="T9" fmla="*/ 33 h 54"/>
                <a:gd name="T10" fmla="*/ 0 w 105"/>
                <a:gd name="T11" fmla="*/ 42 h 54"/>
                <a:gd name="T12" fmla="*/ 5 w 105"/>
                <a:gd name="T13" fmla="*/ 50 h 54"/>
                <a:gd name="T14" fmla="*/ 14 w 105"/>
                <a:gd name="T15" fmla="*/ 46 h 54"/>
                <a:gd name="T16" fmla="*/ 23 w 105"/>
                <a:gd name="T17" fmla="*/ 47 h 54"/>
                <a:gd name="T18" fmla="*/ 29 w 105"/>
                <a:gd name="T19" fmla="*/ 46 h 54"/>
                <a:gd name="T20" fmla="*/ 38 w 105"/>
                <a:gd name="T21" fmla="*/ 54 h 54"/>
                <a:gd name="T22" fmla="*/ 49 w 105"/>
                <a:gd name="T23" fmla="*/ 42 h 54"/>
                <a:gd name="T24" fmla="*/ 50 w 105"/>
                <a:gd name="T25" fmla="*/ 42 h 54"/>
                <a:gd name="T26" fmla="*/ 67 w 105"/>
                <a:gd name="T27" fmla="*/ 26 h 54"/>
                <a:gd name="T28" fmla="*/ 80 w 105"/>
                <a:gd name="T29" fmla="*/ 40 h 54"/>
                <a:gd name="T30" fmla="*/ 103 w 105"/>
                <a:gd name="T31" fmla="*/ 24 h 54"/>
                <a:gd name="T32" fmla="*/ 98 w 105"/>
                <a:gd name="T33" fmla="*/ 13 h 54"/>
                <a:gd name="T34" fmla="*/ 105 w 105"/>
                <a:gd name="T35" fmla="*/ 5 h 54"/>
                <a:gd name="T36" fmla="*/ 96 w 105"/>
                <a:gd name="T3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5" h="54">
                  <a:moveTo>
                    <a:pt x="96" y="0"/>
                  </a:moveTo>
                  <a:cubicBezTo>
                    <a:pt x="87" y="0"/>
                    <a:pt x="74" y="3"/>
                    <a:pt x="74" y="3"/>
                  </a:cubicBezTo>
                  <a:cubicBezTo>
                    <a:pt x="69" y="3"/>
                    <a:pt x="68" y="2"/>
                    <a:pt x="64" y="2"/>
                  </a:cubicBezTo>
                  <a:cubicBezTo>
                    <a:pt x="49" y="2"/>
                    <a:pt x="47" y="16"/>
                    <a:pt x="37" y="22"/>
                  </a:cubicBezTo>
                  <a:cubicBezTo>
                    <a:pt x="28" y="27"/>
                    <a:pt x="20" y="28"/>
                    <a:pt x="11" y="33"/>
                  </a:cubicBezTo>
                  <a:cubicBezTo>
                    <a:pt x="9" y="34"/>
                    <a:pt x="0" y="41"/>
                    <a:pt x="0" y="42"/>
                  </a:cubicBezTo>
                  <a:cubicBezTo>
                    <a:pt x="0" y="44"/>
                    <a:pt x="4" y="46"/>
                    <a:pt x="5" y="50"/>
                  </a:cubicBezTo>
                  <a:cubicBezTo>
                    <a:pt x="9" y="49"/>
                    <a:pt x="11" y="46"/>
                    <a:pt x="14" y="46"/>
                  </a:cubicBezTo>
                  <a:cubicBezTo>
                    <a:pt x="18" y="46"/>
                    <a:pt x="20" y="47"/>
                    <a:pt x="23" y="47"/>
                  </a:cubicBezTo>
                  <a:cubicBezTo>
                    <a:pt x="25" y="47"/>
                    <a:pt x="27" y="47"/>
                    <a:pt x="29" y="46"/>
                  </a:cubicBezTo>
                  <a:cubicBezTo>
                    <a:pt x="30" y="48"/>
                    <a:pt x="34" y="54"/>
                    <a:pt x="38" y="54"/>
                  </a:cubicBezTo>
                  <a:cubicBezTo>
                    <a:pt x="44" y="54"/>
                    <a:pt x="48" y="48"/>
                    <a:pt x="49" y="42"/>
                  </a:cubicBezTo>
                  <a:cubicBezTo>
                    <a:pt x="49" y="42"/>
                    <a:pt x="50" y="42"/>
                    <a:pt x="50" y="42"/>
                  </a:cubicBezTo>
                  <a:cubicBezTo>
                    <a:pt x="59" y="42"/>
                    <a:pt x="66" y="34"/>
                    <a:pt x="67" y="26"/>
                  </a:cubicBezTo>
                  <a:cubicBezTo>
                    <a:pt x="72" y="28"/>
                    <a:pt x="71" y="40"/>
                    <a:pt x="80" y="4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9"/>
                    <a:pt x="99" y="18"/>
                    <a:pt x="98" y="13"/>
                  </a:cubicBezTo>
                  <a:cubicBezTo>
                    <a:pt x="102" y="12"/>
                    <a:pt x="105" y="8"/>
                    <a:pt x="105" y="5"/>
                  </a:cubicBezTo>
                  <a:cubicBezTo>
                    <a:pt x="105" y="1"/>
                    <a:pt x="101" y="0"/>
                    <a:pt x="9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3"/>
            <p:cNvSpPr>
              <a:spLocks/>
            </p:cNvSpPr>
            <p:nvPr/>
          </p:nvSpPr>
          <p:spPr bwMode="auto">
            <a:xfrm>
              <a:off x="-605" y="-570"/>
              <a:ext cx="142" cy="42"/>
            </a:xfrm>
            <a:custGeom>
              <a:avLst/>
              <a:gdLst>
                <a:gd name="T0" fmla="*/ 38 w 60"/>
                <a:gd name="T1" fmla="*/ 0 h 18"/>
                <a:gd name="T2" fmla="*/ 0 w 60"/>
                <a:gd name="T3" fmla="*/ 18 h 18"/>
                <a:gd name="T4" fmla="*/ 10 w 60"/>
                <a:gd name="T5" fmla="*/ 14 h 18"/>
                <a:gd name="T6" fmla="*/ 23 w 60"/>
                <a:gd name="T7" fmla="*/ 18 h 18"/>
                <a:gd name="T8" fmla="*/ 46 w 60"/>
                <a:gd name="T9" fmla="*/ 18 h 18"/>
                <a:gd name="T10" fmla="*/ 60 w 60"/>
                <a:gd name="T11" fmla="*/ 13 h 18"/>
                <a:gd name="T12" fmla="*/ 38 w 6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">
                  <a:moveTo>
                    <a:pt x="38" y="0"/>
                  </a:moveTo>
                  <a:cubicBezTo>
                    <a:pt x="31" y="0"/>
                    <a:pt x="0" y="11"/>
                    <a:pt x="0" y="18"/>
                  </a:cubicBezTo>
                  <a:cubicBezTo>
                    <a:pt x="4" y="17"/>
                    <a:pt x="6" y="14"/>
                    <a:pt x="10" y="14"/>
                  </a:cubicBezTo>
                  <a:cubicBezTo>
                    <a:pt x="16" y="14"/>
                    <a:pt x="17" y="18"/>
                    <a:pt x="23" y="18"/>
                  </a:cubicBezTo>
                  <a:cubicBezTo>
                    <a:pt x="35" y="18"/>
                    <a:pt x="32" y="18"/>
                    <a:pt x="46" y="18"/>
                  </a:cubicBezTo>
                  <a:cubicBezTo>
                    <a:pt x="53" y="18"/>
                    <a:pt x="56" y="15"/>
                    <a:pt x="60" y="13"/>
                  </a:cubicBezTo>
                  <a:cubicBezTo>
                    <a:pt x="58" y="6"/>
                    <a:pt x="49" y="0"/>
                    <a:pt x="3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4"/>
            <p:cNvSpPr>
              <a:spLocks/>
            </p:cNvSpPr>
            <p:nvPr/>
          </p:nvSpPr>
          <p:spPr bwMode="auto">
            <a:xfrm>
              <a:off x="-603" y="-521"/>
              <a:ext cx="126" cy="64"/>
            </a:xfrm>
            <a:custGeom>
              <a:avLst/>
              <a:gdLst>
                <a:gd name="T0" fmla="*/ 44 w 53"/>
                <a:gd name="T1" fmla="*/ 0 h 27"/>
                <a:gd name="T2" fmla="*/ 0 w 53"/>
                <a:gd name="T3" fmla="*/ 13 h 27"/>
                <a:gd name="T4" fmla="*/ 17 w 53"/>
                <a:gd name="T5" fmla="*/ 27 h 27"/>
                <a:gd name="T6" fmla="*/ 45 w 53"/>
                <a:gd name="T7" fmla="*/ 11 h 27"/>
                <a:gd name="T8" fmla="*/ 30 w 53"/>
                <a:gd name="T9" fmla="*/ 11 h 27"/>
                <a:gd name="T10" fmla="*/ 53 w 53"/>
                <a:gd name="T11" fmla="*/ 5 h 27"/>
                <a:gd name="T12" fmla="*/ 44 w 53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7">
                  <a:moveTo>
                    <a:pt x="44" y="0"/>
                  </a:moveTo>
                  <a:cubicBezTo>
                    <a:pt x="33" y="0"/>
                    <a:pt x="0" y="1"/>
                    <a:pt x="0" y="13"/>
                  </a:cubicBezTo>
                  <a:cubicBezTo>
                    <a:pt x="0" y="18"/>
                    <a:pt x="9" y="27"/>
                    <a:pt x="17" y="27"/>
                  </a:cubicBezTo>
                  <a:cubicBezTo>
                    <a:pt x="29" y="27"/>
                    <a:pt x="46" y="22"/>
                    <a:pt x="45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8" y="11"/>
                    <a:pt x="47" y="10"/>
                    <a:pt x="53" y="5"/>
                  </a:cubicBezTo>
                  <a:cubicBezTo>
                    <a:pt x="52" y="3"/>
                    <a:pt x="49" y="0"/>
                    <a:pt x="4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5"/>
            <p:cNvSpPr>
              <a:spLocks/>
            </p:cNvSpPr>
            <p:nvPr/>
          </p:nvSpPr>
          <p:spPr bwMode="auto">
            <a:xfrm>
              <a:off x="-662" y="-514"/>
              <a:ext cx="43" cy="33"/>
            </a:xfrm>
            <a:custGeom>
              <a:avLst/>
              <a:gdLst>
                <a:gd name="T0" fmla="*/ 4 w 18"/>
                <a:gd name="T1" fmla="*/ 0 h 14"/>
                <a:gd name="T2" fmla="*/ 0 w 18"/>
                <a:gd name="T3" fmla="*/ 6 h 14"/>
                <a:gd name="T4" fmla="*/ 11 w 18"/>
                <a:gd name="T5" fmla="*/ 14 h 14"/>
                <a:gd name="T6" fmla="*/ 18 w 18"/>
                <a:gd name="T7" fmla="*/ 7 h 14"/>
                <a:gd name="T8" fmla="*/ 4 w 1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4" y="0"/>
                  </a:moveTo>
                  <a:cubicBezTo>
                    <a:pt x="2" y="0"/>
                    <a:pt x="0" y="1"/>
                    <a:pt x="0" y="6"/>
                  </a:cubicBezTo>
                  <a:cubicBezTo>
                    <a:pt x="0" y="8"/>
                    <a:pt x="6" y="14"/>
                    <a:pt x="11" y="14"/>
                  </a:cubicBezTo>
                  <a:cubicBezTo>
                    <a:pt x="14" y="14"/>
                    <a:pt x="16" y="10"/>
                    <a:pt x="18" y="7"/>
                  </a:cubicBezTo>
                  <a:cubicBezTo>
                    <a:pt x="16" y="6"/>
                    <a:pt x="8" y="0"/>
                    <a:pt x="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6"/>
            <p:cNvSpPr>
              <a:spLocks/>
            </p:cNvSpPr>
            <p:nvPr/>
          </p:nvSpPr>
          <p:spPr bwMode="auto">
            <a:xfrm>
              <a:off x="-201" y="-202"/>
              <a:ext cx="213" cy="171"/>
            </a:xfrm>
            <a:custGeom>
              <a:avLst/>
              <a:gdLst>
                <a:gd name="T0" fmla="*/ 39 w 90"/>
                <a:gd name="T1" fmla="*/ 0 h 72"/>
                <a:gd name="T2" fmla="*/ 19 w 90"/>
                <a:gd name="T3" fmla="*/ 7 h 72"/>
                <a:gd name="T4" fmla="*/ 15 w 90"/>
                <a:gd name="T5" fmla="*/ 11 h 72"/>
                <a:gd name="T6" fmla="*/ 32 w 90"/>
                <a:gd name="T7" fmla="*/ 18 h 72"/>
                <a:gd name="T8" fmla="*/ 32 w 90"/>
                <a:gd name="T9" fmla="*/ 32 h 72"/>
                <a:gd name="T10" fmla="*/ 24 w 90"/>
                <a:gd name="T11" fmla="*/ 32 h 72"/>
                <a:gd name="T12" fmla="*/ 0 w 90"/>
                <a:gd name="T13" fmla="*/ 26 h 72"/>
                <a:gd name="T14" fmla="*/ 0 w 90"/>
                <a:gd name="T15" fmla="*/ 35 h 72"/>
                <a:gd name="T16" fmla="*/ 47 w 90"/>
                <a:gd name="T17" fmla="*/ 63 h 72"/>
                <a:gd name="T18" fmla="*/ 58 w 90"/>
                <a:gd name="T19" fmla="*/ 72 h 72"/>
                <a:gd name="T20" fmla="*/ 69 w 90"/>
                <a:gd name="T21" fmla="*/ 64 h 72"/>
                <a:gd name="T22" fmla="*/ 90 w 90"/>
                <a:gd name="T23" fmla="*/ 36 h 72"/>
                <a:gd name="T24" fmla="*/ 78 w 90"/>
                <a:gd name="T25" fmla="*/ 34 h 72"/>
                <a:gd name="T26" fmla="*/ 80 w 90"/>
                <a:gd name="T27" fmla="*/ 26 h 72"/>
                <a:gd name="T28" fmla="*/ 75 w 90"/>
                <a:gd name="T29" fmla="*/ 23 h 72"/>
                <a:gd name="T30" fmla="*/ 60 w 90"/>
                <a:gd name="T31" fmla="*/ 25 h 72"/>
                <a:gd name="T32" fmla="*/ 77 w 90"/>
                <a:gd name="T33" fmla="*/ 6 h 72"/>
                <a:gd name="T34" fmla="*/ 72 w 90"/>
                <a:gd name="T35" fmla="*/ 0 h 72"/>
                <a:gd name="T36" fmla="*/ 50 w 90"/>
                <a:gd name="T37" fmla="*/ 0 h 72"/>
                <a:gd name="T38" fmla="*/ 39 w 90"/>
                <a:gd name="T3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39" y="0"/>
                  </a:moveTo>
                  <a:cubicBezTo>
                    <a:pt x="31" y="0"/>
                    <a:pt x="24" y="1"/>
                    <a:pt x="19" y="7"/>
                  </a:cubicBezTo>
                  <a:cubicBezTo>
                    <a:pt x="18" y="8"/>
                    <a:pt x="15" y="9"/>
                    <a:pt x="15" y="11"/>
                  </a:cubicBezTo>
                  <a:cubicBezTo>
                    <a:pt x="15" y="18"/>
                    <a:pt x="25" y="17"/>
                    <a:pt x="32" y="1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8" y="32"/>
                    <a:pt x="29" y="32"/>
                    <a:pt x="24" y="32"/>
                  </a:cubicBezTo>
                  <a:cubicBezTo>
                    <a:pt x="15" y="32"/>
                    <a:pt x="7" y="26"/>
                    <a:pt x="0" y="2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6" y="50"/>
                    <a:pt x="32" y="48"/>
                    <a:pt x="47" y="63"/>
                  </a:cubicBezTo>
                  <a:cubicBezTo>
                    <a:pt x="50" y="66"/>
                    <a:pt x="51" y="72"/>
                    <a:pt x="58" y="72"/>
                  </a:cubicBezTo>
                  <a:cubicBezTo>
                    <a:pt x="63" y="72"/>
                    <a:pt x="64" y="65"/>
                    <a:pt x="69" y="64"/>
                  </a:cubicBezTo>
                  <a:cubicBezTo>
                    <a:pt x="86" y="57"/>
                    <a:pt x="88" y="65"/>
                    <a:pt x="90" y="36"/>
                  </a:cubicBezTo>
                  <a:cubicBezTo>
                    <a:pt x="87" y="35"/>
                    <a:pt x="80" y="34"/>
                    <a:pt x="78" y="34"/>
                  </a:cubicBezTo>
                  <a:cubicBezTo>
                    <a:pt x="78" y="28"/>
                    <a:pt x="80" y="33"/>
                    <a:pt x="80" y="26"/>
                  </a:cubicBezTo>
                  <a:cubicBezTo>
                    <a:pt x="80" y="24"/>
                    <a:pt x="77" y="23"/>
                    <a:pt x="75" y="23"/>
                  </a:cubicBezTo>
                  <a:cubicBezTo>
                    <a:pt x="70" y="23"/>
                    <a:pt x="63" y="25"/>
                    <a:pt x="60" y="25"/>
                  </a:cubicBezTo>
                  <a:cubicBezTo>
                    <a:pt x="64" y="20"/>
                    <a:pt x="77" y="16"/>
                    <a:pt x="77" y="6"/>
                  </a:cubicBezTo>
                  <a:cubicBezTo>
                    <a:pt x="77" y="3"/>
                    <a:pt x="73" y="0"/>
                    <a:pt x="72" y="0"/>
                  </a:cubicBezTo>
                  <a:cubicBezTo>
                    <a:pt x="72" y="0"/>
                    <a:pt x="60" y="0"/>
                    <a:pt x="50" y="0"/>
                  </a:cubicBezTo>
                  <a:cubicBezTo>
                    <a:pt x="47" y="0"/>
                    <a:pt x="43" y="0"/>
                    <a:pt x="3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7"/>
            <p:cNvSpPr>
              <a:spLocks/>
            </p:cNvSpPr>
            <p:nvPr/>
          </p:nvSpPr>
          <p:spPr bwMode="auto">
            <a:xfrm>
              <a:off x="-276" y="-410"/>
              <a:ext cx="236" cy="121"/>
            </a:xfrm>
            <a:custGeom>
              <a:avLst/>
              <a:gdLst>
                <a:gd name="T0" fmla="*/ 50 w 100"/>
                <a:gd name="T1" fmla="*/ 0 h 51"/>
                <a:gd name="T2" fmla="*/ 46 w 100"/>
                <a:gd name="T3" fmla="*/ 1 h 51"/>
                <a:gd name="T4" fmla="*/ 64 w 100"/>
                <a:gd name="T5" fmla="*/ 8 h 51"/>
                <a:gd name="T6" fmla="*/ 64 w 100"/>
                <a:gd name="T7" fmla="*/ 20 h 51"/>
                <a:gd name="T8" fmla="*/ 35 w 100"/>
                <a:gd name="T9" fmla="*/ 8 h 51"/>
                <a:gd name="T10" fmla="*/ 35 w 100"/>
                <a:gd name="T11" fmla="*/ 14 h 51"/>
                <a:gd name="T12" fmla="*/ 46 w 100"/>
                <a:gd name="T13" fmla="*/ 23 h 51"/>
                <a:gd name="T14" fmla="*/ 42 w 100"/>
                <a:gd name="T15" fmla="*/ 24 h 51"/>
                <a:gd name="T16" fmla="*/ 6 w 100"/>
                <a:gd name="T17" fmla="*/ 1 h 51"/>
                <a:gd name="T18" fmla="*/ 0 w 100"/>
                <a:gd name="T19" fmla="*/ 1 h 51"/>
                <a:gd name="T20" fmla="*/ 1 w 100"/>
                <a:gd name="T21" fmla="*/ 7 h 51"/>
                <a:gd name="T22" fmla="*/ 1 w 100"/>
                <a:gd name="T23" fmla="*/ 7 h 51"/>
                <a:gd name="T24" fmla="*/ 1 w 100"/>
                <a:gd name="T25" fmla="*/ 16 h 51"/>
                <a:gd name="T26" fmla="*/ 11 w 100"/>
                <a:gd name="T27" fmla="*/ 22 h 51"/>
                <a:gd name="T28" fmla="*/ 14 w 100"/>
                <a:gd name="T29" fmla="*/ 21 h 51"/>
                <a:gd name="T30" fmla="*/ 15 w 100"/>
                <a:gd name="T31" fmla="*/ 27 h 51"/>
                <a:gd name="T32" fmla="*/ 23 w 100"/>
                <a:gd name="T33" fmla="*/ 27 h 51"/>
                <a:gd name="T34" fmla="*/ 30 w 100"/>
                <a:gd name="T35" fmla="*/ 33 h 51"/>
                <a:gd name="T36" fmla="*/ 68 w 100"/>
                <a:gd name="T37" fmla="*/ 28 h 51"/>
                <a:gd name="T38" fmla="*/ 75 w 100"/>
                <a:gd name="T39" fmla="*/ 29 h 51"/>
                <a:gd name="T40" fmla="*/ 61 w 100"/>
                <a:gd name="T41" fmla="*/ 37 h 51"/>
                <a:gd name="T42" fmla="*/ 61 w 100"/>
                <a:gd name="T43" fmla="*/ 42 h 51"/>
                <a:gd name="T44" fmla="*/ 58 w 100"/>
                <a:gd name="T45" fmla="*/ 48 h 51"/>
                <a:gd name="T46" fmla="*/ 66 w 100"/>
                <a:gd name="T47" fmla="*/ 51 h 51"/>
                <a:gd name="T48" fmla="*/ 75 w 100"/>
                <a:gd name="T49" fmla="*/ 50 h 51"/>
                <a:gd name="T50" fmla="*/ 96 w 100"/>
                <a:gd name="T51" fmla="*/ 48 h 51"/>
                <a:gd name="T52" fmla="*/ 100 w 100"/>
                <a:gd name="T53" fmla="*/ 14 h 51"/>
                <a:gd name="T54" fmla="*/ 89 w 100"/>
                <a:gd name="T55" fmla="*/ 1 h 51"/>
                <a:gd name="T56" fmla="*/ 79 w 100"/>
                <a:gd name="T57" fmla="*/ 5 h 51"/>
                <a:gd name="T58" fmla="*/ 55 w 100"/>
                <a:gd name="T59" fmla="*/ 0 h 51"/>
                <a:gd name="T60" fmla="*/ 50 w 100"/>
                <a:gd name="T6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51">
                  <a:moveTo>
                    <a:pt x="50" y="0"/>
                  </a:moveTo>
                  <a:cubicBezTo>
                    <a:pt x="48" y="0"/>
                    <a:pt x="47" y="0"/>
                    <a:pt x="46" y="1"/>
                  </a:cubicBezTo>
                  <a:cubicBezTo>
                    <a:pt x="48" y="8"/>
                    <a:pt x="55" y="8"/>
                    <a:pt x="64" y="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1" y="20"/>
                    <a:pt x="47" y="8"/>
                    <a:pt x="35" y="8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7" y="17"/>
                    <a:pt x="41" y="21"/>
                    <a:pt x="46" y="23"/>
                  </a:cubicBezTo>
                  <a:cubicBezTo>
                    <a:pt x="44" y="24"/>
                    <a:pt x="43" y="24"/>
                    <a:pt x="42" y="24"/>
                  </a:cubicBezTo>
                  <a:cubicBezTo>
                    <a:pt x="28" y="24"/>
                    <a:pt x="20" y="1"/>
                    <a:pt x="6" y="1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7" y="22"/>
                    <a:pt x="11" y="22"/>
                  </a:cubicBezTo>
                  <a:cubicBezTo>
                    <a:pt x="12" y="22"/>
                    <a:pt x="13" y="22"/>
                    <a:pt x="14" y="21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30"/>
                    <a:pt x="26" y="33"/>
                    <a:pt x="30" y="33"/>
                  </a:cubicBezTo>
                  <a:cubicBezTo>
                    <a:pt x="40" y="33"/>
                    <a:pt x="59" y="28"/>
                    <a:pt x="68" y="28"/>
                  </a:cubicBezTo>
                  <a:cubicBezTo>
                    <a:pt x="70" y="28"/>
                    <a:pt x="73" y="28"/>
                    <a:pt x="75" y="29"/>
                  </a:cubicBezTo>
                  <a:cubicBezTo>
                    <a:pt x="71" y="32"/>
                    <a:pt x="61" y="32"/>
                    <a:pt x="61" y="37"/>
                  </a:cubicBezTo>
                  <a:cubicBezTo>
                    <a:pt x="61" y="39"/>
                    <a:pt x="61" y="41"/>
                    <a:pt x="61" y="42"/>
                  </a:cubicBezTo>
                  <a:cubicBezTo>
                    <a:pt x="59" y="43"/>
                    <a:pt x="58" y="46"/>
                    <a:pt x="58" y="48"/>
                  </a:cubicBezTo>
                  <a:cubicBezTo>
                    <a:pt x="58" y="50"/>
                    <a:pt x="62" y="51"/>
                    <a:pt x="66" y="51"/>
                  </a:cubicBezTo>
                  <a:cubicBezTo>
                    <a:pt x="69" y="51"/>
                    <a:pt x="73" y="50"/>
                    <a:pt x="75" y="50"/>
                  </a:cubicBezTo>
                  <a:cubicBezTo>
                    <a:pt x="76" y="50"/>
                    <a:pt x="88" y="50"/>
                    <a:pt x="96" y="48"/>
                  </a:cubicBezTo>
                  <a:cubicBezTo>
                    <a:pt x="94" y="33"/>
                    <a:pt x="100" y="27"/>
                    <a:pt x="100" y="14"/>
                  </a:cubicBezTo>
                  <a:cubicBezTo>
                    <a:pt x="100" y="7"/>
                    <a:pt x="99" y="1"/>
                    <a:pt x="89" y="1"/>
                  </a:cubicBezTo>
                  <a:cubicBezTo>
                    <a:pt x="85" y="1"/>
                    <a:pt x="83" y="5"/>
                    <a:pt x="79" y="5"/>
                  </a:cubicBezTo>
                  <a:cubicBezTo>
                    <a:pt x="69" y="5"/>
                    <a:pt x="63" y="0"/>
                    <a:pt x="55" y="0"/>
                  </a:cubicBezTo>
                  <a:cubicBezTo>
                    <a:pt x="53" y="0"/>
                    <a:pt x="51" y="0"/>
                    <a:pt x="5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8"/>
            <p:cNvSpPr>
              <a:spLocks/>
            </p:cNvSpPr>
            <p:nvPr/>
          </p:nvSpPr>
          <p:spPr bwMode="auto">
            <a:xfrm>
              <a:off x="-97" y="66"/>
              <a:ext cx="140" cy="83"/>
            </a:xfrm>
            <a:custGeom>
              <a:avLst/>
              <a:gdLst>
                <a:gd name="T0" fmla="*/ 27 w 59"/>
                <a:gd name="T1" fmla="*/ 0 h 35"/>
                <a:gd name="T2" fmla="*/ 12 w 59"/>
                <a:gd name="T3" fmla="*/ 17 h 35"/>
                <a:gd name="T4" fmla="*/ 11 w 59"/>
                <a:gd name="T5" fmla="*/ 17 h 35"/>
                <a:gd name="T6" fmla="*/ 8 w 59"/>
                <a:gd name="T7" fmla="*/ 17 h 35"/>
                <a:gd name="T8" fmla="*/ 6 w 59"/>
                <a:gd name="T9" fmla="*/ 17 h 35"/>
                <a:gd name="T10" fmla="*/ 0 w 59"/>
                <a:gd name="T11" fmla="*/ 19 h 35"/>
                <a:gd name="T12" fmla="*/ 46 w 59"/>
                <a:gd name="T13" fmla="*/ 35 h 35"/>
                <a:gd name="T14" fmla="*/ 59 w 59"/>
                <a:gd name="T15" fmla="*/ 27 h 35"/>
                <a:gd name="T16" fmla="*/ 27 w 59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5">
                  <a:moveTo>
                    <a:pt x="27" y="0"/>
                  </a:moveTo>
                  <a:cubicBezTo>
                    <a:pt x="16" y="0"/>
                    <a:pt x="18" y="15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9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3" y="17"/>
                    <a:pt x="0" y="17"/>
                    <a:pt x="0" y="19"/>
                  </a:cubicBezTo>
                  <a:cubicBezTo>
                    <a:pt x="0" y="21"/>
                    <a:pt x="39" y="35"/>
                    <a:pt x="46" y="35"/>
                  </a:cubicBezTo>
                  <a:cubicBezTo>
                    <a:pt x="52" y="35"/>
                    <a:pt x="54" y="30"/>
                    <a:pt x="59" y="27"/>
                  </a:cubicBezTo>
                  <a:cubicBezTo>
                    <a:pt x="56" y="19"/>
                    <a:pt x="34" y="0"/>
                    <a:pt x="2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9"/>
            <p:cNvSpPr>
              <a:spLocks/>
            </p:cNvSpPr>
            <p:nvPr/>
          </p:nvSpPr>
          <p:spPr bwMode="auto">
            <a:xfrm>
              <a:off x="38" y="-228"/>
              <a:ext cx="184" cy="149"/>
            </a:xfrm>
            <a:custGeom>
              <a:avLst/>
              <a:gdLst>
                <a:gd name="T0" fmla="*/ 26 w 78"/>
                <a:gd name="T1" fmla="*/ 0 h 63"/>
                <a:gd name="T2" fmla="*/ 12 w 78"/>
                <a:gd name="T3" fmla="*/ 8 h 63"/>
                <a:gd name="T4" fmla="*/ 12 w 78"/>
                <a:gd name="T5" fmla="*/ 13 h 63"/>
                <a:gd name="T6" fmla="*/ 0 w 78"/>
                <a:gd name="T7" fmla="*/ 13 h 63"/>
                <a:gd name="T8" fmla="*/ 0 w 78"/>
                <a:gd name="T9" fmla="*/ 22 h 63"/>
                <a:gd name="T10" fmla="*/ 8 w 78"/>
                <a:gd name="T11" fmla="*/ 47 h 63"/>
                <a:gd name="T12" fmla="*/ 8 w 78"/>
                <a:gd name="T13" fmla="*/ 63 h 63"/>
                <a:gd name="T14" fmla="*/ 18 w 78"/>
                <a:gd name="T15" fmla="*/ 63 h 63"/>
                <a:gd name="T16" fmla="*/ 30 w 78"/>
                <a:gd name="T17" fmla="*/ 46 h 63"/>
                <a:gd name="T18" fmla="*/ 23 w 78"/>
                <a:gd name="T19" fmla="*/ 46 h 63"/>
                <a:gd name="T20" fmla="*/ 27 w 78"/>
                <a:gd name="T21" fmla="*/ 40 h 63"/>
                <a:gd name="T22" fmla="*/ 38 w 78"/>
                <a:gd name="T23" fmla="*/ 42 h 63"/>
                <a:gd name="T24" fmla="*/ 68 w 78"/>
                <a:gd name="T25" fmla="*/ 21 h 63"/>
                <a:gd name="T26" fmla="*/ 78 w 78"/>
                <a:gd name="T27" fmla="*/ 13 h 63"/>
                <a:gd name="T28" fmla="*/ 78 w 78"/>
                <a:gd name="T29" fmla="*/ 6 h 63"/>
                <a:gd name="T30" fmla="*/ 26 w 78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3">
                  <a:moveTo>
                    <a:pt x="26" y="0"/>
                  </a:moveTo>
                  <a:cubicBezTo>
                    <a:pt x="15" y="0"/>
                    <a:pt x="12" y="7"/>
                    <a:pt x="12" y="8"/>
                  </a:cubicBezTo>
                  <a:cubicBezTo>
                    <a:pt x="12" y="9"/>
                    <a:pt x="11" y="12"/>
                    <a:pt x="12" y="13"/>
                  </a:cubicBezTo>
                  <a:cubicBezTo>
                    <a:pt x="10" y="13"/>
                    <a:pt x="4" y="13"/>
                    <a:pt x="0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32"/>
                    <a:pt x="0" y="39"/>
                    <a:pt x="8" y="47"/>
                  </a:cubicBezTo>
                  <a:cubicBezTo>
                    <a:pt x="8" y="50"/>
                    <a:pt x="8" y="56"/>
                    <a:pt x="8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4" y="57"/>
                    <a:pt x="29" y="55"/>
                    <a:pt x="30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41"/>
                    <a:pt x="26" y="40"/>
                    <a:pt x="27" y="40"/>
                  </a:cubicBezTo>
                  <a:cubicBezTo>
                    <a:pt x="29" y="40"/>
                    <a:pt x="32" y="42"/>
                    <a:pt x="38" y="42"/>
                  </a:cubicBezTo>
                  <a:cubicBezTo>
                    <a:pt x="54" y="42"/>
                    <a:pt x="61" y="30"/>
                    <a:pt x="68" y="21"/>
                  </a:cubicBezTo>
                  <a:cubicBezTo>
                    <a:pt x="68" y="21"/>
                    <a:pt x="78" y="14"/>
                    <a:pt x="78" y="13"/>
                  </a:cubicBezTo>
                  <a:cubicBezTo>
                    <a:pt x="78" y="10"/>
                    <a:pt x="77" y="9"/>
                    <a:pt x="78" y="6"/>
                  </a:cubicBezTo>
                  <a:cubicBezTo>
                    <a:pt x="59" y="6"/>
                    <a:pt x="44" y="0"/>
                    <a:pt x="2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0"/>
            <p:cNvSpPr>
              <a:spLocks/>
            </p:cNvSpPr>
            <p:nvPr/>
          </p:nvSpPr>
          <p:spPr bwMode="auto">
            <a:xfrm>
              <a:off x="-338" y="-495"/>
              <a:ext cx="62" cy="50"/>
            </a:xfrm>
            <a:custGeom>
              <a:avLst/>
              <a:gdLst>
                <a:gd name="T0" fmla="*/ 0 w 26"/>
                <a:gd name="T1" fmla="*/ 0 h 21"/>
                <a:gd name="T2" fmla="*/ 19 w 26"/>
                <a:gd name="T3" fmla="*/ 21 h 21"/>
                <a:gd name="T4" fmla="*/ 26 w 26"/>
                <a:gd name="T5" fmla="*/ 15 h 21"/>
                <a:gd name="T6" fmla="*/ 0 w 26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1">
                  <a:moveTo>
                    <a:pt x="0" y="0"/>
                  </a:moveTo>
                  <a:cubicBezTo>
                    <a:pt x="0" y="7"/>
                    <a:pt x="13" y="21"/>
                    <a:pt x="19" y="21"/>
                  </a:cubicBezTo>
                  <a:cubicBezTo>
                    <a:pt x="22" y="21"/>
                    <a:pt x="26" y="19"/>
                    <a:pt x="26" y="15"/>
                  </a:cubicBezTo>
                  <a:cubicBezTo>
                    <a:pt x="15" y="11"/>
                    <a:pt x="14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1"/>
            <p:cNvSpPr>
              <a:spLocks/>
            </p:cNvSpPr>
            <p:nvPr/>
          </p:nvSpPr>
          <p:spPr bwMode="auto">
            <a:xfrm>
              <a:off x="-300" y="-325"/>
              <a:ext cx="45" cy="34"/>
            </a:xfrm>
            <a:custGeom>
              <a:avLst/>
              <a:gdLst>
                <a:gd name="T0" fmla="*/ 15 w 19"/>
                <a:gd name="T1" fmla="*/ 0 h 14"/>
                <a:gd name="T2" fmla="*/ 0 w 19"/>
                <a:gd name="T3" fmla="*/ 14 h 14"/>
                <a:gd name="T4" fmla="*/ 2 w 19"/>
                <a:gd name="T5" fmla="*/ 14 h 14"/>
                <a:gd name="T6" fmla="*/ 11 w 19"/>
                <a:gd name="T7" fmla="*/ 14 h 14"/>
                <a:gd name="T8" fmla="*/ 19 w 19"/>
                <a:gd name="T9" fmla="*/ 7 h 14"/>
                <a:gd name="T10" fmla="*/ 15 w 19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2"/>
                    <a:pt x="2" y="5"/>
                    <a:pt x="0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5" y="14"/>
                    <a:pt x="6" y="14"/>
                    <a:pt x="11" y="14"/>
                  </a:cubicBezTo>
                  <a:cubicBezTo>
                    <a:pt x="14" y="14"/>
                    <a:pt x="19" y="14"/>
                    <a:pt x="19" y="7"/>
                  </a:cubicBezTo>
                  <a:cubicBezTo>
                    <a:pt x="19" y="4"/>
                    <a:pt x="16" y="2"/>
                    <a:pt x="1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2"/>
            <p:cNvSpPr>
              <a:spLocks/>
            </p:cNvSpPr>
            <p:nvPr/>
          </p:nvSpPr>
          <p:spPr bwMode="auto">
            <a:xfrm>
              <a:off x="-321" y="-620"/>
              <a:ext cx="231" cy="123"/>
            </a:xfrm>
            <a:custGeom>
              <a:avLst/>
              <a:gdLst>
                <a:gd name="T0" fmla="*/ 17 w 98"/>
                <a:gd name="T1" fmla="*/ 0 h 52"/>
                <a:gd name="T2" fmla="*/ 0 w 98"/>
                <a:gd name="T3" fmla="*/ 5 h 52"/>
                <a:gd name="T4" fmla="*/ 9 w 98"/>
                <a:gd name="T5" fmla="*/ 13 h 52"/>
                <a:gd name="T6" fmla="*/ 5 w 98"/>
                <a:gd name="T7" fmla="*/ 18 h 52"/>
                <a:gd name="T8" fmla="*/ 9 w 98"/>
                <a:gd name="T9" fmla="*/ 19 h 52"/>
                <a:gd name="T10" fmla="*/ 24 w 98"/>
                <a:gd name="T11" fmla="*/ 18 h 52"/>
                <a:gd name="T12" fmla="*/ 24 w 98"/>
                <a:gd name="T13" fmla="*/ 24 h 52"/>
                <a:gd name="T14" fmla="*/ 8 w 98"/>
                <a:gd name="T15" fmla="*/ 31 h 52"/>
                <a:gd name="T16" fmla="*/ 19 w 98"/>
                <a:gd name="T17" fmla="*/ 35 h 52"/>
                <a:gd name="T18" fmla="*/ 22 w 98"/>
                <a:gd name="T19" fmla="*/ 35 h 52"/>
                <a:gd name="T20" fmla="*/ 33 w 98"/>
                <a:gd name="T21" fmla="*/ 34 h 52"/>
                <a:gd name="T22" fmla="*/ 40 w 98"/>
                <a:gd name="T23" fmla="*/ 37 h 52"/>
                <a:gd name="T24" fmla="*/ 44 w 98"/>
                <a:gd name="T25" fmla="*/ 37 h 52"/>
                <a:gd name="T26" fmla="*/ 65 w 98"/>
                <a:gd name="T27" fmla="*/ 39 h 52"/>
                <a:gd name="T28" fmla="*/ 88 w 98"/>
                <a:gd name="T29" fmla="*/ 52 h 52"/>
                <a:gd name="T30" fmla="*/ 98 w 98"/>
                <a:gd name="T31" fmla="*/ 45 h 52"/>
                <a:gd name="T32" fmla="*/ 83 w 98"/>
                <a:gd name="T33" fmla="*/ 31 h 52"/>
                <a:gd name="T34" fmla="*/ 87 w 98"/>
                <a:gd name="T35" fmla="*/ 26 h 52"/>
                <a:gd name="T36" fmla="*/ 71 w 98"/>
                <a:gd name="T37" fmla="*/ 14 h 52"/>
                <a:gd name="T38" fmla="*/ 63 w 98"/>
                <a:gd name="T39" fmla="*/ 18 h 52"/>
                <a:gd name="T40" fmla="*/ 48 w 98"/>
                <a:gd name="T41" fmla="*/ 6 h 52"/>
                <a:gd name="T42" fmla="*/ 37 w 98"/>
                <a:gd name="T43" fmla="*/ 10 h 52"/>
                <a:gd name="T44" fmla="*/ 17 w 98"/>
                <a:gd name="T4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52">
                  <a:moveTo>
                    <a:pt x="17" y="0"/>
                  </a:moveTo>
                  <a:cubicBezTo>
                    <a:pt x="11" y="0"/>
                    <a:pt x="6" y="4"/>
                    <a:pt x="0" y="5"/>
                  </a:cubicBezTo>
                  <a:cubicBezTo>
                    <a:pt x="0" y="11"/>
                    <a:pt x="2" y="13"/>
                    <a:pt x="9" y="13"/>
                  </a:cubicBezTo>
                  <a:cubicBezTo>
                    <a:pt x="9" y="15"/>
                    <a:pt x="7" y="17"/>
                    <a:pt x="5" y="18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12" y="19"/>
                    <a:pt x="16" y="18"/>
                    <a:pt x="24" y="18"/>
                  </a:cubicBezTo>
                  <a:cubicBezTo>
                    <a:pt x="23" y="20"/>
                    <a:pt x="23" y="23"/>
                    <a:pt x="24" y="24"/>
                  </a:cubicBezTo>
                  <a:cubicBezTo>
                    <a:pt x="18" y="26"/>
                    <a:pt x="13" y="26"/>
                    <a:pt x="8" y="31"/>
                  </a:cubicBezTo>
                  <a:cubicBezTo>
                    <a:pt x="12" y="34"/>
                    <a:pt x="14" y="35"/>
                    <a:pt x="19" y="35"/>
                  </a:cubicBezTo>
                  <a:cubicBezTo>
                    <a:pt x="20" y="35"/>
                    <a:pt x="21" y="35"/>
                    <a:pt x="22" y="35"/>
                  </a:cubicBezTo>
                  <a:cubicBezTo>
                    <a:pt x="26" y="35"/>
                    <a:pt x="30" y="34"/>
                    <a:pt x="33" y="34"/>
                  </a:cubicBezTo>
                  <a:cubicBezTo>
                    <a:pt x="36" y="34"/>
                    <a:pt x="38" y="35"/>
                    <a:pt x="40" y="37"/>
                  </a:cubicBezTo>
                  <a:cubicBezTo>
                    <a:pt x="41" y="37"/>
                    <a:pt x="42" y="37"/>
                    <a:pt x="44" y="37"/>
                  </a:cubicBezTo>
                  <a:cubicBezTo>
                    <a:pt x="51" y="37"/>
                    <a:pt x="56" y="39"/>
                    <a:pt x="65" y="39"/>
                  </a:cubicBezTo>
                  <a:cubicBezTo>
                    <a:pt x="77" y="39"/>
                    <a:pt x="76" y="52"/>
                    <a:pt x="88" y="52"/>
                  </a:cubicBezTo>
                  <a:cubicBezTo>
                    <a:pt x="92" y="52"/>
                    <a:pt x="98" y="51"/>
                    <a:pt x="98" y="45"/>
                  </a:cubicBezTo>
                  <a:cubicBezTo>
                    <a:pt x="98" y="40"/>
                    <a:pt x="87" y="35"/>
                    <a:pt x="83" y="31"/>
                  </a:cubicBezTo>
                  <a:cubicBezTo>
                    <a:pt x="84" y="30"/>
                    <a:pt x="86" y="27"/>
                    <a:pt x="87" y="26"/>
                  </a:cubicBezTo>
                  <a:cubicBezTo>
                    <a:pt x="85" y="23"/>
                    <a:pt x="79" y="14"/>
                    <a:pt x="71" y="14"/>
                  </a:cubicBezTo>
                  <a:cubicBezTo>
                    <a:pt x="68" y="14"/>
                    <a:pt x="67" y="18"/>
                    <a:pt x="63" y="18"/>
                  </a:cubicBezTo>
                  <a:cubicBezTo>
                    <a:pt x="58" y="18"/>
                    <a:pt x="58" y="6"/>
                    <a:pt x="48" y="6"/>
                  </a:cubicBezTo>
                  <a:cubicBezTo>
                    <a:pt x="43" y="6"/>
                    <a:pt x="41" y="10"/>
                    <a:pt x="37" y="10"/>
                  </a:cubicBezTo>
                  <a:cubicBezTo>
                    <a:pt x="31" y="10"/>
                    <a:pt x="28" y="0"/>
                    <a:pt x="1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3"/>
            <p:cNvSpPr>
              <a:spLocks/>
            </p:cNvSpPr>
            <p:nvPr/>
          </p:nvSpPr>
          <p:spPr bwMode="auto">
            <a:xfrm>
              <a:off x="-229" y="-514"/>
              <a:ext cx="61" cy="19"/>
            </a:xfrm>
            <a:custGeom>
              <a:avLst/>
              <a:gdLst>
                <a:gd name="T0" fmla="*/ 14 w 26"/>
                <a:gd name="T1" fmla="*/ 0 h 8"/>
                <a:gd name="T2" fmla="*/ 9 w 26"/>
                <a:gd name="T3" fmla="*/ 8 h 8"/>
                <a:gd name="T4" fmla="*/ 26 w 26"/>
                <a:gd name="T5" fmla="*/ 5 h 8"/>
                <a:gd name="T6" fmla="*/ 14 w 2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8">
                  <a:moveTo>
                    <a:pt x="14" y="0"/>
                  </a:moveTo>
                  <a:cubicBezTo>
                    <a:pt x="12" y="0"/>
                    <a:pt x="0" y="8"/>
                    <a:pt x="9" y="8"/>
                  </a:cubicBezTo>
                  <a:cubicBezTo>
                    <a:pt x="17" y="8"/>
                    <a:pt x="23" y="8"/>
                    <a:pt x="26" y="5"/>
                  </a:cubicBezTo>
                  <a:cubicBezTo>
                    <a:pt x="21" y="3"/>
                    <a:pt x="20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4"/>
            <p:cNvSpPr>
              <a:spLocks/>
            </p:cNvSpPr>
            <p:nvPr/>
          </p:nvSpPr>
          <p:spPr bwMode="auto">
            <a:xfrm>
              <a:off x="-2" y="-440"/>
              <a:ext cx="610" cy="189"/>
            </a:xfrm>
            <a:custGeom>
              <a:avLst/>
              <a:gdLst>
                <a:gd name="T0" fmla="*/ 16 w 258"/>
                <a:gd name="T1" fmla="*/ 0 h 80"/>
                <a:gd name="T2" fmla="*/ 0 w 258"/>
                <a:gd name="T3" fmla="*/ 8 h 80"/>
                <a:gd name="T4" fmla="*/ 38 w 258"/>
                <a:gd name="T5" fmla="*/ 26 h 80"/>
                <a:gd name="T6" fmla="*/ 48 w 258"/>
                <a:gd name="T7" fmla="*/ 21 h 80"/>
                <a:gd name="T8" fmla="*/ 69 w 258"/>
                <a:gd name="T9" fmla="*/ 48 h 80"/>
                <a:gd name="T10" fmla="*/ 63 w 258"/>
                <a:gd name="T11" fmla="*/ 56 h 80"/>
                <a:gd name="T12" fmla="*/ 101 w 258"/>
                <a:gd name="T13" fmla="*/ 80 h 80"/>
                <a:gd name="T14" fmla="*/ 116 w 258"/>
                <a:gd name="T15" fmla="*/ 71 h 80"/>
                <a:gd name="T16" fmla="*/ 122 w 258"/>
                <a:gd name="T17" fmla="*/ 71 h 80"/>
                <a:gd name="T18" fmla="*/ 139 w 258"/>
                <a:gd name="T19" fmla="*/ 80 h 80"/>
                <a:gd name="T20" fmla="*/ 149 w 258"/>
                <a:gd name="T21" fmla="*/ 79 h 80"/>
                <a:gd name="T22" fmla="*/ 191 w 258"/>
                <a:gd name="T23" fmla="*/ 79 h 80"/>
                <a:gd name="T24" fmla="*/ 204 w 258"/>
                <a:gd name="T25" fmla="*/ 72 h 80"/>
                <a:gd name="T26" fmla="*/ 215 w 258"/>
                <a:gd name="T27" fmla="*/ 80 h 80"/>
                <a:gd name="T28" fmla="*/ 258 w 258"/>
                <a:gd name="T29" fmla="*/ 62 h 80"/>
                <a:gd name="T30" fmla="*/ 256 w 258"/>
                <a:gd name="T31" fmla="*/ 62 h 80"/>
                <a:gd name="T32" fmla="*/ 252 w 258"/>
                <a:gd name="T33" fmla="*/ 61 h 80"/>
                <a:gd name="T34" fmla="*/ 254 w 258"/>
                <a:gd name="T35" fmla="*/ 56 h 80"/>
                <a:gd name="T36" fmla="*/ 258 w 258"/>
                <a:gd name="T37" fmla="*/ 55 h 80"/>
                <a:gd name="T38" fmla="*/ 216 w 258"/>
                <a:gd name="T39" fmla="*/ 41 h 80"/>
                <a:gd name="T40" fmla="*/ 150 w 258"/>
                <a:gd name="T41" fmla="*/ 54 h 80"/>
                <a:gd name="T42" fmla="*/ 114 w 258"/>
                <a:gd name="T43" fmla="*/ 48 h 80"/>
                <a:gd name="T44" fmla="*/ 109 w 258"/>
                <a:gd name="T45" fmla="*/ 50 h 80"/>
                <a:gd name="T46" fmla="*/ 105 w 258"/>
                <a:gd name="T47" fmla="*/ 45 h 80"/>
                <a:gd name="T48" fmla="*/ 109 w 258"/>
                <a:gd name="T49" fmla="*/ 42 h 80"/>
                <a:gd name="T50" fmla="*/ 85 w 258"/>
                <a:gd name="T51" fmla="*/ 30 h 80"/>
                <a:gd name="T52" fmla="*/ 106 w 258"/>
                <a:gd name="T53" fmla="*/ 30 h 80"/>
                <a:gd name="T54" fmla="*/ 82 w 258"/>
                <a:gd name="T55" fmla="*/ 14 h 80"/>
                <a:gd name="T56" fmla="*/ 72 w 258"/>
                <a:gd name="T57" fmla="*/ 14 h 80"/>
                <a:gd name="T58" fmla="*/ 62 w 258"/>
                <a:gd name="T59" fmla="*/ 18 h 80"/>
                <a:gd name="T60" fmla="*/ 16 w 258"/>
                <a:gd name="T6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8" h="80">
                  <a:moveTo>
                    <a:pt x="16" y="0"/>
                  </a:moveTo>
                  <a:cubicBezTo>
                    <a:pt x="9" y="0"/>
                    <a:pt x="0" y="0"/>
                    <a:pt x="0" y="8"/>
                  </a:cubicBezTo>
                  <a:cubicBezTo>
                    <a:pt x="0" y="13"/>
                    <a:pt x="32" y="26"/>
                    <a:pt x="38" y="26"/>
                  </a:cubicBezTo>
                  <a:cubicBezTo>
                    <a:pt x="42" y="26"/>
                    <a:pt x="45" y="24"/>
                    <a:pt x="48" y="21"/>
                  </a:cubicBezTo>
                  <a:cubicBezTo>
                    <a:pt x="57" y="30"/>
                    <a:pt x="60" y="39"/>
                    <a:pt x="69" y="48"/>
                  </a:cubicBezTo>
                  <a:cubicBezTo>
                    <a:pt x="67" y="49"/>
                    <a:pt x="63" y="53"/>
                    <a:pt x="63" y="56"/>
                  </a:cubicBezTo>
                  <a:cubicBezTo>
                    <a:pt x="63" y="67"/>
                    <a:pt x="89" y="80"/>
                    <a:pt x="101" y="80"/>
                  </a:cubicBezTo>
                  <a:cubicBezTo>
                    <a:pt x="106" y="80"/>
                    <a:pt x="114" y="74"/>
                    <a:pt x="116" y="71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21" y="78"/>
                    <a:pt x="130" y="80"/>
                    <a:pt x="139" y="80"/>
                  </a:cubicBezTo>
                  <a:cubicBezTo>
                    <a:pt x="142" y="80"/>
                    <a:pt x="146" y="80"/>
                    <a:pt x="149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6" y="76"/>
                    <a:pt x="197" y="73"/>
                    <a:pt x="204" y="72"/>
                  </a:cubicBezTo>
                  <a:cubicBezTo>
                    <a:pt x="205" y="76"/>
                    <a:pt x="208" y="80"/>
                    <a:pt x="215" y="80"/>
                  </a:cubicBezTo>
                  <a:cubicBezTo>
                    <a:pt x="233" y="80"/>
                    <a:pt x="257" y="80"/>
                    <a:pt x="258" y="62"/>
                  </a:cubicBezTo>
                  <a:cubicBezTo>
                    <a:pt x="258" y="62"/>
                    <a:pt x="258" y="62"/>
                    <a:pt x="256" y="62"/>
                  </a:cubicBezTo>
                  <a:cubicBezTo>
                    <a:pt x="255" y="62"/>
                    <a:pt x="253" y="62"/>
                    <a:pt x="252" y="61"/>
                  </a:cubicBezTo>
                  <a:cubicBezTo>
                    <a:pt x="252" y="59"/>
                    <a:pt x="253" y="58"/>
                    <a:pt x="254" y="56"/>
                  </a:cubicBezTo>
                  <a:cubicBezTo>
                    <a:pt x="256" y="56"/>
                    <a:pt x="258" y="56"/>
                    <a:pt x="258" y="55"/>
                  </a:cubicBezTo>
                  <a:cubicBezTo>
                    <a:pt x="251" y="42"/>
                    <a:pt x="237" y="41"/>
                    <a:pt x="216" y="41"/>
                  </a:cubicBezTo>
                  <a:cubicBezTo>
                    <a:pt x="189" y="41"/>
                    <a:pt x="179" y="54"/>
                    <a:pt x="150" y="54"/>
                  </a:cubicBezTo>
                  <a:cubicBezTo>
                    <a:pt x="137" y="54"/>
                    <a:pt x="126" y="51"/>
                    <a:pt x="114" y="48"/>
                  </a:cubicBezTo>
                  <a:cubicBezTo>
                    <a:pt x="113" y="48"/>
                    <a:pt x="110" y="50"/>
                    <a:pt x="109" y="50"/>
                  </a:cubicBezTo>
                  <a:cubicBezTo>
                    <a:pt x="107" y="50"/>
                    <a:pt x="105" y="48"/>
                    <a:pt x="105" y="45"/>
                  </a:cubicBezTo>
                  <a:cubicBezTo>
                    <a:pt x="105" y="43"/>
                    <a:pt x="108" y="43"/>
                    <a:pt x="109" y="42"/>
                  </a:cubicBezTo>
                  <a:cubicBezTo>
                    <a:pt x="102" y="36"/>
                    <a:pt x="88" y="44"/>
                    <a:pt x="85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2" y="23"/>
                    <a:pt x="77" y="26"/>
                    <a:pt x="82" y="14"/>
                  </a:cubicBezTo>
                  <a:cubicBezTo>
                    <a:pt x="82" y="14"/>
                    <a:pt x="76" y="14"/>
                    <a:pt x="72" y="14"/>
                  </a:cubicBezTo>
                  <a:cubicBezTo>
                    <a:pt x="70" y="17"/>
                    <a:pt x="67" y="18"/>
                    <a:pt x="62" y="18"/>
                  </a:cubicBezTo>
                  <a:cubicBezTo>
                    <a:pt x="44" y="18"/>
                    <a:pt x="39" y="0"/>
                    <a:pt x="1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55"/>
            <p:cNvSpPr>
              <a:spLocks/>
            </p:cNvSpPr>
            <p:nvPr/>
          </p:nvSpPr>
          <p:spPr bwMode="auto">
            <a:xfrm>
              <a:off x="5" y="-339"/>
              <a:ext cx="106" cy="83"/>
            </a:xfrm>
            <a:custGeom>
              <a:avLst/>
              <a:gdLst>
                <a:gd name="T0" fmla="*/ 23 w 45"/>
                <a:gd name="T1" fmla="*/ 0 h 35"/>
                <a:gd name="T2" fmla="*/ 7 w 45"/>
                <a:gd name="T3" fmla="*/ 12 h 35"/>
                <a:gd name="T4" fmla="*/ 0 w 45"/>
                <a:gd name="T5" fmla="*/ 20 h 35"/>
                <a:gd name="T6" fmla="*/ 35 w 45"/>
                <a:gd name="T7" fmla="*/ 35 h 35"/>
                <a:gd name="T8" fmla="*/ 45 w 45"/>
                <a:gd name="T9" fmla="*/ 18 h 35"/>
                <a:gd name="T10" fmla="*/ 23 w 45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5">
                  <a:moveTo>
                    <a:pt x="23" y="0"/>
                  </a:moveTo>
                  <a:cubicBezTo>
                    <a:pt x="11" y="0"/>
                    <a:pt x="13" y="12"/>
                    <a:pt x="7" y="12"/>
                  </a:cubicBezTo>
                  <a:cubicBezTo>
                    <a:pt x="6" y="12"/>
                    <a:pt x="0" y="15"/>
                    <a:pt x="0" y="20"/>
                  </a:cubicBezTo>
                  <a:cubicBezTo>
                    <a:pt x="0" y="20"/>
                    <a:pt x="31" y="35"/>
                    <a:pt x="35" y="35"/>
                  </a:cubicBezTo>
                  <a:cubicBezTo>
                    <a:pt x="42" y="35"/>
                    <a:pt x="45" y="27"/>
                    <a:pt x="45" y="18"/>
                  </a:cubicBezTo>
                  <a:cubicBezTo>
                    <a:pt x="45" y="11"/>
                    <a:pt x="33" y="0"/>
                    <a:pt x="2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56"/>
            <p:cNvSpPr>
              <a:spLocks/>
            </p:cNvSpPr>
            <p:nvPr/>
          </p:nvSpPr>
          <p:spPr bwMode="auto">
            <a:xfrm>
              <a:off x="19" y="-495"/>
              <a:ext cx="97" cy="29"/>
            </a:xfrm>
            <a:custGeom>
              <a:avLst/>
              <a:gdLst>
                <a:gd name="T0" fmla="*/ 41 w 41"/>
                <a:gd name="T1" fmla="*/ 0 h 12"/>
                <a:gd name="T2" fmla="*/ 38 w 41"/>
                <a:gd name="T3" fmla="*/ 1 h 12"/>
                <a:gd name="T4" fmla="*/ 34 w 41"/>
                <a:gd name="T5" fmla="*/ 0 h 12"/>
                <a:gd name="T6" fmla="*/ 0 w 41"/>
                <a:gd name="T7" fmla="*/ 7 h 12"/>
                <a:gd name="T8" fmla="*/ 33 w 41"/>
                <a:gd name="T9" fmla="*/ 12 h 12"/>
                <a:gd name="T10" fmla="*/ 41 w 41"/>
                <a:gd name="T11" fmla="*/ 7 h 12"/>
                <a:gd name="T12" fmla="*/ 41 w 4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8" y="0"/>
                    <a:pt x="34" y="0"/>
                  </a:cubicBezTo>
                  <a:cubicBezTo>
                    <a:pt x="24" y="0"/>
                    <a:pt x="5" y="1"/>
                    <a:pt x="0" y="7"/>
                  </a:cubicBezTo>
                  <a:cubicBezTo>
                    <a:pt x="0" y="7"/>
                    <a:pt x="30" y="12"/>
                    <a:pt x="33" y="12"/>
                  </a:cubicBezTo>
                  <a:cubicBezTo>
                    <a:pt x="38" y="12"/>
                    <a:pt x="41" y="10"/>
                    <a:pt x="41" y="7"/>
                  </a:cubicBezTo>
                  <a:cubicBezTo>
                    <a:pt x="41" y="6"/>
                    <a:pt x="41" y="4"/>
                    <a:pt x="4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7"/>
            <p:cNvSpPr>
              <a:spLocks/>
            </p:cNvSpPr>
            <p:nvPr/>
          </p:nvSpPr>
          <p:spPr bwMode="auto">
            <a:xfrm>
              <a:off x="-57" y="-587"/>
              <a:ext cx="116" cy="87"/>
            </a:xfrm>
            <a:custGeom>
              <a:avLst/>
              <a:gdLst>
                <a:gd name="T0" fmla="*/ 12 w 49"/>
                <a:gd name="T1" fmla="*/ 0 h 37"/>
                <a:gd name="T2" fmla="*/ 0 w 49"/>
                <a:gd name="T3" fmla="*/ 8 h 37"/>
                <a:gd name="T4" fmla="*/ 17 w 49"/>
                <a:gd name="T5" fmla="*/ 28 h 37"/>
                <a:gd name="T6" fmla="*/ 12 w 49"/>
                <a:gd name="T7" fmla="*/ 33 h 37"/>
                <a:gd name="T8" fmla="*/ 22 w 49"/>
                <a:gd name="T9" fmla="*/ 37 h 37"/>
                <a:gd name="T10" fmla="*/ 49 w 49"/>
                <a:gd name="T11" fmla="*/ 33 h 37"/>
                <a:gd name="T12" fmla="*/ 49 w 49"/>
                <a:gd name="T13" fmla="*/ 20 h 37"/>
                <a:gd name="T14" fmla="*/ 31 w 49"/>
                <a:gd name="T15" fmla="*/ 8 h 37"/>
                <a:gd name="T16" fmla="*/ 12 w 4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7">
                  <a:moveTo>
                    <a:pt x="12" y="0"/>
                  </a:moveTo>
                  <a:cubicBezTo>
                    <a:pt x="7" y="0"/>
                    <a:pt x="0" y="2"/>
                    <a:pt x="0" y="8"/>
                  </a:cubicBezTo>
                  <a:cubicBezTo>
                    <a:pt x="0" y="18"/>
                    <a:pt x="11" y="21"/>
                    <a:pt x="17" y="28"/>
                  </a:cubicBezTo>
                  <a:cubicBezTo>
                    <a:pt x="16" y="28"/>
                    <a:pt x="12" y="30"/>
                    <a:pt x="12" y="33"/>
                  </a:cubicBezTo>
                  <a:cubicBezTo>
                    <a:pt x="12" y="36"/>
                    <a:pt x="16" y="37"/>
                    <a:pt x="22" y="37"/>
                  </a:cubicBezTo>
                  <a:cubicBezTo>
                    <a:pt x="29" y="37"/>
                    <a:pt x="39" y="35"/>
                    <a:pt x="49" y="33"/>
                  </a:cubicBezTo>
                  <a:cubicBezTo>
                    <a:pt x="48" y="27"/>
                    <a:pt x="49" y="23"/>
                    <a:pt x="49" y="20"/>
                  </a:cubicBezTo>
                  <a:cubicBezTo>
                    <a:pt x="49" y="9"/>
                    <a:pt x="31" y="20"/>
                    <a:pt x="31" y="8"/>
                  </a:cubicBezTo>
                  <a:cubicBezTo>
                    <a:pt x="25" y="8"/>
                    <a:pt x="14" y="4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58"/>
            <p:cNvSpPr>
              <a:spLocks/>
            </p:cNvSpPr>
            <p:nvPr/>
          </p:nvSpPr>
          <p:spPr bwMode="auto">
            <a:xfrm>
              <a:off x="-99" y="-672"/>
              <a:ext cx="42" cy="26"/>
            </a:xfrm>
            <a:custGeom>
              <a:avLst/>
              <a:gdLst>
                <a:gd name="T0" fmla="*/ 7 w 18"/>
                <a:gd name="T1" fmla="*/ 0 h 11"/>
                <a:gd name="T2" fmla="*/ 0 w 18"/>
                <a:gd name="T3" fmla="*/ 0 h 11"/>
                <a:gd name="T4" fmla="*/ 9 w 18"/>
                <a:gd name="T5" fmla="*/ 11 h 11"/>
                <a:gd name="T6" fmla="*/ 18 w 18"/>
                <a:gd name="T7" fmla="*/ 11 h 11"/>
                <a:gd name="T8" fmla="*/ 18 w 18"/>
                <a:gd name="T9" fmla="*/ 0 h 11"/>
                <a:gd name="T10" fmla="*/ 7 w 1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1">
                  <a:moveTo>
                    <a:pt x="7" y="0"/>
                  </a:move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6" y="8"/>
                    <a:pt x="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1" y="0"/>
                    <a:pt x="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59"/>
            <p:cNvSpPr>
              <a:spLocks/>
            </p:cNvSpPr>
            <p:nvPr/>
          </p:nvSpPr>
          <p:spPr bwMode="auto">
            <a:xfrm>
              <a:off x="24" y="-783"/>
              <a:ext cx="390" cy="262"/>
            </a:xfrm>
            <a:custGeom>
              <a:avLst/>
              <a:gdLst>
                <a:gd name="T0" fmla="*/ 29 w 165"/>
                <a:gd name="T1" fmla="*/ 0 h 111"/>
                <a:gd name="T2" fmla="*/ 45 w 165"/>
                <a:gd name="T3" fmla="*/ 11 h 111"/>
                <a:gd name="T4" fmla="*/ 36 w 165"/>
                <a:gd name="T5" fmla="*/ 11 h 111"/>
                <a:gd name="T6" fmla="*/ 31 w 165"/>
                <a:gd name="T7" fmla="*/ 11 h 111"/>
                <a:gd name="T8" fmla="*/ 16 w 165"/>
                <a:gd name="T9" fmla="*/ 16 h 111"/>
                <a:gd name="T10" fmla="*/ 23 w 165"/>
                <a:gd name="T11" fmla="*/ 25 h 111"/>
                <a:gd name="T12" fmla="*/ 32 w 165"/>
                <a:gd name="T13" fmla="*/ 23 h 111"/>
                <a:gd name="T14" fmla="*/ 38 w 165"/>
                <a:gd name="T15" fmla="*/ 25 h 111"/>
                <a:gd name="T16" fmla="*/ 32 w 165"/>
                <a:gd name="T17" fmla="*/ 30 h 111"/>
                <a:gd name="T18" fmla="*/ 18 w 165"/>
                <a:gd name="T19" fmla="*/ 26 h 111"/>
                <a:gd name="T20" fmla="*/ 15 w 165"/>
                <a:gd name="T21" fmla="*/ 26 h 111"/>
                <a:gd name="T22" fmla="*/ 6 w 165"/>
                <a:gd name="T23" fmla="*/ 31 h 111"/>
                <a:gd name="T24" fmla="*/ 29 w 165"/>
                <a:gd name="T25" fmla="*/ 43 h 111"/>
                <a:gd name="T26" fmla="*/ 24 w 165"/>
                <a:gd name="T27" fmla="*/ 47 h 111"/>
                <a:gd name="T28" fmla="*/ 8 w 165"/>
                <a:gd name="T29" fmla="*/ 42 h 111"/>
                <a:gd name="T30" fmla="*/ 0 w 165"/>
                <a:gd name="T31" fmla="*/ 42 h 111"/>
                <a:gd name="T32" fmla="*/ 31 w 165"/>
                <a:gd name="T33" fmla="*/ 59 h 111"/>
                <a:gd name="T34" fmla="*/ 19 w 165"/>
                <a:gd name="T35" fmla="*/ 66 h 111"/>
                <a:gd name="T36" fmla="*/ 23 w 165"/>
                <a:gd name="T37" fmla="*/ 71 h 111"/>
                <a:gd name="T38" fmla="*/ 34 w 165"/>
                <a:gd name="T39" fmla="*/ 67 h 111"/>
                <a:gd name="T40" fmla="*/ 42 w 165"/>
                <a:gd name="T41" fmla="*/ 74 h 111"/>
                <a:gd name="T42" fmla="*/ 57 w 165"/>
                <a:gd name="T43" fmla="*/ 69 h 111"/>
                <a:gd name="T44" fmla="*/ 79 w 165"/>
                <a:gd name="T45" fmla="*/ 74 h 111"/>
                <a:gd name="T46" fmla="*/ 39 w 165"/>
                <a:gd name="T47" fmla="*/ 84 h 111"/>
                <a:gd name="T48" fmla="*/ 63 w 165"/>
                <a:gd name="T49" fmla="*/ 97 h 111"/>
                <a:gd name="T50" fmla="*/ 56 w 165"/>
                <a:gd name="T51" fmla="*/ 101 h 111"/>
                <a:gd name="T52" fmla="*/ 77 w 165"/>
                <a:gd name="T53" fmla="*/ 111 h 111"/>
                <a:gd name="T54" fmla="*/ 90 w 165"/>
                <a:gd name="T55" fmla="*/ 99 h 111"/>
                <a:gd name="T56" fmla="*/ 108 w 165"/>
                <a:gd name="T57" fmla="*/ 108 h 111"/>
                <a:gd name="T58" fmla="*/ 109 w 165"/>
                <a:gd name="T59" fmla="*/ 108 h 111"/>
                <a:gd name="T60" fmla="*/ 109 w 165"/>
                <a:gd name="T61" fmla="*/ 101 h 111"/>
                <a:gd name="T62" fmla="*/ 118 w 165"/>
                <a:gd name="T63" fmla="*/ 101 h 111"/>
                <a:gd name="T64" fmla="*/ 111 w 165"/>
                <a:gd name="T65" fmla="*/ 91 h 111"/>
                <a:gd name="T66" fmla="*/ 118 w 165"/>
                <a:gd name="T67" fmla="*/ 83 h 111"/>
                <a:gd name="T68" fmla="*/ 126 w 165"/>
                <a:gd name="T69" fmla="*/ 93 h 111"/>
                <a:gd name="T70" fmla="*/ 151 w 165"/>
                <a:gd name="T71" fmla="*/ 76 h 111"/>
                <a:gd name="T72" fmla="*/ 163 w 165"/>
                <a:gd name="T73" fmla="*/ 74 h 111"/>
                <a:gd name="T74" fmla="*/ 164 w 165"/>
                <a:gd name="T75" fmla="*/ 66 h 111"/>
                <a:gd name="T76" fmla="*/ 138 w 165"/>
                <a:gd name="T77" fmla="*/ 59 h 111"/>
                <a:gd name="T78" fmla="*/ 131 w 165"/>
                <a:gd name="T79" fmla="*/ 61 h 111"/>
                <a:gd name="T80" fmla="*/ 129 w 165"/>
                <a:gd name="T81" fmla="*/ 59 h 111"/>
                <a:gd name="T82" fmla="*/ 132 w 165"/>
                <a:gd name="T83" fmla="*/ 51 h 111"/>
                <a:gd name="T84" fmla="*/ 126 w 165"/>
                <a:gd name="T85" fmla="*/ 43 h 111"/>
                <a:gd name="T86" fmla="*/ 119 w 165"/>
                <a:gd name="T87" fmla="*/ 34 h 111"/>
                <a:gd name="T88" fmla="*/ 114 w 165"/>
                <a:gd name="T89" fmla="*/ 34 h 111"/>
                <a:gd name="T90" fmla="*/ 117 w 165"/>
                <a:gd name="T91" fmla="*/ 38 h 111"/>
                <a:gd name="T92" fmla="*/ 117 w 165"/>
                <a:gd name="T93" fmla="*/ 45 h 111"/>
                <a:gd name="T94" fmla="*/ 110 w 165"/>
                <a:gd name="T95" fmla="*/ 45 h 111"/>
                <a:gd name="T96" fmla="*/ 101 w 165"/>
                <a:gd name="T97" fmla="*/ 30 h 111"/>
                <a:gd name="T98" fmla="*/ 95 w 165"/>
                <a:gd name="T99" fmla="*/ 29 h 111"/>
                <a:gd name="T100" fmla="*/ 90 w 165"/>
                <a:gd name="T101" fmla="*/ 29 h 111"/>
                <a:gd name="T102" fmla="*/ 85 w 165"/>
                <a:gd name="T103" fmla="*/ 30 h 111"/>
                <a:gd name="T104" fmla="*/ 80 w 165"/>
                <a:gd name="T105" fmla="*/ 29 h 111"/>
                <a:gd name="T106" fmla="*/ 63 w 165"/>
                <a:gd name="T107" fmla="*/ 6 h 111"/>
                <a:gd name="T108" fmla="*/ 29 w 165"/>
                <a:gd name="T10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5" h="111">
                  <a:moveTo>
                    <a:pt x="29" y="0"/>
                  </a:moveTo>
                  <a:cubicBezTo>
                    <a:pt x="30" y="8"/>
                    <a:pt x="39" y="8"/>
                    <a:pt x="45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1"/>
                    <a:pt x="32" y="11"/>
                    <a:pt x="31" y="11"/>
                  </a:cubicBezTo>
                  <a:cubicBezTo>
                    <a:pt x="25" y="11"/>
                    <a:pt x="21" y="13"/>
                    <a:pt x="16" y="16"/>
                  </a:cubicBezTo>
                  <a:cubicBezTo>
                    <a:pt x="16" y="17"/>
                    <a:pt x="21" y="25"/>
                    <a:pt x="23" y="25"/>
                  </a:cubicBezTo>
                  <a:cubicBezTo>
                    <a:pt x="25" y="25"/>
                    <a:pt x="29" y="23"/>
                    <a:pt x="32" y="23"/>
                  </a:cubicBezTo>
                  <a:cubicBezTo>
                    <a:pt x="34" y="23"/>
                    <a:pt x="36" y="24"/>
                    <a:pt x="38" y="25"/>
                  </a:cubicBezTo>
                  <a:cubicBezTo>
                    <a:pt x="36" y="26"/>
                    <a:pt x="35" y="30"/>
                    <a:pt x="32" y="30"/>
                  </a:cubicBezTo>
                  <a:cubicBezTo>
                    <a:pt x="28" y="30"/>
                    <a:pt x="25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1" y="26"/>
                    <a:pt x="6" y="27"/>
                    <a:pt x="6" y="31"/>
                  </a:cubicBezTo>
                  <a:cubicBezTo>
                    <a:pt x="6" y="37"/>
                    <a:pt x="22" y="41"/>
                    <a:pt x="29" y="43"/>
                  </a:cubicBezTo>
                  <a:cubicBezTo>
                    <a:pt x="29" y="43"/>
                    <a:pt x="26" y="47"/>
                    <a:pt x="24" y="47"/>
                  </a:cubicBezTo>
                  <a:cubicBezTo>
                    <a:pt x="19" y="47"/>
                    <a:pt x="11" y="44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57"/>
                    <a:pt x="13" y="59"/>
                    <a:pt x="31" y="59"/>
                  </a:cubicBezTo>
                  <a:cubicBezTo>
                    <a:pt x="28" y="63"/>
                    <a:pt x="24" y="64"/>
                    <a:pt x="19" y="66"/>
                  </a:cubicBezTo>
                  <a:cubicBezTo>
                    <a:pt x="19" y="69"/>
                    <a:pt x="19" y="71"/>
                    <a:pt x="23" y="71"/>
                  </a:cubicBezTo>
                  <a:cubicBezTo>
                    <a:pt x="27" y="71"/>
                    <a:pt x="29" y="69"/>
                    <a:pt x="34" y="67"/>
                  </a:cubicBezTo>
                  <a:cubicBezTo>
                    <a:pt x="36" y="70"/>
                    <a:pt x="36" y="74"/>
                    <a:pt x="42" y="74"/>
                  </a:cubicBezTo>
                  <a:cubicBezTo>
                    <a:pt x="48" y="74"/>
                    <a:pt x="49" y="69"/>
                    <a:pt x="57" y="69"/>
                  </a:cubicBezTo>
                  <a:cubicBezTo>
                    <a:pt x="65" y="69"/>
                    <a:pt x="71" y="72"/>
                    <a:pt x="79" y="74"/>
                  </a:cubicBezTo>
                  <a:cubicBezTo>
                    <a:pt x="72" y="75"/>
                    <a:pt x="39" y="74"/>
                    <a:pt x="39" y="84"/>
                  </a:cubicBezTo>
                  <a:cubicBezTo>
                    <a:pt x="39" y="92"/>
                    <a:pt x="54" y="97"/>
                    <a:pt x="63" y="97"/>
                  </a:cubicBezTo>
                  <a:cubicBezTo>
                    <a:pt x="61" y="99"/>
                    <a:pt x="59" y="101"/>
                    <a:pt x="56" y="101"/>
                  </a:cubicBezTo>
                  <a:cubicBezTo>
                    <a:pt x="57" y="109"/>
                    <a:pt x="68" y="111"/>
                    <a:pt x="77" y="111"/>
                  </a:cubicBezTo>
                  <a:cubicBezTo>
                    <a:pt x="85" y="111"/>
                    <a:pt x="90" y="108"/>
                    <a:pt x="90" y="99"/>
                  </a:cubicBezTo>
                  <a:cubicBezTo>
                    <a:pt x="94" y="102"/>
                    <a:pt x="103" y="108"/>
                    <a:pt x="108" y="108"/>
                  </a:cubicBezTo>
                  <a:cubicBezTo>
                    <a:pt x="108" y="108"/>
                    <a:pt x="108" y="108"/>
                    <a:pt x="109" y="108"/>
                  </a:cubicBezTo>
                  <a:cubicBezTo>
                    <a:pt x="109" y="101"/>
                    <a:pt x="109" y="101"/>
                    <a:pt x="109" y="10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97"/>
                    <a:pt x="114" y="96"/>
                    <a:pt x="111" y="91"/>
                  </a:cubicBezTo>
                  <a:cubicBezTo>
                    <a:pt x="114" y="88"/>
                    <a:pt x="115" y="85"/>
                    <a:pt x="118" y="83"/>
                  </a:cubicBezTo>
                  <a:cubicBezTo>
                    <a:pt x="119" y="89"/>
                    <a:pt x="119" y="93"/>
                    <a:pt x="126" y="93"/>
                  </a:cubicBezTo>
                  <a:cubicBezTo>
                    <a:pt x="133" y="93"/>
                    <a:pt x="140" y="77"/>
                    <a:pt x="151" y="76"/>
                  </a:cubicBezTo>
                  <a:cubicBezTo>
                    <a:pt x="155" y="76"/>
                    <a:pt x="161" y="77"/>
                    <a:pt x="163" y="74"/>
                  </a:cubicBezTo>
                  <a:cubicBezTo>
                    <a:pt x="165" y="72"/>
                    <a:pt x="164" y="69"/>
                    <a:pt x="164" y="66"/>
                  </a:cubicBezTo>
                  <a:cubicBezTo>
                    <a:pt x="157" y="65"/>
                    <a:pt x="143" y="59"/>
                    <a:pt x="138" y="59"/>
                  </a:cubicBezTo>
                  <a:cubicBezTo>
                    <a:pt x="137" y="59"/>
                    <a:pt x="133" y="61"/>
                    <a:pt x="131" y="61"/>
                  </a:cubicBezTo>
                  <a:cubicBezTo>
                    <a:pt x="130" y="61"/>
                    <a:pt x="129" y="61"/>
                    <a:pt x="129" y="59"/>
                  </a:cubicBezTo>
                  <a:cubicBezTo>
                    <a:pt x="129" y="56"/>
                    <a:pt x="132" y="55"/>
                    <a:pt x="132" y="51"/>
                  </a:cubicBezTo>
                  <a:cubicBezTo>
                    <a:pt x="132" y="47"/>
                    <a:pt x="126" y="47"/>
                    <a:pt x="126" y="43"/>
                  </a:cubicBezTo>
                  <a:cubicBezTo>
                    <a:pt x="126" y="37"/>
                    <a:pt x="127" y="34"/>
                    <a:pt x="119" y="34"/>
                  </a:cubicBezTo>
                  <a:cubicBezTo>
                    <a:pt x="118" y="34"/>
                    <a:pt x="115" y="34"/>
                    <a:pt x="114" y="34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7" y="45"/>
                    <a:pt x="117" y="45"/>
                    <a:pt x="117" y="45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05" y="40"/>
                    <a:pt x="109" y="33"/>
                    <a:pt x="101" y="30"/>
                  </a:cubicBezTo>
                  <a:cubicBezTo>
                    <a:pt x="99" y="29"/>
                    <a:pt x="97" y="29"/>
                    <a:pt x="95" y="29"/>
                  </a:cubicBezTo>
                  <a:cubicBezTo>
                    <a:pt x="93" y="29"/>
                    <a:pt x="92" y="29"/>
                    <a:pt x="90" y="29"/>
                  </a:cubicBezTo>
                  <a:cubicBezTo>
                    <a:pt x="88" y="30"/>
                    <a:pt x="87" y="30"/>
                    <a:pt x="85" y="30"/>
                  </a:cubicBezTo>
                  <a:cubicBezTo>
                    <a:pt x="83" y="30"/>
                    <a:pt x="82" y="30"/>
                    <a:pt x="80" y="29"/>
                  </a:cubicBezTo>
                  <a:cubicBezTo>
                    <a:pt x="71" y="26"/>
                    <a:pt x="73" y="10"/>
                    <a:pt x="63" y="6"/>
                  </a:cubicBezTo>
                  <a:cubicBezTo>
                    <a:pt x="53" y="2"/>
                    <a:pt x="43" y="1"/>
                    <a:pt x="2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0"/>
            <p:cNvSpPr>
              <a:spLocks/>
            </p:cNvSpPr>
            <p:nvPr/>
          </p:nvSpPr>
          <p:spPr bwMode="auto">
            <a:xfrm>
              <a:off x="336" y="305"/>
              <a:ext cx="255" cy="160"/>
            </a:xfrm>
            <a:custGeom>
              <a:avLst/>
              <a:gdLst>
                <a:gd name="T0" fmla="*/ 31 w 108"/>
                <a:gd name="T1" fmla="*/ 0 h 68"/>
                <a:gd name="T2" fmla="*/ 14 w 108"/>
                <a:gd name="T3" fmla="*/ 32 h 68"/>
                <a:gd name="T4" fmla="*/ 14 w 108"/>
                <a:gd name="T5" fmla="*/ 40 h 68"/>
                <a:gd name="T6" fmla="*/ 8 w 108"/>
                <a:gd name="T7" fmla="*/ 47 h 68"/>
                <a:gd name="T8" fmla="*/ 0 w 108"/>
                <a:gd name="T9" fmla="*/ 57 h 68"/>
                <a:gd name="T10" fmla="*/ 13 w 108"/>
                <a:gd name="T11" fmla="*/ 56 h 68"/>
                <a:gd name="T12" fmla="*/ 23 w 108"/>
                <a:gd name="T13" fmla="*/ 57 h 68"/>
                <a:gd name="T14" fmla="*/ 27 w 108"/>
                <a:gd name="T15" fmla="*/ 68 h 68"/>
                <a:gd name="T16" fmla="*/ 31 w 108"/>
                <a:gd name="T17" fmla="*/ 64 h 68"/>
                <a:gd name="T18" fmla="*/ 34 w 108"/>
                <a:gd name="T19" fmla="*/ 64 h 68"/>
                <a:gd name="T20" fmla="*/ 56 w 108"/>
                <a:gd name="T21" fmla="*/ 44 h 68"/>
                <a:gd name="T22" fmla="*/ 76 w 108"/>
                <a:gd name="T23" fmla="*/ 57 h 68"/>
                <a:gd name="T24" fmla="*/ 90 w 108"/>
                <a:gd name="T25" fmla="*/ 57 h 68"/>
                <a:gd name="T26" fmla="*/ 108 w 108"/>
                <a:gd name="T27" fmla="*/ 51 h 68"/>
                <a:gd name="T28" fmla="*/ 85 w 108"/>
                <a:gd name="T29" fmla="*/ 41 h 68"/>
                <a:gd name="T30" fmla="*/ 81 w 108"/>
                <a:gd name="T31" fmla="*/ 32 h 68"/>
                <a:gd name="T32" fmla="*/ 44 w 108"/>
                <a:gd name="T33" fmla="*/ 11 h 68"/>
                <a:gd name="T34" fmla="*/ 39 w 108"/>
                <a:gd name="T35" fmla="*/ 15 h 68"/>
                <a:gd name="T36" fmla="*/ 31 w 10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" h="68">
                  <a:moveTo>
                    <a:pt x="31" y="0"/>
                  </a:moveTo>
                  <a:cubicBezTo>
                    <a:pt x="16" y="2"/>
                    <a:pt x="14" y="23"/>
                    <a:pt x="14" y="32"/>
                  </a:cubicBezTo>
                  <a:cubicBezTo>
                    <a:pt x="14" y="37"/>
                    <a:pt x="14" y="35"/>
                    <a:pt x="14" y="40"/>
                  </a:cubicBezTo>
                  <a:cubicBezTo>
                    <a:pt x="14" y="43"/>
                    <a:pt x="11" y="45"/>
                    <a:pt x="8" y="47"/>
                  </a:cubicBezTo>
                  <a:cubicBezTo>
                    <a:pt x="7" y="49"/>
                    <a:pt x="1" y="48"/>
                    <a:pt x="0" y="57"/>
                  </a:cubicBezTo>
                  <a:cubicBezTo>
                    <a:pt x="3" y="57"/>
                    <a:pt x="8" y="56"/>
                    <a:pt x="13" y="56"/>
                  </a:cubicBezTo>
                  <a:cubicBezTo>
                    <a:pt x="16" y="56"/>
                    <a:pt x="20" y="56"/>
                    <a:pt x="23" y="57"/>
                  </a:cubicBezTo>
                  <a:cubicBezTo>
                    <a:pt x="22" y="62"/>
                    <a:pt x="20" y="68"/>
                    <a:pt x="27" y="68"/>
                  </a:cubicBezTo>
                  <a:cubicBezTo>
                    <a:pt x="29" y="68"/>
                    <a:pt x="29" y="66"/>
                    <a:pt x="31" y="64"/>
                  </a:cubicBezTo>
                  <a:cubicBezTo>
                    <a:pt x="32" y="64"/>
                    <a:pt x="33" y="64"/>
                    <a:pt x="34" y="64"/>
                  </a:cubicBezTo>
                  <a:cubicBezTo>
                    <a:pt x="42" y="64"/>
                    <a:pt x="56" y="54"/>
                    <a:pt x="56" y="44"/>
                  </a:cubicBezTo>
                  <a:cubicBezTo>
                    <a:pt x="59" y="45"/>
                    <a:pt x="76" y="57"/>
                    <a:pt x="76" y="57"/>
                  </a:cubicBezTo>
                  <a:cubicBezTo>
                    <a:pt x="81" y="57"/>
                    <a:pt x="84" y="57"/>
                    <a:pt x="90" y="57"/>
                  </a:cubicBezTo>
                  <a:cubicBezTo>
                    <a:pt x="97" y="57"/>
                    <a:pt x="102" y="55"/>
                    <a:pt x="108" y="51"/>
                  </a:cubicBezTo>
                  <a:cubicBezTo>
                    <a:pt x="103" y="45"/>
                    <a:pt x="93" y="48"/>
                    <a:pt x="85" y="41"/>
                  </a:cubicBezTo>
                  <a:cubicBezTo>
                    <a:pt x="82" y="39"/>
                    <a:pt x="84" y="36"/>
                    <a:pt x="81" y="32"/>
                  </a:cubicBezTo>
                  <a:cubicBezTo>
                    <a:pt x="72" y="19"/>
                    <a:pt x="55" y="24"/>
                    <a:pt x="44" y="11"/>
                  </a:cubicBezTo>
                  <a:cubicBezTo>
                    <a:pt x="42" y="12"/>
                    <a:pt x="40" y="13"/>
                    <a:pt x="39" y="15"/>
                  </a:cubicBezTo>
                  <a:cubicBezTo>
                    <a:pt x="36" y="10"/>
                    <a:pt x="34" y="8"/>
                    <a:pt x="3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1"/>
            <p:cNvSpPr>
              <a:spLocks/>
            </p:cNvSpPr>
            <p:nvPr/>
          </p:nvSpPr>
          <p:spPr bwMode="auto">
            <a:xfrm>
              <a:off x="695" y="163"/>
              <a:ext cx="78" cy="61"/>
            </a:xfrm>
            <a:custGeom>
              <a:avLst/>
              <a:gdLst>
                <a:gd name="T0" fmla="*/ 16 w 33"/>
                <a:gd name="T1" fmla="*/ 0 h 26"/>
                <a:gd name="T2" fmla="*/ 0 w 33"/>
                <a:gd name="T3" fmla="*/ 14 h 26"/>
                <a:gd name="T4" fmla="*/ 14 w 33"/>
                <a:gd name="T5" fmla="*/ 26 h 26"/>
                <a:gd name="T6" fmla="*/ 33 w 33"/>
                <a:gd name="T7" fmla="*/ 14 h 26"/>
                <a:gd name="T8" fmla="*/ 16 w 3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6">
                  <a:moveTo>
                    <a:pt x="16" y="0"/>
                  </a:moveTo>
                  <a:cubicBezTo>
                    <a:pt x="8" y="0"/>
                    <a:pt x="0" y="4"/>
                    <a:pt x="0" y="14"/>
                  </a:cubicBezTo>
                  <a:cubicBezTo>
                    <a:pt x="0" y="21"/>
                    <a:pt x="6" y="26"/>
                    <a:pt x="14" y="26"/>
                  </a:cubicBezTo>
                  <a:cubicBezTo>
                    <a:pt x="20" y="26"/>
                    <a:pt x="33" y="21"/>
                    <a:pt x="33" y="14"/>
                  </a:cubicBezTo>
                  <a:cubicBezTo>
                    <a:pt x="33" y="5"/>
                    <a:pt x="24" y="0"/>
                    <a:pt x="1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62"/>
            <p:cNvSpPr>
              <a:spLocks/>
            </p:cNvSpPr>
            <p:nvPr/>
          </p:nvSpPr>
          <p:spPr bwMode="auto">
            <a:xfrm>
              <a:off x="466" y="473"/>
              <a:ext cx="61" cy="47"/>
            </a:xfrm>
            <a:custGeom>
              <a:avLst/>
              <a:gdLst>
                <a:gd name="T0" fmla="*/ 18 w 26"/>
                <a:gd name="T1" fmla="*/ 0 h 20"/>
                <a:gd name="T2" fmla="*/ 11 w 26"/>
                <a:gd name="T3" fmla="*/ 0 h 20"/>
                <a:gd name="T4" fmla="*/ 0 w 26"/>
                <a:gd name="T5" fmla="*/ 14 h 20"/>
                <a:gd name="T6" fmla="*/ 0 w 26"/>
                <a:gd name="T7" fmla="*/ 20 h 20"/>
                <a:gd name="T8" fmla="*/ 26 w 26"/>
                <a:gd name="T9" fmla="*/ 3 h 20"/>
                <a:gd name="T10" fmla="*/ 18 w 26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0">
                  <a:moveTo>
                    <a:pt x="18" y="0"/>
                  </a:moveTo>
                  <a:cubicBezTo>
                    <a:pt x="17" y="0"/>
                    <a:pt x="15" y="0"/>
                    <a:pt x="11" y="0"/>
                  </a:cubicBezTo>
                  <a:cubicBezTo>
                    <a:pt x="11" y="4"/>
                    <a:pt x="4" y="8"/>
                    <a:pt x="0" y="1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" y="19"/>
                    <a:pt x="21" y="9"/>
                    <a:pt x="26" y="3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3"/>
            <p:cNvSpPr>
              <a:spLocks/>
            </p:cNvSpPr>
            <p:nvPr/>
          </p:nvSpPr>
          <p:spPr bwMode="auto">
            <a:xfrm>
              <a:off x="565" y="-202"/>
              <a:ext cx="168" cy="74"/>
            </a:xfrm>
            <a:custGeom>
              <a:avLst/>
              <a:gdLst>
                <a:gd name="T0" fmla="*/ 9 w 71"/>
                <a:gd name="T1" fmla="*/ 0 h 31"/>
                <a:gd name="T2" fmla="*/ 0 w 71"/>
                <a:gd name="T3" fmla="*/ 8 h 31"/>
                <a:gd name="T4" fmla="*/ 11 w 71"/>
                <a:gd name="T5" fmla="*/ 19 h 31"/>
                <a:gd name="T6" fmla="*/ 26 w 71"/>
                <a:gd name="T7" fmla="*/ 31 h 31"/>
                <a:gd name="T8" fmla="*/ 46 w 71"/>
                <a:gd name="T9" fmla="*/ 26 h 31"/>
                <a:gd name="T10" fmla="*/ 62 w 71"/>
                <a:gd name="T11" fmla="*/ 29 h 31"/>
                <a:gd name="T12" fmla="*/ 71 w 71"/>
                <a:gd name="T13" fmla="*/ 21 h 31"/>
                <a:gd name="T14" fmla="*/ 35 w 71"/>
                <a:gd name="T15" fmla="*/ 5 h 31"/>
                <a:gd name="T16" fmla="*/ 9 w 7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31">
                  <a:moveTo>
                    <a:pt x="9" y="0"/>
                  </a:moveTo>
                  <a:cubicBezTo>
                    <a:pt x="5" y="0"/>
                    <a:pt x="0" y="3"/>
                    <a:pt x="0" y="8"/>
                  </a:cubicBezTo>
                  <a:cubicBezTo>
                    <a:pt x="0" y="14"/>
                    <a:pt x="6" y="17"/>
                    <a:pt x="11" y="19"/>
                  </a:cubicBezTo>
                  <a:cubicBezTo>
                    <a:pt x="7" y="28"/>
                    <a:pt x="16" y="31"/>
                    <a:pt x="26" y="31"/>
                  </a:cubicBezTo>
                  <a:cubicBezTo>
                    <a:pt x="35" y="31"/>
                    <a:pt x="40" y="26"/>
                    <a:pt x="46" y="26"/>
                  </a:cubicBezTo>
                  <a:cubicBezTo>
                    <a:pt x="52" y="26"/>
                    <a:pt x="55" y="29"/>
                    <a:pt x="62" y="29"/>
                  </a:cubicBezTo>
                  <a:cubicBezTo>
                    <a:pt x="66" y="29"/>
                    <a:pt x="70" y="26"/>
                    <a:pt x="71" y="21"/>
                  </a:cubicBezTo>
                  <a:cubicBezTo>
                    <a:pt x="62" y="16"/>
                    <a:pt x="50" y="5"/>
                    <a:pt x="35" y="5"/>
                  </a:cubicBezTo>
                  <a:cubicBezTo>
                    <a:pt x="24" y="5"/>
                    <a:pt x="21" y="0"/>
                    <a:pt x="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64"/>
            <p:cNvSpPr>
              <a:spLocks/>
            </p:cNvSpPr>
            <p:nvPr/>
          </p:nvSpPr>
          <p:spPr bwMode="auto">
            <a:xfrm>
              <a:off x="579" y="508"/>
              <a:ext cx="43" cy="38"/>
            </a:xfrm>
            <a:custGeom>
              <a:avLst/>
              <a:gdLst>
                <a:gd name="T0" fmla="*/ 9 w 18"/>
                <a:gd name="T1" fmla="*/ 0 h 16"/>
                <a:gd name="T2" fmla="*/ 0 w 18"/>
                <a:gd name="T3" fmla="*/ 8 h 16"/>
                <a:gd name="T4" fmla="*/ 8 w 18"/>
                <a:gd name="T5" fmla="*/ 16 h 16"/>
                <a:gd name="T6" fmla="*/ 18 w 18"/>
                <a:gd name="T7" fmla="*/ 4 h 16"/>
                <a:gd name="T8" fmla="*/ 9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8"/>
                    <a:pt x="7" y="16"/>
                    <a:pt x="8" y="16"/>
                  </a:cubicBezTo>
                  <a:cubicBezTo>
                    <a:pt x="13" y="16"/>
                    <a:pt x="15" y="9"/>
                    <a:pt x="18" y="4"/>
                  </a:cubicBezTo>
                  <a:cubicBezTo>
                    <a:pt x="15" y="2"/>
                    <a:pt x="12" y="0"/>
                    <a:pt x="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65"/>
            <p:cNvSpPr>
              <a:spLocks/>
            </p:cNvSpPr>
            <p:nvPr/>
          </p:nvSpPr>
          <p:spPr bwMode="auto">
            <a:xfrm>
              <a:off x="785" y="167"/>
              <a:ext cx="42" cy="24"/>
            </a:xfrm>
            <a:custGeom>
              <a:avLst/>
              <a:gdLst>
                <a:gd name="T0" fmla="*/ 7 w 18"/>
                <a:gd name="T1" fmla="*/ 0 h 10"/>
                <a:gd name="T2" fmla="*/ 0 w 18"/>
                <a:gd name="T3" fmla="*/ 5 h 10"/>
                <a:gd name="T4" fmla="*/ 7 w 18"/>
                <a:gd name="T5" fmla="*/ 10 h 10"/>
                <a:gd name="T6" fmla="*/ 11 w 18"/>
                <a:gd name="T7" fmla="*/ 10 h 10"/>
                <a:gd name="T8" fmla="*/ 18 w 18"/>
                <a:gd name="T9" fmla="*/ 9 h 10"/>
                <a:gd name="T10" fmla="*/ 7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7" y="0"/>
                  </a:moveTo>
                  <a:cubicBezTo>
                    <a:pt x="6" y="0"/>
                    <a:pt x="0" y="4"/>
                    <a:pt x="0" y="5"/>
                  </a:cubicBezTo>
                  <a:cubicBezTo>
                    <a:pt x="0" y="9"/>
                    <a:pt x="4" y="10"/>
                    <a:pt x="7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3" y="10"/>
                    <a:pt x="14" y="10"/>
                    <a:pt x="18" y="9"/>
                  </a:cubicBezTo>
                  <a:cubicBezTo>
                    <a:pt x="16" y="6"/>
                    <a:pt x="12" y="0"/>
                    <a:pt x="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66"/>
            <p:cNvSpPr>
              <a:spLocks/>
            </p:cNvSpPr>
            <p:nvPr/>
          </p:nvSpPr>
          <p:spPr bwMode="auto">
            <a:xfrm>
              <a:off x="608" y="94"/>
              <a:ext cx="45" cy="31"/>
            </a:xfrm>
            <a:custGeom>
              <a:avLst/>
              <a:gdLst>
                <a:gd name="T0" fmla="*/ 19 w 19"/>
                <a:gd name="T1" fmla="*/ 0 h 13"/>
                <a:gd name="T2" fmla="*/ 7 w 19"/>
                <a:gd name="T3" fmla="*/ 13 h 13"/>
                <a:gd name="T4" fmla="*/ 19 w 19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9" y="0"/>
                  </a:moveTo>
                  <a:cubicBezTo>
                    <a:pt x="13" y="0"/>
                    <a:pt x="0" y="13"/>
                    <a:pt x="7" y="13"/>
                  </a:cubicBezTo>
                  <a:cubicBezTo>
                    <a:pt x="13" y="13"/>
                    <a:pt x="17" y="7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7"/>
            <p:cNvSpPr>
              <a:spLocks/>
            </p:cNvSpPr>
            <p:nvPr/>
          </p:nvSpPr>
          <p:spPr bwMode="auto">
            <a:xfrm>
              <a:off x="234" y="-204"/>
              <a:ext cx="1026" cy="740"/>
            </a:xfrm>
            <a:custGeom>
              <a:avLst/>
              <a:gdLst>
                <a:gd name="T0" fmla="*/ 14 w 434"/>
                <a:gd name="T1" fmla="*/ 20 h 313"/>
                <a:gd name="T2" fmla="*/ 0 w 434"/>
                <a:gd name="T3" fmla="*/ 58 h 313"/>
                <a:gd name="T4" fmla="*/ 37 w 434"/>
                <a:gd name="T5" fmla="*/ 78 h 313"/>
                <a:gd name="T6" fmla="*/ 19 w 434"/>
                <a:gd name="T7" fmla="*/ 82 h 313"/>
                <a:gd name="T8" fmla="*/ 25 w 434"/>
                <a:gd name="T9" fmla="*/ 99 h 313"/>
                <a:gd name="T10" fmla="*/ 66 w 434"/>
                <a:gd name="T11" fmla="*/ 110 h 313"/>
                <a:gd name="T12" fmla="*/ 146 w 434"/>
                <a:gd name="T13" fmla="*/ 110 h 313"/>
                <a:gd name="T14" fmla="*/ 175 w 434"/>
                <a:gd name="T15" fmla="*/ 102 h 313"/>
                <a:gd name="T16" fmla="*/ 202 w 434"/>
                <a:gd name="T17" fmla="*/ 138 h 313"/>
                <a:gd name="T18" fmla="*/ 223 w 434"/>
                <a:gd name="T19" fmla="*/ 138 h 313"/>
                <a:gd name="T20" fmla="*/ 252 w 434"/>
                <a:gd name="T21" fmla="*/ 201 h 313"/>
                <a:gd name="T22" fmla="*/ 248 w 434"/>
                <a:gd name="T23" fmla="*/ 220 h 313"/>
                <a:gd name="T24" fmla="*/ 202 w 434"/>
                <a:gd name="T25" fmla="*/ 227 h 313"/>
                <a:gd name="T26" fmla="*/ 203 w 434"/>
                <a:gd name="T27" fmla="*/ 256 h 313"/>
                <a:gd name="T28" fmla="*/ 228 w 434"/>
                <a:gd name="T29" fmla="*/ 252 h 313"/>
                <a:gd name="T30" fmla="*/ 280 w 434"/>
                <a:gd name="T31" fmla="*/ 271 h 313"/>
                <a:gd name="T32" fmla="*/ 354 w 434"/>
                <a:gd name="T33" fmla="*/ 306 h 313"/>
                <a:gd name="T34" fmla="*/ 364 w 434"/>
                <a:gd name="T35" fmla="*/ 306 h 313"/>
                <a:gd name="T36" fmla="*/ 334 w 434"/>
                <a:gd name="T37" fmla="*/ 270 h 313"/>
                <a:gd name="T38" fmla="*/ 391 w 434"/>
                <a:gd name="T39" fmla="*/ 270 h 313"/>
                <a:gd name="T40" fmla="*/ 381 w 434"/>
                <a:gd name="T41" fmla="*/ 247 h 313"/>
                <a:gd name="T42" fmla="*/ 368 w 434"/>
                <a:gd name="T43" fmla="*/ 242 h 313"/>
                <a:gd name="T44" fmla="*/ 365 w 434"/>
                <a:gd name="T45" fmla="*/ 242 h 313"/>
                <a:gd name="T46" fmla="*/ 346 w 434"/>
                <a:gd name="T47" fmla="*/ 220 h 313"/>
                <a:gd name="T48" fmla="*/ 339 w 434"/>
                <a:gd name="T49" fmla="*/ 213 h 313"/>
                <a:gd name="T50" fmla="*/ 347 w 434"/>
                <a:gd name="T51" fmla="*/ 213 h 313"/>
                <a:gd name="T52" fmla="*/ 342 w 434"/>
                <a:gd name="T53" fmla="*/ 207 h 313"/>
                <a:gd name="T54" fmla="*/ 347 w 434"/>
                <a:gd name="T55" fmla="*/ 199 h 313"/>
                <a:gd name="T56" fmla="*/ 407 w 434"/>
                <a:gd name="T57" fmla="*/ 220 h 313"/>
                <a:gd name="T58" fmla="*/ 418 w 434"/>
                <a:gd name="T59" fmla="*/ 207 h 313"/>
                <a:gd name="T60" fmla="*/ 420 w 434"/>
                <a:gd name="T61" fmla="*/ 186 h 313"/>
                <a:gd name="T62" fmla="*/ 405 w 434"/>
                <a:gd name="T63" fmla="*/ 178 h 313"/>
                <a:gd name="T64" fmla="*/ 380 w 434"/>
                <a:gd name="T65" fmla="*/ 162 h 313"/>
                <a:gd name="T66" fmla="*/ 339 w 434"/>
                <a:gd name="T67" fmla="*/ 140 h 313"/>
                <a:gd name="T68" fmla="*/ 348 w 434"/>
                <a:gd name="T69" fmla="*/ 123 h 313"/>
                <a:gd name="T70" fmla="*/ 351 w 434"/>
                <a:gd name="T71" fmla="*/ 114 h 313"/>
                <a:gd name="T72" fmla="*/ 327 w 434"/>
                <a:gd name="T73" fmla="*/ 102 h 313"/>
                <a:gd name="T74" fmla="*/ 290 w 434"/>
                <a:gd name="T75" fmla="*/ 78 h 313"/>
                <a:gd name="T76" fmla="*/ 260 w 434"/>
                <a:gd name="T77" fmla="*/ 67 h 313"/>
                <a:gd name="T78" fmla="*/ 187 w 434"/>
                <a:gd name="T79" fmla="*/ 33 h 313"/>
                <a:gd name="T80" fmla="*/ 154 w 434"/>
                <a:gd name="T81" fmla="*/ 41 h 313"/>
                <a:gd name="T82" fmla="*/ 144 w 434"/>
                <a:gd name="T83" fmla="*/ 36 h 313"/>
                <a:gd name="T84" fmla="*/ 66 w 434"/>
                <a:gd name="T85" fmla="*/ 32 h 313"/>
                <a:gd name="T86" fmla="*/ 61 w 434"/>
                <a:gd name="T87" fmla="*/ 57 h 313"/>
                <a:gd name="T88" fmla="*/ 55 w 434"/>
                <a:gd name="T89" fmla="*/ 38 h 313"/>
                <a:gd name="T90" fmla="*/ 74 w 434"/>
                <a:gd name="T91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4" h="313">
                  <a:moveTo>
                    <a:pt x="57" y="0"/>
                  </a:moveTo>
                  <a:cubicBezTo>
                    <a:pt x="39" y="0"/>
                    <a:pt x="25" y="9"/>
                    <a:pt x="14" y="20"/>
                  </a:cubicBezTo>
                  <a:cubicBezTo>
                    <a:pt x="12" y="22"/>
                    <a:pt x="15" y="31"/>
                    <a:pt x="11" y="35"/>
                  </a:cubicBezTo>
                  <a:cubicBezTo>
                    <a:pt x="3" y="40"/>
                    <a:pt x="0" y="44"/>
                    <a:pt x="0" y="58"/>
                  </a:cubicBezTo>
                  <a:cubicBezTo>
                    <a:pt x="0" y="63"/>
                    <a:pt x="8" y="73"/>
                    <a:pt x="8" y="73"/>
                  </a:cubicBezTo>
                  <a:cubicBezTo>
                    <a:pt x="8" y="73"/>
                    <a:pt x="32" y="75"/>
                    <a:pt x="37" y="78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31" y="84"/>
                    <a:pt x="25" y="82"/>
                    <a:pt x="19" y="82"/>
                  </a:cubicBezTo>
                  <a:cubicBezTo>
                    <a:pt x="17" y="82"/>
                    <a:pt x="15" y="82"/>
                    <a:pt x="13" y="83"/>
                  </a:cubicBezTo>
                  <a:cubicBezTo>
                    <a:pt x="14" y="91"/>
                    <a:pt x="22" y="92"/>
                    <a:pt x="25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3" y="103"/>
                    <a:pt x="62" y="110"/>
                    <a:pt x="66" y="110"/>
                  </a:cubicBezTo>
                  <a:cubicBezTo>
                    <a:pt x="82" y="110"/>
                    <a:pt x="105" y="109"/>
                    <a:pt x="123" y="109"/>
                  </a:cubicBezTo>
                  <a:cubicBezTo>
                    <a:pt x="133" y="109"/>
                    <a:pt x="141" y="109"/>
                    <a:pt x="146" y="110"/>
                  </a:cubicBezTo>
                  <a:cubicBezTo>
                    <a:pt x="146" y="113"/>
                    <a:pt x="144" y="122"/>
                    <a:pt x="151" y="122"/>
                  </a:cubicBezTo>
                  <a:cubicBezTo>
                    <a:pt x="160" y="122"/>
                    <a:pt x="168" y="102"/>
                    <a:pt x="175" y="102"/>
                  </a:cubicBezTo>
                  <a:cubicBezTo>
                    <a:pt x="181" y="102"/>
                    <a:pt x="210" y="126"/>
                    <a:pt x="214" y="131"/>
                  </a:cubicBezTo>
                  <a:cubicBezTo>
                    <a:pt x="211" y="131"/>
                    <a:pt x="202" y="132"/>
                    <a:pt x="202" y="138"/>
                  </a:cubicBezTo>
                  <a:cubicBezTo>
                    <a:pt x="202" y="139"/>
                    <a:pt x="204" y="144"/>
                    <a:pt x="206" y="144"/>
                  </a:cubicBezTo>
                  <a:cubicBezTo>
                    <a:pt x="213" y="144"/>
                    <a:pt x="216" y="138"/>
                    <a:pt x="223" y="138"/>
                  </a:cubicBezTo>
                  <a:cubicBezTo>
                    <a:pt x="234" y="138"/>
                    <a:pt x="268" y="163"/>
                    <a:pt x="268" y="177"/>
                  </a:cubicBezTo>
                  <a:cubicBezTo>
                    <a:pt x="268" y="185"/>
                    <a:pt x="257" y="196"/>
                    <a:pt x="252" y="201"/>
                  </a:cubicBezTo>
                  <a:cubicBezTo>
                    <a:pt x="248" y="205"/>
                    <a:pt x="239" y="200"/>
                    <a:pt x="239" y="209"/>
                  </a:cubicBezTo>
                  <a:cubicBezTo>
                    <a:pt x="239" y="213"/>
                    <a:pt x="246" y="218"/>
                    <a:pt x="248" y="220"/>
                  </a:cubicBezTo>
                  <a:cubicBezTo>
                    <a:pt x="242" y="224"/>
                    <a:pt x="229" y="227"/>
                    <a:pt x="224" y="227"/>
                  </a:cubicBezTo>
                  <a:cubicBezTo>
                    <a:pt x="220" y="227"/>
                    <a:pt x="211" y="227"/>
                    <a:pt x="202" y="227"/>
                  </a:cubicBezTo>
                  <a:cubicBezTo>
                    <a:pt x="194" y="227"/>
                    <a:pt x="181" y="236"/>
                    <a:pt x="181" y="242"/>
                  </a:cubicBezTo>
                  <a:cubicBezTo>
                    <a:pt x="181" y="249"/>
                    <a:pt x="198" y="256"/>
                    <a:pt x="203" y="256"/>
                  </a:cubicBezTo>
                  <a:cubicBezTo>
                    <a:pt x="210" y="256"/>
                    <a:pt x="213" y="248"/>
                    <a:pt x="219" y="248"/>
                  </a:cubicBezTo>
                  <a:cubicBezTo>
                    <a:pt x="224" y="248"/>
                    <a:pt x="223" y="252"/>
                    <a:pt x="228" y="252"/>
                  </a:cubicBezTo>
                  <a:cubicBezTo>
                    <a:pt x="233" y="252"/>
                    <a:pt x="236" y="248"/>
                    <a:pt x="239" y="244"/>
                  </a:cubicBezTo>
                  <a:cubicBezTo>
                    <a:pt x="254" y="253"/>
                    <a:pt x="262" y="263"/>
                    <a:pt x="280" y="271"/>
                  </a:cubicBezTo>
                  <a:cubicBezTo>
                    <a:pt x="271" y="288"/>
                    <a:pt x="303" y="287"/>
                    <a:pt x="315" y="294"/>
                  </a:cubicBezTo>
                  <a:cubicBezTo>
                    <a:pt x="328" y="302"/>
                    <a:pt x="338" y="299"/>
                    <a:pt x="354" y="306"/>
                  </a:cubicBezTo>
                  <a:cubicBezTo>
                    <a:pt x="355" y="307"/>
                    <a:pt x="356" y="313"/>
                    <a:pt x="359" y="313"/>
                  </a:cubicBezTo>
                  <a:cubicBezTo>
                    <a:pt x="361" y="313"/>
                    <a:pt x="364" y="310"/>
                    <a:pt x="364" y="306"/>
                  </a:cubicBezTo>
                  <a:cubicBezTo>
                    <a:pt x="364" y="292"/>
                    <a:pt x="335" y="281"/>
                    <a:pt x="326" y="270"/>
                  </a:cubicBezTo>
                  <a:cubicBezTo>
                    <a:pt x="334" y="270"/>
                    <a:pt x="334" y="270"/>
                    <a:pt x="334" y="270"/>
                  </a:cubicBezTo>
                  <a:cubicBezTo>
                    <a:pt x="340" y="277"/>
                    <a:pt x="373" y="290"/>
                    <a:pt x="383" y="291"/>
                  </a:cubicBezTo>
                  <a:cubicBezTo>
                    <a:pt x="385" y="285"/>
                    <a:pt x="391" y="275"/>
                    <a:pt x="391" y="270"/>
                  </a:cubicBezTo>
                  <a:cubicBezTo>
                    <a:pt x="391" y="264"/>
                    <a:pt x="381" y="261"/>
                    <a:pt x="381" y="257"/>
                  </a:cubicBezTo>
                  <a:cubicBezTo>
                    <a:pt x="381" y="255"/>
                    <a:pt x="381" y="255"/>
                    <a:pt x="381" y="247"/>
                  </a:cubicBezTo>
                  <a:cubicBezTo>
                    <a:pt x="378" y="247"/>
                    <a:pt x="378" y="247"/>
                    <a:pt x="372" y="247"/>
                  </a:cubicBezTo>
                  <a:cubicBezTo>
                    <a:pt x="372" y="242"/>
                    <a:pt x="371" y="242"/>
                    <a:pt x="368" y="242"/>
                  </a:cubicBezTo>
                  <a:cubicBezTo>
                    <a:pt x="368" y="242"/>
                    <a:pt x="367" y="242"/>
                    <a:pt x="367" y="242"/>
                  </a:cubicBezTo>
                  <a:cubicBezTo>
                    <a:pt x="366" y="242"/>
                    <a:pt x="365" y="242"/>
                    <a:pt x="365" y="242"/>
                  </a:cubicBezTo>
                  <a:cubicBezTo>
                    <a:pt x="363" y="242"/>
                    <a:pt x="360" y="242"/>
                    <a:pt x="357" y="241"/>
                  </a:cubicBezTo>
                  <a:cubicBezTo>
                    <a:pt x="353" y="239"/>
                    <a:pt x="347" y="227"/>
                    <a:pt x="346" y="220"/>
                  </a:cubicBezTo>
                  <a:cubicBezTo>
                    <a:pt x="339" y="220"/>
                    <a:pt x="339" y="220"/>
                    <a:pt x="339" y="220"/>
                  </a:cubicBezTo>
                  <a:cubicBezTo>
                    <a:pt x="339" y="213"/>
                    <a:pt x="339" y="213"/>
                    <a:pt x="339" y="213"/>
                  </a:cubicBezTo>
                  <a:cubicBezTo>
                    <a:pt x="340" y="213"/>
                    <a:pt x="341" y="214"/>
                    <a:pt x="342" y="214"/>
                  </a:cubicBezTo>
                  <a:cubicBezTo>
                    <a:pt x="344" y="214"/>
                    <a:pt x="345" y="213"/>
                    <a:pt x="347" y="213"/>
                  </a:cubicBezTo>
                  <a:cubicBezTo>
                    <a:pt x="347" y="206"/>
                    <a:pt x="347" y="206"/>
                    <a:pt x="347" y="206"/>
                  </a:cubicBezTo>
                  <a:cubicBezTo>
                    <a:pt x="345" y="207"/>
                    <a:pt x="343" y="207"/>
                    <a:pt x="342" y="207"/>
                  </a:cubicBezTo>
                  <a:cubicBezTo>
                    <a:pt x="340" y="207"/>
                    <a:pt x="339" y="207"/>
                    <a:pt x="336" y="205"/>
                  </a:cubicBezTo>
                  <a:cubicBezTo>
                    <a:pt x="337" y="205"/>
                    <a:pt x="344" y="199"/>
                    <a:pt x="347" y="199"/>
                  </a:cubicBezTo>
                  <a:cubicBezTo>
                    <a:pt x="372" y="199"/>
                    <a:pt x="373" y="235"/>
                    <a:pt x="400" y="235"/>
                  </a:cubicBezTo>
                  <a:cubicBezTo>
                    <a:pt x="406" y="235"/>
                    <a:pt x="407" y="226"/>
                    <a:pt x="407" y="220"/>
                  </a:cubicBezTo>
                  <a:cubicBezTo>
                    <a:pt x="417" y="220"/>
                    <a:pt x="418" y="216"/>
                    <a:pt x="418" y="214"/>
                  </a:cubicBezTo>
                  <a:cubicBezTo>
                    <a:pt x="418" y="211"/>
                    <a:pt x="419" y="213"/>
                    <a:pt x="418" y="207"/>
                  </a:cubicBezTo>
                  <a:cubicBezTo>
                    <a:pt x="425" y="207"/>
                    <a:pt x="434" y="205"/>
                    <a:pt x="434" y="198"/>
                  </a:cubicBezTo>
                  <a:cubicBezTo>
                    <a:pt x="434" y="190"/>
                    <a:pt x="430" y="186"/>
                    <a:pt x="420" y="186"/>
                  </a:cubicBezTo>
                  <a:cubicBezTo>
                    <a:pt x="417" y="186"/>
                    <a:pt x="413" y="186"/>
                    <a:pt x="410" y="184"/>
                  </a:cubicBezTo>
                  <a:cubicBezTo>
                    <a:pt x="409" y="179"/>
                    <a:pt x="407" y="178"/>
                    <a:pt x="405" y="178"/>
                  </a:cubicBezTo>
                  <a:cubicBezTo>
                    <a:pt x="402" y="178"/>
                    <a:pt x="399" y="181"/>
                    <a:pt x="392" y="181"/>
                  </a:cubicBezTo>
                  <a:cubicBezTo>
                    <a:pt x="384" y="181"/>
                    <a:pt x="381" y="172"/>
                    <a:pt x="380" y="162"/>
                  </a:cubicBezTo>
                  <a:cubicBezTo>
                    <a:pt x="369" y="161"/>
                    <a:pt x="355" y="156"/>
                    <a:pt x="354" y="144"/>
                  </a:cubicBezTo>
                  <a:cubicBezTo>
                    <a:pt x="347" y="144"/>
                    <a:pt x="344" y="142"/>
                    <a:pt x="339" y="140"/>
                  </a:cubicBezTo>
                  <a:cubicBezTo>
                    <a:pt x="344" y="132"/>
                    <a:pt x="348" y="132"/>
                    <a:pt x="356" y="128"/>
                  </a:cubicBezTo>
                  <a:cubicBezTo>
                    <a:pt x="355" y="124"/>
                    <a:pt x="351" y="123"/>
                    <a:pt x="348" y="123"/>
                  </a:cubicBezTo>
                  <a:cubicBezTo>
                    <a:pt x="344" y="123"/>
                    <a:pt x="342" y="123"/>
                    <a:pt x="333" y="122"/>
                  </a:cubicBezTo>
                  <a:cubicBezTo>
                    <a:pt x="337" y="115"/>
                    <a:pt x="344" y="116"/>
                    <a:pt x="351" y="114"/>
                  </a:cubicBezTo>
                  <a:cubicBezTo>
                    <a:pt x="348" y="107"/>
                    <a:pt x="344" y="102"/>
                    <a:pt x="336" y="102"/>
                  </a:cubicBezTo>
                  <a:cubicBezTo>
                    <a:pt x="336" y="102"/>
                    <a:pt x="331" y="102"/>
                    <a:pt x="327" y="102"/>
                  </a:cubicBezTo>
                  <a:cubicBezTo>
                    <a:pt x="327" y="93"/>
                    <a:pt x="327" y="93"/>
                    <a:pt x="327" y="93"/>
                  </a:cubicBezTo>
                  <a:cubicBezTo>
                    <a:pt x="313" y="91"/>
                    <a:pt x="305" y="83"/>
                    <a:pt x="290" y="78"/>
                  </a:cubicBezTo>
                  <a:cubicBezTo>
                    <a:pt x="292" y="69"/>
                    <a:pt x="279" y="67"/>
                    <a:pt x="273" y="67"/>
                  </a:cubicBezTo>
                  <a:cubicBezTo>
                    <a:pt x="269" y="67"/>
                    <a:pt x="268" y="67"/>
                    <a:pt x="260" y="67"/>
                  </a:cubicBezTo>
                  <a:cubicBezTo>
                    <a:pt x="242" y="67"/>
                    <a:pt x="239" y="49"/>
                    <a:pt x="227" y="41"/>
                  </a:cubicBezTo>
                  <a:cubicBezTo>
                    <a:pt x="220" y="36"/>
                    <a:pt x="198" y="33"/>
                    <a:pt x="187" y="33"/>
                  </a:cubicBezTo>
                  <a:cubicBezTo>
                    <a:pt x="178" y="33"/>
                    <a:pt x="175" y="46"/>
                    <a:pt x="166" y="46"/>
                  </a:cubicBezTo>
                  <a:cubicBezTo>
                    <a:pt x="162" y="46"/>
                    <a:pt x="160" y="41"/>
                    <a:pt x="154" y="41"/>
                  </a:cubicBezTo>
                  <a:cubicBezTo>
                    <a:pt x="149" y="41"/>
                    <a:pt x="147" y="46"/>
                    <a:pt x="144" y="46"/>
                  </a:cubicBezTo>
                  <a:cubicBezTo>
                    <a:pt x="141" y="46"/>
                    <a:pt x="144" y="38"/>
                    <a:pt x="144" y="36"/>
                  </a:cubicBezTo>
                  <a:cubicBezTo>
                    <a:pt x="144" y="24"/>
                    <a:pt x="136" y="6"/>
                    <a:pt x="123" y="6"/>
                  </a:cubicBezTo>
                  <a:cubicBezTo>
                    <a:pt x="101" y="6"/>
                    <a:pt x="66" y="12"/>
                    <a:pt x="66" y="32"/>
                  </a:cubicBezTo>
                  <a:cubicBezTo>
                    <a:pt x="66" y="37"/>
                    <a:pt x="71" y="41"/>
                    <a:pt x="71" y="46"/>
                  </a:cubicBezTo>
                  <a:cubicBezTo>
                    <a:pt x="71" y="50"/>
                    <a:pt x="64" y="57"/>
                    <a:pt x="61" y="57"/>
                  </a:cubicBezTo>
                  <a:cubicBezTo>
                    <a:pt x="54" y="57"/>
                    <a:pt x="55" y="52"/>
                    <a:pt x="55" y="48"/>
                  </a:cubicBezTo>
                  <a:cubicBezTo>
                    <a:pt x="55" y="48"/>
                    <a:pt x="54" y="42"/>
                    <a:pt x="55" y="38"/>
                  </a:cubicBezTo>
                  <a:cubicBezTo>
                    <a:pt x="53" y="38"/>
                    <a:pt x="51" y="36"/>
                    <a:pt x="51" y="33"/>
                  </a:cubicBezTo>
                  <a:cubicBezTo>
                    <a:pt x="51" y="18"/>
                    <a:pt x="69" y="17"/>
                    <a:pt x="74" y="6"/>
                  </a:cubicBezTo>
                  <a:cubicBezTo>
                    <a:pt x="73" y="6"/>
                    <a:pt x="57" y="0"/>
                    <a:pt x="5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68"/>
            <p:cNvSpPr>
              <a:spLocks/>
            </p:cNvSpPr>
            <p:nvPr/>
          </p:nvSpPr>
          <p:spPr bwMode="auto">
            <a:xfrm>
              <a:off x="655" y="442"/>
              <a:ext cx="28" cy="16"/>
            </a:xfrm>
            <a:custGeom>
              <a:avLst/>
              <a:gdLst>
                <a:gd name="T0" fmla="*/ 5 w 12"/>
                <a:gd name="T1" fmla="*/ 0 h 7"/>
                <a:gd name="T2" fmla="*/ 0 w 12"/>
                <a:gd name="T3" fmla="*/ 4 h 7"/>
                <a:gd name="T4" fmla="*/ 6 w 12"/>
                <a:gd name="T5" fmla="*/ 7 h 7"/>
                <a:gd name="T6" fmla="*/ 12 w 12"/>
                <a:gd name="T7" fmla="*/ 4 h 7"/>
                <a:gd name="T8" fmla="*/ 5 w 12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5" y="0"/>
                  </a:moveTo>
                  <a:cubicBezTo>
                    <a:pt x="4" y="0"/>
                    <a:pt x="2" y="1"/>
                    <a:pt x="0" y="4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8" y="7"/>
                    <a:pt x="9" y="6"/>
                    <a:pt x="12" y="4"/>
                  </a:cubicBezTo>
                  <a:cubicBezTo>
                    <a:pt x="8" y="2"/>
                    <a:pt x="7" y="0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69"/>
            <p:cNvSpPr>
              <a:spLocks/>
            </p:cNvSpPr>
            <p:nvPr/>
          </p:nvSpPr>
          <p:spPr bwMode="auto">
            <a:xfrm>
              <a:off x="445" y="298"/>
              <a:ext cx="26" cy="21"/>
            </a:xfrm>
            <a:custGeom>
              <a:avLst/>
              <a:gdLst>
                <a:gd name="T0" fmla="*/ 4 w 11"/>
                <a:gd name="T1" fmla="*/ 0 h 9"/>
                <a:gd name="T2" fmla="*/ 1 w 11"/>
                <a:gd name="T3" fmla="*/ 1 h 9"/>
                <a:gd name="T4" fmla="*/ 11 w 11"/>
                <a:gd name="T5" fmla="*/ 9 h 9"/>
                <a:gd name="T6" fmla="*/ 4 w 1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4" y="0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4"/>
                    <a:pt x="4" y="8"/>
                    <a:pt x="11" y="9"/>
                  </a:cubicBezTo>
                  <a:cubicBezTo>
                    <a:pt x="8" y="5"/>
                    <a:pt x="8" y="0"/>
                    <a:pt x="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70"/>
            <p:cNvSpPr>
              <a:spLocks/>
            </p:cNvSpPr>
            <p:nvPr/>
          </p:nvSpPr>
          <p:spPr bwMode="auto">
            <a:xfrm>
              <a:off x="173" y="-947"/>
              <a:ext cx="1094" cy="575"/>
            </a:xfrm>
            <a:custGeom>
              <a:avLst/>
              <a:gdLst>
                <a:gd name="T0" fmla="*/ 261 w 463"/>
                <a:gd name="T1" fmla="*/ 9 h 243"/>
                <a:gd name="T2" fmla="*/ 235 w 463"/>
                <a:gd name="T3" fmla="*/ 7 h 243"/>
                <a:gd name="T4" fmla="*/ 162 w 463"/>
                <a:gd name="T5" fmla="*/ 13 h 243"/>
                <a:gd name="T6" fmla="*/ 151 w 463"/>
                <a:gd name="T7" fmla="*/ 14 h 243"/>
                <a:gd name="T8" fmla="*/ 89 w 463"/>
                <a:gd name="T9" fmla="*/ 27 h 243"/>
                <a:gd name="T10" fmla="*/ 64 w 463"/>
                <a:gd name="T11" fmla="*/ 42 h 243"/>
                <a:gd name="T12" fmla="*/ 0 w 463"/>
                <a:gd name="T13" fmla="*/ 62 h 243"/>
                <a:gd name="T14" fmla="*/ 19 w 463"/>
                <a:gd name="T15" fmla="*/ 58 h 243"/>
                <a:gd name="T16" fmla="*/ 20 w 463"/>
                <a:gd name="T17" fmla="*/ 67 h 243"/>
                <a:gd name="T18" fmla="*/ 51 w 463"/>
                <a:gd name="T19" fmla="*/ 62 h 243"/>
                <a:gd name="T20" fmla="*/ 29 w 463"/>
                <a:gd name="T21" fmla="*/ 79 h 243"/>
                <a:gd name="T22" fmla="*/ 54 w 463"/>
                <a:gd name="T23" fmla="*/ 79 h 243"/>
                <a:gd name="T24" fmla="*/ 68 w 463"/>
                <a:gd name="T25" fmla="*/ 96 h 243"/>
                <a:gd name="T26" fmla="*/ 87 w 463"/>
                <a:gd name="T27" fmla="*/ 91 h 243"/>
                <a:gd name="T28" fmla="*/ 118 w 463"/>
                <a:gd name="T29" fmla="*/ 96 h 243"/>
                <a:gd name="T30" fmla="*/ 177 w 463"/>
                <a:gd name="T31" fmla="*/ 88 h 243"/>
                <a:gd name="T32" fmla="*/ 159 w 463"/>
                <a:gd name="T33" fmla="*/ 103 h 243"/>
                <a:gd name="T34" fmla="*/ 129 w 463"/>
                <a:gd name="T35" fmla="*/ 108 h 243"/>
                <a:gd name="T36" fmla="*/ 146 w 463"/>
                <a:gd name="T37" fmla="*/ 125 h 243"/>
                <a:gd name="T38" fmla="*/ 102 w 463"/>
                <a:gd name="T39" fmla="*/ 105 h 243"/>
                <a:gd name="T40" fmla="*/ 83 w 463"/>
                <a:gd name="T41" fmla="*/ 105 h 243"/>
                <a:gd name="T42" fmla="*/ 88 w 463"/>
                <a:gd name="T43" fmla="*/ 112 h 243"/>
                <a:gd name="T44" fmla="*/ 75 w 463"/>
                <a:gd name="T45" fmla="*/ 116 h 243"/>
                <a:gd name="T46" fmla="*/ 81 w 463"/>
                <a:gd name="T47" fmla="*/ 157 h 243"/>
                <a:gd name="T48" fmla="*/ 66 w 463"/>
                <a:gd name="T49" fmla="*/ 181 h 243"/>
                <a:gd name="T50" fmla="*/ 79 w 463"/>
                <a:gd name="T51" fmla="*/ 177 h 243"/>
                <a:gd name="T52" fmla="*/ 111 w 463"/>
                <a:gd name="T53" fmla="*/ 203 h 243"/>
                <a:gd name="T54" fmla="*/ 68 w 463"/>
                <a:gd name="T55" fmla="*/ 189 h 243"/>
                <a:gd name="T56" fmla="*/ 55 w 463"/>
                <a:gd name="T57" fmla="*/ 194 h 243"/>
                <a:gd name="T58" fmla="*/ 34 w 463"/>
                <a:gd name="T59" fmla="*/ 231 h 243"/>
                <a:gd name="T60" fmla="*/ 46 w 463"/>
                <a:gd name="T61" fmla="*/ 230 h 243"/>
                <a:gd name="T62" fmla="*/ 112 w 463"/>
                <a:gd name="T63" fmla="*/ 235 h 243"/>
                <a:gd name="T64" fmla="*/ 169 w 463"/>
                <a:gd name="T65" fmla="*/ 243 h 243"/>
                <a:gd name="T66" fmla="*/ 204 w 463"/>
                <a:gd name="T67" fmla="*/ 220 h 243"/>
                <a:gd name="T68" fmla="*/ 190 w 463"/>
                <a:gd name="T69" fmla="*/ 220 h 243"/>
                <a:gd name="T70" fmla="*/ 208 w 463"/>
                <a:gd name="T71" fmla="*/ 188 h 243"/>
                <a:gd name="T72" fmla="*/ 258 w 463"/>
                <a:gd name="T73" fmla="*/ 163 h 243"/>
                <a:gd name="T74" fmla="*/ 251 w 463"/>
                <a:gd name="T75" fmla="*/ 151 h 243"/>
                <a:gd name="T76" fmla="*/ 244 w 463"/>
                <a:gd name="T77" fmla="*/ 141 h 243"/>
                <a:gd name="T78" fmla="*/ 282 w 463"/>
                <a:gd name="T79" fmla="*/ 129 h 243"/>
                <a:gd name="T80" fmla="*/ 296 w 463"/>
                <a:gd name="T81" fmla="*/ 130 h 243"/>
                <a:gd name="T82" fmla="*/ 353 w 463"/>
                <a:gd name="T83" fmla="*/ 88 h 243"/>
                <a:gd name="T84" fmla="*/ 411 w 463"/>
                <a:gd name="T85" fmla="*/ 62 h 243"/>
                <a:gd name="T86" fmla="*/ 387 w 463"/>
                <a:gd name="T87" fmla="*/ 64 h 243"/>
                <a:gd name="T88" fmla="*/ 449 w 463"/>
                <a:gd name="T89" fmla="*/ 41 h 243"/>
                <a:gd name="T90" fmla="*/ 428 w 463"/>
                <a:gd name="T91" fmla="*/ 20 h 243"/>
                <a:gd name="T92" fmla="*/ 410 w 463"/>
                <a:gd name="T93" fmla="*/ 7 h 243"/>
                <a:gd name="T94" fmla="*/ 377 w 463"/>
                <a:gd name="T95" fmla="*/ 13 h 243"/>
                <a:gd name="T96" fmla="*/ 309 w 463"/>
                <a:gd name="T97" fmla="*/ 4 h 243"/>
                <a:gd name="T98" fmla="*/ 278 w 463"/>
                <a:gd name="T9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3" h="243">
                  <a:moveTo>
                    <a:pt x="278" y="0"/>
                  </a:moveTo>
                  <a:cubicBezTo>
                    <a:pt x="270" y="0"/>
                    <a:pt x="268" y="9"/>
                    <a:pt x="261" y="9"/>
                  </a:cubicBezTo>
                  <a:cubicBezTo>
                    <a:pt x="253" y="9"/>
                    <a:pt x="250" y="3"/>
                    <a:pt x="241" y="3"/>
                  </a:cubicBezTo>
                  <a:cubicBezTo>
                    <a:pt x="238" y="3"/>
                    <a:pt x="236" y="4"/>
                    <a:pt x="235" y="7"/>
                  </a:cubicBezTo>
                  <a:cubicBezTo>
                    <a:pt x="207" y="7"/>
                    <a:pt x="201" y="7"/>
                    <a:pt x="174" y="7"/>
                  </a:cubicBezTo>
                  <a:cubicBezTo>
                    <a:pt x="169" y="7"/>
                    <a:pt x="164" y="8"/>
                    <a:pt x="162" y="13"/>
                  </a:cubicBezTo>
                  <a:cubicBezTo>
                    <a:pt x="159" y="16"/>
                    <a:pt x="158" y="16"/>
                    <a:pt x="158" y="16"/>
                  </a:cubicBezTo>
                  <a:cubicBezTo>
                    <a:pt x="157" y="16"/>
                    <a:pt x="157" y="14"/>
                    <a:pt x="151" y="14"/>
                  </a:cubicBezTo>
                  <a:cubicBezTo>
                    <a:pt x="136" y="14"/>
                    <a:pt x="130" y="26"/>
                    <a:pt x="125" y="38"/>
                  </a:cubicBezTo>
                  <a:cubicBezTo>
                    <a:pt x="120" y="37"/>
                    <a:pt x="99" y="27"/>
                    <a:pt x="89" y="27"/>
                  </a:cubicBezTo>
                  <a:cubicBezTo>
                    <a:pt x="78" y="27"/>
                    <a:pt x="85" y="38"/>
                    <a:pt x="68" y="38"/>
                  </a:cubicBezTo>
                  <a:cubicBezTo>
                    <a:pt x="68" y="40"/>
                    <a:pt x="66" y="42"/>
                    <a:pt x="64" y="42"/>
                  </a:cubicBezTo>
                  <a:cubicBezTo>
                    <a:pt x="63" y="42"/>
                    <a:pt x="59" y="42"/>
                    <a:pt x="52" y="42"/>
                  </a:cubicBezTo>
                  <a:cubicBezTo>
                    <a:pt x="37" y="42"/>
                    <a:pt x="3" y="49"/>
                    <a:pt x="0" y="62"/>
                  </a:cubicBezTo>
                  <a:cubicBezTo>
                    <a:pt x="3" y="62"/>
                    <a:pt x="9" y="62"/>
                    <a:pt x="11" y="62"/>
                  </a:cubicBezTo>
                  <a:cubicBezTo>
                    <a:pt x="13" y="61"/>
                    <a:pt x="16" y="59"/>
                    <a:pt x="19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9" y="60"/>
                    <a:pt x="26" y="62"/>
                    <a:pt x="20" y="67"/>
                  </a:cubicBezTo>
                  <a:cubicBezTo>
                    <a:pt x="21" y="68"/>
                    <a:pt x="27" y="71"/>
                    <a:pt x="30" y="71"/>
                  </a:cubicBezTo>
                  <a:cubicBezTo>
                    <a:pt x="40" y="71"/>
                    <a:pt x="40" y="62"/>
                    <a:pt x="51" y="62"/>
                  </a:cubicBezTo>
                  <a:cubicBezTo>
                    <a:pt x="55" y="62"/>
                    <a:pt x="57" y="62"/>
                    <a:pt x="61" y="63"/>
                  </a:cubicBezTo>
                  <a:cubicBezTo>
                    <a:pt x="48" y="67"/>
                    <a:pt x="35" y="66"/>
                    <a:pt x="29" y="79"/>
                  </a:cubicBezTo>
                  <a:cubicBezTo>
                    <a:pt x="30" y="79"/>
                    <a:pt x="32" y="79"/>
                    <a:pt x="35" y="79"/>
                  </a:cubicBezTo>
                  <a:cubicBezTo>
                    <a:pt x="40" y="79"/>
                    <a:pt x="47" y="79"/>
                    <a:pt x="54" y="79"/>
                  </a:cubicBezTo>
                  <a:cubicBezTo>
                    <a:pt x="47" y="80"/>
                    <a:pt x="43" y="83"/>
                    <a:pt x="39" y="85"/>
                  </a:cubicBezTo>
                  <a:cubicBezTo>
                    <a:pt x="43" y="90"/>
                    <a:pt x="58" y="96"/>
                    <a:pt x="68" y="96"/>
                  </a:cubicBezTo>
                  <a:cubicBezTo>
                    <a:pt x="73" y="96"/>
                    <a:pt x="76" y="94"/>
                    <a:pt x="80" y="91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4" y="98"/>
                    <a:pt x="97" y="102"/>
                    <a:pt x="108" y="102"/>
                  </a:cubicBezTo>
                  <a:cubicBezTo>
                    <a:pt x="112" y="102"/>
                    <a:pt x="114" y="96"/>
                    <a:pt x="118" y="96"/>
                  </a:cubicBezTo>
                  <a:cubicBezTo>
                    <a:pt x="124" y="96"/>
                    <a:pt x="127" y="100"/>
                    <a:pt x="137" y="100"/>
                  </a:cubicBezTo>
                  <a:cubicBezTo>
                    <a:pt x="154" y="100"/>
                    <a:pt x="166" y="97"/>
                    <a:pt x="177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78" y="96"/>
                    <a:pt x="169" y="99"/>
                    <a:pt x="159" y="103"/>
                  </a:cubicBezTo>
                  <a:cubicBezTo>
                    <a:pt x="133" y="103"/>
                    <a:pt x="133" y="103"/>
                    <a:pt x="133" y="103"/>
                  </a:cubicBezTo>
                  <a:cubicBezTo>
                    <a:pt x="132" y="105"/>
                    <a:pt x="129" y="106"/>
                    <a:pt x="129" y="108"/>
                  </a:cubicBezTo>
                  <a:cubicBezTo>
                    <a:pt x="129" y="112"/>
                    <a:pt x="146" y="122"/>
                    <a:pt x="149" y="125"/>
                  </a:cubicBezTo>
                  <a:cubicBezTo>
                    <a:pt x="148" y="125"/>
                    <a:pt x="147" y="125"/>
                    <a:pt x="146" y="125"/>
                  </a:cubicBezTo>
                  <a:cubicBezTo>
                    <a:pt x="133" y="125"/>
                    <a:pt x="128" y="111"/>
                    <a:pt x="116" y="107"/>
                  </a:cubicBezTo>
                  <a:cubicBezTo>
                    <a:pt x="111" y="105"/>
                    <a:pt x="107" y="105"/>
                    <a:pt x="102" y="105"/>
                  </a:cubicBezTo>
                  <a:cubicBezTo>
                    <a:pt x="96" y="105"/>
                    <a:pt x="91" y="106"/>
                    <a:pt x="88" y="106"/>
                  </a:cubicBezTo>
                  <a:cubicBezTo>
                    <a:pt x="86" y="106"/>
                    <a:pt x="84" y="105"/>
                    <a:pt x="83" y="105"/>
                  </a:cubicBezTo>
                  <a:cubicBezTo>
                    <a:pt x="82" y="105"/>
                    <a:pt x="81" y="105"/>
                    <a:pt x="80" y="106"/>
                  </a:cubicBezTo>
                  <a:cubicBezTo>
                    <a:pt x="81" y="110"/>
                    <a:pt x="82" y="112"/>
                    <a:pt x="88" y="112"/>
                  </a:cubicBezTo>
                  <a:cubicBezTo>
                    <a:pt x="86" y="112"/>
                    <a:pt x="85" y="112"/>
                    <a:pt x="83" y="112"/>
                  </a:cubicBezTo>
                  <a:cubicBezTo>
                    <a:pt x="79" y="112"/>
                    <a:pt x="75" y="113"/>
                    <a:pt x="75" y="116"/>
                  </a:cubicBezTo>
                  <a:cubicBezTo>
                    <a:pt x="75" y="126"/>
                    <a:pt x="111" y="126"/>
                    <a:pt x="111" y="143"/>
                  </a:cubicBezTo>
                  <a:cubicBezTo>
                    <a:pt x="111" y="158"/>
                    <a:pt x="95" y="153"/>
                    <a:pt x="81" y="157"/>
                  </a:cubicBezTo>
                  <a:cubicBezTo>
                    <a:pt x="74" y="160"/>
                    <a:pt x="70" y="165"/>
                    <a:pt x="66" y="174"/>
                  </a:cubicBezTo>
                  <a:cubicBezTo>
                    <a:pt x="66" y="181"/>
                    <a:pt x="66" y="181"/>
                    <a:pt x="66" y="181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6" y="179"/>
                    <a:pt x="76" y="179"/>
                    <a:pt x="79" y="177"/>
                  </a:cubicBezTo>
                  <a:cubicBezTo>
                    <a:pt x="87" y="177"/>
                    <a:pt x="87" y="177"/>
                    <a:pt x="87" y="177"/>
                  </a:cubicBezTo>
                  <a:cubicBezTo>
                    <a:pt x="87" y="190"/>
                    <a:pt x="103" y="196"/>
                    <a:pt x="111" y="203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91" y="198"/>
                    <a:pt x="85" y="189"/>
                    <a:pt x="68" y="189"/>
                  </a:cubicBezTo>
                  <a:cubicBezTo>
                    <a:pt x="66" y="189"/>
                    <a:pt x="64" y="188"/>
                    <a:pt x="62" y="188"/>
                  </a:cubicBezTo>
                  <a:cubicBezTo>
                    <a:pt x="58" y="188"/>
                    <a:pt x="55" y="189"/>
                    <a:pt x="55" y="194"/>
                  </a:cubicBezTo>
                  <a:cubicBezTo>
                    <a:pt x="55" y="203"/>
                    <a:pt x="66" y="205"/>
                    <a:pt x="73" y="210"/>
                  </a:cubicBezTo>
                  <a:cubicBezTo>
                    <a:pt x="61" y="218"/>
                    <a:pt x="34" y="210"/>
                    <a:pt x="34" y="231"/>
                  </a:cubicBezTo>
                  <a:cubicBezTo>
                    <a:pt x="34" y="232"/>
                    <a:pt x="36" y="235"/>
                    <a:pt x="39" y="235"/>
                  </a:cubicBezTo>
                  <a:cubicBezTo>
                    <a:pt x="42" y="235"/>
                    <a:pt x="44" y="232"/>
                    <a:pt x="46" y="230"/>
                  </a:cubicBezTo>
                  <a:cubicBezTo>
                    <a:pt x="64" y="236"/>
                    <a:pt x="78" y="240"/>
                    <a:pt x="96" y="240"/>
                  </a:cubicBezTo>
                  <a:cubicBezTo>
                    <a:pt x="104" y="240"/>
                    <a:pt x="107" y="235"/>
                    <a:pt x="112" y="235"/>
                  </a:cubicBezTo>
                  <a:cubicBezTo>
                    <a:pt x="125" y="235"/>
                    <a:pt x="136" y="235"/>
                    <a:pt x="151" y="235"/>
                  </a:cubicBezTo>
                  <a:cubicBezTo>
                    <a:pt x="162" y="235"/>
                    <a:pt x="156" y="243"/>
                    <a:pt x="169" y="243"/>
                  </a:cubicBezTo>
                  <a:cubicBezTo>
                    <a:pt x="181" y="243"/>
                    <a:pt x="211" y="234"/>
                    <a:pt x="211" y="225"/>
                  </a:cubicBezTo>
                  <a:cubicBezTo>
                    <a:pt x="211" y="221"/>
                    <a:pt x="207" y="220"/>
                    <a:pt x="204" y="220"/>
                  </a:cubicBezTo>
                  <a:cubicBezTo>
                    <a:pt x="204" y="220"/>
                    <a:pt x="203" y="220"/>
                    <a:pt x="203" y="220"/>
                  </a:cubicBezTo>
                  <a:cubicBezTo>
                    <a:pt x="199" y="220"/>
                    <a:pt x="198" y="220"/>
                    <a:pt x="190" y="220"/>
                  </a:cubicBezTo>
                  <a:cubicBezTo>
                    <a:pt x="190" y="202"/>
                    <a:pt x="212" y="212"/>
                    <a:pt x="212" y="196"/>
                  </a:cubicBezTo>
                  <a:cubicBezTo>
                    <a:pt x="212" y="192"/>
                    <a:pt x="209" y="191"/>
                    <a:pt x="208" y="188"/>
                  </a:cubicBezTo>
                  <a:cubicBezTo>
                    <a:pt x="212" y="188"/>
                    <a:pt x="212" y="188"/>
                    <a:pt x="235" y="188"/>
                  </a:cubicBezTo>
                  <a:cubicBezTo>
                    <a:pt x="244" y="181"/>
                    <a:pt x="247" y="169"/>
                    <a:pt x="258" y="163"/>
                  </a:cubicBezTo>
                  <a:cubicBezTo>
                    <a:pt x="255" y="156"/>
                    <a:pt x="249" y="154"/>
                    <a:pt x="243" y="151"/>
                  </a:cubicBezTo>
                  <a:cubicBezTo>
                    <a:pt x="246" y="151"/>
                    <a:pt x="249" y="151"/>
                    <a:pt x="251" y="151"/>
                  </a:cubicBezTo>
                  <a:cubicBezTo>
                    <a:pt x="256" y="151"/>
                    <a:pt x="259" y="149"/>
                    <a:pt x="25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52" y="134"/>
                    <a:pt x="265" y="133"/>
                    <a:pt x="277" y="130"/>
                  </a:cubicBezTo>
                  <a:cubicBezTo>
                    <a:pt x="278" y="129"/>
                    <a:pt x="280" y="129"/>
                    <a:pt x="282" y="129"/>
                  </a:cubicBezTo>
                  <a:cubicBezTo>
                    <a:pt x="284" y="129"/>
                    <a:pt x="287" y="129"/>
                    <a:pt x="289" y="129"/>
                  </a:cubicBezTo>
                  <a:cubicBezTo>
                    <a:pt x="291" y="130"/>
                    <a:pt x="294" y="130"/>
                    <a:pt x="296" y="130"/>
                  </a:cubicBezTo>
                  <a:cubicBezTo>
                    <a:pt x="299" y="130"/>
                    <a:pt x="302" y="130"/>
                    <a:pt x="304" y="128"/>
                  </a:cubicBezTo>
                  <a:cubicBezTo>
                    <a:pt x="320" y="116"/>
                    <a:pt x="332" y="95"/>
                    <a:pt x="353" y="88"/>
                  </a:cubicBezTo>
                  <a:cubicBezTo>
                    <a:pt x="372" y="82"/>
                    <a:pt x="402" y="75"/>
                    <a:pt x="414" y="62"/>
                  </a:cubicBezTo>
                  <a:cubicBezTo>
                    <a:pt x="413" y="62"/>
                    <a:pt x="412" y="62"/>
                    <a:pt x="411" y="62"/>
                  </a:cubicBezTo>
                  <a:cubicBezTo>
                    <a:pt x="408" y="62"/>
                    <a:pt x="403" y="63"/>
                    <a:pt x="399" y="63"/>
                  </a:cubicBezTo>
                  <a:cubicBezTo>
                    <a:pt x="395" y="63"/>
                    <a:pt x="391" y="64"/>
                    <a:pt x="387" y="64"/>
                  </a:cubicBezTo>
                  <a:cubicBezTo>
                    <a:pt x="381" y="64"/>
                    <a:pt x="377" y="63"/>
                    <a:pt x="374" y="61"/>
                  </a:cubicBezTo>
                  <a:cubicBezTo>
                    <a:pt x="402" y="47"/>
                    <a:pt x="428" y="57"/>
                    <a:pt x="449" y="41"/>
                  </a:cubicBezTo>
                  <a:cubicBezTo>
                    <a:pt x="453" y="38"/>
                    <a:pt x="463" y="40"/>
                    <a:pt x="463" y="33"/>
                  </a:cubicBezTo>
                  <a:cubicBezTo>
                    <a:pt x="463" y="23"/>
                    <a:pt x="435" y="26"/>
                    <a:pt x="428" y="20"/>
                  </a:cubicBezTo>
                  <a:cubicBezTo>
                    <a:pt x="425" y="17"/>
                    <a:pt x="425" y="12"/>
                    <a:pt x="419" y="11"/>
                  </a:cubicBezTo>
                  <a:cubicBezTo>
                    <a:pt x="416" y="10"/>
                    <a:pt x="414" y="9"/>
                    <a:pt x="410" y="7"/>
                  </a:cubicBezTo>
                  <a:cubicBezTo>
                    <a:pt x="370" y="18"/>
                    <a:pt x="370" y="18"/>
                    <a:pt x="370" y="18"/>
                  </a:cubicBezTo>
                  <a:cubicBezTo>
                    <a:pt x="373" y="17"/>
                    <a:pt x="374" y="16"/>
                    <a:pt x="377" y="13"/>
                  </a:cubicBezTo>
                  <a:cubicBezTo>
                    <a:pt x="369" y="5"/>
                    <a:pt x="340" y="4"/>
                    <a:pt x="322" y="4"/>
                  </a:cubicBezTo>
                  <a:cubicBezTo>
                    <a:pt x="316" y="4"/>
                    <a:pt x="311" y="4"/>
                    <a:pt x="309" y="4"/>
                  </a:cubicBezTo>
                  <a:cubicBezTo>
                    <a:pt x="303" y="4"/>
                    <a:pt x="300" y="4"/>
                    <a:pt x="294" y="4"/>
                  </a:cubicBezTo>
                  <a:cubicBezTo>
                    <a:pt x="289" y="4"/>
                    <a:pt x="286" y="0"/>
                    <a:pt x="27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1"/>
            <p:cNvSpPr>
              <a:spLocks/>
            </p:cNvSpPr>
            <p:nvPr/>
          </p:nvSpPr>
          <p:spPr bwMode="auto">
            <a:xfrm>
              <a:off x="858" y="-1001"/>
              <a:ext cx="2139" cy="1627"/>
            </a:xfrm>
            <a:custGeom>
              <a:avLst/>
              <a:gdLst>
                <a:gd name="T0" fmla="*/ 489 w 905"/>
                <a:gd name="T1" fmla="*/ 15 h 688"/>
                <a:gd name="T2" fmla="*/ 468 w 905"/>
                <a:gd name="T3" fmla="*/ 22 h 688"/>
                <a:gd name="T4" fmla="*/ 425 w 905"/>
                <a:gd name="T5" fmla="*/ 18 h 688"/>
                <a:gd name="T6" fmla="*/ 370 w 905"/>
                <a:gd name="T7" fmla="*/ 43 h 688"/>
                <a:gd name="T8" fmla="*/ 328 w 905"/>
                <a:gd name="T9" fmla="*/ 45 h 688"/>
                <a:gd name="T10" fmla="*/ 312 w 905"/>
                <a:gd name="T11" fmla="*/ 64 h 688"/>
                <a:gd name="T12" fmla="*/ 284 w 905"/>
                <a:gd name="T13" fmla="*/ 66 h 688"/>
                <a:gd name="T14" fmla="*/ 173 w 905"/>
                <a:gd name="T15" fmla="*/ 71 h 688"/>
                <a:gd name="T16" fmla="*/ 86 w 905"/>
                <a:gd name="T17" fmla="*/ 122 h 688"/>
                <a:gd name="T18" fmla="*/ 100 w 905"/>
                <a:gd name="T19" fmla="*/ 168 h 688"/>
                <a:gd name="T20" fmla="*/ 67 w 905"/>
                <a:gd name="T21" fmla="*/ 170 h 688"/>
                <a:gd name="T22" fmla="*/ 0 w 905"/>
                <a:gd name="T23" fmla="*/ 198 h 688"/>
                <a:gd name="T24" fmla="*/ 77 w 905"/>
                <a:gd name="T25" fmla="*/ 216 h 688"/>
                <a:gd name="T26" fmla="*/ 61 w 905"/>
                <a:gd name="T27" fmla="*/ 227 h 688"/>
                <a:gd name="T28" fmla="*/ 22 w 905"/>
                <a:gd name="T29" fmla="*/ 242 h 688"/>
                <a:gd name="T30" fmla="*/ 62 w 905"/>
                <a:gd name="T31" fmla="*/ 251 h 688"/>
                <a:gd name="T32" fmla="*/ 89 w 905"/>
                <a:gd name="T33" fmla="*/ 273 h 688"/>
                <a:gd name="T34" fmla="*/ 98 w 905"/>
                <a:gd name="T35" fmla="*/ 264 h 688"/>
                <a:gd name="T36" fmla="*/ 146 w 905"/>
                <a:gd name="T37" fmla="*/ 262 h 688"/>
                <a:gd name="T38" fmla="*/ 270 w 905"/>
                <a:gd name="T39" fmla="*/ 370 h 688"/>
                <a:gd name="T40" fmla="*/ 286 w 905"/>
                <a:gd name="T41" fmla="*/ 393 h 688"/>
                <a:gd name="T42" fmla="*/ 288 w 905"/>
                <a:gd name="T43" fmla="*/ 423 h 688"/>
                <a:gd name="T44" fmla="*/ 335 w 905"/>
                <a:gd name="T45" fmla="*/ 446 h 688"/>
                <a:gd name="T46" fmla="*/ 305 w 905"/>
                <a:gd name="T47" fmla="*/ 482 h 688"/>
                <a:gd name="T48" fmla="*/ 284 w 905"/>
                <a:gd name="T49" fmla="*/ 525 h 688"/>
                <a:gd name="T50" fmla="*/ 289 w 905"/>
                <a:gd name="T51" fmla="*/ 538 h 688"/>
                <a:gd name="T52" fmla="*/ 315 w 905"/>
                <a:gd name="T53" fmla="*/ 587 h 688"/>
                <a:gd name="T54" fmla="*/ 331 w 905"/>
                <a:gd name="T55" fmla="*/ 587 h 688"/>
                <a:gd name="T56" fmla="*/ 357 w 905"/>
                <a:gd name="T57" fmla="*/ 655 h 688"/>
                <a:gd name="T58" fmla="*/ 422 w 905"/>
                <a:gd name="T59" fmla="*/ 687 h 688"/>
                <a:gd name="T60" fmla="*/ 459 w 905"/>
                <a:gd name="T61" fmla="*/ 655 h 688"/>
                <a:gd name="T62" fmla="*/ 478 w 905"/>
                <a:gd name="T63" fmla="*/ 586 h 688"/>
                <a:gd name="T64" fmla="*/ 520 w 905"/>
                <a:gd name="T65" fmla="*/ 551 h 688"/>
                <a:gd name="T66" fmla="*/ 539 w 905"/>
                <a:gd name="T67" fmla="*/ 548 h 688"/>
                <a:gd name="T68" fmla="*/ 610 w 905"/>
                <a:gd name="T69" fmla="*/ 497 h 688"/>
                <a:gd name="T70" fmla="*/ 700 w 905"/>
                <a:gd name="T71" fmla="*/ 475 h 688"/>
                <a:gd name="T72" fmla="*/ 702 w 905"/>
                <a:gd name="T73" fmla="*/ 422 h 688"/>
                <a:gd name="T74" fmla="*/ 711 w 905"/>
                <a:gd name="T75" fmla="*/ 402 h 688"/>
                <a:gd name="T76" fmla="*/ 772 w 905"/>
                <a:gd name="T77" fmla="*/ 422 h 688"/>
                <a:gd name="T78" fmla="*/ 723 w 905"/>
                <a:gd name="T79" fmla="*/ 356 h 688"/>
                <a:gd name="T80" fmla="*/ 763 w 905"/>
                <a:gd name="T81" fmla="*/ 365 h 688"/>
                <a:gd name="T82" fmla="*/ 758 w 905"/>
                <a:gd name="T83" fmla="*/ 353 h 688"/>
                <a:gd name="T84" fmla="*/ 805 w 905"/>
                <a:gd name="T85" fmla="*/ 311 h 688"/>
                <a:gd name="T86" fmla="*/ 801 w 905"/>
                <a:gd name="T87" fmla="*/ 282 h 688"/>
                <a:gd name="T88" fmla="*/ 787 w 905"/>
                <a:gd name="T89" fmla="*/ 242 h 688"/>
                <a:gd name="T90" fmla="*/ 801 w 905"/>
                <a:gd name="T91" fmla="*/ 216 h 688"/>
                <a:gd name="T92" fmla="*/ 779 w 905"/>
                <a:gd name="T93" fmla="*/ 204 h 688"/>
                <a:gd name="T94" fmla="*/ 804 w 905"/>
                <a:gd name="T95" fmla="*/ 158 h 688"/>
                <a:gd name="T96" fmla="*/ 827 w 905"/>
                <a:gd name="T97" fmla="*/ 130 h 688"/>
                <a:gd name="T98" fmla="*/ 840 w 905"/>
                <a:gd name="T99" fmla="*/ 113 h 688"/>
                <a:gd name="T100" fmla="*/ 874 w 905"/>
                <a:gd name="T101" fmla="*/ 61 h 688"/>
                <a:gd name="T102" fmla="*/ 818 w 905"/>
                <a:gd name="T103" fmla="*/ 79 h 688"/>
                <a:gd name="T104" fmla="*/ 771 w 905"/>
                <a:gd name="T105" fmla="*/ 77 h 688"/>
                <a:gd name="T106" fmla="*/ 744 w 905"/>
                <a:gd name="T107" fmla="*/ 60 h 688"/>
                <a:gd name="T108" fmla="*/ 693 w 905"/>
                <a:gd name="T109" fmla="*/ 63 h 688"/>
                <a:gd name="T110" fmla="*/ 595 w 905"/>
                <a:gd name="T111" fmla="*/ 64 h 688"/>
                <a:gd name="T112" fmla="*/ 718 w 905"/>
                <a:gd name="T113" fmla="*/ 3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5" h="688">
                  <a:moveTo>
                    <a:pt x="639" y="0"/>
                  </a:moveTo>
                  <a:cubicBezTo>
                    <a:pt x="612" y="0"/>
                    <a:pt x="592" y="0"/>
                    <a:pt x="562" y="0"/>
                  </a:cubicBezTo>
                  <a:cubicBezTo>
                    <a:pt x="535" y="0"/>
                    <a:pt x="515" y="15"/>
                    <a:pt x="489" y="15"/>
                  </a:cubicBezTo>
                  <a:cubicBezTo>
                    <a:pt x="484" y="15"/>
                    <a:pt x="480" y="15"/>
                    <a:pt x="476" y="15"/>
                  </a:cubicBezTo>
                  <a:cubicBezTo>
                    <a:pt x="473" y="15"/>
                    <a:pt x="471" y="15"/>
                    <a:pt x="468" y="15"/>
                  </a:cubicBezTo>
                  <a:cubicBezTo>
                    <a:pt x="468" y="22"/>
                    <a:pt x="468" y="22"/>
                    <a:pt x="468" y="22"/>
                  </a:cubicBezTo>
                  <a:cubicBezTo>
                    <a:pt x="458" y="22"/>
                    <a:pt x="458" y="22"/>
                    <a:pt x="458" y="22"/>
                  </a:cubicBezTo>
                  <a:cubicBezTo>
                    <a:pt x="449" y="18"/>
                    <a:pt x="441" y="18"/>
                    <a:pt x="432" y="18"/>
                  </a:cubicBezTo>
                  <a:cubicBezTo>
                    <a:pt x="430" y="18"/>
                    <a:pt x="428" y="18"/>
                    <a:pt x="425" y="18"/>
                  </a:cubicBezTo>
                  <a:cubicBezTo>
                    <a:pt x="408" y="18"/>
                    <a:pt x="394" y="22"/>
                    <a:pt x="380" y="28"/>
                  </a:cubicBezTo>
                  <a:cubicBezTo>
                    <a:pt x="383" y="32"/>
                    <a:pt x="387" y="33"/>
                    <a:pt x="391" y="36"/>
                  </a:cubicBezTo>
                  <a:cubicBezTo>
                    <a:pt x="386" y="37"/>
                    <a:pt x="370" y="35"/>
                    <a:pt x="370" y="43"/>
                  </a:cubicBezTo>
                  <a:cubicBezTo>
                    <a:pt x="370" y="53"/>
                    <a:pt x="391" y="60"/>
                    <a:pt x="400" y="64"/>
                  </a:cubicBezTo>
                  <a:cubicBezTo>
                    <a:pt x="376" y="64"/>
                    <a:pt x="376" y="64"/>
                    <a:pt x="376" y="64"/>
                  </a:cubicBezTo>
                  <a:cubicBezTo>
                    <a:pt x="363" y="57"/>
                    <a:pt x="350" y="45"/>
                    <a:pt x="328" y="45"/>
                  </a:cubicBezTo>
                  <a:cubicBezTo>
                    <a:pt x="323" y="45"/>
                    <a:pt x="315" y="46"/>
                    <a:pt x="315" y="52"/>
                  </a:cubicBezTo>
                  <a:cubicBezTo>
                    <a:pt x="315" y="56"/>
                    <a:pt x="318" y="60"/>
                    <a:pt x="319" y="64"/>
                  </a:cubicBezTo>
                  <a:cubicBezTo>
                    <a:pt x="319" y="64"/>
                    <a:pt x="314" y="64"/>
                    <a:pt x="312" y="64"/>
                  </a:cubicBezTo>
                  <a:cubicBezTo>
                    <a:pt x="301" y="60"/>
                    <a:pt x="292" y="61"/>
                    <a:pt x="286" y="51"/>
                  </a:cubicBezTo>
                  <a:cubicBezTo>
                    <a:pt x="281" y="56"/>
                    <a:pt x="281" y="56"/>
                    <a:pt x="281" y="56"/>
                  </a:cubicBezTo>
                  <a:cubicBezTo>
                    <a:pt x="281" y="60"/>
                    <a:pt x="284" y="63"/>
                    <a:pt x="284" y="66"/>
                  </a:cubicBezTo>
                  <a:cubicBezTo>
                    <a:pt x="274" y="66"/>
                    <a:pt x="271" y="51"/>
                    <a:pt x="261" y="51"/>
                  </a:cubicBezTo>
                  <a:cubicBezTo>
                    <a:pt x="247" y="51"/>
                    <a:pt x="237" y="59"/>
                    <a:pt x="222" y="63"/>
                  </a:cubicBezTo>
                  <a:cubicBezTo>
                    <a:pt x="202" y="63"/>
                    <a:pt x="194" y="68"/>
                    <a:pt x="173" y="71"/>
                  </a:cubicBezTo>
                  <a:cubicBezTo>
                    <a:pt x="156" y="73"/>
                    <a:pt x="170" y="97"/>
                    <a:pt x="152" y="97"/>
                  </a:cubicBezTo>
                  <a:cubicBezTo>
                    <a:pt x="146" y="97"/>
                    <a:pt x="142" y="96"/>
                    <a:pt x="138" y="93"/>
                  </a:cubicBezTo>
                  <a:cubicBezTo>
                    <a:pt x="127" y="103"/>
                    <a:pt x="104" y="116"/>
                    <a:pt x="86" y="122"/>
                  </a:cubicBezTo>
                  <a:cubicBezTo>
                    <a:pt x="83" y="122"/>
                    <a:pt x="75" y="125"/>
                    <a:pt x="75" y="130"/>
                  </a:cubicBezTo>
                  <a:cubicBezTo>
                    <a:pt x="75" y="140"/>
                    <a:pt x="105" y="139"/>
                    <a:pt x="115" y="140"/>
                  </a:cubicBezTo>
                  <a:cubicBezTo>
                    <a:pt x="115" y="154"/>
                    <a:pt x="109" y="163"/>
                    <a:pt x="100" y="168"/>
                  </a:cubicBezTo>
                  <a:cubicBezTo>
                    <a:pt x="96" y="171"/>
                    <a:pt x="92" y="171"/>
                    <a:pt x="86" y="171"/>
                  </a:cubicBezTo>
                  <a:cubicBezTo>
                    <a:pt x="83" y="171"/>
                    <a:pt x="80" y="171"/>
                    <a:pt x="77" y="171"/>
                  </a:cubicBezTo>
                  <a:cubicBezTo>
                    <a:pt x="74" y="171"/>
                    <a:pt x="71" y="170"/>
                    <a:pt x="67" y="170"/>
                  </a:cubicBezTo>
                  <a:cubicBezTo>
                    <a:pt x="63" y="170"/>
                    <a:pt x="59" y="171"/>
                    <a:pt x="55" y="172"/>
                  </a:cubicBezTo>
                  <a:cubicBezTo>
                    <a:pt x="45" y="175"/>
                    <a:pt x="40" y="181"/>
                    <a:pt x="30" y="184"/>
                  </a:cubicBezTo>
                  <a:cubicBezTo>
                    <a:pt x="19" y="188"/>
                    <a:pt x="0" y="182"/>
                    <a:pt x="0" y="198"/>
                  </a:cubicBezTo>
                  <a:cubicBezTo>
                    <a:pt x="0" y="207"/>
                    <a:pt x="51" y="221"/>
                    <a:pt x="53" y="221"/>
                  </a:cubicBezTo>
                  <a:cubicBezTo>
                    <a:pt x="60" y="221"/>
                    <a:pt x="63" y="221"/>
                    <a:pt x="71" y="221"/>
                  </a:cubicBezTo>
                  <a:cubicBezTo>
                    <a:pt x="74" y="221"/>
                    <a:pt x="76" y="219"/>
                    <a:pt x="77" y="216"/>
                  </a:cubicBezTo>
                  <a:cubicBezTo>
                    <a:pt x="98" y="216"/>
                    <a:pt x="98" y="216"/>
                    <a:pt x="98" y="216"/>
                  </a:cubicBezTo>
                  <a:cubicBezTo>
                    <a:pt x="96" y="222"/>
                    <a:pt x="96" y="224"/>
                    <a:pt x="91" y="227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8" y="231"/>
                    <a:pt x="57" y="232"/>
                    <a:pt x="51" y="232"/>
                  </a:cubicBezTo>
                  <a:cubicBezTo>
                    <a:pt x="48" y="232"/>
                    <a:pt x="44" y="232"/>
                    <a:pt x="38" y="232"/>
                  </a:cubicBezTo>
                  <a:cubicBezTo>
                    <a:pt x="34" y="232"/>
                    <a:pt x="23" y="235"/>
                    <a:pt x="22" y="242"/>
                  </a:cubicBezTo>
                  <a:cubicBezTo>
                    <a:pt x="26" y="243"/>
                    <a:pt x="27" y="244"/>
                    <a:pt x="29" y="244"/>
                  </a:cubicBezTo>
                  <a:cubicBezTo>
                    <a:pt x="32" y="244"/>
                    <a:pt x="33" y="242"/>
                    <a:pt x="41" y="242"/>
                  </a:cubicBezTo>
                  <a:cubicBezTo>
                    <a:pt x="47" y="242"/>
                    <a:pt x="53" y="248"/>
                    <a:pt x="62" y="251"/>
                  </a:cubicBezTo>
                  <a:cubicBezTo>
                    <a:pt x="60" y="256"/>
                    <a:pt x="56" y="257"/>
                    <a:pt x="51" y="260"/>
                  </a:cubicBezTo>
                  <a:cubicBezTo>
                    <a:pt x="58" y="268"/>
                    <a:pt x="74" y="272"/>
                    <a:pt x="86" y="272"/>
                  </a:cubicBezTo>
                  <a:cubicBezTo>
                    <a:pt x="88" y="272"/>
                    <a:pt x="89" y="273"/>
                    <a:pt x="89" y="273"/>
                  </a:cubicBezTo>
                  <a:cubicBezTo>
                    <a:pt x="90" y="273"/>
                    <a:pt x="91" y="272"/>
                    <a:pt x="92" y="271"/>
                  </a:cubicBezTo>
                  <a:cubicBezTo>
                    <a:pt x="91" y="270"/>
                    <a:pt x="89" y="268"/>
                    <a:pt x="87" y="267"/>
                  </a:cubicBezTo>
                  <a:cubicBezTo>
                    <a:pt x="90" y="265"/>
                    <a:pt x="92" y="264"/>
                    <a:pt x="98" y="264"/>
                  </a:cubicBezTo>
                  <a:cubicBezTo>
                    <a:pt x="104" y="264"/>
                    <a:pt x="109" y="269"/>
                    <a:pt x="114" y="269"/>
                  </a:cubicBezTo>
                  <a:cubicBezTo>
                    <a:pt x="120" y="269"/>
                    <a:pt x="124" y="262"/>
                    <a:pt x="130" y="262"/>
                  </a:cubicBezTo>
                  <a:cubicBezTo>
                    <a:pt x="135" y="262"/>
                    <a:pt x="137" y="262"/>
                    <a:pt x="146" y="262"/>
                  </a:cubicBezTo>
                  <a:cubicBezTo>
                    <a:pt x="205" y="262"/>
                    <a:pt x="242" y="308"/>
                    <a:pt x="257" y="353"/>
                  </a:cubicBezTo>
                  <a:cubicBezTo>
                    <a:pt x="257" y="361"/>
                    <a:pt x="257" y="361"/>
                    <a:pt x="257" y="361"/>
                  </a:cubicBezTo>
                  <a:cubicBezTo>
                    <a:pt x="262" y="362"/>
                    <a:pt x="270" y="362"/>
                    <a:pt x="270" y="370"/>
                  </a:cubicBezTo>
                  <a:cubicBezTo>
                    <a:pt x="270" y="382"/>
                    <a:pt x="259" y="381"/>
                    <a:pt x="259" y="393"/>
                  </a:cubicBezTo>
                  <a:cubicBezTo>
                    <a:pt x="259" y="401"/>
                    <a:pt x="263" y="402"/>
                    <a:pt x="273" y="402"/>
                  </a:cubicBezTo>
                  <a:cubicBezTo>
                    <a:pt x="280" y="402"/>
                    <a:pt x="281" y="393"/>
                    <a:pt x="286" y="393"/>
                  </a:cubicBezTo>
                  <a:cubicBezTo>
                    <a:pt x="304" y="393"/>
                    <a:pt x="308" y="418"/>
                    <a:pt x="325" y="423"/>
                  </a:cubicBezTo>
                  <a:cubicBezTo>
                    <a:pt x="324" y="426"/>
                    <a:pt x="325" y="431"/>
                    <a:pt x="319" y="431"/>
                  </a:cubicBezTo>
                  <a:cubicBezTo>
                    <a:pt x="307" y="431"/>
                    <a:pt x="299" y="423"/>
                    <a:pt x="288" y="423"/>
                  </a:cubicBezTo>
                  <a:cubicBezTo>
                    <a:pt x="285" y="423"/>
                    <a:pt x="284" y="422"/>
                    <a:pt x="282" y="422"/>
                  </a:cubicBezTo>
                  <a:cubicBezTo>
                    <a:pt x="281" y="422"/>
                    <a:pt x="280" y="422"/>
                    <a:pt x="278" y="423"/>
                  </a:cubicBezTo>
                  <a:cubicBezTo>
                    <a:pt x="280" y="438"/>
                    <a:pt x="319" y="440"/>
                    <a:pt x="335" y="446"/>
                  </a:cubicBezTo>
                  <a:cubicBezTo>
                    <a:pt x="331" y="460"/>
                    <a:pt x="323" y="466"/>
                    <a:pt x="319" y="481"/>
                  </a:cubicBezTo>
                  <a:cubicBezTo>
                    <a:pt x="316" y="480"/>
                    <a:pt x="314" y="479"/>
                    <a:pt x="313" y="479"/>
                  </a:cubicBezTo>
                  <a:cubicBezTo>
                    <a:pt x="311" y="479"/>
                    <a:pt x="309" y="480"/>
                    <a:pt x="305" y="482"/>
                  </a:cubicBezTo>
                  <a:cubicBezTo>
                    <a:pt x="305" y="484"/>
                    <a:pt x="305" y="484"/>
                    <a:pt x="305" y="484"/>
                  </a:cubicBezTo>
                  <a:cubicBezTo>
                    <a:pt x="294" y="492"/>
                    <a:pt x="291" y="503"/>
                    <a:pt x="284" y="513"/>
                  </a:cubicBezTo>
                  <a:cubicBezTo>
                    <a:pt x="284" y="525"/>
                    <a:pt x="284" y="525"/>
                    <a:pt x="284" y="525"/>
                  </a:cubicBezTo>
                  <a:cubicBezTo>
                    <a:pt x="285" y="523"/>
                    <a:pt x="287" y="523"/>
                    <a:pt x="288" y="523"/>
                  </a:cubicBezTo>
                  <a:cubicBezTo>
                    <a:pt x="290" y="523"/>
                    <a:pt x="292" y="524"/>
                    <a:pt x="294" y="525"/>
                  </a:cubicBezTo>
                  <a:cubicBezTo>
                    <a:pt x="293" y="530"/>
                    <a:pt x="289" y="533"/>
                    <a:pt x="289" y="538"/>
                  </a:cubicBezTo>
                  <a:cubicBezTo>
                    <a:pt x="289" y="552"/>
                    <a:pt x="303" y="558"/>
                    <a:pt x="306" y="568"/>
                  </a:cubicBezTo>
                  <a:cubicBezTo>
                    <a:pt x="308" y="573"/>
                    <a:pt x="309" y="583"/>
                    <a:pt x="312" y="585"/>
                  </a:cubicBezTo>
                  <a:cubicBezTo>
                    <a:pt x="313" y="586"/>
                    <a:pt x="314" y="587"/>
                    <a:pt x="315" y="587"/>
                  </a:cubicBezTo>
                  <a:cubicBezTo>
                    <a:pt x="317" y="587"/>
                    <a:pt x="319" y="586"/>
                    <a:pt x="321" y="585"/>
                  </a:cubicBezTo>
                  <a:cubicBezTo>
                    <a:pt x="322" y="584"/>
                    <a:pt x="324" y="583"/>
                    <a:pt x="325" y="583"/>
                  </a:cubicBezTo>
                  <a:cubicBezTo>
                    <a:pt x="327" y="583"/>
                    <a:pt x="329" y="584"/>
                    <a:pt x="331" y="587"/>
                  </a:cubicBezTo>
                  <a:cubicBezTo>
                    <a:pt x="327" y="591"/>
                    <a:pt x="323" y="590"/>
                    <a:pt x="323" y="597"/>
                  </a:cubicBezTo>
                  <a:cubicBezTo>
                    <a:pt x="323" y="612"/>
                    <a:pt x="343" y="636"/>
                    <a:pt x="354" y="645"/>
                  </a:cubicBezTo>
                  <a:cubicBezTo>
                    <a:pt x="355" y="646"/>
                    <a:pt x="354" y="653"/>
                    <a:pt x="357" y="655"/>
                  </a:cubicBezTo>
                  <a:cubicBezTo>
                    <a:pt x="366" y="661"/>
                    <a:pt x="371" y="658"/>
                    <a:pt x="375" y="670"/>
                  </a:cubicBezTo>
                  <a:cubicBezTo>
                    <a:pt x="381" y="669"/>
                    <a:pt x="390" y="663"/>
                    <a:pt x="397" y="663"/>
                  </a:cubicBezTo>
                  <a:cubicBezTo>
                    <a:pt x="410" y="663"/>
                    <a:pt x="409" y="687"/>
                    <a:pt x="422" y="687"/>
                  </a:cubicBezTo>
                  <a:cubicBezTo>
                    <a:pt x="426" y="687"/>
                    <a:pt x="427" y="684"/>
                    <a:pt x="433" y="683"/>
                  </a:cubicBezTo>
                  <a:cubicBezTo>
                    <a:pt x="434" y="686"/>
                    <a:pt x="436" y="688"/>
                    <a:pt x="439" y="688"/>
                  </a:cubicBezTo>
                  <a:cubicBezTo>
                    <a:pt x="454" y="688"/>
                    <a:pt x="447" y="661"/>
                    <a:pt x="459" y="655"/>
                  </a:cubicBezTo>
                  <a:cubicBezTo>
                    <a:pt x="458" y="649"/>
                    <a:pt x="459" y="636"/>
                    <a:pt x="459" y="626"/>
                  </a:cubicBezTo>
                  <a:cubicBezTo>
                    <a:pt x="459" y="611"/>
                    <a:pt x="484" y="617"/>
                    <a:pt x="484" y="599"/>
                  </a:cubicBezTo>
                  <a:cubicBezTo>
                    <a:pt x="484" y="593"/>
                    <a:pt x="478" y="590"/>
                    <a:pt x="478" y="586"/>
                  </a:cubicBezTo>
                  <a:cubicBezTo>
                    <a:pt x="478" y="584"/>
                    <a:pt x="480" y="582"/>
                    <a:pt x="482" y="580"/>
                  </a:cubicBezTo>
                  <a:cubicBezTo>
                    <a:pt x="482" y="579"/>
                    <a:pt x="480" y="576"/>
                    <a:pt x="480" y="575"/>
                  </a:cubicBezTo>
                  <a:cubicBezTo>
                    <a:pt x="480" y="557"/>
                    <a:pt x="509" y="562"/>
                    <a:pt x="520" y="551"/>
                  </a:cubicBezTo>
                  <a:cubicBezTo>
                    <a:pt x="525" y="546"/>
                    <a:pt x="523" y="541"/>
                    <a:pt x="531" y="538"/>
                  </a:cubicBezTo>
                  <a:cubicBezTo>
                    <a:pt x="531" y="548"/>
                    <a:pt x="531" y="548"/>
                    <a:pt x="531" y="548"/>
                  </a:cubicBezTo>
                  <a:cubicBezTo>
                    <a:pt x="539" y="548"/>
                    <a:pt x="539" y="548"/>
                    <a:pt x="539" y="548"/>
                  </a:cubicBezTo>
                  <a:cubicBezTo>
                    <a:pt x="550" y="541"/>
                    <a:pt x="568" y="543"/>
                    <a:pt x="578" y="533"/>
                  </a:cubicBezTo>
                  <a:cubicBezTo>
                    <a:pt x="586" y="525"/>
                    <a:pt x="587" y="514"/>
                    <a:pt x="597" y="506"/>
                  </a:cubicBezTo>
                  <a:cubicBezTo>
                    <a:pt x="610" y="497"/>
                    <a:pt x="610" y="497"/>
                    <a:pt x="610" y="497"/>
                  </a:cubicBezTo>
                  <a:cubicBezTo>
                    <a:pt x="610" y="493"/>
                    <a:pt x="615" y="491"/>
                    <a:pt x="620" y="488"/>
                  </a:cubicBezTo>
                  <a:cubicBezTo>
                    <a:pt x="645" y="488"/>
                    <a:pt x="645" y="488"/>
                    <a:pt x="645" y="488"/>
                  </a:cubicBezTo>
                  <a:cubicBezTo>
                    <a:pt x="665" y="479"/>
                    <a:pt x="681" y="481"/>
                    <a:pt x="700" y="475"/>
                  </a:cubicBezTo>
                  <a:cubicBezTo>
                    <a:pt x="715" y="470"/>
                    <a:pt x="720" y="455"/>
                    <a:pt x="738" y="449"/>
                  </a:cubicBezTo>
                  <a:cubicBezTo>
                    <a:pt x="747" y="446"/>
                    <a:pt x="752" y="446"/>
                    <a:pt x="760" y="439"/>
                  </a:cubicBezTo>
                  <a:cubicBezTo>
                    <a:pt x="749" y="435"/>
                    <a:pt x="702" y="438"/>
                    <a:pt x="702" y="422"/>
                  </a:cubicBezTo>
                  <a:cubicBezTo>
                    <a:pt x="705" y="421"/>
                    <a:pt x="714" y="420"/>
                    <a:pt x="714" y="415"/>
                  </a:cubicBezTo>
                  <a:cubicBezTo>
                    <a:pt x="714" y="411"/>
                    <a:pt x="709" y="409"/>
                    <a:pt x="709" y="402"/>
                  </a:cubicBezTo>
                  <a:cubicBezTo>
                    <a:pt x="709" y="402"/>
                    <a:pt x="710" y="402"/>
                    <a:pt x="711" y="402"/>
                  </a:cubicBezTo>
                  <a:cubicBezTo>
                    <a:pt x="713" y="402"/>
                    <a:pt x="715" y="402"/>
                    <a:pt x="716" y="402"/>
                  </a:cubicBezTo>
                  <a:cubicBezTo>
                    <a:pt x="738" y="402"/>
                    <a:pt x="733" y="428"/>
                    <a:pt x="758" y="428"/>
                  </a:cubicBezTo>
                  <a:cubicBezTo>
                    <a:pt x="763" y="428"/>
                    <a:pt x="772" y="428"/>
                    <a:pt x="772" y="422"/>
                  </a:cubicBezTo>
                  <a:cubicBezTo>
                    <a:pt x="772" y="392"/>
                    <a:pt x="738" y="383"/>
                    <a:pt x="719" y="364"/>
                  </a:cubicBezTo>
                  <a:cubicBezTo>
                    <a:pt x="719" y="356"/>
                    <a:pt x="719" y="356"/>
                    <a:pt x="719" y="356"/>
                  </a:cubicBezTo>
                  <a:cubicBezTo>
                    <a:pt x="720" y="356"/>
                    <a:pt x="721" y="356"/>
                    <a:pt x="723" y="356"/>
                  </a:cubicBezTo>
                  <a:cubicBezTo>
                    <a:pt x="723" y="356"/>
                    <a:pt x="725" y="356"/>
                    <a:pt x="726" y="356"/>
                  </a:cubicBezTo>
                  <a:cubicBezTo>
                    <a:pt x="729" y="366"/>
                    <a:pt x="746" y="380"/>
                    <a:pt x="755" y="380"/>
                  </a:cubicBezTo>
                  <a:cubicBezTo>
                    <a:pt x="761" y="380"/>
                    <a:pt x="763" y="371"/>
                    <a:pt x="763" y="365"/>
                  </a:cubicBezTo>
                  <a:cubicBezTo>
                    <a:pt x="763" y="350"/>
                    <a:pt x="739" y="355"/>
                    <a:pt x="734" y="341"/>
                  </a:cubicBezTo>
                  <a:cubicBezTo>
                    <a:pt x="742" y="341"/>
                    <a:pt x="742" y="341"/>
                    <a:pt x="742" y="341"/>
                  </a:cubicBezTo>
                  <a:cubicBezTo>
                    <a:pt x="746" y="347"/>
                    <a:pt x="752" y="349"/>
                    <a:pt x="758" y="353"/>
                  </a:cubicBezTo>
                  <a:cubicBezTo>
                    <a:pt x="762" y="342"/>
                    <a:pt x="783" y="349"/>
                    <a:pt x="787" y="333"/>
                  </a:cubicBezTo>
                  <a:cubicBezTo>
                    <a:pt x="784" y="332"/>
                    <a:pt x="781" y="329"/>
                    <a:pt x="781" y="325"/>
                  </a:cubicBezTo>
                  <a:cubicBezTo>
                    <a:pt x="791" y="324"/>
                    <a:pt x="802" y="319"/>
                    <a:pt x="805" y="311"/>
                  </a:cubicBezTo>
                  <a:cubicBezTo>
                    <a:pt x="799" y="309"/>
                    <a:pt x="784" y="309"/>
                    <a:pt x="784" y="300"/>
                  </a:cubicBezTo>
                  <a:cubicBezTo>
                    <a:pt x="784" y="293"/>
                    <a:pt x="792" y="293"/>
                    <a:pt x="801" y="293"/>
                  </a:cubicBezTo>
                  <a:cubicBezTo>
                    <a:pt x="798" y="290"/>
                    <a:pt x="801" y="286"/>
                    <a:pt x="801" y="282"/>
                  </a:cubicBezTo>
                  <a:cubicBezTo>
                    <a:pt x="801" y="274"/>
                    <a:pt x="793" y="271"/>
                    <a:pt x="793" y="259"/>
                  </a:cubicBezTo>
                  <a:cubicBezTo>
                    <a:pt x="786" y="259"/>
                    <a:pt x="776" y="259"/>
                    <a:pt x="776" y="250"/>
                  </a:cubicBezTo>
                  <a:cubicBezTo>
                    <a:pt x="776" y="246"/>
                    <a:pt x="781" y="242"/>
                    <a:pt x="787" y="242"/>
                  </a:cubicBezTo>
                  <a:cubicBezTo>
                    <a:pt x="791" y="242"/>
                    <a:pt x="798" y="243"/>
                    <a:pt x="805" y="243"/>
                  </a:cubicBezTo>
                  <a:cubicBezTo>
                    <a:pt x="815" y="243"/>
                    <a:pt x="824" y="242"/>
                    <a:pt x="824" y="234"/>
                  </a:cubicBezTo>
                  <a:cubicBezTo>
                    <a:pt x="824" y="222"/>
                    <a:pt x="803" y="224"/>
                    <a:pt x="801" y="216"/>
                  </a:cubicBezTo>
                  <a:cubicBezTo>
                    <a:pt x="804" y="216"/>
                    <a:pt x="808" y="214"/>
                    <a:pt x="810" y="213"/>
                  </a:cubicBezTo>
                  <a:cubicBezTo>
                    <a:pt x="805" y="208"/>
                    <a:pt x="798" y="203"/>
                    <a:pt x="789" y="203"/>
                  </a:cubicBezTo>
                  <a:cubicBezTo>
                    <a:pt x="785" y="203"/>
                    <a:pt x="782" y="204"/>
                    <a:pt x="779" y="204"/>
                  </a:cubicBezTo>
                  <a:cubicBezTo>
                    <a:pt x="777" y="204"/>
                    <a:pt x="775" y="204"/>
                    <a:pt x="773" y="203"/>
                  </a:cubicBezTo>
                  <a:cubicBezTo>
                    <a:pt x="777" y="197"/>
                    <a:pt x="776" y="185"/>
                    <a:pt x="782" y="180"/>
                  </a:cubicBezTo>
                  <a:cubicBezTo>
                    <a:pt x="792" y="173"/>
                    <a:pt x="804" y="169"/>
                    <a:pt x="804" y="158"/>
                  </a:cubicBezTo>
                  <a:cubicBezTo>
                    <a:pt x="804" y="156"/>
                    <a:pt x="804" y="156"/>
                    <a:pt x="804" y="150"/>
                  </a:cubicBezTo>
                  <a:cubicBezTo>
                    <a:pt x="814" y="147"/>
                    <a:pt x="827" y="145"/>
                    <a:pt x="827" y="137"/>
                  </a:cubicBezTo>
                  <a:cubicBezTo>
                    <a:pt x="827" y="131"/>
                    <a:pt x="831" y="137"/>
                    <a:pt x="827" y="130"/>
                  </a:cubicBezTo>
                  <a:cubicBezTo>
                    <a:pt x="837" y="128"/>
                    <a:pt x="851" y="128"/>
                    <a:pt x="851" y="113"/>
                  </a:cubicBezTo>
                  <a:cubicBezTo>
                    <a:pt x="849" y="115"/>
                    <a:pt x="848" y="115"/>
                    <a:pt x="846" y="115"/>
                  </a:cubicBezTo>
                  <a:cubicBezTo>
                    <a:pt x="845" y="115"/>
                    <a:pt x="843" y="115"/>
                    <a:pt x="840" y="113"/>
                  </a:cubicBezTo>
                  <a:cubicBezTo>
                    <a:pt x="864" y="113"/>
                    <a:pt x="875" y="98"/>
                    <a:pt x="892" y="92"/>
                  </a:cubicBezTo>
                  <a:cubicBezTo>
                    <a:pt x="895" y="91"/>
                    <a:pt x="905" y="86"/>
                    <a:pt x="905" y="80"/>
                  </a:cubicBezTo>
                  <a:cubicBezTo>
                    <a:pt x="905" y="73"/>
                    <a:pt x="881" y="61"/>
                    <a:pt x="874" y="61"/>
                  </a:cubicBezTo>
                  <a:cubicBezTo>
                    <a:pt x="869" y="61"/>
                    <a:pt x="865" y="62"/>
                    <a:pt x="863" y="68"/>
                  </a:cubicBezTo>
                  <a:cubicBezTo>
                    <a:pt x="838" y="68"/>
                    <a:pt x="838" y="68"/>
                    <a:pt x="838" y="68"/>
                  </a:cubicBezTo>
                  <a:cubicBezTo>
                    <a:pt x="829" y="72"/>
                    <a:pt x="828" y="75"/>
                    <a:pt x="818" y="79"/>
                  </a:cubicBezTo>
                  <a:cubicBezTo>
                    <a:pt x="818" y="79"/>
                    <a:pt x="818" y="79"/>
                    <a:pt x="817" y="79"/>
                  </a:cubicBezTo>
                  <a:cubicBezTo>
                    <a:pt x="814" y="79"/>
                    <a:pt x="806" y="77"/>
                    <a:pt x="806" y="77"/>
                  </a:cubicBezTo>
                  <a:cubicBezTo>
                    <a:pt x="806" y="77"/>
                    <a:pt x="785" y="77"/>
                    <a:pt x="771" y="77"/>
                  </a:cubicBezTo>
                  <a:cubicBezTo>
                    <a:pt x="762" y="83"/>
                    <a:pt x="736" y="118"/>
                    <a:pt x="722" y="122"/>
                  </a:cubicBezTo>
                  <a:cubicBezTo>
                    <a:pt x="724" y="117"/>
                    <a:pt x="758" y="81"/>
                    <a:pt x="758" y="76"/>
                  </a:cubicBezTo>
                  <a:cubicBezTo>
                    <a:pt x="758" y="68"/>
                    <a:pt x="754" y="60"/>
                    <a:pt x="744" y="60"/>
                  </a:cubicBezTo>
                  <a:cubicBezTo>
                    <a:pt x="727" y="60"/>
                    <a:pt x="696" y="90"/>
                    <a:pt x="682" y="90"/>
                  </a:cubicBezTo>
                  <a:cubicBezTo>
                    <a:pt x="678" y="90"/>
                    <a:pt x="701" y="68"/>
                    <a:pt x="702" y="64"/>
                  </a:cubicBezTo>
                  <a:cubicBezTo>
                    <a:pt x="701" y="63"/>
                    <a:pt x="697" y="63"/>
                    <a:pt x="693" y="63"/>
                  </a:cubicBezTo>
                  <a:cubicBezTo>
                    <a:pt x="684" y="63"/>
                    <a:pt x="670" y="64"/>
                    <a:pt x="656" y="65"/>
                  </a:cubicBezTo>
                  <a:cubicBezTo>
                    <a:pt x="642" y="65"/>
                    <a:pt x="627" y="66"/>
                    <a:pt x="615" y="66"/>
                  </a:cubicBezTo>
                  <a:cubicBezTo>
                    <a:pt x="605" y="66"/>
                    <a:pt x="598" y="66"/>
                    <a:pt x="595" y="64"/>
                  </a:cubicBezTo>
                  <a:cubicBezTo>
                    <a:pt x="711" y="57"/>
                    <a:pt x="711" y="57"/>
                    <a:pt x="711" y="57"/>
                  </a:cubicBezTo>
                  <a:cubicBezTo>
                    <a:pt x="725" y="52"/>
                    <a:pt x="761" y="55"/>
                    <a:pt x="764" y="36"/>
                  </a:cubicBezTo>
                  <a:cubicBezTo>
                    <a:pt x="751" y="33"/>
                    <a:pt x="732" y="37"/>
                    <a:pt x="718" y="31"/>
                  </a:cubicBezTo>
                  <a:cubicBezTo>
                    <a:pt x="693" y="21"/>
                    <a:pt x="670" y="0"/>
                    <a:pt x="63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72"/>
            <p:cNvSpPr>
              <a:spLocks/>
            </p:cNvSpPr>
            <p:nvPr/>
          </p:nvSpPr>
          <p:spPr bwMode="auto">
            <a:xfrm>
              <a:off x="1494" y="23"/>
              <a:ext cx="104" cy="69"/>
            </a:xfrm>
            <a:custGeom>
              <a:avLst/>
              <a:gdLst>
                <a:gd name="T0" fmla="*/ 12 w 44"/>
                <a:gd name="T1" fmla="*/ 0 h 29"/>
                <a:gd name="T2" fmla="*/ 0 w 44"/>
                <a:gd name="T3" fmla="*/ 11 h 29"/>
                <a:gd name="T4" fmla="*/ 11 w 44"/>
                <a:gd name="T5" fmla="*/ 29 h 29"/>
                <a:gd name="T6" fmla="*/ 22 w 44"/>
                <a:gd name="T7" fmla="*/ 29 h 29"/>
                <a:gd name="T8" fmla="*/ 44 w 44"/>
                <a:gd name="T9" fmla="*/ 19 h 29"/>
                <a:gd name="T10" fmla="*/ 12 w 44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2" y="0"/>
                  </a:moveTo>
                  <a:cubicBezTo>
                    <a:pt x="7" y="0"/>
                    <a:pt x="0" y="3"/>
                    <a:pt x="0" y="11"/>
                  </a:cubicBezTo>
                  <a:cubicBezTo>
                    <a:pt x="0" y="17"/>
                    <a:pt x="6" y="29"/>
                    <a:pt x="11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1" y="29"/>
                    <a:pt x="43" y="28"/>
                    <a:pt x="44" y="19"/>
                  </a:cubicBezTo>
                  <a:cubicBezTo>
                    <a:pt x="30" y="15"/>
                    <a:pt x="26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73"/>
            <p:cNvSpPr>
              <a:spLocks/>
            </p:cNvSpPr>
            <p:nvPr/>
          </p:nvSpPr>
          <p:spPr bwMode="auto">
            <a:xfrm>
              <a:off x="2770" y="-325"/>
              <a:ext cx="57" cy="34"/>
            </a:xfrm>
            <a:custGeom>
              <a:avLst/>
              <a:gdLst>
                <a:gd name="T0" fmla="*/ 15 w 24"/>
                <a:gd name="T1" fmla="*/ 0 h 14"/>
                <a:gd name="T2" fmla="*/ 5 w 24"/>
                <a:gd name="T3" fmla="*/ 0 h 14"/>
                <a:gd name="T4" fmla="*/ 0 w 24"/>
                <a:gd name="T5" fmla="*/ 6 h 14"/>
                <a:gd name="T6" fmla="*/ 7 w 24"/>
                <a:gd name="T7" fmla="*/ 14 h 14"/>
                <a:gd name="T8" fmla="*/ 24 w 24"/>
                <a:gd name="T9" fmla="*/ 6 h 14"/>
                <a:gd name="T10" fmla="*/ 15 w 24"/>
                <a:gd name="T11" fmla="*/ 6 h 14"/>
                <a:gd name="T12" fmla="*/ 15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3"/>
                    <a:pt x="0" y="6"/>
                  </a:cubicBezTo>
                  <a:cubicBezTo>
                    <a:pt x="0" y="9"/>
                    <a:pt x="3" y="14"/>
                    <a:pt x="7" y="14"/>
                  </a:cubicBezTo>
                  <a:cubicBezTo>
                    <a:pt x="12" y="14"/>
                    <a:pt x="21" y="8"/>
                    <a:pt x="2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5" y="3"/>
                    <a:pt x="1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74"/>
            <p:cNvSpPr>
              <a:spLocks/>
            </p:cNvSpPr>
            <p:nvPr/>
          </p:nvSpPr>
          <p:spPr bwMode="auto">
            <a:xfrm>
              <a:off x="1340" y="1057"/>
              <a:ext cx="234" cy="227"/>
            </a:xfrm>
            <a:custGeom>
              <a:avLst/>
              <a:gdLst>
                <a:gd name="T0" fmla="*/ 50 w 99"/>
                <a:gd name="T1" fmla="*/ 0 h 96"/>
                <a:gd name="T2" fmla="*/ 34 w 99"/>
                <a:gd name="T3" fmla="*/ 16 h 96"/>
                <a:gd name="T4" fmla="*/ 6 w 99"/>
                <a:gd name="T5" fmla="*/ 59 h 96"/>
                <a:gd name="T6" fmla="*/ 10 w 99"/>
                <a:gd name="T7" fmla="*/ 62 h 96"/>
                <a:gd name="T8" fmla="*/ 10 w 99"/>
                <a:gd name="T9" fmla="*/ 65 h 96"/>
                <a:gd name="T10" fmla="*/ 0 w 99"/>
                <a:gd name="T11" fmla="*/ 75 h 96"/>
                <a:gd name="T12" fmla="*/ 6 w 99"/>
                <a:gd name="T13" fmla="*/ 80 h 96"/>
                <a:gd name="T14" fmla="*/ 22 w 99"/>
                <a:gd name="T15" fmla="*/ 77 h 96"/>
                <a:gd name="T16" fmla="*/ 38 w 99"/>
                <a:gd name="T17" fmla="*/ 81 h 96"/>
                <a:gd name="T18" fmla="*/ 48 w 99"/>
                <a:gd name="T19" fmla="*/ 78 h 96"/>
                <a:gd name="T20" fmla="*/ 54 w 99"/>
                <a:gd name="T21" fmla="*/ 81 h 96"/>
                <a:gd name="T22" fmla="*/ 63 w 99"/>
                <a:gd name="T23" fmla="*/ 80 h 96"/>
                <a:gd name="T24" fmla="*/ 57 w 99"/>
                <a:gd name="T25" fmla="*/ 89 h 96"/>
                <a:gd name="T26" fmla="*/ 58 w 99"/>
                <a:gd name="T27" fmla="*/ 89 h 96"/>
                <a:gd name="T28" fmla="*/ 61 w 99"/>
                <a:gd name="T29" fmla="*/ 89 h 96"/>
                <a:gd name="T30" fmla="*/ 76 w 99"/>
                <a:gd name="T31" fmla="*/ 74 h 96"/>
                <a:gd name="T32" fmla="*/ 81 w 99"/>
                <a:gd name="T33" fmla="*/ 89 h 96"/>
                <a:gd name="T34" fmla="*/ 85 w 99"/>
                <a:gd name="T35" fmla="*/ 90 h 96"/>
                <a:gd name="T36" fmla="*/ 90 w 99"/>
                <a:gd name="T37" fmla="*/ 96 h 96"/>
                <a:gd name="T38" fmla="*/ 99 w 99"/>
                <a:gd name="T39" fmla="*/ 83 h 96"/>
                <a:gd name="T40" fmla="*/ 95 w 99"/>
                <a:gd name="T41" fmla="*/ 72 h 96"/>
                <a:gd name="T42" fmla="*/ 88 w 99"/>
                <a:gd name="T43" fmla="*/ 75 h 96"/>
                <a:gd name="T44" fmla="*/ 84 w 99"/>
                <a:gd name="T45" fmla="*/ 67 h 96"/>
                <a:gd name="T46" fmla="*/ 90 w 99"/>
                <a:gd name="T47" fmla="*/ 59 h 96"/>
                <a:gd name="T48" fmla="*/ 84 w 99"/>
                <a:gd name="T49" fmla="*/ 61 h 96"/>
                <a:gd name="T50" fmla="*/ 84 w 99"/>
                <a:gd name="T51" fmla="*/ 43 h 96"/>
                <a:gd name="T52" fmla="*/ 78 w 99"/>
                <a:gd name="T53" fmla="*/ 44 h 96"/>
                <a:gd name="T54" fmla="*/ 69 w 99"/>
                <a:gd name="T55" fmla="*/ 43 h 96"/>
                <a:gd name="T56" fmla="*/ 63 w 99"/>
                <a:gd name="T57" fmla="*/ 45 h 96"/>
                <a:gd name="T58" fmla="*/ 63 w 99"/>
                <a:gd name="T59" fmla="*/ 43 h 96"/>
                <a:gd name="T60" fmla="*/ 53 w 99"/>
                <a:gd name="T61" fmla="*/ 43 h 96"/>
                <a:gd name="T62" fmla="*/ 53 w 99"/>
                <a:gd name="T63" fmla="*/ 38 h 96"/>
                <a:gd name="T64" fmla="*/ 56 w 99"/>
                <a:gd name="T65" fmla="*/ 35 h 96"/>
                <a:gd name="T66" fmla="*/ 47 w 99"/>
                <a:gd name="T67" fmla="*/ 33 h 96"/>
                <a:gd name="T68" fmla="*/ 39 w 99"/>
                <a:gd name="T69" fmla="*/ 37 h 96"/>
                <a:gd name="T70" fmla="*/ 39 w 99"/>
                <a:gd name="T71" fmla="*/ 32 h 96"/>
                <a:gd name="T72" fmla="*/ 54 w 99"/>
                <a:gd name="T73" fmla="*/ 5 h 96"/>
                <a:gd name="T74" fmla="*/ 50 w 99"/>
                <a:gd name="T7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9" h="96">
                  <a:moveTo>
                    <a:pt x="50" y="0"/>
                  </a:moveTo>
                  <a:cubicBezTo>
                    <a:pt x="42" y="0"/>
                    <a:pt x="38" y="9"/>
                    <a:pt x="34" y="16"/>
                  </a:cubicBezTo>
                  <a:cubicBezTo>
                    <a:pt x="26" y="28"/>
                    <a:pt x="20" y="52"/>
                    <a:pt x="6" y="59"/>
                  </a:cubicBezTo>
                  <a:cubicBezTo>
                    <a:pt x="6" y="61"/>
                    <a:pt x="8" y="62"/>
                    <a:pt x="10" y="62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65"/>
                    <a:pt x="0" y="73"/>
                    <a:pt x="0" y="75"/>
                  </a:cubicBezTo>
                  <a:cubicBezTo>
                    <a:pt x="0" y="77"/>
                    <a:pt x="3" y="80"/>
                    <a:pt x="6" y="80"/>
                  </a:cubicBezTo>
                  <a:cubicBezTo>
                    <a:pt x="12" y="80"/>
                    <a:pt x="14" y="77"/>
                    <a:pt x="22" y="77"/>
                  </a:cubicBezTo>
                  <a:cubicBezTo>
                    <a:pt x="28" y="77"/>
                    <a:pt x="31" y="81"/>
                    <a:pt x="38" y="81"/>
                  </a:cubicBezTo>
                  <a:cubicBezTo>
                    <a:pt x="42" y="81"/>
                    <a:pt x="45" y="80"/>
                    <a:pt x="48" y="78"/>
                  </a:cubicBezTo>
                  <a:cubicBezTo>
                    <a:pt x="50" y="81"/>
                    <a:pt x="52" y="81"/>
                    <a:pt x="54" y="81"/>
                  </a:cubicBezTo>
                  <a:cubicBezTo>
                    <a:pt x="57" y="81"/>
                    <a:pt x="60" y="80"/>
                    <a:pt x="63" y="80"/>
                  </a:cubicBezTo>
                  <a:cubicBezTo>
                    <a:pt x="62" y="83"/>
                    <a:pt x="57" y="83"/>
                    <a:pt x="57" y="89"/>
                  </a:cubicBezTo>
                  <a:cubicBezTo>
                    <a:pt x="57" y="89"/>
                    <a:pt x="58" y="89"/>
                    <a:pt x="58" y="89"/>
                  </a:cubicBezTo>
                  <a:cubicBezTo>
                    <a:pt x="59" y="89"/>
                    <a:pt x="60" y="89"/>
                    <a:pt x="61" y="89"/>
                  </a:cubicBezTo>
                  <a:cubicBezTo>
                    <a:pt x="67" y="89"/>
                    <a:pt x="72" y="81"/>
                    <a:pt x="76" y="74"/>
                  </a:cubicBezTo>
                  <a:cubicBezTo>
                    <a:pt x="80" y="79"/>
                    <a:pt x="77" y="89"/>
                    <a:pt x="81" y="89"/>
                  </a:cubicBezTo>
                  <a:cubicBezTo>
                    <a:pt x="83" y="89"/>
                    <a:pt x="84" y="90"/>
                    <a:pt x="85" y="90"/>
                  </a:cubicBezTo>
                  <a:cubicBezTo>
                    <a:pt x="85" y="92"/>
                    <a:pt x="86" y="96"/>
                    <a:pt x="90" y="96"/>
                  </a:cubicBezTo>
                  <a:cubicBezTo>
                    <a:pt x="95" y="96"/>
                    <a:pt x="99" y="90"/>
                    <a:pt x="99" y="83"/>
                  </a:cubicBezTo>
                  <a:cubicBezTo>
                    <a:pt x="99" y="78"/>
                    <a:pt x="95" y="79"/>
                    <a:pt x="95" y="72"/>
                  </a:cubicBezTo>
                  <a:cubicBezTo>
                    <a:pt x="92" y="74"/>
                    <a:pt x="93" y="75"/>
                    <a:pt x="88" y="75"/>
                  </a:cubicBezTo>
                  <a:cubicBezTo>
                    <a:pt x="88" y="72"/>
                    <a:pt x="84" y="70"/>
                    <a:pt x="84" y="67"/>
                  </a:cubicBezTo>
                  <a:cubicBezTo>
                    <a:pt x="84" y="65"/>
                    <a:pt x="89" y="64"/>
                    <a:pt x="90" y="59"/>
                  </a:cubicBezTo>
                  <a:cubicBezTo>
                    <a:pt x="87" y="59"/>
                    <a:pt x="85" y="60"/>
                    <a:pt x="84" y="61"/>
                  </a:cubicBezTo>
                  <a:cubicBezTo>
                    <a:pt x="84" y="53"/>
                    <a:pt x="84" y="48"/>
                    <a:pt x="84" y="43"/>
                  </a:cubicBezTo>
                  <a:cubicBezTo>
                    <a:pt x="83" y="44"/>
                    <a:pt x="81" y="44"/>
                    <a:pt x="78" y="44"/>
                  </a:cubicBezTo>
                  <a:cubicBezTo>
                    <a:pt x="75" y="44"/>
                    <a:pt x="72" y="44"/>
                    <a:pt x="69" y="43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4" y="33"/>
                    <a:pt x="50" y="33"/>
                    <a:pt x="47" y="33"/>
                  </a:cubicBezTo>
                  <a:cubicBezTo>
                    <a:pt x="44" y="33"/>
                    <a:pt x="44" y="36"/>
                    <a:pt x="39" y="37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3" y="23"/>
                    <a:pt x="54" y="17"/>
                    <a:pt x="54" y="5"/>
                  </a:cubicBezTo>
                  <a:cubicBezTo>
                    <a:pt x="54" y="3"/>
                    <a:pt x="52" y="0"/>
                    <a:pt x="5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5"/>
            <p:cNvSpPr>
              <a:spLocks/>
            </p:cNvSpPr>
            <p:nvPr/>
          </p:nvSpPr>
          <p:spPr bwMode="auto">
            <a:xfrm>
              <a:off x="8308" y="-398"/>
              <a:ext cx="275" cy="107"/>
            </a:xfrm>
            <a:custGeom>
              <a:avLst/>
              <a:gdLst>
                <a:gd name="T0" fmla="*/ 24 w 116"/>
                <a:gd name="T1" fmla="*/ 0 h 45"/>
                <a:gd name="T2" fmla="*/ 0 w 116"/>
                <a:gd name="T3" fmla="*/ 22 h 45"/>
                <a:gd name="T4" fmla="*/ 26 w 116"/>
                <a:gd name="T5" fmla="*/ 45 h 45"/>
                <a:gd name="T6" fmla="*/ 38 w 116"/>
                <a:gd name="T7" fmla="*/ 37 h 45"/>
                <a:gd name="T8" fmla="*/ 47 w 116"/>
                <a:gd name="T9" fmla="*/ 43 h 45"/>
                <a:gd name="T10" fmla="*/ 59 w 116"/>
                <a:gd name="T11" fmla="*/ 38 h 45"/>
                <a:gd name="T12" fmla="*/ 70 w 116"/>
                <a:gd name="T13" fmla="*/ 35 h 45"/>
                <a:gd name="T14" fmla="*/ 79 w 116"/>
                <a:gd name="T15" fmla="*/ 40 h 45"/>
                <a:gd name="T16" fmla="*/ 92 w 116"/>
                <a:gd name="T17" fmla="*/ 35 h 45"/>
                <a:gd name="T18" fmla="*/ 107 w 116"/>
                <a:gd name="T19" fmla="*/ 35 h 45"/>
                <a:gd name="T20" fmla="*/ 116 w 116"/>
                <a:gd name="T21" fmla="*/ 17 h 45"/>
                <a:gd name="T22" fmla="*/ 64 w 116"/>
                <a:gd name="T23" fmla="*/ 3 h 45"/>
                <a:gd name="T24" fmla="*/ 55 w 116"/>
                <a:gd name="T25" fmla="*/ 17 h 45"/>
                <a:gd name="T26" fmla="*/ 24 w 116"/>
                <a:gd name="T2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45">
                  <a:moveTo>
                    <a:pt x="24" y="0"/>
                  </a:moveTo>
                  <a:cubicBezTo>
                    <a:pt x="13" y="0"/>
                    <a:pt x="0" y="9"/>
                    <a:pt x="0" y="22"/>
                  </a:cubicBezTo>
                  <a:cubicBezTo>
                    <a:pt x="0" y="34"/>
                    <a:pt x="13" y="45"/>
                    <a:pt x="26" y="45"/>
                  </a:cubicBezTo>
                  <a:cubicBezTo>
                    <a:pt x="32" y="45"/>
                    <a:pt x="34" y="41"/>
                    <a:pt x="38" y="37"/>
                  </a:cubicBezTo>
                  <a:cubicBezTo>
                    <a:pt x="41" y="41"/>
                    <a:pt x="43" y="43"/>
                    <a:pt x="47" y="43"/>
                  </a:cubicBezTo>
                  <a:cubicBezTo>
                    <a:pt x="53" y="43"/>
                    <a:pt x="56" y="38"/>
                    <a:pt x="59" y="38"/>
                  </a:cubicBezTo>
                  <a:cubicBezTo>
                    <a:pt x="63" y="38"/>
                    <a:pt x="65" y="35"/>
                    <a:pt x="70" y="35"/>
                  </a:cubicBezTo>
                  <a:cubicBezTo>
                    <a:pt x="73" y="35"/>
                    <a:pt x="75" y="40"/>
                    <a:pt x="79" y="40"/>
                  </a:cubicBezTo>
                  <a:cubicBezTo>
                    <a:pt x="85" y="40"/>
                    <a:pt x="88" y="35"/>
                    <a:pt x="92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31"/>
                    <a:pt x="114" y="25"/>
                    <a:pt x="116" y="17"/>
                  </a:cubicBezTo>
                  <a:cubicBezTo>
                    <a:pt x="105" y="14"/>
                    <a:pt x="74" y="3"/>
                    <a:pt x="64" y="3"/>
                  </a:cubicBezTo>
                  <a:cubicBezTo>
                    <a:pt x="58" y="3"/>
                    <a:pt x="55" y="9"/>
                    <a:pt x="55" y="17"/>
                  </a:cubicBezTo>
                  <a:cubicBezTo>
                    <a:pt x="41" y="17"/>
                    <a:pt x="40" y="0"/>
                    <a:pt x="2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76"/>
            <p:cNvSpPr>
              <a:spLocks noEditPoints="1"/>
            </p:cNvSpPr>
            <p:nvPr/>
          </p:nvSpPr>
          <p:spPr bwMode="auto">
            <a:xfrm>
              <a:off x="-721" y="1877"/>
              <a:ext cx="1426" cy="958"/>
            </a:xfrm>
            <a:custGeom>
              <a:avLst/>
              <a:gdLst>
                <a:gd name="T0" fmla="*/ 298 w 603"/>
                <a:gd name="T1" fmla="*/ 109 h 405"/>
                <a:gd name="T2" fmla="*/ 296 w 603"/>
                <a:gd name="T3" fmla="*/ 104 h 405"/>
                <a:gd name="T4" fmla="*/ 1 w 603"/>
                <a:gd name="T5" fmla="*/ 0 h 405"/>
                <a:gd name="T6" fmla="*/ 0 w 603"/>
                <a:gd name="T7" fmla="*/ 4 h 405"/>
                <a:gd name="T8" fmla="*/ 48 w 603"/>
                <a:gd name="T9" fmla="*/ 82 h 405"/>
                <a:gd name="T10" fmla="*/ 62 w 603"/>
                <a:gd name="T11" fmla="*/ 101 h 405"/>
                <a:gd name="T12" fmla="*/ 83 w 603"/>
                <a:gd name="T13" fmla="*/ 136 h 405"/>
                <a:gd name="T14" fmla="*/ 115 w 603"/>
                <a:gd name="T15" fmla="*/ 156 h 405"/>
                <a:gd name="T16" fmla="*/ 88 w 603"/>
                <a:gd name="T17" fmla="*/ 114 h 405"/>
                <a:gd name="T18" fmla="*/ 43 w 603"/>
                <a:gd name="T19" fmla="*/ 50 h 405"/>
                <a:gd name="T20" fmla="*/ 59 w 603"/>
                <a:gd name="T21" fmla="*/ 27 h 405"/>
                <a:gd name="T22" fmla="*/ 93 w 603"/>
                <a:gd name="T23" fmla="*/ 82 h 405"/>
                <a:gd name="T24" fmla="*/ 119 w 603"/>
                <a:gd name="T25" fmla="*/ 105 h 405"/>
                <a:gd name="T26" fmla="*/ 178 w 603"/>
                <a:gd name="T27" fmla="*/ 179 h 405"/>
                <a:gd name="T28" fmla="*/ 185 w 603"/>
                <a:gd name="T29" fmla="*/ 217 h 405"/>
                <a:gd name="T30" fmla="*/ 233 w 603"/>
                <a:gd name="T31" fmla="*/ 243 h 405"/>
                <a:gd name="T32" fmla="*/ 256 w 603"/>
                <a:gd name="T33" fmla="*/ 255 h 405"/>
                <a:gd name="T34" fmla="*/ 294 w 603"/>
                <a:gd name="T35" fmla="*/ 271 h 405"/>
                <a:gd name="T36" fmla="*/ 317 w 603"/>
                <a:gd name="T37" fmla="*/ 277 h 405"/>
                <a:gd name="T38" fmla="*/ 352 w 603"/>
                <a:gd name="T39" fmla="*/ 271 h 405"/>
                <a:gd name="T40" fmla="*/ 435 w 603"/>
                <a:gd name="T41" fmla="*/ 314 h 405"/>
                <a:gd name="T42" fmla="*/ 468 w 603"/>
                <a:gd name="T43" fmla="*/ 337 h 405"/>
                <a:gd name="T44" fmla="*/ 486 w 603"/>
                <a:gd name="T45" fmla="*/ 367 h 405"/>
                <a:gd name="T46" fmla="*/ 515 w 603"/>
                <a:gd name="T47" fmla="*/ 387 h 405"/>
                <a:gd name="T48" fmla="*/ 534 w 603"/>
                <a:gd name="T49" fmla="*/ 391 h 405"/>
                <a:gd name="T50" fmla="*/ 556 w 603"/>
                <a:gd name="T51" fmla="*/ 393 h 405"/>
                <a:gd name="T52" fmla="*/ 584 w 603"/>
                <a:gd name="T53" fmla="*/ 394 h 405"/>
                <a:gd name="T54" fmla="*/ 591 w 603"/>
                <a:gd name="T55" fmla="*/ 397 h 405"/>
                <a:gd name="T56" fmla="*/ 574 w 603"/>
                <a:gd name="T57" fmla="*/ 368 h 405"/>
                <a:gd name="T58" fmla="*/ 506 w 603"/>
                <a:gd name="T59" fmla="*/ 346 h 405"/>
                <a:gd name="T60" fmla="*/ 510 w 603"/>
                <a:gd name="T61" fmla="*/ 282 h 405"/>
                <a:gd name="T62" fmla="*/ 428 w 603"/>
                <a:gd name="T63" fmla="*/ 269 h 405"/>
                <a:gd name="T64" fmla="*/ 437 w 603"/>
                <a:gd name="T65" fmla="*/ 230 h 405"/>
                <a:gd name="T66" fmla="*/ 448 w 603"/>
                <a:gd name="T67" fmla="*/ 216 h 405"/>
                <a:gd name="T68" fmla="*/ 445 w 603"/>
                <a:gd name="T69" fmla="*/ 184 h 405"/>
                <a:gd name="T70" fmla="*/ 391 w 603"/>
                <a:gd name="T71" fmla="*/ 224 h 405"/>
                <a:gd name="T72" fmla="*/ 345 w 603"/>
                <a:gd name="T73" fmla="*/ 236 h 405"/>
                <a:gd name="T74" fmla="*/ 300 w 603"/>
                <a:gd name="T75" fmla="*/ 192 h 405"/>
                <a:gd name="T76" fmla="*/ 294 w 603"/>
                <a:gd name="T77" fmla="*/ 139 h 405"/>
                <a:gd name="T78" fmla="*/ 297 w 603"/>
                <a:gd name="T79" fmla="*/ 108 h 405"/>
                <a:gd name="T80" fmla="*/ 206 w 603"/>
                <a:gd name="T81" fmla="*/ 60 h 405"/>
                <a:gd name="T82" fmla="*/ 135 w 603"/>
                <a:gd name="T83" fmla="*/ 13 h 405"/>
                <a:gd name="T84" fmla="*/ 34 w 603"/>
                <a:gd name="T85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3" h="405">
                  <a:moveTo>
                    <a:pt x="296" y="104"/>
                  </a:moveTo>
                  <a:cubicBezTo>
                    <a:pt x="297" y="108"/>
                    <a:pt x="297" y="108"/>
                    <a:pt x="297" y="108"/>
                  </a:cubicBezTo>
                  <a:cubicBezTo>
                    <a:pt x="298" y="108"/>
                    <a:pt x="298" y="109"/>
                    <a:pt x="298" y="109"/>
                  </a:cubicBezTo>
                  <a:cubicBezTo>
                    <a:pt x="298" y="107"/>
                    <a:pt x="297" y="106"/>
                    <a:pt x="296" y="104"/>
                  </a:cubicBezTo>
                  <a:moveTo>
                    <a:pt x="296" y="103"/>
                  </a:moveTo>
                  <a:cubicBezTo>
                    <a:pt x="296" y="104"/>
                    <a:pt x="296" y="104"/>
                    <a:pt x="296" y="104"/>
                  </a:cubicBezTo>
                  <a:cubicBezTo>
                    <a:pt x="296" y="103"/>
                    <a:pt x="296" y="103"/>
                    <a:pt x="296" y="103"/>
                  </a:cubicBezTo>
                  <a:moveTo>
                    <a:pt x="3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6"/>
                    <a:pt x="9" y="19"/>
                    <a:pt x="13" y="29"/>
                  </a:cubicBezTo>
                  <a:cubicBezTo>
                    <a:pt x="17" y="35"/>
                    <a:pt x="16" y="50"/>
                    <a:pt x="22" y="54"/>
                  </a:cubicBezTo>
                  <a:cubicBezTo>
                    <a:pt x="32" y="60"/>
                    <a:pt x="40" y="71"/>
                    <a:pt x="48" y="82"/>
                  </a:cubicBezTo>
                  <a:cubicBezTo>
                    <a:pt x="51" y="86"/>
                    <a:pt x="47" y="87"/>
                    <a:pt x="43" y="87"/>
                  </a:cubicBezTo>
                  <a:cubicBezTo>
                    <a:pt x="41" y="87"/>
                    <a:pt x="39" y="87"/>
                    <a:pt x="38" y="87"/>
                  </a:cubicBezTo>
                  <a:cubicBezTo>
                    <a:pt x="43" y="95"/>
                    <a:pt x="55" y="93"/>
                    <a:pt x="62" y="101"/>
                  </a:cubicBezTo>
                  <a:cubicBezTo>
                    <a:pt x="67" y="106"/>
                    <a:pt x="71" y="112"/>
                    <a:pt x="77" y="11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9" y="134"/>
                    <a:pt x="79" y="134"/>
                    <a:pt x="83" y="136"/>
                  </a:cubicBezTo>
                  <a:cubicBezTo>
                    <a:pt x="88" y="140"/>
                    <a:pt x="93" y="152"/>
                    <a:pt x="103" y="152"/>
                  </a:cubicBezTo>
                  <a:cubicBezTo>
                    <a:pt x="103" y="154"/>
                    <a:pt x="111" y="164"/>
                    <a:pt x="112" y="164"/>
                  </a:cubicBezTo>
                  <a:cubicBezTo>
                    <a:pt x="113" y="164"/>
                    <a:pt x="115" y="158"/>
                    <a:pt x="115" y="156"/>
                  </a:cubicBezTo>
                  <a:cubicBezTo>
                    <a:pt x="115" y="152"/>
                    <a:pt x="111" y="146"/>
                    <a:pt x="107" y="146"/>
                  </a:cubicBezTo>
                  <a:cubicBezTo>
                    <a:pt x="106" y="146"/>
                    <a:pt x="105" y="146"/>
                    <a:pt x="105" y="147"/>
                  </a:cubicBezTo>
                  <a:cubicBezTo>
                    <a:pt x="95" y="140"/>
                    <a:pt x="92" y="127"/>
                    <a:pt x="88" y="114"/>
                  </a:cubicBezTo>
                  <a:cubicBezTo>
                    <a:pt x="84" y="103"/>
                    <a:pt x="74" y="97"/>
                    <a:pt x="70" y="85"/>
                  </a:cubicBezTo>
                  <a:cubicBezTo>
                    <a:pt x="67" y="76"/>
                    <a:pt x="66" y="71"/>
                    <a:pt x="59" y="63"/>
                  </a:cubicBezTo>
                  <a:cubicBezTo>
                    <a:pt x="53" y="58"/>
                    <a:pt x="47" y="58"/>
                    <a:pt x="43" y="50"/>
                  </a:cubicBezTo>
                  <a:cubicBezTo>
                    <a:pt x="39" y="41"/>
                    <a:pt x="33" y="34"/>
                    <a:pt x="33" y="23"/>
                  </a:cubicBezTo>
                  <a:cubicBezTo>
                    <a:pt x="33" y="22"/>
                    <a:pt x="33" y="18"/>
                    <a:pt x="34" y="16"/>
                  </a:cubicBezTo>
                  <a:cubicBezTo>
                    <a:pt x="41" y="23"/>
                    <a:pt x="50" y="23"/>
                    <a:pt x="59" y="27"/>
                  </a:cubicBezTo>
                  <a:cubicBezTo>
                    <a:pt x="63" y="29"/>
                    <a:pt x="62" y="41"/>
                    <a:pt x="67" y="45"/>
                  </a:cubicBezTo>
                  <a:cubicBezTo>
                    <a:pt x="71" y="50"/>
                    <a:pt x="70" y="59"/>
                    <a:pt x="75" y="64"/>
                  </a:cubicBezTo>
                  <a:cubicBezTo>
                    <a:pt x="80" y="70"/>
                    <a:pt x="86" y="75"/>
                    <a:pt x="93" y="82"/>
                  </a:cubicBezTo>
                  <a:cubicBezTo>
                    <a:pt x="93" y="82"/>
                    <a:pt x="94" y="81"/>
                    <a:pt x="94" y="81"/>
                  </a:cubicBezTo>
                  <a:cubicBezTo>
                    <a:pt x="95" y="81"/>
                    <a:pt x="96" y="82"/>
                    <a:pt x="98" y="82"/>
                  </a:cubicBezTo>
                  <a:cubicBezTo>
                    <a:pt x="98" y="95"/>
                    <a:pt x="115" y="96"/>
                    <a:pt x="119" y="105"/>
                  </a:cubicBezTo>
                  <a:cubicBezTo>
                    <a:pt x="122" y="111"/>
                    <a:pt x="118" y="117"/>
                    <a:pt x="123" y="121"/>
                  </a:cubicBezTo>
                  <a:cubicBezTo>
                    <a:pt x="128" y="126"/>
                    <a:pt x="136" y="128"/>
                    <a:pt x="142" y="133"/>
                  </a:cubicBezTo>
                  <a:cubicBezTo>
                    <a:pt x="153" y="145"/>
                    <a:pt x="171" y="160"/>
                    <a:pt x="178" y="179"/>
                  </a:cubicBezTo>
                  <a:cubicBezTo>
                    <a:pt x="179" y="183"/>
                    <a:pt x="183" y="185"/>
                    <a:pt x="183" y="192"/>
                  </a:cubicBezTo>
                  <a:cubicBezTo>
                    <a:pt x="183" y="197"/>
                    <a:pt x="178" y="201"/>
                    <a:pt x="178" y="206"/>
                  </a:cubicBezTo>
                  <a:cubicBezTo>
                    <a:pt x="178" y="211"/>
                    <a:pt x="181" y="217"/>
                    <a:pt x="185" y="217"/>
                  </a:cubicBezTo>
                  <a:cubicBezTo>
                    <a:pt x="187" y="224"/>
                    <a:pt x="203" y="227"/>
                    <a:pt x="210" y="234"/>
                  </a:cubicBezTo>
                  <a:cubicBezTo>
                    <a:pt x="211" y="235"/>
                    <a:pt x="212" y="236"/>
                    <a:pt x="216" y="237"/>
                  </a:cubicBezTo>
                  <a:cubicBezTo>
                    <a:pt x="222" y="241"/>
                    <a:pt x="226" y="240"/>
                    <a:pt x="233" y="243"/>
                  </a:cubicBezTo>
                  <a:cubicBezTo>
                    <a:pt x="240" y="246"/>
                    <a:pt x="242" y="253"/>
                    <a:pt x="249" y="255"/>
                  </a:cubicBezTo>
                  <a:cubicBezTo>
                    <a:pt x="251" y="255"/>
                    <a:pt x="252" y="255"/>
                    <a:pt x="253" y="255"/>
                  </a:cubicBezTo>
                  <a:cubicBezTo>
                    <a:pt x="254" y="255"/>
                    <a:pt x="255" y="255"/>
                    <a:pt x="256" y="255"/>
                  </a:cubicBezTo>
                  <a:cubicBezTo>
                    <a:pt x="257" y="255"/>
                    <a:pt x="258" y="255"/>
                    <a:pt x="260" y="255"/>
                  </a:cubicBezTo>
                  <a:cubicBezTo>
                    <a:pt x="261" y="255"/>
                    <a:pt x="263" y="255"/>
                    <a:pt x="265" y="256"/>
                  </a:cubicBezTo>
                  <a:cubicBezTo>
                    <a:pt x="270" y="259"/>
                    <a:pt x="288" y="271"/>
                    <a:pt x="294" y="271"/>
                  </a:cubicBezTo>
                  <a:cubicBezTo>
                    <a:pt x="296" y="271"/>
                    <a:pt x="298" y="271"/>
                    <a:pt x="300" y="271"/>
                  </a:cubicBezTo>
                  <a:cubicBezTo>
                    <a:pt x="302" y="271"/>
                    <a:pt x="304" y="271"/>
                    <a:pt x="306" y="272"/>
                  </a:cubicBezTo>
                  <a:cubicBezTo>
                    <a:pt x="308" y="273"/>
                    <a:pt x="313" y="277"/>
                    <a:pt x="317" y="277"/>
                  </a:cubicBezTo>
                  <a:cubicBezTo>
                    <a:pt x="326" y="277"/>
                    <a:pt x="327" y="266"/>
                    <a:pt x="337" y="266"/>
                  </a:cubicBezTo>
                  <a:cubicBezTo>
                    <a:pt x="341" y="266"/>
                    <a:pt x="344" y="268"/>
                    <a:pt x="349" y="271"/>
                  </a:cubicBezTo>
                  <a:cubicBezTo>
                    <a:pt x="352" y="271"/>
                    <a:pt x="352" y="271"/>
                    <a:pt x="352" y="271"/>
                  </a:cubicBezTo>
                  <a:cubicBezTo>
                    <a:pt x="366" y="278"/>
                    <a:pt x="368" y="290"/>
                    <a:pt x="385" y="298"/>
                  </a:cubicBezTo>
                  <a:cubicBezTo>
                    <a:pt x="395" y="303"/>
                    <a:pt x="402" y="300"/>
                    <a:pt x="413" y="305"/>
                  </a:cubicBezTo>
                  <a:cubicBezTo>
                    <a:pt x="419" y="308"/>
                    <a:pt x="425" y="314"/>
                    <a:pt x="435" y="314"/>
                  </a:cubicBezTo>
                  <a:cubicBezTo>
                    <a:pt x="438" y="314"/>
                    <a:pt x="441" y="311"/>
                    <a:pt x="445" y="311"/>
                  </a:cubicBezTo>
                  <a:cubicBezTo>
                    <a:pt x="446" y="311"/>
                    <a:pt x="447" y="311"/>
                    <a:pt x="448" y="311"/>
                  </a:cubicBezTo>
                  <a:cubicBezTo>
                    <a:pt x="451" y="324"/>
                    <a:pt x="460" y="329"/>
                    <a:pt x="468" y="337"/>
                  </a:cubicBezTo>
                  <a:cubicBezTo>
                    <a:pt x="471" y="340"/>
                    <a:pt x="474" y="341"/>
                    <a:pt x="475" y="346"/>
                  </a:cubicBezTo>
                  <a:cubicBezTo>
                    <a:pt x="478" y="354"/>
                    <a:pt x="473" y="362"/>
                    <a:pt x="481" y="367"/>
                  </a:cubicBezTo>
                  <a:cubicBezTo>
                    <a:pt x="486" y="367"/>
                    <a:pt x="486" y="367"/>
                    <a:pt x="486" y="367"/>
                  </a:cubicBezTo>
                  <a:cubicBezTo>
                    <a:pt x="485" y="366"/>
                    <a:pt x="485" y="364"/>
                    <a:pt x="486" y="362"/>
                  </a:cubicBezTo>
                  <a:cubicBezTo>
                    <a:pt x="486" y="362"/>
                    <a:pt x="504" y="373"/>
                    <a:pt x="506" y="376"/>
                  </a:cubicBezTo>
                  <a:cubicBezTo>
                    <a:pt x="508" y="381"/>
                    <a:pt x="508" y="386"/>
                    <a:pt x="515" y="387"/>
                  </a:cubicBezTo>
                  <a:cubicBezTo>
                    <a:pt x="515" y="388"/>
                    <a:pt x="517" y="391"/>
                    <a:pt x="518" y="391"/>
                  </a:cubicBezTo>
                  <a:cubicBezTo>
                    <a:pt x="520" y="391"/>
                    <a:pt x="525" y="389"/>
                    <a:pt x="528" y="389"/>
                  </a:cubicBezTo>
                  <a:cubicBezTo>
                    <a:pt x="531" y="389"/>
                    <a:pt x="533" y="390"/>
                    <a:pt x="534" y="391"/>
                  </a:cubicBezTo>
                  <a:cubicBezTo>
                    <a:pt x="538" y="395"/>
                    <a:pt x="543" y="405"/>
                    <a:pt x="552" y="405"/>
                  </a:cubicBezTo>
                  <a:cubicBezTo>
                    <a:pt x="556" y="405"/>
                    <a:pt x="559" y="403"/>
                    <a:pt x="560" y="397"/>
                  </a:cubicBezTo>
                  <a:cubicBezTo>
                    <a:pt x="559" y="397"/>
                    <a:pt x="556" y="395"/>
                    <a:pt x="556" y="393"/>
                  </a:cubicBezTo>
                  <a:cubicBezTo>
                    <a:pt x="556" y="389"/>
                    <a:pt x="570" y="379"/>
                    <a:pt x="574" y="379"/>
                  </a:cubicBezTo>
                  <a:cubicBezTo>
                    <a:pt x="580" y="379"/>
                    <a:pt x="581" y="386"/>
                    <a:pt x="587" y="388"/>
                  </a:cubicBezTo>
                  <a:cubicBezTo>
                    <a:pt x="586" y="391"/>
                    <a:pt x="584" y="392"/>
                    <a:pt x="584" y="394"/>
                  </a:cubicBezTo>
                  <a:cubicBezTo>
                    <a:pt x="584" y="395"/>
                    <a:pt x="589" y="397"/>
                    <a:pt x="590" y="398"/>
                  </a:cubicBezTo>
                  <a:cubicBezTo>
                    <a:pt x="590" y="398"/>
                    <a:pt x="590" y="398"/>
                    <a:pt x="590" y="398"/>
                  </a:cubicBezTo>
                  <a:cubicBezTo>
                    <a:pt x="590" y="398"/>
                    <a:pt x="591" y="398"/>
                    <a:pt x="591" y="397"/>
                  </a:cubicBezTo>
                  <a:cubicBezTo>
                    <a:pt x="593" y="396"/>
                    <a:pt x="597" y="392"/>
                    <a:pt x="600" y="389"/>
                  </a:cubicBezTo>
                  <a:cubicBezTo>
                    <a:pt x="602" y="387"/>
                    <a:pt x="603" y="386"/>
                    <a:pt x="603" y="385"/>
                  </a:cubicBezTo>
                  <a:cubicBezTo>
                    <a:pt x="595" y="379"/>
                    <a:pt x="588" y="368"/>
                    <a:pt x="574" y="368"/>
                  </a:cubicBezTo>
                  <a:cubicBezTo>
                    <a:pt x="561" y="368"/>
                    <a:pt x="554" y="379"/>
                    <a:pt x="540" y="379"/>
                  </a:cubicBezTo>
                  <a:cubicBezTo>
                    <a:pt x="531" y="379"/>
                    <a:pt x="531" y="369"/>
                    <a:pt x="525" y="366"/>
                  </a:cubicBezTo>
                  <a:cubicBezTo>
                    <a:pt x="517" y="362"/>
                    <a:pt x="506" y="357"/>
                    <a:pt x="506" y="346"/>
                  </a:cubicBezTo>
                  <a:cubicBezTo>
                    <a:pt x="506" y="337"/>
                    <a:pt x="506" y="326"/>
                    <a:pt x="506" y="313"/>
                  </a:cubicBezTo>
                  <a:cubicBezTo>
                    <a:pt x="509" y="308"/>
                    <a:pt x="510" y="295"/>
                    <a:pt x="510" y="290"/>
                  </a:cubicBezTo>
                  <a:cubicBezTo>
                    <a:pt x="510" y="288"/>
                    <a:pt x="510" y="285"/>
                    <a:pt x="510" y="282"/>
                  </a:cubicBezTo>
                  <a:cubicBezTo>
                    <a:pt x="500" y="280"/>
                    <a:pt x="497" y="271"/>
                    <a:pt x="484" y="271"/>
                  </a:cubicBezTo>
                  <a:cubicBezTo>
                    <a:pt x="466" y="271"/>
                    <a:pt x="452" y="274"/>
                    <a:pt x="434" y="274"/>
                  </a:cubicBezTo>
                  <a:cubicBezTo>
                    <a:pt x="431" y="274"/>
                    <a:pt x="428" y="272"/>
                    <a:pt x="428" y="269"/>
                  </a:cubicBezTo>
                  <a:cubicBezTo>
                    <a:pt x="428" y="268"/>
                    <a:pt x="428" y="267"/>
                    <a:pt x="428" y="266"/>
                  </a:cubicBezTo>
                  <a:cubicBezTo>
                    <a:pt x="431" y="263"/>
                    <a:pt x="437" y="261"/>
                    <a:pt x="437" y="255"/>
                  </a:cubicBezTo>
                  <a:cubicBezTo>
                    <a:pt x="437" y="248"/>
                    <a:pt x="437" y="236"/>
                    <a:pt x="437" y="230"/>
                  </a:cubicBezTo>
                  <a:cubicBezTo>
                    <a:pt x="439" y="230"/>
                    <a:pt x="440" y="230"/>
                    <a:pt x="442" y="230"/>
                  </a:cubicBezTo>
                  <a:cubicBezTo>
                    <a:pt x="442" y="231"/>
                    <a:pt x="442" y="233"/>
                    <a:pt x="442" y="234"/>
                  </a:cubicBezTo>
                  <a:cubicBezTo>
                    <a:pt x="445" y="228"/>
                    <a:pt x="448" y="225"/>
                    <a:pt x="448" y="216"/>
                  </a:cubicBezTo>
                  <a:cubicBezTo>
                    <a:pt x="448" y="206"/>
                    <a:pt x="457" y="197"/>
                    <a:pt x="457" y="189"/>
                  </a:cubicBezTo>
                  <a:cubicBezTo>
                    <a:pt x="457" y="188"/>
                    <a:pt x="457" y="186"/>
                    <a:pt x="457" y="185"/>
                  </a:cubicBezTo>
                  <a:cubicBezTo>
                    <a:pt x="454" y="185"/>
                    <a:pt x="447" y="184"/>
                    <a:pt x="445" y="184"/>
                  </a:cubicBezTo>
                  <a:cubicBezTo>
                    <a:pt x="443" y="183"/>
                    <a:pt x="439" y="182"/>
                    <a:pt x="434" y="182"/>
                  </a:cubicBezTo>
                  <a:cubicBezTo>
                    <a:pt x="420" y="182"/>
                    <a:pt x="402" y="187"/>
                    <a:pt x="402" y="203"/>
                  </a:cubicBezTo>
                  <a:cubicBezTo>
                    <a:pt x="402" y="211"/>
                    <a:pt x="393" y="217"/>
                    <a:pt x="391" y="224"/>
                  </a:cubicBezTo>
                  <a:cubicBezTo>
                    <a:pt x="391" y="226"/>
                    <a:pt x="388" y="232"/>
                    <a:pt x="384" y="232"/>
                  </a:cubicBezTo>
                  <a:cubicBezTo>
                    <a:pt x="382" y="232"/>
                    <a:pt x="380" y="229"/>
                    <a:pt x="374" y="229"/>
                  </a:cubicBezTo>
                  <a:cubicBezTo>
                    <a:pt x="363" y="229"/>
                    <a:pt x="355" y="236"/>
                    <a:pt x="345" y="236"/>
                  </a:cubicBezTo>
                  <a:cubicBezTo>
                    <a:pt x="341" y="236"/>
                    <a:pt x="341" y="232"/>
                    <a:pt x="336" y="230"/>
                  </a:cubicBezTo>
                  <a:cubicBezTo>
                    <a:pt x="322" y="226"/>
                    <a:pt x="322" y="217"/>
                    <a:pt x="313" y="207"/>
                  </a:cubicBezTo>
                  <a:cubicBezTo>
                    <a:pt x="309" y="204"/>
                    <a:pt x="302" y="196"/>
                    <a:pt x="300" y="192"/>
                  </a:cubicBezTo>
                  <a:cubicBezTo>
                    <a:pt x="298" y="187"/>
                    <a:pt x="301" y="184"/>
                    <a:pt x="298" y="179"/>
                  </a:cubicBezTo>
                  <a:cubicBezTo>
                    <a:pt x="297" y="177"/>
                    <a:pt x="293" y="173"/>
                    <a:pt x="294" y="169"/>
                  </a:cubicBezTo>
                  <a:cubicBezTo>
                    <a:pt x="294" y="139"/>
                    <a:pt x="294" y="139"/>
                    <a:pt x="294" y="139"/>
                  </a:cubicBezTo>
                  <a:cubicBezTo>
                    <a:pt x="296" y="131"/>
                    <a:pt x="300" y="128"/>
                    <a:pt x="300" y="118"/>
                  </a:cubicBezTo>
                  <a:cubicBezTo>
                    <a:pt x="300" y="115"/>
                    <a:pt x="298" y="113"/>
                    <a:pt x="297" y="110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8" y="107"/>
                    <a:pt x="276" y="105"/>
                    <a:pt x="272" y="101"/>
                  </a:cubicBezTo>
                  <a:cubicBezTo>
                    <a:pt x="255" y="84"/>
                    <a:pt x="256" y="45"/>
                    <a:pt x="225" y="45"/>
                  </a:cubicBezTo>
                  <a:cubicBezTo>
                    <a:pt x="213" y="45"/>
                    <a:pt x="216" y="60"/>
                    <a:pt x="206" y="60"/>
                  </a:cubicBezTo>
                  <a:cubicBezTo>
                    <a:pt x="195" y="60"/>
                    <a:pt x="187" y="42"/>
                    <a:pt x="182" y="35"/>
                  </a:cubicBezTo>
                  <a:cubicBezTo>
                    <a:pt x="173" y="19"/>
                    <a:pt x="163" y="17"/>
                    <a:pt x="14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77"/>
            <p:cNvSpPr>
              <a:spLocks/>
            </p:cNvSpPr>
            <p:nvPr/>
          </p:nvSpPr>
          <p:spPr bwMode="auto">
            <a:xfrm>
              <a:off x="532" y="986"/>
              <a:ext cx="43" cy="21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4 h 9"/>
                <a:gd name="T4" fmla="*/ 15 w 18"/>
                <a:gd name="T5" fmla="*/ 9 h 9"/>
                <a:gd name="T6" fmla="*/ 17 w 18"/>
                <a:gd name="T7" fmla="*/ 9 h 9"/>
                <a:gd name="T8" fmla="*/ 18 w 18"/>
                <a:gd name="T9" fmla="*/ 9 h 9"/>
                <a:gd name="T10" fmla="*/ 0 w 18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3" y="7"/>
                    <a:pt x="10" y="9"/>
                    <a:pt x="15" y="9"/>
                  </a:cubicBezTo>
                  <a:cubicBezTo>
                    <a:pt x="15" y="9"/>
                    <a:pt x="16" y="9"/>
                    <a:pt x="17" y="9"/>
                  </a:cubicBezTo>
                  <a:cubicBezTo>
                    <a:pt x="17" y="9"/>
                    <a:pt x="18" y="9"/>
                    <a:pt x="18" y="9"/>
                  </a:cubicBezTo>
                  <a:cubicBezTo>
                    <a:pt x="18" y="1"/>
                    <a:pt x="9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78"/>
            <p:cNvSpPr>
              <a:spLocks/>
            </p:cNvSpPr>
            <p:nvPr/>
          </p:nvSpPr>
          <p:spPr bwMode="auto">
            <a:xfrm>
              <a:off x="-1118" y="1104"/>
              <a:ext cx="168" cy="109"/>
            </a:xfrm>
            <a:custGeom>
              <a:avLst/>
              <a:gdLst>
                <a:gd name="T0" fmla="*/ 8 w 71"/>
                <a:gd name="T1" fmla="*/ 0 h 46"/>
                <a:gd name="T2" fmla="*/ 0 w 71"/>
                <a:gd name="T3" fmla="*/ 3 h 46"/>
                <a:gd name="T4" fmla="*/ 2 w 71"/>
                <a:gd name="T5" fmla="*/ 3 h 46"/>
                <a:gd name="T6" fmla="*/ 10 w 71"/>
                <a:gd name="T7" fmla="*/ 5 h 46"/>
                <a:gd name="T8" fmla="*/ 5 w 71"/>
                <a:gd name="T9" fmla="*/ 10 h 46"/>
                <a:gd name="T10" fmla="*/ 32 w 71"/>
                <a:gd name="T11" fmla="*/ 21 h 46"/>
                <a:gd name="T12" fmla="*/ 27 w 71"/>
                <a:gd name="T13" fmla="*/ 26 h 46"/>
                <a:gd name="T14" fmla="*/ 66 w 71"/>
                <a:gd name="T15" fmla="*/ 46 h 46"/>
                <a:gd name="T16" fmla="*/ 71 w 71"/>
                <a:gd name="T17" fmla="*/ 46 h 46"/>
                <a:gd name="T18" fmla="*/ 71 w 71"/>
                <a:gd name="T19" fmla="*/ 41 h 46"/>
                <a:gd name="T20" fmla="*/ 22 w 71"/>
                <a:gd name="T21" fmla="*/ 7 h 46"/>
                <a:gd name="T22" fmla="*/ 8 w 71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46">
                  <a:moveTo>
                    <a:pt x="8" y="0"/>
                  </a:moveTo>
                  <a:cubicBezTo>
                    <a:pt x="5" y="0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8" y="4"/>
                    <a:pt x="10" y="5"/>
                  </a:cubicBezTo>
                  <a:cubicBezTo>
                    <a:pt x="10" y="6"/>
                    <a:pt x="8" y="9"/>
                    <a:pt x="5" y="10"/>
                  </a:cubicBezTo>
                  <a:cubicBezTo>
                    <a:pt x="7" y="16"/>
                    <a:pt x="22" y="21"/>
                    <a:pt x="32" y="21"/>
                  </a:cubicBezTo>
                  <a:cubicBezTo>
                    <a:pt x="31" y="23"/>
                    <a:pt x="28" y="23"/>
                    <a:pt x="27" y="26"/>
                  </a:cubicBezTo>
                  <a:cubicBezTo>
                    <a:pt x="36" y="32"/>
                    <a:pt x="54" y="46"/>
                    <a:pt x="66" y="46"/>
                  </a:cubicBezTo>
                  <a:cubicBezTo>
                    <a:pt x="68" y="46"/>
                    <a:pt x="69" y="46"/>
                    <a:pt x="71" y="4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57" y="28"/>
                    <a:pt x="45" y="15"/>
                    <a:pt x="22" y="7"/>
                  </a:cubicBezTo>
                  <a:cubicBezTo>
                    <a:pt x="18" y="6"/>
                    <a:pt x="13" y="0"/>
                    <a:pt x="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79"/>
            <p:cNvSpPr>
              <a:spLocks/>
            </p:cNvSpPr>
            <p:nvPr/>
          </p:nvSpPr>
          <p:spPr bwMode="auto">
            <a:xfrm>
              <a:off x="-1283" y="948"/>
              <a:ext cx="59" cy="85"/>
            </a:xfrm>
            <a:custGeom>
              <a:avLst/>
              <a:gdLst>
                <a:gd name="T0" fmla="*/ 0 w 25"/>
                <a:gd name="T1" fmla="*/ 0 h 36"/>
                <a:gd name="T2" fmla="*/ 0 w 25"/>
                <a:gd name="T3" fmla="*/ 4 h 36"/>
                <a:gd name="T4" fmla="*/ 6 w 25"/>
                <a:gd name="T5" fmla="*/ 13 h 36"/>
                <a:gd name="T6" fmla="*/ 14 w 25"/>
                <a:gd name="T7" fmla="*/ 20 h 36"/>
                <a:gd name="T8" fmla="*/ 12 w 25"/>
                <a:gd name="T9" fmla="*/ 26 h 36"/>
                <a:gd name="T10" fmla="*/ 20 w 25"/>
                <a:gd name="T11" fmla="*/ 36 h 36"/>
                <a:gd name="T12" fmla="*/ 15 w 25"/>
                <a:gd name="T13" fmla="*/ 26 h 36"/>
                <a:gd name="T14" fmla="*/ 18 w 25"/>
                <a:gd name="T15" fmla="*/ 21 h 36"/>
                <a:gd name="T16" fmla="*/ 15 w 25"/>
                <a:gd name="T17" fmla="*/ 14 h 36"/>
                <a:gd name="T18" fmla="*/ 15 w 25"/>
                <a:gd name="T19" fmla="*/ 3 h 36"/>
                <a:gd name="T20" fmla="*/ 8 w 25"/>
                <a:gd name="T21" fmla="*/ 10 h 36"/>
                <a:gd name="T22" fmla="*/ 12 w 25"/>
                <a:gd name="T23" fmla="*/ 3 h 36"/>
                <a:gd name="T24" fmla="*/ 0 w 25"/>
                <a:gd name="T2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36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4" y="13"/>
                    <a:pt x="6" y="13"/>
                  </a:cubicBezTo>
                  <a:cubicBezTo>
                    <a:pt x="9" y="13"/>
                    <a:pt x="10" y="19"/>
                    <a:pt x="14" y="20"/>
                  </a:cubicBezTo>
                  <a:cubicBezTo>
                    <a:pt x="14" y="21"/>
                    <a:pt x="12" y="23"/>
                    <a:pt x="12" y="26"/>
                  </a:cubicBezTo>
                  <a:cubicBezTo>
                    <a:pt x="12" y="30"/>
                    <a:pt x="15" y="36"/>
                    <a:pt x="20" y="36"/>
                  </a:cubicBezTo>
                  <a:cubicBezTo>
                    <a:pt x="25" y="36"/>
                    <a:pt x="15" y="28"/>
                    <a:pt x="15" y="26"/>
                  </a:cubicBezTo>
                  <a:cubicBezTo>
                    <a:pt x="15" y="24"/>
                    <a:pt x="18" y="23"/>
                    <a:pt x="18" y="21"/>
                  </a:cubicBezTo>
                  <a:cubicBezTo>
                    <a:pt x="18" y="18"/>
                    <a:pt x="15" y="17"/>
                    <a:pt x="15" y="14"/>
                  </a:cubicBezTo>
                  <a:cubicBezTo>
                    <a:pt x="15" y="9"/>
                    <a:pt x="16" y="6"/>
                    <a:pt x="15" y="3"/>
                  </a:cubicBezTo>
                  <a:cubicBezTo>
                    <a:pt x="14" y="5"/>
                    <a:pt x="12" y="10"/>
                    <a:pt x="8" y="10"/>
                  </a:cubicBezTo>
                  <a:cubicBezTo>
                    <a:pt x="5" y="10"/>
                    <a:pt x="12" y="4"/>
                    <a:pt x="12" y="3"/>
                  </a:cubicBezTo>
                  <a:cubicBezTo>
                    <a:pt x="7" y="3"/>
                    <a:pt x="4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80"/>
            <p:cNvSpPr>
              <a:spLocks/>
            </p:cNvSpPr>
            <p:nvPr/>
          </p:nvSpPr>
          <p:spPr bwMode="auto">
            <a:xfrm>
              <a:off x="-2047" y="759"/>
              <a:ext cx="76" cy="49"/>
            </a:xfrm>
            <a:custGeom>
              <a:avLst/>
              <a:gdLst>
                <a:gd name="T0" fmla="*/ 32 w 32"/>
                <a:gd name="T1" fmla="*/ 0 h 21"/>
                <a:gd name="T2" fmla="*/ 25 w 32"/>
                <a:gd name="T3" fmla="*/ 0 h 21"/>
                <a:gd name="T4" fmla="*/ 0 w 32"/>
                <a:gd name="T5" fmla="*/ 8 h 21"/>
                <a:gd name="T6" fmla="*/ 0 w 32"/>
                <a:gd name="T7" fmla="*/ 14 h 21"/>
                <a:gd name="T8" fmla="*/ 11 w 32"/>
                <a:gd name="T9" fmla="*/ 21 h 21"/>
                <a:gd name="T10" fmla="*/ 32 w 32"/>
                <a:gd name="T11" fmla="*/ 6 h 21"/>
                <a:gd name="T12" fmla="*/ 32 w 3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1">
                  <a:moveTo>
                    <a:pt x="32" y="0"/>
                  </a:moveTo>
                  <a:cubicBezTo>
                    <a:pt x="29" y="0"/>
                    <a:pt x="29" y="0"/>
                    <a:pt x="25" y="0"/>
                  </a:cubicBezTo>
                  <a:cubicBezTo>
                    <a:pt x="16" y="0"/>
                    <a:pt x="9" y="5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6" y="17"/>
                    <a:pt x="11" y="21"/>
                  </a:cubicBezTo>
                  <a:cubicBezTo>
                    <a:pt x="19" y="15"/>
                    <a:pt x="22" y="11"/>
                    <a:pt x="32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81"/>
            <p:cNvSpPr>
              <a:spLocks/>
            </p:cNvSpPr>
            <p:nvPr/>
          </p:nvSpPr>
          <p:spPr bwMode="auto">
            <a:xfrm>
              <a:off x="3881" y="1648"/>
              <a:ext cx="97" cy="59"/>
            </a:xfrm>
            <a:custGeom>
              <a:avLst/>
              <a:gdLst>
                <a:gd name="T0" fmla="*/ 38 w 41"/>
                <a:gd name="T1" fmla="*/ 0 h 25"/>
                <a:gd name="T2" fmla="*/ 23 w 41"/>
                <a:gd name="T3" fmla="*/ 4 h 25"/>
                <a:gd name="T4" fmla="*/ 8 w 41"/>
                <a:gd name="T5" fmla="*/ 0 h 25"/>
                <a:gd name="T6" fmla="*/ 0 w 41"/>
                <a:gd name="T7" fmla="*/ 2 h 25"/>
                <a:gd name="T8" fmla="*/ 0 w 41"/>
                <a:gd name="T9" fmla="*/ 6 h 25"/>
                <a:gd name="T10" fmla="*/ 7 w 41"/>
                <a:gd name="T11" fmla="*/ 9 h 25"/>
                <a:gd name="T12" fmla="*/ 31 w 41"/>
                <a:gd name="T13" fmla="*/ 22 h 25"/>
                <a:gd name="T14" fmla="*/ 36 w 41"/>
                <a:gd name="T15" fmla="*/ 25 h 25"/>
                <a:gd name="T16" fmla="*/ 39 w 41"/>
                <a:gd name="T17" fmla="*/ 21 h 25"/>
                <a:gd name="T18" fmla="*/ 36 w 41"/>
                <a:gd name="T19" fmla="*/ 12 h 25"/>
                <a:gd name="T20" fmla="*/ 39 w 41"/>
                <a:gd name="T21" fmla="*/ 7 h 25"/>
                <a:gd name="T22" fmla="*/ 41 w 41"/>
                <a:gd name="T23" fmla="*/ 0 h 25"/>
                <a:gd name="T24" fmla="*/ 38 w 41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25">
                  <a:moveTo>
                    <a:pt x="38" y="0"/>
                  </a:moveTo>
                  <a:cubicBezTo>
                    <a:pt x="32" y="0"/>
                    <a:pt x="29" y="4"/>
                    <a:pt x="23" y="4"/>
                  </a:cubicBezTo>
                  <a:cubicBezTo>
                    <a:pt x="18" y="4"/>
                    <a:pt x="14" y="0"/>
                    <a:pt x="8" y="0"/>
                  </a:cubicBezTo>
                  <a:cubicBezTo>
                    <a:pt x="5" y="0"/>
                    <a:pt x="3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6" y="8"/>
                    <a:pt x="7" y="9"/>
                  </a:cubicBezTo>
                  <a:cubicBezTo>
                    <a:pt x="16" y="11"/>
                    <a:pt x="22" y="20"/>
                    <a:pt x="31" y="22"/>
                  </a:cubicBezTo>
                  <a:cubicBezTo>
                    <a:pt x="31" y="24"/>
                    <a:pt x="34" y="25"/>
                    <a:pt x="36" y="25"/>
                  </a:cubicBezTo>
                  <a:cubicBezTo>
                    <a:pt x="37" y="25"/>
                    <a:pt x="39" y="22"/>
                    <a:pt x="39" y="21"/>
                  </a:cubicBezTo>
                  <a:cubicBezTo>
                    <a:pt x="39" y="17"/>
                    <a:pt x="36" y="16"/>
                    <a:pt x="36" y="12"/>
                  </a:cubicBezTo>
                  <a:cubicBezTo>
                    <a:pt x="36" y="10"/>
                    <a:pt x="39" y="7"/>
                    <a:pt x="39" y="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82"/>
            <p:cNvSpPr>
              <a:spLocks/>
            </p:cNvSpPr>
            <p:nvPr/>
          </p:nvSpPr>
          <p:spPr bwMode="auto">
            <a:xfrm>
              <a:off x="3744" y="1447"/>
              <a:ext cx="33" cy="64"/>
            </a:xfrm>
            <a:custGeom>
              <a:avLst/>
              <a:gdLst>
                <a:gd name="T0" fmla="*/ 12 w 14"/>
                <a:gd name="T1" fmla="*/ 0 h 27"/>
                <a:gd name="T2" fmla="*/ 4 w 14"/>
                <a:gd name="T3" fmla="*/ 5 h 27"/>
                <a:gd name="T4" fmla="*/ 0 w 14"/>
                <a:gd name="T5" fmla="*/ 6 h 27"/>
                <a:gd name="T6" fmla="*/ 10 w 14"/>
                <a:gd name="T7" fmla="*/ 27 h 27"/>
                <a:gd name="T8" fmla="*/ 14 w 14"/>
                <a:gd name="T9" fmla="*/ 6 h 27"/>
                <a:gd name="T10" fmla="*/ 12 w 1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2" y="0"/>
                  </a:moveTo>
                  <a:cubicBezTo>
                    <a:pt x="10" y="0"/>
                    <a:pt x="8" y="5"/>
                    <a:pt x="4" y="5"/>
                  </a:cubicBezTo>
                  <a:cubicBezTo>
                    <a:pt x="3" y="5"/>
                    <a:pt x="1" y="6"/>
                    <a:pt x="0" y="6"/>
                  </a:cubicBezTo>
                  <a:cubicBezTo>
                    <a:pt x="3" y="10"/>
                    <a:pt x="4" y="26"/>
                    <a:pt x="10" y="27"/>
                  </a:cubicBezTo>
                  <a:cubicBezTo>
                    <a:pt x="11" y="23"/>
                    <a:pt x="13" y="12"/>
                    <a:pt x="14" y="6"/>
                  </a:cubicBezTo>
                  <a:cubicBezTo>
                    <a:pt x="13" y="5"/>
                    <a:pt x="12" y="2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83"/>
            <p:cNvSpPr>
              <a:spLocks/>
            </p:cNvSpPr>
            <p:nvPr/>
          </p:nvSpPr>
          <p:spPr bwMode="auto">
            <a:xfrm>
              <a:off x="3735" y="1518"/>
              <a:ext cx="54" cy="95"/>
            </a:xfrm>
            <a:custGeom>
              <a:avLst/>
              <a:gdLst>
                <a:gd name="T0" fmla="*/ 12 w 23"/>
                <a:gd name="T1" fmla="*/ 0 h 40"/>
                <a:gd name="T2" fmla="*/ 0 w 23"/>
                <a:gd name="T3" fmla="*/ 7 h 40"/>
                <a:gd name="T4" fmla="*/ 6 w 23"/>
                <a:gd name="T5" fmla="*/ 18 h 40"/>
                <a:gd name="T6" fmla="*/ 3 w 23"/>
                <a:gd name="T7" fmla="*/ 29 h 40"/>
                <a:gd name="T8" fmla="*/ 8 w 23"/>
                <a:gd name="T9" fmla="*/ 40 h 40"/>
                <a:gd name="T10" fmla="*/ 22 w 23"/>
                <a:gd name="T11" fmla="*/ 25 h 40"/>
                <a:gd name="T12" fmla="*/ 18 w 23"/>
                <a:gd name="T13" fmla="*/ 4 h 40"/>
                <a:gd name="T14" fmla="*/ 12 w 23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40">
                  <a:moveTo>
                    <a:pt x="12" y="0"/>
                  </a:moveTo>
                  <a:cubicBezTo>
                    <a:pt x="7" y="0"/>
                    <a:pt x="6" y="6"/>
                    <a:pt x="0" y="7"/>
                  </a:cubicBezTo>
                  <a:cubicBezTo>
                    <a:pt x="1" y="11"/>
                    <a:pt x="6" y="14"/>
                    <a:pt x="6" y="18"/>
                  </a:cubicBezTo>
                  <a:cubicBezTo>
                    <a:pt x="6" y="22"/>
                    <a:pt x="3" y="25"/>
                    <a:pt x="3" y="29"/>
                  </a:cubicBezTo>
                  <a:cubicBezTo>
                    <a:pt x="3" y="33"/>
                    <a:pt x="3" y="40"/>
                    <a:pt x="8" y="40"/>
                  </a:cubicBezTo>
                  <a:cubicBezTo>
                    <a:pt x="12" y="40"/>
                    <a:pt x="22" y="33"/>
                    <a:pt x="22" y="25"/>
                  </a:cubicBezTo>
                  <a:cubicBezTo>
                    <a:pt x="22" y="17"/>
                    <a:pt x="23" y="12"/>
                    <a:pt x="18" y="4"/>
                  </a:cubicBezTo>
                  <a:cubicBezTo>
                    <a:pt x="17" y="4"/>
                    <a:pt x="15" y="0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84"/>
            <p:cNvSpPr>
              <a:spLocks/>
            </p:cNvSpPr>
            <p:nvPr/>
          </p:nvSpPr>
          <p:spPr bwMode="auto">
            <a:xfrm>
              <a:off x="3534" y="1575"/>
              <a:ext cx="28" cy="21"/>
            </a:xfrm>
            <a:custGeom>
              <a:avLst/>
              <a:gdLst>
                <a:gd name="T0" fmla="*/ 9 w 12"/>
                <a:gd name="T1" fmla="*/ 0 h 9"/>
                <a:gd name="T2" fmla="*/ 0 w 12"/>
                <a:gd name="T3" fmla="*/ 4 h 9"/>
                <a:gd name="T4" fmla="*/ 7 w 12"/>
                <a:gd name="T5" fmla="*/ 9 h 9"/>
                <a:gd name="T6" fmla="*/ 12 w 12"/>
                <a:gd name="T7" fmla="*/ 6 h 9"/>
                <a:gd name="T8" fmla="*/ 9 w 1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6" y="1"/>
                    <a:pt x="4" y="2"/>
                    <a:pt x="0" y="4"/>
                  </a:cubicBezTo>
                  <a:cubicBezTo>
                    <a:pt x="1" y="4"/>
                    <a:pt x="5" y="9"/>
                    <a:pt x="7" y="9"/>
                  </a:cubicBezTo>
                  <a:cubicBezTo>
                    <a:pt x="9" y="9"/>
                    <a:pt x="12" y="7"/>
                    <a:pt x="12" y="6"/>
                  </a:cubicBezTo>
                  <a:cubicBezTo>
                    <a:pt x="12" y="4"/>
                    <a:pt x="9" y="1"/>
                    <a:pt x="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85"/>
            <p:cNvSpPr>
              <a:spLocks/>
            </p:cNvSpPr>
            <p:nvPr/>
          </p:nvSpPr>
          <p:spPr bwMode="auto">
            <a:xfrm>
              <a:off x="3794" y="858"/>
              <a:ext cx="31" cy="38"/>
            </a:xfrm>
            <a:custGeom>
              <a:avLst/>
              <a:gdLst>
                <a:gd name="T0" fmla="*/ 10 w 13"/>
                <a:gd name="T1" fmla="*/ 0 h 16"/>
                <a:gd name="T2" fmla="*/ 0 w 13"/>
                <a:gd name="T3" fmla="*/ 0 h 16"/>
                <a:gd name="T4" fmla="*/ 0 w 13"/>
                <a:gd name="T5" fmla="*/ 5 h 16"/>
                <a:gd name="T6" fmla="*/ 12 w 13"/>
                <a:gd name="T7" fmla="*/ 12 h 16"/>
                <a:gd name="T8" fmla="*/ 12 w 13"/>
                <a:gd name="T9" fmla="*/ 16 h 16"/>
                <a:gd name="T10" fmla="*/ 13 w 13"/>
                <a:gd name="T11" fmla="*/ 10 h 16"/>
                <a:gd name="T12" fmla="*/ 10 w 13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0"/>
                    <a:pt x="6" y="12"/>
                    <a:pt x="12" y="12"/>
                  </a:cubicBezTo>
                  <a:cubicBezTo>
                    <a:pt x="12" y="13"/>
                    <a:pt x="12" y="14"/>
                    <a:pt x="12" y="16"/>
                  </a:cubicBezTo>
                  <a:cubicBezTo>
                    <a:pt x="12" y="13"/>
                    <a:pt x="13" y="14"/>
                    <a:pt x="13" y="10"/>
                  </a:cubicBezTo>
                  <a:cubicBezTo>
                    <a:pt x="13" y="5"/>
                    <a:pt x="10" y="6"/>
                    <a:pt x="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86"/>
            <p:cNvSpPr>
              <a:spLocks/>
            </p:cNvSpPr>
            <p:nvPr/>
          </p:nvSpPr>
          <p:spPr bwMode="auto">
            <a:xfrm>
              <a:off x="3832" y="820"/>
              <a:ext cx="56" cy="83"/>
            </a:xfrm>
            <a:custGeom>
              <a:avLst/>
              <a:gdLst>
                <a:gd name="T0" fmla="*/ 10 w 24"/>
                <a:gd name="T1" fmla="*/ 0 h 35"/>
                <a:gd name="T2" fmla="*/ 0 w 24"/>
                <a:gd name="T3" fmla="*/ 16 h 35"/>
                <a:gd name="T4" fmla="*/ 11 w 24"/>
                <a:gd name="T5" fmla="*/ 24 h 35"/>
                <a:gd name="T6" fmla="*/ 4 w 24"/>
                <a:gd name="T7" fmla="*/ 31 h 35"/>
                <a:gd name="T8" fmla="*/ 3 w 24"/>
                <a:gd name="T9" fmla="*/ 29 h 35"/>
                <a:gd name="T10" fmla="*/ 0 w 24"/>
                <a:gd name="T11" fmla="*/ 32 h 35"/>
                <a:gd name="T12" fmla="*/ 8 w 24"/>
                <a:gd name="T13" fmla="*/ 35 h 35"/>
                <a:gd name="T14" fmla="*/ 24 w 24"/>
                <a:gd name="T15" fmla="*/ 14 h 35"/>
                <a:gd name="T16" fmla="*/ 10 w 24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5">
                  <a:moveTo>
                    <a:pt x="10" y="0"/>
                  </a:moveTo>
                  <a:cubicBezTo>
                    <a:pt x="7" y="0"/>
                    <a:pt x="0" y="14"/>
                    <a:pt x="0" y="16"/>
                  </a:cubicBezTo>
                  <a:cubicBezTo>
                    <a:pt x="0" y="19"/>
                    <a:pt x="6" y="23"/>
                    <a:pt x="11" y="24"/>
                  </a:cubicBezTo>
                  <a:cubicBezTo>
                    <a:pt x="11" y="27"/>
                    <a:pt x="8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1" y="31"/>
                    <a:pt x="0" y="32"/>
                  </a:cubicBezTo>
                  <a:cubicBezTo>
                    <a:pt x="1" y="32"/>
                    <a:pt x="4" y="35"/>
                    <a:pt x="8" y="35"/>
                  </a:cubicBezTo>
                  <a:cubicBezTo>
                    <a:pt x="19" y="35"/>
                    <a:pt x="15" y="17"/>
                    <a:pt x="24" y="14"/>
                  </a:cubicBezTo>
                  <a:cubicBezTo>
                    <a:pt x="21" y="5"/>
                    <a:pt x="21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87"/>
            <p:cNvSpPr>
              <a:spLocks/>
            </p:cNvSpPr>
            <p:nvPr/>
          </p:nvSpPr>
          <p:spPr bwMode="auto">
            <a:xfrm>
              <a:off x="4077" y="730"/>
              <a:ext cx="31" cy="48"/>
            </a:xfrm>
            <a:custGeom>
              <a:avLst/>
              <a:gdLst>
                <a:gd name="T0" fmla="*/ 13 w 13"/>
                <a:gd name="T1" fmla="*/ 0 h 20"/>
                <a:gd name="T2" fmla="*/ 1 w 13"/>
                <a:gd name="T3" fmla="*/ 13 h 20"/>
                <a:gd name="T4" fmla="*/ 1 w 13"/>
                <a:gd name="T5" fmla="*/ 20 h 20"/>
                <a:gd name="T6" fmla="*/ 9 w 13"/>
                <a:gd name="T7" fmla="*/ 7 h 20"/>
                <a:gd name="T8" fmla="*/ 13 w 1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0">
                  <a:moveTo>
                    <a:pt x="13" y="0"/>
                  </a:moveTo>
                  <a:cubicBezTo>
                    <a:pt x="4" y="0"/>
                    <a:pt x="1" y="10"/>
                    <a:pt x="1" y="13"/>
                  </a:cubicBezTo>
                  <a:cubicBezTo>
                    <a:pt x="1" y="15"/>
                    <a:pt x="0" y="18"/>
                    <a:pt x="1" y="20"/>
                  </a:cubicBezTo>
                  <a:cubicBezTo>
                    <a:pt x="5" y="15"/>
                    <a:pt x="9" y="12"/>
                    <a:pt x="9" y="7"/>
                  </a:cubicBezTo>
                  <a:cubicBezTo>
                    <a:pt x="9" y="4"/>
                    <a:pt x="12" y="2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8"/>
            <p:cNvSpPr>
              <a:spLocks/>
            </p:cNvSpPr>
            <p:nvPr/>
          </p:nvSpPr>
          <p:spPr bwMode="auto">
            <a:xfrm>
              <a:off x="4210" y="666"/>
              <a:ext cx="42" cy="57"/>
            </a:xfrm>
            <a:custGeom>
              <a:avLst/>
              <a:gdLst>
                <a:gd name="T0" fmla="*/ 12 w 18"/>
                <a:gd name="T1" fmla="*/ 0 h 24"/>
                <a:gd name="T2" fmla="*/ 8 w 18"/>
                <a:gd name="T3" fmla="*/ 6 h 24"/>
                <a:gd name="T4" fmla="*/ 11 w 18"/>
                <a:gd name="T5" fmla="*/ 12 h 24"/>
                <a:gd name="T6" fmla="*/ 0 w 18"/>
                <a:gd name="T7" fmla="*/ 16 h 24"/>
                <a:gd name="T8" fmla="*/ 5 w 18"/>
                <a:gd name="T9" fmla="*/ 24 h 24"/>
                <a:gd name="T10" fmla="*/ 14 w 18"/>
                <a:gd name="T11" fmla="*/ 19 h 24"/>
                <a:gd name="T12" fmla="*/ 14 w 18"/>
                <a:gd name="T13" fmla="*/ 12 h 24"/>
                <a:gd name="T14" fmla="*/ 18 w 18"/>
                <a:gd name="T15" fmla="*/ 6 h 24"/>
                <a:gd name="T16" fmla="*/ 12 w 1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12" y="0"/>
                  </a:moveTo>
                  <a:cubicBezTo>
                    <a:pt x="12" y="0"/>
                    <a:pt x="8" y="3"/>
                    <a:pt x="8" y="6"/>
                  </a:cubicBezTo>
                  <a:cubicBezTo>
                    <a:pt x="8" y="8"/>
                    <a:pt x="10" y="10"/>
                    <a:pt x="11" y="12"/>
                  </a:cubicBezTo>
                  <a:cubicBezTo>
                    <a:pt x="7" y="12"/>
                    <a:pt x="4" y="16"/>
                    <a:pt x="0" y="16"/>
                  </a:cubicBezTo>
                  <a:cubicBezTo>
                    <a:pt x="0" y="19"/>
                    <a:pt x="0" y="24"/>
                    <a:pt x="5" y="24"/>
                  </a:cubicBezTo>
                  <a:cubicBezTo>
                    <a:pt x="7" y="24"/>
                    <a:pt x="14" y="20"/>
                    <a:pt x="14" y="19"/>
                  </a:cubicBezTo>
                  <a:cubicBezTo>
                    <a:pt x="14" y="17"/>
                    <a:pt x="14" y="15"/>
                    <a:pt x="14" y="12"/>
                  </a:cubicBezTo>
                  <a:cubicBezTo>
                    <a:pt x="15" y="12"/>
                    <a:pt x="18" y="8"/>
                    <a:pt x="18" y="6"/>
                  </a:cubicBezTo>
                  <a:cubicBezTo>
                    <a:pt x="16" y="5"/>
                    <a:pt x="15" y="3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89"/>
            <p:cNvSpPr>
              <a:spLocks/>
            </p:cNvSpPr>
            <p:nvPr/>
          </p:nvSpPr>
          <p:spPr bwMode="auto">
            <a:xfrm>
              <a:off x="4285" y="1762"/>
              <a:ext cx="81" cy="11"/>
            </a:xfrm>
            <a:custGeom>
              <a:avLst/>
              <a:gdLst>
                <a:gd name="T0" fmla="*/ 9 w 34"/>
                <a:gd name="T1" fmla="*/ 0 h 5"/>
                <a:gd name="T2" fmla="*/ 0 w 34"/>
                <a:gd name="T3" fmla="*/ 0 h 5"/>
                <a:gd name="T4" fmla="*/ 20 w 34"/>
                <a:gd name="T5" fmla="*/ 5 h 5"/>
                <a:gd name="T6" fmla="*/ 27 w 34"/>
                <a:gd name="T7" fmla="*/ 5 h 5"/>
                <a:gd name="T8" fmla="*/ 34 w 34"/>
                <a:gd name="T9" fmla="*/ 3 h 5"/>
                <a:gd name="T10" fmla="*/ 9 w 3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5">
                  <a:moveTo>
                    <a:pt x="9" y="0"/>
                  </a:moveTo>
                  <a:cubicBezTo>
                    <a:pt x="6" y="0"/>
                    <a:pt x="3" y="0"/>
                    <a:pt x="0" y="0"/>
                  </a:cubicBezTo>
                  <a:cubicBezTo>
                    <a:pt x="6" y="3"/>
                    <a:pt x="16" y="5"/>
                    <a:pt x="20" y="5"/>
                  </a:cubicBezTo>
                  <a:cubicBezTo>
                    <a:pt x="23" y="5"/>
                    <a:pt x="24" y="5"/>
                    <a:pt x="27" y="5"/>
                  </a:cubicBezTo>
                  <a:cubicBezTo>
                    <a:pt x="29" y="5"/>
                    <a:pt x="31" y="5"/>
                    <a:pt x="34" y="3"/>
                  </a:cubicBezTo>
                  <a:cubicBezTo>
                    <a:pt x="27" y="2"/>
                    <a:pt x="18" y="0"/>
                    <a:pt x="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90"/>
            <p:cNvSpPr>
              <a:spLocks/>
            </p:cNvSpPr>
            <p:nvPr/>
          </p:nvSpPr>
          <p:spPr bwMode="auto">
            <a:xfrm>
              <a:off x="4588" y="1747"/>
              <a:ext cx="71" cy="38"/>
            </a:xfrm>
            <a:custGeom>
              <a:avLst/>
              <a:gdLst>
                <a:gd name="T0" fmla="*/ 30 w 30"/>
                <a:gd name="T1" fmla="*/ 0 h 16"/>
                <a:gd name="T2" fmla="*/ 0 w 30"/>
                <a:gd name="T3" fmla="*/ 11 h 16"/>
                <a:gd name="T4" fmla="*/ 2 w 30"/>
                <a:gd name="T5" fmla="*/ 13 h 16"/>
                <a:gd name="T6" fmla="*/ 6 w 30"/>
                <a:gd name="T7" fmla="*/ 16 h 16"/>
                <a:gd name="T8" fmla="*/ 22 w 30"/>
                <a:gd name="T9" fmla="*/ 10 h 16"/>
                <a:gd name="T10" fmla="*/ 23 w 30"/>
                <a:gd name="T11" fmla="*/ 5 h 16"/>
                <a:gd name="T12" fmla="*/ 30 w 3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6">
                  <a:moveTo>
                    <a:pt x="30" y="0"/>
                  </a:moveTo>
                  <a:cubicBezTo>
                    <a:pt x="21" y="2"/>
                    <a:pt x="7" y="7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2" y="15"/>
                    <a:pt x="4" y="16"/>
                    <a:pt x="6" y="16"/>
                  </a:cubicBezTo>
                  <a:cubicBezTo>
                    <a:pt x="11" y="16"/>
                    <a:pt x="21" y="13"/>
                    <a:pt x="22" y="10"/>
                  </a:cubicBezTo>
                  <a:cubicBezTo>
                    <a:pt x="23" y="8"/>
                    <a:pt x="22" y="5"/>
                    <a:pt x="23" y="5"/>
                  </a:cubicBezTo>
                  <a:cubicBezTo>
                    <a:pt x="26" y="3"/>
                    <a:pt x="29" y="5"/>
                    <a:pt x="3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5328" y="2627"/>
              <a:ext cx="35" cy="17"/>
            </a:xfrm>
            <a:custGeom>
              <a:avLst/>
              <a:gdLst>
                <a:gd name="T0" fmla="*/ 15 w 15"/>
                <a:gd name="T1" fmla="*/ 0 h 7"/>
                <a:gd name="T2" fmla="*/ 0 w 15"/>
                <a:gd name="T3" fmla="*/ 3 h 7"/>
                <a:gd name="T4" fmla="*/ 5 w 15"/>
                <a:gd name="T5" fmla="*/ 7 h 7"/>
                <a:gd name="T6" fmla="*/ 15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15" y="0"/>
                  </a:moveTo>
                  <a:cubicBezTo>
                    <a:pt x="8" y="0"/>
                    <a:pt x="4" y="1"/>
                    <a:pt x="0" y="3"/>
                  </a:cubicBezTo>
                  <a:cubicBezTo>
                    <a:pt x="0" y="5"/>
                    <a:pt x="4" y="7"/>
                    <a:pt x="5" y="7"/>
                  </a:cubicBezTo>
                  <a:cubicBezTo>
                    <a:pt x="10" y="7"/>
                    <a:pt x="14" y="2"/>
                    <a:pt x="1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5134" y="68"/>
              <a:ext cx="76" cy="57"/>
            </a:xfrm>
            <a:custGeom>
              <a:avLst/>
              <a:gdLst>
                <a:gd name="T0" fmla="*/ 14 w 32"/>
                <a:gd name="T1" fmla="*/ 0 h 24"/>
                <a:gd name="T2" fmla="*/ 7 w 32"/>
                <a:gd name="T3" fmla="*/ 5 h 24"/>
                <a:gd name="T4" fmla="*/ 0 w 32"/>
                <a:gd name="T5" fmla="*/ 17 h 24"/>
                <a:gd name="T6" fmla="*/ 10 w 32"/>
                <a:gd name="T7" fmla="*/ 24 h 24"/>
                <a:gd name="T8" fmla="*/ 32 w 32"/>
                <a:gd name="T9" fmla="*/ 15 h 24"/>
                <a:gd name="T10" fmla="*/ 32 w 32"/>
                <a:gd name="T11" fmla="*/ 8 h 24"/>
                <a:gd name="T12" fmla="*/ 14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14" y="0"/>
                  </a:moveTo>
                  <a:cubicBezTo>
                    <a:pt x="11" y="0"/>
                    <a:pt x="10" y="5"/>
                    <a:pt x="7" y="5"/>
                  </a:cubicBezTo>
                  <a:cubicBezTo>
                    <a:pt x="6" y="5"/>
                    <a:pt x="0" y="15"/>
                    <a:pt x="0" y="17"/>
                  </a:cubicBezTo>
                  <a:cubicBezTo>
                    <a:pt x="0" y="23"/>
                    <a:pt x="3" y="24"/>
                    <a:pt x="10" y="24"/>
                  </a:cubicBezTo>
                  <a:cubicBezTo>
                    <a:pt x="19" y="24"/>
                    <a:pt x="25" y="18"/>
                    <a:pt x="32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5" y="7"/>
                    <a:pt x="21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93"/>
            <p:cNvSpPr>
              <a:spLocks/>
            </p:cNvSpPr>
            <p:nvPr/>
          </p:nvSpPr>
          <p:spPr bwMode="auto">
            <a:xfrm>
              <a:off x="5510" y="18"/>
              <a:ext cx="59" cy="41"/>
            </a:xfrm>
            <a:custGeom>
              <a:avLst/>
              <a:gdLst>
                <a:gd name="T0" fmla="*/ 5 w 25"/>
                <a:gd name="T1" fmla="*/ 0 h 17"/>
                <a:gd name="T2" fmla="*/ 0 w 25"/>
                <a:gd name="T3" fmla="*/ 4 h 17"/>
                <a:gd name="T4" fmla="*/ 18 w 25"/>
                <a:gd name="T5" fmla="*/ 17 h 17"/>
                <a:gd name="T6" fmla="*/ 20 w 25"/>
                <a:gd name="T7" fmla="*/ 17 h 17"/>
                <a:gd name="T8" fmla="*/ 25 w 25"/>
                <a:gd name="T9" fmla="*/ 15 h 17"/>
                <a:gd name="T10" fmla="*/ 5 w 25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7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10"/>
                    <a:pt x="11" y="17"/>
                    <a:pt x="18" y="17"/>
                  </a:cubicBezTo>
                  <a:cubicBezTo>
                    <a:pt x="18" y="17"/>
                    <a:pt x="19" y="17"/>
                    <a:pt x="20" y="17"/>
                  </a:cubicBezTo>
                  <a:cubicBezTo>
                    <a:pt x="22" y="17"/>
                    <a:pt x="25" y="17"/>
                    <a:pt x="25" y="15"/>
                  </a:cubicBezTo>
                  <a:cubicBezTo>
                    <a:pt x="25" y="7"/>
                    <a:pt x="12" y="0"/>
                    <a:pt x="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94"/>
            <p:cNvSpPr>
              <a:spLocks/>
            </p:cNvSpPr>
            <p:nvPr/>
          </p:nvSpPr>
          <p:spPr bwMode="auto">
            <a:xfrm>
              <a:off x="5914" y="-197"/>
              <a:ext cx="54" cy="38"/>
            </a:xfrm>
            <a:custGeom>
              <a:avLst/>
              <a:gdLst>
                <a:gd name="T0" fmla="*/ 10 w 23"/>
                <a:gd name="T1" fmla="*/ 0 h 16"/>
                <a:gd name="T2" fmla="*/ 2 w 23"/>
                <a:gd name="T3" fmla="*/ 10 h 16"/>
                <a:gd name="T4" fmla="*/ 2 w 23"/>
                <a:gd name="T5" fmla="*/ 16 h 16"/>
                <a:gd name="T6" fmla="*/ 23 w 23"/>
                <a:gd name="T7" fmla="*/ 10 h 16"/>
                <a:gd name="T8" fmla="*/ 1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10" y="0"/>
                  </a:moveTo>
                  <a:cubicBezTo>
                    <a:pt x="5" y="0"/>
                    <a:pt x="2" y="6"/>
                    <a:pt x="2" y="10"/>
                  </a:cubicBezTo>
                  <a:cubicBezTo>
                    <a:pt x="2" y="12"/>
                    <a:pt x="0" y="16"/>
                    <a:pt x="2" y="16"/>
                  </a:cubicBezTo>
                  <a:cubicBezTo>
                    <a:pt x="8" y="16"/>
                    <a:pt x="20" y="12"/>
                    <a:pt x="23" y="10"/>
                  </a:cubicBezTo>
                  <a:cubicBezTo>
                    <a:pt x="18" y="6"/>
                    <a:pt x="16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5"/>
            <p:cNvSpPr>
              <a:spLocks/>
            </p:cNvSpPr>
            <p:nvPr/>
          </p:nvSpPr>
          <p:spPr bwMode="auto">
            <a:xfrm>
              <a:off x="8417" y="-235"/>
              <a:ext cx="118" cy="50"/>
            </a:xfrm>
            <a:custGeom>
              <a:avLst/>
              <a:gdLst>
                <a:gd name="T0" fmla="*/ 25 w 50"/>
                <a:gd name="T1" fmla="*/ 0 h 21"/>
                <a:gd name="T2" fmla="*/ 0 w 50"/>
                <a:gd name="T3" fmla="*/ 16 h 21"/>
                <a:gd name="T4" fmla="*/ 2 w 50"/>
                <a:gd name="T5" fmla="*/ 13 h 21"/>
                <a:gd name="T6" fmla="*/ 34 w 50"/>
                <a:gd name="T7" fmla="*/ 21 h 21"/>
                <a:gd name="T8" fmla="*/ 50 w 50"/>
                <a:gd name="T9" fmla="*/ 21 h 21"/>
                <a:gd name="T10" fmla="*/ 25 w 50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1">
                  <a:moveTo>
                    <a:pt x="25" y="0"/>
                  </a:moveTo>
                  <a:cubicBezTo>
                    <a:pt x="13" y="0"/>
                    <a:pt x="6" y="8"/>
                    <a:pt x="0" y="1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3" y="17"/>
                    <a:pt x="25" y="16"/>
                    <a:pt x="34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9"/>
                    <a:pt x="39" y="0"/>
                    <a:pt x="2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96"/>
            <p:cNvSpPr>
              <a:spLocks/>
            </p:cNvSpPr>
            <p:nvPr/>
          </p:nvSpPr>
          <p:spPr bwMode="auto">
            <a:xfrm>
              <a:off x="8642" y="-351"/>
              <a:ext cx="158" cy="57"/>
            </a:xfrm>
            <a:custGeom>
              <a:avLst/>
              <a:gdLst>
                <a:gd name="T0" fmla="*/ 0 w 67"/>
                <a:gd name="T1" fmla="*/ 0 h 24"/>
                <a:gd name="T2" fmla="*/ 5 w 67"/>
                <a:gd name="T3" fmla="*/ 4 h 24"/>
                <a:gd name="T4" fmla="*/ 44 w 67"/>
                <a:gd name="T5" fmla="*/ 24 h 24"/>
                <a:gd name="T6" fmla="*/ 67 w 67"/>
                <a:gd name="T7" fmla="*/ 16 h 24"/>
                <a:gd name="T8" fmla="*/ 62 w 67"/>
                <a:gd name="T9" fmla="*/ 11 h 24"/>
                <a:gd name="T10" fmla="*/ 0 w 6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24">
                  <a:moveTo>
                    <a:pt x="0" y="0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17"/>
                    <a:pt x="30" y="24"/>
                    <a:pt x="44" y="24"/>
                  </a:cubicBezTo>
                  <a:cubicBezTo>
                    <a:pt x="52" y="24"/>
                    <a:pt x="67" y="22"/>
                    <a:pt x="67" y="16"/>
                  </a:cubicBezTo>
                  <a:cubicBezTo>
                    <a:pt x="67" y="13"/>
                    <a:pt x="65" y="11"/>
                    <a:pt x="62" y="11"/>
                  </a:cubicBezTo>
                  <a:cubicBezTo>
                    <a:pt x="60" y="11"/>
                    <a:pt x="5" y="4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97"/>
            <p:cNvSpPr>
              <a:spLocks/>
            </p:cNvSpPr>
            <p:nvPr/>
          </p:nvSpPr>
          <p:spPr bwMode="auto">
            <a:xfrm>
              <a:off x="8415" y="-265"/>
              <a:ext cx="33" cy="30"/>
            </a:xfrm>
            <a:custGeom>
              <a:avLst/>
              <a:gdLst>
                <a:gd name="T0" fmla="*/ 7 w 14"/>
                <a:gd name="T1" fmla="*/ 0 h 13"/>
                <a:gd name="T2" fmla="*/ 0 w 14"/>
                <a:gd name="T3" fmla="*/ 6 h 13"/>
                <a:gd name="T4" fmla="*/ 6 w 14"/>
                <a:gd name="T5" fmla="*/ 13 h 13"/>
                <a:gd name="T6" fmla="*/ 14 w 14"/>
                <a:gd name="T7" fmla="*/ 6 h 13"/>
                <a:gd name="T8" fmla="*/ 7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cubicBezTo>
                    <a:pt x="3" y="0"/>
                    <a:pt x="0" y="2"/>
                    <a:pt x="0" y="6"/>
                  </a:cubicBezTo>
                  <a:cubicBezTo>
                    <a:pt x="0" y="11"/>
                    <a:pt x="0" y="13"/>
                    <a:pt x="6" y="13"/>
                  </a:cubicBezTo>
                  <a:cubicBezTo>
                    <a:pt x="10" y="13"/>
                    <a:pt x="14" y="10"/>
                    <a:pt x="14" y="6"/>
                  </a:cubicBezTo>
                  <a:cubicBezTo>
                    <a:pt x="14" y="2"/>
                    <a:pt x="10" y="0"/>
                    <a:pt x="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8"/>
            <p:cNvSpPr>
              <a:spLocks/>
            </p:cNvSpPr>
            <p:nvPr/>
          </p:nvSpPr>
          <p:spPr bwMode="auto">
            <a:xfrm>
              <a:off x="1158" y="1139"/>
              <a:ext cx="90" cy="38"/>
            </a:xfrm>
            <a:custGeom>
              <a:avLst/>
              <a:gdLst>
                <a:gd name="T0" fmla="*/ 7 w 38"/>
                <a:gd name="T1" fmla="*/ 0 h 16"/>
                <a:gd name="T2" fmla="*/ 0 w 38"/>
                <a:gd name="T3" fmla="*/ 0 h 16"/>
                <a:gd name="T4" fmla="*/ 30 w 38"/>
                <a:gd name="T5" fmla="*/ 16 h 16"/>
                <a:gd name="T6" fmla="*/ 38 w 38"/>
                <a:gd name="T7" fmla="*/ 13 h 16"/>
                <a:gd name="T8" fmla="*/ 7 w 3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6">
                  <a:moveTo>
                    <a:pt x="7" y="0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7" y="5"/>
                    <a:pt x="22" y="16"/>
                    <a:pt x="30" y="16"/>
                  </a:cubicBezTo>
                  <a:cubicBezTo>
                    <a:pt x="35" y="16"/>
                    <a:pt x="36" y="16"/>
                    <a:pt x="38" y="13"/>
                  </a:cubicBezTo>
                  <a:cubicBezTo>
                    <a:pt x="28" y="8"/>
                    <a:pt x="20" y="0"/>
                    <a:pt x="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99"/>
            <p:cNvSpPr>
              <a:spLocks/>
            </p:cNvSpPr>
            <p:nvPr/>
          </p:nvSpPr>
          <p:spPr bwMode="auto">
            <a:xfrm>
              <a:off x="1165" y="1274"/>
              <a:ext cx="69" cy="43"/>
            </a:xfrm>
            <a:custGeom>
              <a:avLst/>
              <a:gdLst>
                <a:gd name="T0" fmla="*/ 2 w 29"/>
                <a:gd name="T1" fmla="*/ 0 h 18"/>
                <a:gd name="T2" fmla="*/ 0 w 29"/>
                <a:gd name="T3" fmla="*/ 4 h 18"/>
                <a:gd name="T4" fmla="*/ 23 w 29"/>
                <a:gd name="T5" fmla="*/ 18 h 18"/>
                <a:gd name="T6" fmla="*/ 29 w 29"/>
                <a:gd name="T7" fmla="*/ 12 h 18"/>
                <a:gd name="T8" fmla="*/ 29 w 29"/>
                <a:gd name="T9" fmla="*/ 9 h 18"/>
                <a:gd name="T10" fmla="*/ 14 w 29"/>
                <a:gd name="T11" fmla="*/ 9 h 18"/>
                <a:gd name="T12" fmla="*/ 2 w 2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0" y="8"/>
                    <a:pt x="19" y="18"/>
                    <a:pt x="23" y="18"/>
                  </a:cubicBezTo>
                  <a:cubicBezTo>
                    <a:pt x="24" y="18"/>
                    <a:pt x="29" y="15"/>
                    <a:pt x="29" y="12"/>
                  </a:cubicBezTo>
                  <a:cubicBezTo>
                    <a:pt x="29" y="11"/>
                    <a:pt x="29" y="10"/>
                    <a:pt x="29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8" y="8"/>
                    <a:pt x="5" y="6"/>
                    <a:pt x="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00"/>
            <p:cNvSpPr>
              <a:spLocks/>
            </p:cNvSpPr>
            <p:nvPr/>
          </p:nvSpPr>
          <p:spPr bwMode="auto">
            <a:xfrm>
              <a:off x="1267" y="1277"/>
              <a:ext cx="47" cy="56"/>
            </a:xfrm>
            <a:custGeom>
              <a:avLst/>
              <a:gdLst>
                <a:gd name="T0" fmla="*/ 12 w 20"/>
                <a:gd name="T1" fmla="*/ 0 h 24"/>
                <a:gd name="T2" fmla="*/ 0 w 20"/>
                <a:gd name="T3" fmla="*/ 18 h 24"/>
                <a:gd name="T4" fmla="*/ 8 w 20"/>
                <a:gd name="T5" fmla="*/ 24 h 24"/>
                <a:gd name="T6" fmla="*/ 20 w 20"/>
                <a:gd name="T7" fmla="*/ 17 h 24"/>
                <a:gd name="T8" fmla="*/ 20 w 20"/>
                <a:gd name="T9" fmla="*/ 13 h 24"/>
                <a:gd name="T10" fmla="*/ 16 w 20"/>
                <a:gd name="T11" fmla="*/ 5 h 24"/>
                <a:gd name="T12" fmla="*/ 1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12" y="0"/>
                  </a:moveTo>
                  <a:cubicBezTo>
                    <a:pt x="7" y="2"/>
                    <a:pt x="0" y="15"/>
                    <a:pt x="0" y="18"/>
                  </a:cubicBezTo>
                  <a:cubicBezTo>
                    <a:pt x="0" y="21"/>
                    <a:pt x="3" y="24"/>
                    <a:pt x="8" y="24"/>
                  </a:cubicBezTo>
                  <a:cubicBezTo>
                    <a:pt x="14" y="24"/>
                    <a:pt x="20" y="21"/>
                    <a:pt x="20" y="17"/>
                  </a:cubicBezTo>
                  <a:cubicBezTo>
                    <a:pt x="20" y="16"/>
                    <a:pt x="20" y="14"/>
                    <a:pt x="20" y="13"/>
                  </a:cubicBezTo>
                  <a:cubicBezTo>
                    <a:pt x="8" y="13"/>
                    <a:pt x="16" y="10"/>
                    <a:pt x="16" y="5"/>
                  </a:cubicBezTo>
                  <a:cubicBezTo>
                    <a:pt x="16" y="3"/>
                    <a:pt x="13" y="2"/>
                    <a:pt x="1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1"/>
            <p:cNvSpPr>
              <a:spLocks/>
            </p:cNvSpPr>
            <p:nvPr/>
          </p:nvSpPr>
          <p:spPr bwMode="auto">
            <a:xfrm>
              <a:off x="-2493" y="626"/>
              <a:ext cx="56" cy="22"/>
            </a:xfrm>
            <a:custGeom>
              <a:avLst/>
              <a:gdLst>
                <a:gd name="T0" fmla="*/ 13 w 24"/>
                <a:gd name="T1" fmla="*/ 0 h 9"/>
                <a:gd name="T2" fmla="*/ 8 w 24"/>
                <a:gd name="T3" fmla="*/ 4 h 9"/>
                <a:gd name="T4" fmla="*/ 0 w 24"/>
                <a:gd name="T5" fmla="*/ 4 h 9"/>
                <a:gd name="T6" fmla="*/ 7 w 24"/>
                <a:gd name="T7" fmla="*/ 9 h 9"/>
                <a:gd name="T8" fmla="*/ 24 w 24"/>
                <a:gd name="T9" fmla="*/ 9 h 9"/>
                <a:gd name="T10" fmla="*/ 16 w 24"/>
                <a:gd name="T11" fmla="*/ 0 h 9"/>
                <a:gd name="T12" fmla="*/ 13 w 2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13" y="0"/>
                  </a:moveTo>
                  <a:cubicBezTo>
                    <a:pt x="11" y="0"/>
                    <a:pt x="10" y="1"/>
                    <a:pt x="8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5" y="8"/>
                    <a:pt x="7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4"/>
                    <a:pt x="23" y="0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02"/>
            <p:cNvSpPr>
              <a:spLocks/>
            </p:cNvSpPr>
            <p:nvPr/>
          </p:nvSpPr>
          <p:spPr bwMode="auto">
            <a:xfrm>
              <a:off x="-2080" y="2393"/>
              <a:ext cx="31" cy="28"/>
            </a:xfrm>
            <a:custGeom>
              <a:avLst/>
              <a:gdLst>
                <a:gd name="T0" fmla="*/ 0 w 13"/>
                <a:gd name="T1" fmla="*/ 0 h 12"/>
                <a:gd name="T2" fmla="*/ 0 w 13"/>
                <a:gd name="T3" fmla="*/ 8 h 12"/>
                <a:gd name="T4" fmla="*/ 3 w 13"/>
                <a:gd name="T5" fmla="*/ 12 h 12"/>
                <a:gd name="T6" fmla="*/ 13 w 13"/>
                <a:gd name="T7" fmla="*/ 9 h 12"/>
                <a:gd name="T8" fmla="*/ 13 w 13"/>
                <a:gd name="T9" fmla="*/ 5 h 12"/>
                <a:gd name="T10" fmla="*/ 0 w 13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1" y="3"/>
                    <a:pt x="0" y="5"/>
                    <a:pt x="0" y="8"/>
                  </a:cubicBezTo>
                  <a:cubicBezTo>
                    <a:pt x="0" y="9"/>
                    <a:pt x="2" y="12"/>
                    <a:pt x="3" y="12"/>
                  </a:cubicBezTo>
                  <a:cubicBezTo>
                    <a:pt x="7" y="12"/>
                    <a:pt x="9" y="10"/>
                    <a:pt x="13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2"/>
                    <a:pt x="6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03"/>
            <p:cNvSpPr>
              <a:spLocks/>
            </p:cNvSpPr>
            <p:nvPr/>
          </p:nvSpPr>
          <p:spPr bwMode="auto">
            <a:xfrm>
              <a:off x="-2103" y="2353"/>
              <a:ext cx="16" cy="12"/>
            </a:xfrm>
            <a:custGeom>
              <a:avLst/>
              <a:gdLst>
                <a:gd name="T0" fmla="*/ 0 w 7"/>
                <a:gd name="T1" fmla="*/ 0 h 5"/>
                <a:gd name="T2" fmla="*/ 5 w 7"/>
                <a:gd name="T3" fmla="*/ 5 h 5"/>
                <a:gd name="T4" fmla="*/ 7 w 7"/>
                <a:gd name="T5" fmla="*/ 4 h 5"/>
                <a:gd name="T6" fmla="*/ 0 w 7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2" y="5"/>
                    <a:pt x="5" y="5"/>
                  </a:cubicBezTo>
                  <a:cubicBezTo>
                    <a:pt x="5" y="5"/>
                    <a:pt x="7" y="4"/>
                    <a:pt x="7" y="4"/>
                  </a:cubicBezTo>
                  <a:cubicBezTo>
                    <a:pt x="5" y="2"/>
                    <a:pt x="3" y="0"/>
                    <a:pt x="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04"/>
            <p:cNvSpPr>
              <a:spLocks/>
            </p:cNvSpPr>
            <p:nvPr/>
          </p:nvSpPr>
          <p:spPr bwMode="auto">
            <a:xfrm>
              <a:off x="-2134" y="2339"/>
              <a:ext cx="21" cy="9"/>
            </a:xfrm>
            <a:custGeom>
              <a:avLst/>
              <a:gdLst>
                <a:gd name="T0" fmla="*/ 9 w 9"/>
                <a:gd name="T1" fmla="*/ 0 h 4"/>
                <a:gd name="T2" fmla="*/ 0 w 9"/>
                <a:gd name="T3" fmla="*/ 0 h 4"/>
                <a:gd name="T4" fmla="*/ 3 w 9"/>
                <a:gd name="T5" fmla="*/ 4 h 4"/>
                <a:gd name="T6" fmla="*/ 9 w 9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3" y="4"/>
                  </a:cubicBezTo>
                  <a:cubicBezTo>
                    <a:pt x="5" y="4"/>
                    <a:pt x="8" y="2"/>
                    <a:pt x="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05"/>
            <p:cNvSpPr>
              <a:spLocks/>
            </p:cNvSpPr>
            <p:nvPr/>
          </p:nvSpPr>
          <p:spPr bwMode="auto">
            <a:xfrm>
              <a:off x="-2165" y="2324"/>
              <a:ext cx="19" cy="12"/>
            </a:xfrm>
            <a:custGeom>
              <a:avLst/>
              <a:gdLst>
                <a:gd name="T0" fmla="*/ 8 w 8"/>
                <a:gd name="T1" fmla="*/ 0 h 5"/>
                <a:gd name="T2" fmla="*/ 3 w 8"/>
                <a:gd name="T3" fmla="*/ 1 h 5"/>
                <a:gd name="T4" fmla="*/ 4 w 8"/>
                <a:gd name="T5" fmla="*/ 1 h 5"/>
                <a:gd name="T6" fmla="*/ 0 w 8"/>
                <a:gd name="T7" fmla="*/ 1 h 5"/>
                <a:gd name="T8" fmla="*/ 5 w 8"/>
                <a:gd name="T9" fmla="*/ 5 h 5"/>
                <a:gd name="T10" fmla="*/ 8 w 8"/>
                <a:gd name="T11" fmla="*/ 3 h 5"/>
                <a:gd name="T12" fmla="*/ 8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6" y="0"/>
                    <a:pt x="5" y="0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1"/>
                    <a:pt x="3" y="5"/>
                    <a:pt x="5" y="5"/>
                  </a:cubicBezTo>
                  <a:cubicBezTo>
                    <a:pt x="6" y="5"/>
                    <a:pt x="8" y="4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06"/>
            <p:cNvSpPr>
              <a:spLocks/>
            </p:cNvSpPr>
            <p:nvPr/>
          </p:nvSpPr>
          <p:spPr bwMode="auto">
            <a:xfrm>
              <a:off x="-2215" y="2296"/>
              <a:ext cx="19" cy="17"/>
            </a:xfrm>
            <a:custGeom>
              <a:avLst/>
              <a:gdLst>
                <a:gd name="T0" fmla="*/ 3 w 8"/>
                <a:gd name="T1" fmla="*/ 0 h 7"/>
                <a:gd name="T2" fmla="*/ 0 w 8"/>
                <a:gd name="T3" fmla="*/ 3 h 7"/>
                <a:gd name="T4" fmla="*/ 4 w 8"/>
                <a:gd name="T5" fmla="*/ 7 h 7"/>
                <a:gd name="T6" fmla="*/ 8 w 8"/>
                <a:gd name="T7" fmla="*/ 7 h 7"/>
                <a:gd name="T8" fmla="*/ 7 w 8"/>
                <a:gd name="T9" fmla="*/ 2 h 7"/>
                <a:gd name="T10" fmla="*/ 3 w 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7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0" y="4"/>
                    <a:pt x="2" y="7"/>
                    <a:pt x="4" y="7"/>
                  </a:cubicBezTo>
                  <a:cubicBezTo>
                    <a:pt x="5" y="7"/>
                    <a:pt x="7" y="7"/>
                    <a:pt x="8" y="7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2"/>
                    <a:pt x="4" y="1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7991918" y="1156447"/>
            <a:ext cx="4002857" cy="23847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10446906" y="3643955"/>
            <a:ext cx="1547869" cy="1412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0446906" y="5190123"/>
            <a:ext cx="1547869" cy="14123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1" name="Chart 230"/>
          <p:cNvGraphicFramePr/>
          <p:nvPr>
            <p:extLst>
              <p:ext uri="{D42A27DB-BD31-4B8C-83A1-F6EECF244321}">
                <p14:modId xmlns:p14="http://schemas.microsoft.com/office/powerpoint/2010/main" val="2978644460"/>
              </p:ext>
            </p:extLst>
          </p:nvPr>
        </p:nvGraphicFramePr>
        <p:xfrm>
          <a:off x="3400367" y="1360812"/>
          <a:ext cx="4227758" cy="1958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2" name="Freeform 31"/>
          <p:cNvSpPr>
            <a:spLocks noEditPoints="1"/>
          </p:cNvSpPr>
          <p:nvPr/>
        </p:nvSpPr>
        <p:spPr bwMode="auto">
          <a:xfrm>
            <a:off x="5754026" y="4891891"/>
            <a:ext cx="455613" cy="457200"/>
          </a:xfrm>
          <a:custGeom>
            <a:avLst/>
            <a:gdLst>
              <a:gd name="T0" fmla="*/ 1831 w 3152"/>
              <a:gd name="T1" fmla="*/ 898 h 3269"/>
              <a:gd name="T2" fmla="*/ 1682 w 3152"/>
              <a:gd name="T3" fmla="*/ 1006 h 3269"/>
              <a:gd name="T4" fmla="*/ 1596 w 3152"/>
              <a:gd name="T5" fmla="*/ 1174 h 3269"/>
              <a:gd name="T6" fmla="*/ 1588 w 3152"/>
              <a:gd name="T7" fmla="*/ 1335 h 3269"/>
              <a:gd name="T8" fmla="*/ 1360 w 3152"/>
              <a:gd name="T9" fmla="*/ 1326 h 3269"/>
              <a:gd name="T10" fmla="*/ 1078 w 3152"/>
              <a:gd name="T11" fmla="*/ 1201 h 3269"/>
              <a:gd name="T12" fmla="*/ 844 w 3152"/>
              <a:gd name="T13" fmla="*/ 1004 h 3269"/>
              <a:gd name="T14" fmla="*/ 750 w 3152"/>
              <a:gd name="T15" fmla="*/ 1061 h 3269"/>
              <a:gd name="T16" fmla="*/ 754 w 3152"/>
              <a:gd name="T17" fmla="*/ 1248 h 3269"/>
              <a:gd name="T18" fmla="*/ 843 w 3152"/>
              <a:gd name="T19" fmla="*/ 1418 h 3269"/>
              <a:gd name="T20" fmla="*/ 822 w 3152"/>
              <a:gd name="T21" fmla="*/ 1467 h 3269"/>
              <a:gd name="T22" fmla="*/ 742 w 3152"/>
              <a:gd name="T23" fmla="*/ 1488 h 3269"/>
              <a:gd name="T24" fmla="*/ 813 w 3152"/>
              <a:gd name="T25" fmla="*/ 1673 h 3269"/>
              <a:gd name="T26" fmla="*/ 958 w 3152"/>
              <a:gd name="T27" fmla="*/ 1798 h 3269"/>
              <a:gd name="T28" fmla="*/ 983 w 3152"/>
              <a:gd name="T29" fmla="*/ 1843 h 3269"/>
              <a:gd name="T30" fmla="*/ 892 w 3152"/>
              <a:gd name="T31" fmla="*/ 1884 h 3269"/>
              <a:gd name="T32" fmla="*/ 1010 w 3152"/>
              <a:gd name="T33" fmla="*/ 2036 h 3269"/>
              <a:gd name="T34" fmla="*/ 1187 w 3152"/>
              <a:gd name="T35" fmla="*/ 2112 h 3269"/>
              <a:gd name="T36" fmla="*/ 1074 w 3152"/>
              <a:gd name="T37" fmla="*/ 2219 h 3269"/>
              <a:gd name="T38" fmla="*/ 822 w 3152"/>
              <a:gd name="T39" fmla="*/ 2287 h 3269"/>
              <a:gd name="T40" fmla="*/ 728 w 3152"/>
              <a:gd name="T41" fmla="*/ 2324 h 3269"/>
              <a:gd name="T42" fmla="*/ 1018 w 3152"/>
              <a:gd name="T43" fmla="*/ 2437 h 3269"/>
              <a:gd name="T44" fmla="*/ 1338 w 3152"/>
              <a:gd name="T45" fmla="*/ 2462 h 3269"/>
              <a:gd name="T46" fmla="*/ 1633 w 3152"/>
              <a:gd name="T47" fmla="*/ 2402 h 3269"/>
              <a:gd name="T48" fmla="*/ 1879 w 3152"/>
              <a:gd name="T49" fmla="*/ 2273 h 3269"/>
              <a:gd name="T50" fmla="*/ 2077 w 3152"/>
              <a:gd name="T51" fmla="*/ 2092 h 3269"/>
              <a:gd name="T52" fmla="*/ 2224 w 3152"/>
              <a:gd name="T53" fmla="*/ 1872 h 3269"/>
              <a:gd name="T54" fmla="*/ 2318 w 3152"/>
              <a:gd name="T55" fmla="*/ 1630 h 3269"/>
              <a:gd name="T56" fmla="*/ 2360 w 3152"/>
              <a:gd name="T57" fmla="*/ 1381 h 3269"/>
              <a:gd name="T58" fmla="*/ 2446 w 3152"/>
              <a:gd name="T59" fmla="*/ 1193 h 3269"/>
              <a:gd name="T60" fmla="*/ 2501 w 3152"/>
              <a:gd name="T61" fmla="*/ 1081 h 3269"/>
              <a:gd name="T62" fmla="*/ 2369 w 3152"/>
              <a:gd name="T63" fmla="*/ 1096 h 3269"/>
              <a:gd name="T64" fmla="*/ 2484 w 3152"/>
              <a:gd name="T65" fmla="*/ 947 h 3269"/>
              <a:gd name="T66" fmla="*/ 2320 w 3152"/>
              <a:gd name="T67" fmla="*/ 981 h 3269"/>
              <a:gd name="T68" fmla="*/ 2149 w 3152"/>
              <a:gd name="T69" fmla="*/ 915 h 3269"/>
              <a:gd name="T70" fmla="*/ 1971 w 3152"/>
              <a:gd name="T71" fmla="*/ 871 h 3269"/>
              <a:gd name="T72" fmla="*/ 1773 w 3152"/>
              <a:gd name="T73" fmla="*/ 13 h 3269"/>
              <a:gd name="T74" fmla="*/ 2145 w 3152"/>
              <a:gd name="T75" fmla="*/ 110 h 3269"/>
              <a:gd name="T76" fmla="*/ 2476 w 3152"/>
              <a:gd name="T77" fmla="*/ 292 h 3269"/>
              <a:gd name="T78" fmla="*/ 2754 w 3152"/>
              <a:gd name="T79" fmla="*/ 549 h 3269"/>
              <a:gd name="T80" fmla="*/ 2967 w 3152"/>
              <a:gd name="T81" fmla="*/ 866 h 3269"/>
              <a:gd name="T82" fmla="*/ 3104 w 3152"/>
              <a:gd name="T83" fmla="*/ 1232 h 3269"/>
              <a:gd name="T84" fmla="*/ 3152 w 3152"/>
              <a:gd name="T85" fmla="*/ 1634 h 3269"/>
              <a:gd name="T86" fmla="*/ 3104 w 3152"/>
              <a:gd name="T87" fmla="*/ 2037 h 3269"/>
              <a:gd name="T88" fmla="*/ 2967 w 3152"/>
              <a:gd name="T89" fmla="*/ 2403 h 3269"/>
              <a:gd name="T90" fmla="*/ 2754 w 3152"/>
              <a:gd name="T91" fmla="*/ 2720 h 3269"/>
              <a:gd name="T92" fmla="*/ 2476 w 3152"/>
              <a:gd name="T93" fmla="*/ 2976 h 3269"/>
              <a:gd name="T94" fmla="*/ 2145 w 3152"/>
              <a:gd name="T95" fmla="*/ 3159 h 3269"/>
              <a:gd name="T96" fmla="*/ 1773 w 3152"/>
              <a:gd name="T97" fmla="*/ 3256 h 3269"/>
              <a:gd name="T98" fmla="*/ 1378 w 3152"/>
              <a:gd name="T99" fmla="*/ 3256 h 3269"/>
              <a:gd name="T100" fmla="*/ 1006 w 3152"/>
              <a:gd name="T101" fmla="*/ 3159 h 3269"/>
              <a:gd name="T102" fmla="*/ 676 w 3152"/>
              <a:gd name="T103" fmla="*/ 2976 h 3269"/>
              <a:gd name="T104" fmla="*/ 398 w 3152"/>
              <a:gd name="T105" fmla="*/ 2720 h 3269"/>
              <a:gd name="T106" fmla="*/ 185 w 3152"/>
              <a:gd name="T107" fmla="*/ 2403 h 3269"/>
              <a:gd name="T108" fmla="*/ 48 w 3152"/>
              <a:gd name="T109" fmla="*/ 2037 h 3269"/>
              <a:gd name="T110" fmla="*/ 0 w 3152"/>
              <a:gd name="T111" fmla="*/ 1634 h 3269"/>
              <a:gd name="T112" fmla="*/ 52 w 3152"/>
              <a:gd name="T113" fmla="*/ 1217 h 3269"/>
              <a:gd name="T114" fmla="*/ 198 w 3152"/>
              <a:gd name="T115" fmla="*/ 838 h 3269"/>
              <a:gd name="T116" fmla="*/ 428 w 3152"/>
              <a:gd name="T117" fmla="*/ 515 h 3269"/>
              <a:gd name="T118" fmla="*/ 725 w 3152"/>
              <a:gd name="T119" fmla="*/ 259 h 3269"/>
              <a:gd name="T120" fmla="*/ 1078 w 3152"/>
              <a:gd name="T121" fmla="*/ 83 h 3269"/>
              <a:gd name="T122" fmla="*/ 1472 w 3152"/>
              <a:gd name="T123" fmla="*/ 3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52" h="3269">
                <a:moveTo>
                  <a:pt x="1971" y="871"/>
                </a:moveTo>
                <a:lnTo>
                  <a:pt x="1923" y="874"/>
                </a:lnTo>
                <a:lnTo>
                  <a:pt x="1876" y="883"/>
                </a:lnTo>
                <a:lnTo>
                  <a:pt x="1831" y="898"/>
                </a:lnTo>
                <a:lnTo>
                  <a:pt x="1790" y="919"/>
                </a:lnTo>
                <a:lnTo>
                  <a:pt x="1750" y="944"/>
                </a:lnTo>
                <a:lnTo>
                  <a:pt x="1714" y="973"/>
                </a:lnTo>
                <a:lnTo>
                  <a:pt x="1682" y="1006"/>
                </a:lnTo>
                <a:lnTo>
                  <a:pt x="1654" y="1043"/>
                </a:lnTo>
                <a:lnTo>
                  <a:pt x="1630" y="1084"/>
                </a:lnTo>
                <a:lnTo>
                  <a:pt x="1610" y="1128"/>
                </a:lnTo>
                <a:lnTo>
                  <a:pt x="1596" y="1174"/>
                </a:lnTo>
                <a:lnTo>
                  <a:pt x="1587" y="1223"/>
                </a:lnTo>
                <a:lnTo>
                  <a:pt x="1584" y="1273"/>
                </a:lnTo>
                <a:lnTo>
                  <a:pt x="1585" y="1304"/>
                </a:lnTo>
                <a:lnTo>
                  <a:pt x="1588" y="1335"/>
                </a:lnTo>
                <a:lnTo>
                  <a:pt x="1594" y="1365"/>
                </a:lnTo>
                <a:lnTo>
                  <a:pt x="1514" y="1357"/>
                </a:lnTo>
                <a:lnTo>
                  <a:pt x="1435" y="1344"/>
                </a:lnTo>
                <a:lnTo>
                  <a:pt x="1360" y="1326"/>
                </a:lnTo>
                <a:lnTo>
                  <a:pt x="1286" y="1302"/>
                </a:lnTo>
                <a:lnTo>
                  <a:pt x="1214" y="1273"/>
                </a:lnTo>
                <a:lnTo>
                  <a:pt x="1145" y="1239"/>
                </a:lnTo>
                <a:lnTo>
                  <a:pt x="1078" y="1201"/>
                </a:lnTo>
                <a:lnTo>
                  <a:pt x="1014" y="1158"/>
                </a:lnTo>
                <a:lnTo>
                  <a:pt x="955" y="1110"/>
                </a:lnTo>
                <a:lnTo>
                  <a:pt x="897" y="1059"/>
                </a:lnTo>
                <a:lnTo>
                  <a:pt x="844" y="1004"/>
                </a:lnTo>
                <a:lnTo>
                  <a:pt x="795" y="945"/>
                </a:lnTo>
                <a:lnTo>
                  <a:pt x="776" y="981"/>
                </a:lnTo>
                <a:lnTo>
                  <a:pt x="762" y="1020"/>
                </a:lnTo>
                <a:lnTo>
                  <a:pt x="750" y="1061"/>
                </a:lnTo>
                <a:lnTo>
                  <a:pt x="744" y="1104"/>
                </a:lnTo>
                <a:lnTo>
                  <a:pt x="742" y="1147"/>
                </a:lnTo>
                <a:lnTo>
                  <a:pt x="745" y="1198"/>
                </a:lnTo>
                <a:lnTo>
                  <a:pt x="754" y="1248"/>
                </a:lnTo>
                <a:lnTo>
                  <a:pt x="769" y="1295"/>
                </a:lnTo>
                <a:lnTo>
                  <a:pt x="789" y="1339"/>
                </a:lnTo>
                <a:lnTo>
                  <a:pt x="814" y="1381"/>
                </a:lnTo>
                <a:lnTo>
                  <a:pt x="843" y="1418"/>
                </a:lnTo>
                <a:lnTo>
                  <a:pt x="877" y="1452"/>
                </a:lnTo>
                <a:lnTo>
                  <a:pt x="914" y="1482"/>
                </a:lnTo>
                <a:lnTo>
                  <a:pt x="867" y="1477"/>
                </a:lnTo>
                <a:lnTo>
                  <a:pt x="822" y="1467"/>
                </a:lnTo>
                <a:lnTo>
                  <a:pt x="779" y="1452"/>
                </a:lnTo>
                <a:lnTo>
                  <a:pt x="739" y="1431"/>
                </a:lnTo>
                <a:lnTo>
                  <a:pt x="739" y="1436"/>
                </a:lnTo>
                <a:lnTo>
                  <a:pt x="742" y="1488"/>
                </a:lnTo>
                <a:lnTo>
                  <a:pt x="751" y="1539"/>
                </a:lnTo>
                <a:lnTo>
                  <a:pt x="767" y="1587"/>
                </a:lnTo>
                <a:lnTo>
                  <a:pt x="788" y="1631"/>
                </a:lnTo>
                <a:lnTo>
                  <a:pt x="813" y="1673"/>
                </a:lnTo>
                <a:lnTo>
                  <a:pt x="843" y="1711"/>
                </a:lnTo>
                <a:lnTo>
                  <a:pt x="878" y="1745"/>
                </a:lnTo>
                <a:lnTo>
                  <a:pt x="916" y="1774"/>
                </a:lnTo>
                <a:lnTo>
                  <a:pt x="958" y="1798"/>
                </a:lnTo>
                <a:lnTo>
                  <a:pt x="1002" y="1818"/>
                </a:lnTo>
                <a:lnTo>
                  <a:pt x="1049" y="1831"/>
                </a:lnTo>
                <a:lnTo>
                  <a:pt x="1017" y="1838"/>
                </a:lnTo>
                <a:lnTo>
                  <a:pt x="983" y="1843"/>
                </a:lnTo>
                <a:lnTo>
                  <a:pt x="948" y="1845"/>
                </a:lnTo>
                <a:lnTo>
                  <a:pt x="910" y="1843"/>
                </a:lnTo>
                <a:lnTo>
                  <a:pt x="874" y="1837"/>
                </a:lnTo>
                <a:lnTo>
                  <a:pt x="892" y="1884"/>
                </a:lnTo>
                <a:lnTo>
                  <a:pt x="915" y="1927"/>
                </a:lnTo>
                <a:lnTo>
                  <a:pt x="942" y="1967"/>
                </a:lnTo>
                <a:lnTo>
                  <a:pt x="975" y="2004"/>
                </a:lnTo>
                <a:lnTo>
                  <a:pt x="1010" y="2036"/>
                </a:lnTo>
                <a:lnTo>
                  <a:pt x="1050" y="2063"/>
                </a:lnTo>
                <a:lnTo>
                  <a:pt x="1093" y="2085"/>
                </a:lnTo>
                <a:lnTo>
                  <a:pt x="1139" y="2102"/>
                </a:lnTo>
                <a:lnTo>
                  <a:pt x="1187" y="2112"/>
                </a:lnTo>
                <a:lnTo>
                  <a:pt x="1237" y="2117"/>
                </a:lnTo>
                <a:lnTo>
                  <a:pt x="1186" y="2155"/>
                </a:lnTo>
                <a:lnTo>
                  <a:pt x="1131" y="2189"/>
                </a:lnTo>
                <a:lnTo>
                  <a:pt x="1074" y="2219"/>
                </a:lnTo>
                <a:lnTo>
                  <a:pt x="1014" y="2244"/>
                </a:lnTo>
                <a:lnTo>
                  <a:pt x="953" y="2263"/>
                </a:lnTo>
                <a:lnTo>
                  <a:pt x="888" y="2277"/>
                </a:lnTo>
                <a:lnTo>
                  <a:pt x="822" y="2287"/>
                </a:lnTo>
                <a:lnTo>
                  <a:pt x="755" y="2289"/>
                </a:lnTo>
                <a:lnTo>
                  <a:pt x="708" y="2288"/>
                </a:lnTo>
                <a:lnTo>
                  <a:pt x="662" y="2284"/>
                </a:lnTo>
                <a:lnTo>
                  <a:pt x="728" y="2324"/>
                </a:lnTo>
                <a:lnTo>
                  <a:pt x="797" y="2361"/>
                </a:lnTo>
                <a:lnTo>
                  <a:pt x="868" y="2391"/>
                </a:lnTo>
                <a:lnTo>
                  <a:pt x="942" y="2417"/>
                </a:lnTo>
                <a:lnTo>
                  <a:pt x="1018" y="2437"/>
                </a:lnTo>
                <a:lnTo>
                  <a:pt x="1096" y="2453"/>
                </a:lnTo>
                <a:lnTo>
                  <a:pt x="1175" y="2461"/>
                </a:lnTo>
                <a:lnTo>
                  <a:pt x="1257" y="2465"/>
                </a:lnTo>
                <a:lnTo>
                  <a:pt x="1338" y="2462"/>
                </a:lnTo>
                <a:lnTo>
                  <a:pt x="1416" y="2454"/>
                </a:lnTo>
                <a:lnTo>
                  <a:pt x="1491" y="2442"/>
                </a:lnTo>
                <a:lnTo>
                  <a:pt x="1563" y="2423"/>
                </a:lnTo>
                <a:lnTo>
                  <a:pt x="1633" y="2402"/>
                </a:lnTo>
                <a:lnTo>
                  <a:pt x="1699" y="2376"/>
                </a:lnTo>
                <a:lnTo>
                  <a:pt x="1762" y="2345"/>
                </a:lnTo>
                <a:lnTo>
                  <a:pt x="1822" y="2311"/>
                </a:lnTo>
                <a:lnTo>
                  <a:pt x="1879" y="2273"/>
                </a:lnTo>
                <a:lnTo>
                  <a:pt x="1934" y="2232"/>
                </a:lnTo>
                <a:lnTo>
                  <a:pt x="1984" y="2188"/>
                </a:lnTo>
                <a:lnTo>
                  <a:pt x="2032" y="2142"/>
                </a:lnTo>
                <a:lnTo>
                  <a:pt x="2077" y="2092"/>
                </a:lnTo>
                <a:lnTo>
                  <a:pt x="2119" y="2040"/>
                </a:lnTo>
                <a:lnTo>
                  <a:pt x="2156" y="1986"/>
                </a:lnTo>
                <a:lnTo>
                  <a:pt x="2192" y="1930"/>
                </a:lnTo>
                <a:lnTo>
                  <a:pt x="2224" y="1872"/>
                </a:lnTo>
                <a:lnTo>
                  <a:pt x="2252" y="1813"/>
                </a:lnTo>
                <a:lnTo>
                  <a:pt x="2277" y="1754"/>
                </a:lnTo>
                <a:lnTo>
                  <a:pt x="2299" y="1692"/>
                </a:lnTo>
                <a:lnTo>
                  <a:pt x="2318" y="1630"/>
                </a:lnTo>
                <a:lnTo>
                  <a:pt x="2334" y="1569"/>
                </a:lnTo>
                <a:lnTo>
                  <a:pt x="2346" y="1506"/>
                </a:lnTo>
                <a:lnTo>
                  <a:pt x="2355" y="1444"/>
                </a:lnTo>
                <a:lnTo>
                  <a:pt x="2360" y="1381"/>
                </a:lnTo>
                <a:lnTo>
                  <a:pt x="2361" y="1319"/>
                </a:lnTo>
                <a:lnTo>
                  <a:pt x="2360" y="1267"/>
                </a:lnTo>
                <a:lnTo>
                  <a:pt x="2404" y="1232"/>
                </a:lnTo>
                <a:lnTo>
                  <a:pt x="2446" y="1193"/>
                </a:lnTo>
                <a:lnTo>
                  <a:pt x="2485" y="1152"/>
                </a:lnTo>
                <a:lnTo>
                  <a:pt x="2521" y="1107"/>
                </a:lnTo>
                <a:lnTo>
                  <a:pt x="2553" y="1059"/>
                </a:lnTo>
                <a:lnTo>
                  <a:pt x="2501" y="1081"/>
                </a:lnTo>
                <a:lnTo>
                  <a:pt x="2446" y="1100"/>
                </a:lnTo>
                <a:lnTo>
                  <a:pt x="2389" y="1114"/>
                </a:lnTo>
                <a:lnTo>
                  <a:pt x="2331" y="1123"/>
                </a:lnTo>
                <a:lnTo>
                  <a:pt x="2369" y="1096"/>
                </a:lnTo>
                <a:lnTo>
                  <a:pt x="2405" y="1064"/>
                </a:lnTo>
                <a:lnTo>
                  <a:pt x="2435" y="1028"/>
                </a:lnTo>
                <a:lnTo>
                  <a:pt x="2462" y="989"/>
                </a:lnTo>
                <a:lnTo>
                  <a:pt x="2484" y="947"/>
                </a:lnTo>
                <a:lnTo>
                  <a:pt x="2502" y="901"/>
                </a:lnTo>
                <a:lnTo>
                  <a:pt x="2444" y="933"/>
                </a:lnTo>
                <a:lnTo>
                  <a:pt x="2383" y="960"/>
                </a:lnTo>
                <a:lnTo>
                  <a:pt x="2320" y="981"/>
                </a:lnTo>
                <a:lnTo>
                  <a:pt x="2256" y="998"/>
                </a:lnTo>
                <a:lnTo>
                  <a:pt x="2223" y="966"/>
                </a:lnTo>
                <a:lnTo>
                  <a:pt x="2188" y="938"/>
                </a:lnTo>
                <a:lnTo>
                  <a:pt x="2149" y="915"/>
                </a:lnTo>
                <a:lnTo>
                  <a:pt x="2108" y="896"/>
                </a:lnTo>
                <a:lnTo>
                  <a:pt x="2064" y="883"/>
                </a:lnTo>
                <a:lnTo>
                  <a:pt x="2019" y="874"/>
                </a:lnTo>
                <a:lnTo>
                  <a:pt x="1971" y="871"/>
                </a:lnTo>
                <a:close/>
                <a:moveTo>
                  <a:pt x="1575" y="0"/>
                </a:moveTo>
                <a:lnTo>
                  <a:pt x="1575" y="0"/>
                </a:lnTo>
                <a:lnTo>
                  <a:pt x="1675" y="3"/>
                </a:lnTo>
                <a:lnTo>
                  <a:pt x="1773" y="13"/>
                </a:lnTo>
                <a:lnTo>
                  <a:pt x="1869" y="28"/>
                </a:lnTo>
                <a:lnTo>
                  <a:pt x="1964" y="50"/>
                </a:lnTo>
                <a:lnTo>
                  <a:pt x="2056" y="77"/>
                </a:lnTo>
                <a:lnTo>
                  <a:pt x="2145" y="110"/>
                </a:lnTo>
                <a:lnTo>
                  <a:pt x="2233" y="148"/>
                </a:lnTo>
                <a:lnTo>
                  <a:pt x="2316" y="192"/>
                </a:lnTo>
                <a:lnTo>
                  <a:pt x="2398" y="239"/>
                </a:lnTo>
                <a:lnTo>
                  <a:pt x="2476" y="292"/>
                </a:lnTo>
                <a:lnTo>
                  <a:pt x="2551" y="350"/>
                </a:lnTo>
                <a:lnTo>
                  <a:pt x="2622" y="413"/>
                </a:lnTo>
                <a:lnTo>
                  <a:pt x="2690" y="479"/>
                </a:lnTo>
                <a:lnTo>
                  <a:pt x="2754" y="549"/>
                </a:lnTo>
                <a:lnTo>
                  <a:pt x="2814" y="623"/>
                </a:lnTo>
                <a:lnTo>
                  <a:pt x="2870" y="700"/>
                </a:lnTo>
                <a:lnTo>
                  <a:pt x="2921" y="781"/>
                </a:lnTo>
                <a:lnTo>
                  <a:pt x="2967" y="866"/>
                </a:lnTo>
                <a:lnTo>
                  <a:pt x="3009" y="953"/>
                </a:lnTo>
                <a:lnTo>
                  <a:pt x="3046" y="1043"/>
                </a:lnTo>
                <a:lnTo>
                  <a:pt x="3078" y="1136"/>
                </a:lnTo>
                <a:lnTo>
                  <a:pt x="3104" y="1232"/>
                </a:lnTo>
                <a:lnTo>
                  <a:pt x="3125" y="1329"/>
                </a:lnTo>
                <a:lnTo>
                  <a:pt x="3139" y="1429"/>
                </a:lnTo>
                <a:lnTo>
                  <a:pt x="3149" y="1531"/>
                </a:lnTo>
                <a:lnTo>
                  <a:pt x="3152" y="1634"/>
                </a:lnTo>
                <a:lnTo>
                  <a:pt x="3149" y="1738"/>
                </a:lnTo>
                <a:lnTo>
                  <a:pt x="3139" y="1839"/>
                </a:lnTo>
                <a:lnTo>
                  <a:pt x="3125" y="1939"/>
                </a:lnTo>
                <a:lnTo>
                  <a:pt x="3104" y="2037"/>
                </a:lnTo>
                <a:lnTo>
                  <a:pt x="3078" y="2132"/>
                </a:lnTo>
                <a:lnTo>
                  <a:pt x="3046" y="2225"/>
                </a:lnTo>
                <a:lnTo>
                  <a:pt x="3009" y="2315"/>
                </a:lnTo>
                <a:lnTo>
                  <a:pt x="2967" y="2403"/>
                </a:lnTo>
                <a:lnTo>
                  <a:pt x="2921" y="2487"/>
                </a:lnTo>
                <a:lnTo>
                  <a:pt x="2870" y="2567"/>
                </a:lnTo>
                <a:lnTo>
                  <a:pt x="2814" y="2645"/>
                </a:lnTo>
                <a:lnTo>
                  <a:pt x="2754" y="2720"/>
                </a:lnTo>
                <a:lnTo>
                  <a:pt x="2690" y="2790"/>
                </a:lnTo>
                <a:lnTo>
                  <a:pt x="2622" y="2857"/>
                </a:lnTo>
                <a:lnTo>
                  <a:pt x="2551" y="2918"/>
                </a:lnTo>
                <a:lnTo>
                  <a:pt x="2476" y="2976"/>
                </a:lnTo>
                <a:lnTo>
                  <a:pt x="2398" y="3029"/>
                </a:lnTo>
                <a:lnTo>
                  <a:pt x="2316" y="3078"/>
                </a:lnTo>
                <a:lnTo>
                  <a:pt x="2233" y="3121"/>
                </a:lnTo>
                <a:lnTo>
                  <a:pt x="2145" y="3159"/>
                </a:lnTo>
                <a:lnTo>
                  <a:pt x="2056" y="3191"/>
                </a:lnTo>
                <a:lnTo>
                  <a:pt x="1964" y="3219"/>
                </a:lnTo>
                <a:lnTo>
                  <a:pt x="1869" y="3240"/>
                </a:lnTo>
                <a:lnTo>
                  <a:pt x="1773" y="3256"/>
                </a:lnTo>
                <a:lnTo>
                  <a:pt x="1675" y="3266"/>
                </a:lnTo>
                <a:lnTo>
                  <a:pt x="1575" y="3269"/>
                </a:lnTo>
                <a:lnTo>
                  <a:pt x="1476" y="3266"/>
                </a:lnTo>
                <a:lnTo>
                  <a:pt x="1378" y="3256"/>
                </a:lnTo>
                <a:lnTo>
                  <a:pt x="1282" y="3240"/>
                </a:lnTo>
                <a:lnTo>
                  <a:pt x="1188" y="3219"/>
                </a:lnTo>
                <a:lnTo>
                  <a:pt x="1096" y="3191"/>
                </a:lnTo>
                <a:lnTo>
                  <a:pt x="1006" y="3159"/>
                </a:lnTo>
                <a:lnTo>
                  <a:pt x="919" y="3121"/>
                </a:lnTo>
                <a:lnTo>
                  <a:pt x="835" y="3078"/>
                </a:lnTo>
                <a:lnTo>
                  <a:pt x="753" y="3029"/>
                </a:lnTo>
                <a:lnTo>
                  <a:pt x="676" y="2976"/>
                </a:lnTo>
                <a:lnTo>
                  <a:pt x="601" y="2918"/>
                </a:lnTo>
                <a:lnTo>
                  <a:pt x="530" y="2857"/>
                </a:lnTo>
                <a:lnTo>
                  <a:pt x="462" y="2790"/>
                </a:lnTo>
                <a:lnTo>
                  <a:pt x="398" y="2720"/>
                </a:lnTo>
                <a:lnTo>
                  <a:pt x="337" y="2645"/>
                </a:lnTo>
                <a:lnTo>
                  <a:pt x="282" y="2567"/>
                </a:lnTo>
                <a:lnTo>
                  <a:pt x="231" y="2487"/>
                </a:lnTo>
                <a:lnTo>
                  <a:pt x="185" y="2403"/>
                </a:lnTo>
                <a:lnTo>
                  <a:pt x="143" y="2315"/>
                </a:lnTo>
                <a:lnTo>
                  <a:pt x="106" y="2225"/>
                </a:lnTo>
                <a:lnTo>
                  <a:pt x="74" y="2132"/>
                </a:lnTo>
                <a:lnTo>
                  <a:pt x="48" y="2037"/>
                </a:lnTo>
                <a:lnTo>
                  <a:pt x="27" y="1939"/>
                </a:lnTo>
                <a:lnTo>
                  <a:pt x="13" y="1839"/>
                </a:lnTo>
                <a:lnTo>
                  <a:pt x="3" y="1738"/>
                </a:lnTo>
                <a:lnTo>
                  <a:pt x="0" y="1634"/>
                </a:lnTo>
                <a:lnTo>
                  <a:pt x="3" y="1526"/>
                </a:lnTo>
                <a:lnTo>
                  <a:pt x="14" y="1421"/>
                </a:lnTo>
                <a:lnTo>
                  <a:pt x="29" y="1317"/>
                </a:lnTo>
                <a:lnTo>
                  <a:pt x="52" y="1217"/>
                </a:lnTo>
                <a:lnTo>
                  <a:pt x="80" y="1118"/>
                </a:lnTo>
                <a:lnTo>
                  <a:pt x="114" y="1022"/>
                </a:lnTo>
                <a:lnTo>
                  <a:pt x="154" y="928"/>
                </a:lnTo>
                <a:lnTo>
                  <a:pt x="198" y="838"/>
                </a:lnTo>
                <a:lnTo>
                  <a:pt x="249" y="752"/>
                </a:lnTo>
                <a:lnTo>
                  <a:pt x="304" y="669"/>
                </a:lnTo>
                <a:lnTo>
                  <a:pt x="364" y="590"/>
                </a:lnTo>
                <a:lnTo>
                  <a:pt x="428" y="515"/>
                </a:lnTo>
                <a:lnTo>
                  <a:pt x="496" y="444"/>
                </a:lnTo>
                <a:lnTo>
                  <a:pt x="568" y="377"/>
                </a:lnTo>
                <a:lnTo>
                  <a:pt x="646" y="315"/>
                </a:lnTo>
                <a:lnTo>
                  <a:pt x="725" y="259"/>
                </a:lnTo>
                <a:lnTo>
                  <a:pt x="809" y="207"/>
                </a:lnTo>
                <a:lnTo>
                  <a:pt x="895" y="160"/>
                </a:lnTo>
                <a:lnTo>
                  <a:pt x="985" y="119"/>
                </a:lnTo>
                <a:lnTo>
                  <a:pt x="1078" y="83"/>
                </a:lnTo>
                <a:lnTo>
                  <a:pt x="1173" y="54"/>
                </a:lnTo>
                <a:lnTo>
                  <a:pt x="1270" y="30"/>
                </a:lnTo>
                <a:lnTo>
                  <a:pt x="1370" y="14"/>
                </a:lnTo>
                <a:lnTo>
                  <a:pt x="1472" y="3"/>
                </a:lnTo>
                <a:lnTo>
                  <a:pt x="15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6"/>
          <p:cNvSpPr>
            <a:spLocks noEditPoints="1"/>
          </p:cNvSpPr>
          <p:nvPr/>
        </p:nvSpPr>
        <p:spPr bwMode="auto">
          <a:xfrm>
            <a:off x="5753232" y="4211905"/>
            <a:ext cx="457200" cy="457200"/>
          </a:xfrm>
          <a:custGeom>
            <a:avLst/>
            <a:gdLst>
              <a:gd name="T0" fmla="*/ 1619 w 3074"/>
              <a:gd name="T1" fmla="*/ 643 h 3188"/>
              <a:gd name="T2" fmla="*/ 1508 w 3074"/>
              <a:gd name="T3" fmla="*/ 674 h 3188"/>
              <a:gd name="T4" fmla="*/ 1430 w 3074"/>
              <a:gd name="T5" fmla="*/ 730 h 3188"/>
              <a:gd name="T6" fmla="*/ 1378 w 3074"/>
              <a:gd name="T7" fmla="*/ 808 h 3188"/>
              <a:gd name="T8" fmla="*/ 1348 w 3074"/>
              <a:gd name="T9" fmla="*/ 907 h 3188"/>
              <a:gd name="T10" fmla="*/ 1337 w 3074"/>
              <a:gd name="T11" fmla="*/ 1026 h 3188"/>
              <a:gd name="T12" fmla="*/ 1106 w 3074"/>
              <a:gd name="T13" fmla="*/ 1264 h 3188"/>
              <a:gd name="T14" fmla="*/ 1337 w 3074"/>
              <a:gd name="T15" fmla="*/ 2549 h 3188"/>
              <a:gd name="T16" fmla="*/ 1935 w 3074"/>
              <a:gd name="T17" fmla="*/ 1593 h 3188"/>
              <a:gd name="T18" fmla="*/ 1682 w 3074"/>
              <a:gd name="T19" fmla="*/ 1099 h 3188"/>
              <a:gd name="T20" fmla="*/ 1685 w 3074"/>
              <a:gd name="T21" fmla="*/ 1038 h 3188"/>
              <a:gd name="T22" fmla="*/ 1705 w 3074"/>
              <a:gd name="T23" fmla="*/ 995 h 3188"/>
              <a:gd name="T24" fmla="*/ 1753 w 3074"/>
              <a:gd name="T25" fmla="*/ 972 h 3188"/>
              <a:gd name="T26" fmla="*/ 1967 w 3074"/>
              <a:gd name="T27" fmla="*/ 966 h 3188"/>
              <a:gd name="T28" fmla="*/ 1537 w 3074"/>
              <a:gd name="T29" fmla="*/ 0 h 3188"/>
              <a:gd name="T30" fmla="*/ 1729 w 3074"/>
              <a:gd name="T31" fmla="*/ 12 h 3188"/>
              <a:gd name="T32" fmla="*/ 2005 w 3074"/>
              <a:gd name="T33" fmla="*/ 75 h 3188"/>
              <a:gd name="T34" fmla="*/ 2259 w 3074"/>
              <a:gd name="T35" fmla="*/ 187 h 3188"/>
              <a:gd name="T36" fmla="*/ 2488 w 3074"/>
              <a:gd name="T37" fmla="*/ 341 h 3188"/>
              <a:gd name="T38" fmla="*/ 2686 w 3074"/>
              <a:gd name="T39" fmla="*/ 535 h 3188"/>
              <a:gd name="T40" fmla="*/ 2849 w 3074"/>
              <a:gd name="T41" fmla="*/ 761 h 3188"/>
              <a:gd name="T42" fmla="*/ 2971 w 3074"/>
              <a:gd name="T43" fmla="*/ 1017 h 3188"/>
              <a:gd name="T44" fmla="*/ 3048 w 3074"/>
              <a:gd name="T45" fmla="*/ 1296 h 3188"/>
              <a:gd name="T46" fmla="*/ 3074 w 3074"/>
              <a:gd name="T47" fmla="*/ 1593 h 3188"/>
              <a:gd name="T48" fmla="*/ 3048 w 3074"/>
              <a:gd name="T49" fmla="*/ 1891 h 3188"/>
              <a:gd name="T50" fmla="*/ 2971 w 3074"/>
              <a:gd name="T51" fmla="*/ 2169 h 3188"/>
              <a:gd name="T52" fmla="*/ 2849 w 3074"/>
              <a:gd name="T53" fmla="*/ 2425 h 3188"/>
              <a:gd name="T54" fmla="*/ 2686 w 3074"/>
              <a:gd name="T55" fmla="*/ 2652 h 3188"/>
              <a:gd name="T56" fmla="*/ 2488 w 3074"/>
              <a:gd name="T57" fmla="*/ 2845 h 3188"/>
              <a:gd name="T58" fmla="*/ 2259 w 3074"/>
              <a:gd name="T59" fmla="*/ 3001 h 3188"/>
              <a:gd name="T60" fmla="*/ 2005 w 3074"/>
              <a:gd name="T61" fmla="*/ 3112 h 3188"/>
              <a:gd name="T62" fmla="*/ 1729 w 3074"/>
              <a:gd name="T63" fmla="*/ 3175 h 3188"/>
              <a:gd name="T64" fmla="*/ 1440 w 3074"/>
              <a:gd name="T65" fmla="*/ 3185 h 3188"/>
              <a:gd name="T66" fmla="*/ 1159 w 3074"/>
              <a:gd name="T67" fmla="*/ 3138 h 3188"/>
              <a:gd name="T68" fmla="*/ 897 w 3074"/>
              <a:gd name="T69" fmla="*/ 3043 h 3188"/>
              <a:gd name="T70" fmla="*/ 659 w 3074"/>
              <a:gd name="T71" fmla="*/ 2901 h 3188"/>
              <a:gd name="T72" fmla="*/ 450 w 3074"/>
              <a:gd name="T73" fmla="*/ 2720 h 3188"/>
              <a:gd name="T74" fmla="*/ 275 w 3074"/>
              <a:gd name="T75" fmla="*/ 2503 h 3188"/>
              <a:gd name="T76" fmla="*/ 140 w 3074"/>
              <a:gd name="T77" fmla="*/ 2257 h 3188"/>
              <a:gd name="T78" fmla="*/ 47 w 3074"/>
              <a:gd name="T79" fmla="*/ 1986 h 3188"/>
              <a:gd name="T80" fmla="*/ 3 w 3074"/>
              <a:gd name="T81" fmla="*/ 1694 h 3188"/>
              <a:gd name="T82" fmla="*/ 13 w 3074"/>
              <a:gd name="T83" fmla="*/ 1386 h 3188"/>
              <a:gd name="T84" fmla="*/ 78 w 3074"/>
              <a:gd name="T85" fmla="*/ 1090 h 3188"/>
              <a:gd name="T86" fmla="*/ 194 w 3074"/>
              <a:gd name="T87" fmla="*/ 817 h 3188"/>
              <a:gd name="T88" fmla="*/ 355 w 3074"/>
              <a:gd name="T89" fmla="*/ 575 h 3188"/>
              <a:gd name="T90" fmla="*/ 554 w 3074"/>
              <a:gd name="T91" fmla="*/ 367 h 3188"/>
              <a:gd name="T92" fmla="*/ 789 w 3074"/>
              <a:gd name="T93" fmla="*/ 201 h 3188"/>
              <a:gd name="T94" fmla="*/ 1052 w 3074"/>
              <a:gd name="T95" fmla="*/ 81 h 3188"/>
              <a:gd name="T96" fmla="*/ 1336 w 3074"/>
              <a:gd name="T97" fmla="*/ 13 h 3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74" h="3188">
                <a:moveTo>
                  <a:pt x="1712" y="637"/>
                </a:moveTo>
                <a:lnTo>
                  <a:pt x="1663" y="639"/>
                </a:lnTo>
                <a:lnTo>
                  <a:pt x="1619" y="643"/>
                </a:lnTo>
                <a:lnTo>
                  <a:pt x="1578" y="650"/>
                </a:lnTo>
                <a:lnTo>
                  <a:pt x="1542" y="661"/>
                </a:lnTo>
                <a:lnTo>
                  <a:pt x="1508" y="674"/>
                </a:lnTo>
                <a:lnTo>
                  <a:pt x="1478" y="689"/>
                </a:lnTo>
                <a:lnTo>
                  <a:pt x="1452" y="708"/>
                </a:lnTo>
                <a:lnTo>
                  <a:pt x="1430" y="730"/>
                </a:lnTo>
                <a:lnTo>
                  <a:pt x="1409" y="753"/>
                </a:lnTo>
                <a:lnTo>
                  <a:pt x="1392" y="779"/>
                </a:lnTo>
                <a:lnTo>
                  <a:pt x="1378" y="808"/>
                </a:lnTo>
                <a:lnTo>
                  <a:pt x="1365" y="838"/>
                </a:lnTo>
                <a:lnTo>
                  <a:pt x="1355" y="871"/>
                </a:lnTo>
                <a:lnTo>
                  <a:pt x="1348" y="907"/>
                </a:lnTo>
                <a:lnTo>
                  <a:pt x="1342" y="944"/>
                </a:lnTo>
                <a:lnTo>
                  <a:pt x="1339" y="984"/>
                </a:lnTo>
                <a:lnTo>
                  <a:pt x="1337" y="1026"/>
                </a:lnTo>
                <a:lnTo>
                  <a:pt x="1336" y="1070"/>
                </a:lnTo>
                <a:lnTo>
                  <a:pt x="1337" y="1263"/>
                </a:lnTo>
                <a:lnTo>
                  <a:pt x="1106" y="1264"/>
                </a:lnTo>
                <a:lnTo>
                  <a:pt x="1106" y="1593"/>
                </a:lnTo>
                <a:lnTo>
                  <a:pt x="1337" y="1593"/>
                </a:lnTo>
                <a:lnTo>
                  <a:pt x="1337" y="2549"/>
                </a:lnTo>
                <a:lnTo>
                  <a:pt x="1682" y="2549"/>
                </a:lnTo>
                <a:lnTo>
                  <a:pt x="1682" y="1593"/>
                </a:lnTo>
                <a:lnTo>
                  <a:pt x="1935" y="1593"/>
                </a:lnTo>
                <a:lnTo>
                  <a:pt x="1969" y="1263"/>
                </a:lnTo>
                <a:lnTo>
                  <a:pt x="1682" y="1263"/>
                </a:lnTo>
                <a:lnTo>
                  <a:pt x="1682" y="1099"/>
                </a:lnTo>
                <a:lnTo>
                  <a:pt x="1682" y="1076"/>
                </a:lnTo>
                <a:lnTo>
                  <a:pt x="1683" y="1056"/>
                </a:lnTo>
                <a:lnTo>
                  <a:pt x="1685" y="1038"/>
                </a:lnTo>
                <a:lnTo>
                  <a:pt x="1689" y="1021"/>
                </a:lnTo>
                <a:lnTo>
                  <a:pt x="1695" y="1007"/>
                </a:lnTo>
                <a:lnTo>
                  <a:pt x="1705" y="995"/>
                </a:lnTo>
                <a:lnTo>
                  <a:pt x="1717" y="985"/>
                </a:lnTo>
                <a:lnTo>
                  <a:pt x="1733" y="977"/>
                </a:lnTo>
                <a:lnTo>
                  <a:pt x="1753" y="972"/>
                </a:lnTo>
                <a:lnTo>
                  <a:pt x="1777" y="968"/>
                </a:lnTo>
                <a:lnTo>
                  <a:pt x="1807" y="966"/>
                </a:lnTo>
                <a:lnTo>
                  <a:pt x="1967" y="966"/>
                </a:lnTo>
                <a:lnTo>
                  <a:pt x="1967" y="637"/>
                </a:lnTo>
                <a:lnTo>
                  <a:pt x="1712" y="637"/>
                </a:lnTo>
                <a:close/>
                <a:moveTo>
                  <a:pt x="1537" y="0"/>
                </a:moveTo>
                <a:lnTo>
                  <a:pt x="1537" y="0"/>
                </a:lnTo>
                <a:lnTo>
                  <a:pt x="1633" y="3"/>
                </a:lnTo>
                <a:lnTo>
                  <a:pt x="1729" y="12"/>
                </a:lnTo>
                <a:lnTo>
                  <a:pt x="1823" y="27"/>
                </a:lnTo>
                <a:lnTo>
                  <a:pt x="1916" y="48"/>
                </a:lnTo>
                <a:lnTo>
                  <a:pt x="2005" y="75"/>
                </a:lnTo>
                <a:lnTo>
                  <a:pt x="2092" y="107"/>
                </a:lnTo>
                <a:lnTo>
                  <a:pt x="2177" y="144"/>
                </a:lnTo>
                <a:lnTo>
                  <a:pt x="2259" y="187"/>
                </a:lnTo>
                <a:lnTo>
                  <a:pt x="2338" y="233"/>
                </a:lnTo>
                <a:lnTo>
                  <a:pt x="2415" y="285"/>
                </a:lnTo>
                <a:lnTo>
                  <a:pt x="2488" y="341"/>
                </a:lnTo>
                <a:lnTo>
                  <a:pt x="2558" y="402"/>
                </a:lnTo>
                <a:lnTo>
                  <a:pt x="2624" y="467"/>
                </a:lnTo>
                <a:lnTo>
                  <a:pt x="2686" y="535"/>
                </a:lnTo>
                <a:lnTo>
                  <a:pt x="2745" y="607"/>
                </a:lnTo>
                <a:lnTo>
                  <a:pt x="2799" y="682"/>
                </a:lnTo>
                <a:lnTo>
                  <a:pt x="2849" y="761"/>
                </a:lnTo>
                <a:lnTo>
                  <a:pt x="2894" y="844"/>
                </a:lnTo>
                <a:lnTo>
                  <a:pt x="2935" y="929"/>
                </a:lnTo>
                <a:lnTo>
                  <a:pt x="2971" y="1017"/>
                </a:lnTo>
                <a:lnTo>
                  <a:pt x="3002" y="1108"/>
                </a:lnTo>
                <a:lnTo>
                  <a:pt x="3027" y="1201"/>
                </a:lnTo>
                <a:lnTo>
                  <a:pt x="3048" y="1296"/>
                </a:lnTo>
                <a:lnTo>
                  <a:pt x="3062" y="1393"/>
                </a:lnTo>
                <a:lnTo>
                  <a:pt x="3071" y="1492"/>
                </a:lnTo>
                <a:lnTo>
                  <a:pt x="3074" y="1593"/>
                </a:lnTo>
                <a:lnTo>
                  <a:pt x="3071" y="1694"/>
                </a:lnTo>
                <a:lnTo>
                  <a:pt x="3062" y="1793"/>
                </a:lnTo>
                <a:lnTo>
                  <a:pt x="3048" y="1891"/>
                </a:lnTo>
                <a:lnTo>
                  <a:pt x="3027" y="1986"/>
                </a:lnTo>
                <a:lnTo>
                  <a:pt x="3002" y="2079"/>
                </a:lnTo>
                <a:lnTo>
                  <a:pt x="2971" y="2169"/>
                </a:lnTo>
                <a:lnTo>
                  <a:pt x="2935" y="2257"/>
                </a:lnTo>
                <a:lnTo>
                  <a:pt x="2894" y="2343"/>
                </a:lnTo>
                <a:lnTo>
                  <a:pt x="2849" y="2425"/>
                </a:lnTo>
                <a:lnTo>
                  <a:pt x="2799" y="2503"/>
                </a:lnTo>
                <a:lnTo>
                  <a:pt x="2745" y="2579"/>
                </a:lnTo>
                <a:lnTo>
                  <a:pt x="2686" y="2652"/>
                </a:lnTo>
                <a:lnTo>
                  <a:pt x="2624" y="2720"/>
                </a:lnTo>
                <a:lnTo>
                  <a:pt x="2558" y="2785"/>
                </a:lnTo>
                <a:lnTo>
                  <a:pt x="2488" y="2845"/>
                </a:lnTo>
                <a:lnTo>
                  <a:pt x="2415" y="2901"/>
                </a:lnTo>
                <a:lnTo>
                  <a:pt x="2338" y="2953"/>
                </a:lnTo>
                <a:lnTo>
                  <a:pt x="2259" y="3001"/>
                </a:lnTo>
                <a:lnTo>
                  <a:pt x="2177" y="3043"/>
                </a:lnTo>
                <a:lnTo>
                  <a:pt x="2092" y="3080"/>
                </a:lnTo>
                <a:lnTo>
                  <a:pt x="2005" y="3112"/>
                </a:lnTo>
                <a:lnTo>
                  <a:pt x="1916" y="3138"/>
                </a:lnTo>
                <a:lnTo>
                  <a:pt x="1823" y="3159"/>
                </a:lnTo>
                <a:lnTo>
                  <a:pt x="1729" y="3175"/>
                </a:lnTo>
                <a:lnTo>
                  <a:pt x="1633" y="3185"/>
                </a:lnTo>
                <a:lnTo>
                  <a:pt x="1537" y="3188"/>
                </a:lnTo>
                <a:lnTo>
                  <a:pt x="1440" y="3185"/>
                </a:lnTo>
                <a:lnTo>
                  <a:pt x="1344" y="3175"/>
                </a:lnTo>
                <a:lnTo>
                  <a:pt x="1250" y="3159"/>
                </a:lnTo>
                <a:lnTo>
                  <a:pt x="1159" y="3138"/>
                </a:lnTo>
                <a:lnTo>
                  <a:pt x="1069" y="3112"/>
                </a:lnTo>
                <a:lnTo>
                  <a:pt x="981" y="3080"/>
                </a:lnTo>
                <a:lnTo>
                  <a:pt x="897" y="3043"/>
                </a:lnTo>
                <a:lnTo>
                  <a:pt x="814" y="3001"/>
                </a:lnTo>
                <a:lnTo>
                  <a:pt x="735" y="2953"/>
                </a:lnTo>
                <a:lnTo>
                  <a:pt x="659" y="2901"/>
                </a:lnTo>
                <a:lnTo>
                  <a:pt x="586" y="2845"/>
                </a:lnTo>
                <a:lnTo>
                  <a:pt x="517" y="2785"/>
                </a:lnTo>
                <a:lnTo>
                  <a:pt x="450" y="2720"/>
                </a:lnTo>
                <a:lnTo>
                  <a:pt x="388" y="2652"/>
                </a:lnTo>
                <a:lnTo>
                  <a:pt x="329" y="2579"/>
                </a:lnTo>
                <a:lnTo>
                  <a:pt x="275" y="2503"/>
                </a:lnTo>
                <a:lnTo>
                  <a:pt x="225" y="2425"/>
                </a:lnTo>
                <a:lnTo>
                  <a:pt x="180" y="2343"/>
                </a:lnTo>
                <a:lnTo>
                  <a:pt x="140" y="2257"/>
                </a:lnTo>
                <a:lnTo>
                  <a:pt x="103" y="2169"/>
                </a:lnTo>
                <a:lnTo>
                  <a:pt x="72" y="2079"/>
                </a:lnTo>
                <a:lnTo>
                  <a:pt x="47" y="1986"/>
                </a:lnTo>
                <a:lnTo>
                  <a:pt x="26" y="1891"/>
                </a:lnTo>
                <a:lnTo>
                  <a:pt x="12" y="1793"/>
                </a:lnTo>
                <a:lnTo>
                  <a:pt x="3" y="1694"/>
                </a:lnTo>
                <a:lnTo>
                  <a:pt x="0" y="1593"/>
                </a:lnTo>
                <a:lnTo>
                  <a:pt x="3" y="1488"/>
                </a:lnTo>
                <a:lnTo>
                  <a:pt x="13" y="1386"/>
                </a:lnTo>
                <a:lnTo>
                  <a:pt x="29" y="1284"/>
                </a:lnTo>
                <a:lnTo>
                  <a:pt x="51" y="1186"/>
                </a:lnTo>
                <a:lnTo>
                  <a:pt x="78" y="1090"/>
                </a:lnTo>
                <a:lnTo>
                  <a:pt x="111" y="996"/>
                </a:lnTo>
                <a:lnTo>
                  <a:pt x="150" y="905"/>
                </a:lnTo>
                <a:lnTo>
                  <a:pt x="194" y="817"/>
                </a:lnTo>
                <a:lnTo>
                  <a:pt x="243" y="733"/>
                </a:lnTo>
                <a:lnTo>
                  <a:pt x="297" y="652"/>
                </a:lnTo>
                <a:lnTo>
                  <a:pt x="355" y="575"/>
                </a:lnTo>
                <a:lnTo>
                  <a:pt x="418" y="501"/>
                </a:lnTo>
                <a:lnTo>
                  <a:pt x="484" y="433"/>
                </a:lnTo>
                <a:lnTo>
                  <a:pt x="554" y="367"/>
                </a:lnTo>
                <a:lnTo>
                  <a:pt x="630" y="307"/>
                </a:lnTo>
                <a:lnTo>
                  <a:pt x="707" y="252"/>
                </a:lnTo>
                <a:lnTo>
                  <a:pt x="789" y="201"/>
                </a:lnTo>
                <a:lnTo>
                  <a:pt x="873" y="156"/>
                </a:lnTo>
                <a:lnTo>
                  <a:pt x="961" y="116"/>
                </a:lnTo>
                <a:lnTo>
                  <a:pt x="1052" y="81"/>
                </a:lnTo>
                <a:lnTo>
                  <a:pt x="1144" y="52"/>
                </a:lnTo>
                <a:lnTo>
                  <a:pt x="1239" y="29"/>
                </a:lnTo>
                <a:lnTo>
                  <a:pt x="1336" y="13"/>
                </a:lnTo>
                <a:lnTo>
                  <a:pt x="1436" y="3"/>
                </a:lnTo>
                <a:lnTo>
                  <a:pt x="1537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9" name="Group 248"/>
          <p:cNvGrpSpPr/>
          <p:nvPr/>
        </p:nvGrpSpPr>
        <p:grpSpPr>
          <a:xfrm>
            <a:off x="5754859" y="5601503"/>
            <a:ext cx="453946" cy="457200"/>
            <a:chOff x="6020770" y="5278811"/>
            <a:chExt cx="453946" cy="4572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6" name="Freeform 36"/>
            <p:cNvSpPr>
              <a:spLocks/>
            </p:cNvSpPr>
            <p:nvPr/>
          </p:nvSpPr>
          <p:spPr bwMode="auto">
            <a:xfrm>
              <a:off x="6160696" y="5355282"/>
              <a:ext cx="95996" cy="125283"/>
            </a:xfrm>
            <a:custGeom>
              <a:avLst/>
              <a:gdLst>
                <a:gd name="T0" fmla="*/ 337 w 702"/>
                <a:gd name="T1" fmla="*/ 3 h 927"/>
                <a:gd name="T2" fmla="*/ 413 w 702"/>
                <a:gd name="T3" fmla="*/ 25 h 927"/>
                <a:gd name="T4" fmla="*/ 479 w 702"/>
                <a:gd name="T5" fmla="*/ 66 h 927"/>
                <a:gd name="T6" fmla="*/ 539 w 702"/>
                <a:gd name="T7" fmla="*/ 124 h 927"/>
                <a:gd name="T8" fmla="*/ 587 w 702"/>
                <a:gd name="T9" fmla="*/ 193 h 927"/>
                <a:gd name="T10" fmla="*/ 628 w 702"/>
                <a:gd name="T11" fmla="*/ 270 h 927"/>
                <a:gd name="T12" fmla="*/ 660 w 702"/>
                <a:gd name="T13" fmla="*/ 353 h 927"/>
                <a:gd name="T14" fmla="*/ 683 w 702"/>
                <a:gd name="T15" fmla="*/ 438 h 927"/>
                <a:gd name="T16" fmla="*/ 697 w 702"/>
                <a:gd name="T17" fmla="*/ 521 h 927"/>
                <a:gd name="T18" fmla="*/ 702 w 702"/>
                <a:gd name="T19" fmla="*/ 598 h 927"/>
                <a:gd name="T20" fmla="*/ 700 w 702"/>
                <a:gd name="T21" fmla="*/ 643 h 927"/>
                <a:gd name="T22" fmla="*/ 692 w 702"/>
                <a:gd name="T23" fmla="*/ 697 h 927"/>
                <a:gd name="T24" fmla="*/ 675 w 702"/>
                <a:gd name="T25" fmla="*/ 754 h 927"/>
                <a:gd name="T26" fmla="*/ 644 w 702"/>
                <a:gd name="T27" fmla="*/ 810 h 927"/>
                <a:gd name="T28" fmla="*/ 593 w 702"/>
                <a:gd name="T29" fmla="*/ 861 h 927"/>
                <a:gd name="T30" fmla="*/ 522 w 702"/>
                <a:gd name="T31" fmla="*/ 901 h 927"/>
                <a:gd name="T32" fmla="*/ 443 w 702"/>
                <a:gd name="T33" fmla="*/ 924 h 927"/>
                <a:gd name="T34" fmla="*/ 362 w 702"/>
                <a:gd name="T35" fmla="*/ 924 h 927"/>
                <a:gd name="T36" fmla="*/ 287 w 702"/>
                <a:gd name="T37" fmla="*/ 904 h 927"/>
                <a:gd name="T38" fmla="*/ 223 w 702"/>
                <a:gd name="T39" fmla="*/ 866 h 927"/>
                <a:gd name="T40" fmla="*/ 166 w 702"/>
                <a:gd name="T41" fmla="*/ 816 h 927"/>
                <a:gd name="T42" fmla="*/ 118 w 702"/>
                <a:gd name="T43" fmla="*/ 753 h 927"/>
                <a:gd name="T44" fmla="*/ 79 w 702"/>
                <a:gd name="T45" fmla="*/ 683 h 927"/>
                <a:gd name="T46" fmla="*/ 47 w 702"/>
                <a:gd name="T47" fmla="*/ 608 h 927"/>
                <a:gd name="T48" fmla="*/ 23 w 702"/>
                <a:gd name="T49" fmla="*/ 530 h 927"/>
                <a:gd name="T50" fmla="*/ 9 w 702"/>
                <a:gd name="T51" fmla="*/ 454 h 927"/>
                <a:gd name="T52" fmla="*/ 1 w 702"/>
                <a:gd name="T53" fmla="*/ 381 h 927"/>
                <a:gd name="T54" fmla="*/ 1 w 702"/>
                <a:gd name="T55" fmla="*/ 311 h 927"/>
                <a:gd name="T56" fmla="*/ 10 w 702"/>
                <a:gd name="T57" fmla="*/ 239 h 927"/>
                <a:gd name="T58" fmla="*/ 33 w 702"/>
                <a:gd name="T59" fmla="*/ 170 h 927"/>
                <a:gd name="T60" fmla="*/ 70 w 702"/>
                <a:gd name="T61" fmla="*/ 107 h 927"/>
                <a:gd name="T62" fmla="*/ 123 w 702"/>
                <a:gd name="T63" fmla="*/ 58 h 927"/>
                <a:gd name="T64" fmla="*/ 189 w 702"/>
                <a:gd name="T65" fmla="*/ 22 h 927"/>
                <a:gd name="T66" fmla="*/ 260 w 702"/>
                <a:gd name="T67" fmla="*/ 2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2" h="927">
                  <a:moveTo>
                    <a:pt x="296" y="0"/>
                  </a:moveTo>
                  <a:lnTo>
                    <a:pt x="337" y="3"/>
                  </a:lnTo>
                  <a:lnTo>
                    <a:pt x="376" y="12"/>
                  </a:lnTo>
                  <a:lnTo>
                    <a:pt x="413" y="25"/>
                  </a:lnTo>
                  <a:lnTo>
                    <a:pt x="447" y="44"/>
                  </a:lnTo>
                  <a:lnTo>
                    <a:pt x="479" y="66"/>
                  </a:lnTo>
                  <a:lnTo>
                    <a:pt x="511" y="93"/>
                  </a:lnTo>
                  <a:lnTo>
                    <a:pt x="539" y="124"/>
                  </a:lnTo>
                  <a:lnTo>
                    <a:pt x="564" y="157"/>
                  </a:lnTo>
                  <a:lnTo>
                    <a:pt x="587" y="193"/>
                  </a:lnTo>
                  <a:lnTo>
                    <a:pt x="609" y="230"/>
                  </a:lnTo>
                  <a:lnTo>
                    <a:pt x="628" y="270"/>
                  </a:lnTo>
                  <a:lnTo>
                    <a:pt x="646" y="311"/>
                  </a:lnTo>
                  <a:lnTo>
                    <a:pt x="660" y="353"/>
                  </a:lnTo>
                  <a:lnTo>
                    <a:pt x="673" y="395"/>
                  </a:lnTo>
                  <a:lnTo>
                    <a:pt x="683" y="438"/>
                  </a:lnTo>
                  <a:lnTo>
                    <a:pt x="691" y="480"/>
                  </a:lnTo>
                  <a:lnTo>
                    <a:pt x="697" y="521"/>
                  </a:lnTo>
                  <a:lnTo>
                    <a:pt x="701" y="560"/>
                  </a:lnTo>
                  <a:lnTo>
                    <a:pt x="702" y="598"/>
                  </a:lnTo>
                  <a:lnTo>
                    <a:pt x="701" y="619"/>
                  </a:lnTo>
                  <a:lnTo>
                    <a:pt x="700" y="643"/>
                  </a:lnTo>
                  <a:lnTo>
                    <a:pt x="697" y="669"/>
                  </a:lnTo>
                  <a:lnTo>
                    <a:pt x="692" y="697"/>
                  </a:lnTo>
                  <a:lnTo>
                    <a:pt x="685" y="725"/>
                  </a:lnTo>
                  <a:lnTo>
                    <a:pt x="675" y="754"/>
                  </a:lnTo>
                  <a:lnTo>
                    <a:pt x="661" y="782"/>
                  </a:lnTo>
                  <a:lnTo>
                    <a:pt x="644" y="810"/>
                  </a:lnTo>
                  <a:lnTo>
                    <a:pt x="621" y="836"/>
                  </a:lnTo>
                  <a:lnTo>
                    <a:pt x="593" y="861"/>
                  </a:lnTo>
                  <a:lnTo>
                    <a:pt x="559" y="882"/>
                  </a:lnTo>
                  <a:lnTo>
                    <a:pt x="522" y="901"/>
                  </a:lnTo>
                  <a:lnTo>
                    <a:pt x="484" y="914"/>
                  </a:lnTo>
                  <a:lnTo>
                    <a:pt x="443" y="924"/>
                  </a:lnTo>
                  <a:lnTo>
                    <a:pt x="403" y="927"/>
                  </a:lnTo>
                  <a:lnTo>
                    <a:pt x="362" y="924"/>
                  </a:lnTo>
                  <a:lnTo>
                    <a:pt x="324" y="916"/>
                  </a:lnTo>
                  <a:lnTo>
                    <a:pt x="287" y="904"/>
                  </a:lnTo>
                  <a:lnTo>
                    <a:pt x="254" y="887"/>
                  </a:lnTo>
                  <a:lnTo>
                    <a:pt x="223" y="866"/>
                  </a:lnTo>
                  <a:lnTo>
                    <a:pt x="193" y="843"/>
                  </a:lnTo>
                  <a:lnTo>
                    <a:pt x="166" y="816"/>
                  </a:lnTo>
                  <a:lnTo>
                    <a:pt x="141" y="786"/>
                  </a:lnTo>
                  <a:lnTo>
                    <a:pt x="118" y="753"/>
                  </a:lnTo>
                  <a:lnTo>
                    <a:pt x="97" y="719"/>
                  </a:lnTo>
                  <a:lnTo>
                    <a:pt x="79" y="683"/>
                  </a:lnTo>
                  <a:lnTo>
                    <a:pt x="62" y="645"/>
                  </a:lnTo>
                  <a:lnTo>
                    <a:pt x="47" y="608"/>
                  </a:lnTo>
                  <a:lnTo>
                    <a:pt x="35" y="569"/>
                  </a:lnTo>
                  <a:lnTo>
                    <a:pt x="23" y="530"/>
                  </a:lnTo>
                  <a:lnTo>
                    <a:pt x="15" y="491"/>
                  </a:lnTo>
                  <a:lnTo>
                    <a:pt x="9" y="454"/>
                  </a:lnTo>
                  <a:lnTo>
                    <a:pt x="4" y="417"/>
                  </a:lnTo>
                  <a:lnTo>
                    <a:pt x="1" y="381"/>
                  </a:lnTo>
                  <a:lnTo>
                    <a:pt x="0" y="348"/>
                  </a:lnTo>
                  <a:lnTo>
                    <a:pt x="1" y="311"/>
                  </a:lnTo>
                  <a:lnTo>
                    <a:pt x="5" y="276"/>
                  </a:lnTo>
                  <a:lnTo>
                    <a:pt x="10" y="239"/>
                  </a:lnTo>
                  <a:lnTo>
                    <a:pt x="19" y="204"/>
                  </a:lnTo>
                  <a:lnTo>
                    <a:pt x="33" y="170"/>
                  </a:lnTo>
                  <a:lnTo>
                    <a:pt x="49" y="137"/>
                  </a:lnTo>
                  <a:lnTo>
                    <a:pt x="70" y="107"/>
                  </a:lnTo>
                  <a:lnTo>
                    <a:pt x="95" y="81"/>
                  </a:lnTo>
                  <a:lnTo>
                    <a:pt x="123" y="58"/>
                  </a:lnTo>
                  <a:lnTo>
                    <a:pt x="154" y="38"/>
                  </a:lnTo>
                  <a:lnTo>
                    <a:pt x="189" y="22"/>
                  </a:lnTo>
                  <a:lnTo>
                    <a:pt x="224" y="10"/>
                  </a:lnTo>
                  <a:lnTo>
                    <a:pt x="260" y="2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37"/>
            <p:cNvSpPr>
              <a:spLocks/>
            </p:cNvSpPr>
            <p:nvPr/>
          </p:nvSpPr>
          <p:spPr bwMode="auto">
            <a:xfrm>
              <a:off x="6139544" y="5552155"/>
              <a:ext cx="141553" cy="105758"/>
            </a:xfrm>
            <a:custGeom>
              <a:avLst/>
              <a:gdLst>
                <a:gd name="T0" fmla="*/ 636 w 1039"/>
                <a:gd name="T1" fmla="*/ 0 h 783"/>
                <a:gd name="T2" fmla="*/ 671 w 1039"/>
                <a:gd name="T3" fmla="*/ 1 h 783"/>
                <a:gd name="T4" fmla="*/ 742 w 1039"/>
                <a:gd name="T5" fmla="*/ 41 h 783"/>
                <a:gd name="T6" fmla="*/ 837 w 1039"/>
                <a:gd name="T7" fmla="*/ 112 h 783"/>
                <a:gd name="T8" fmla="*/ 912 w 1039"/>
                <a:gd name="T9" fmla="*/ 176 h 783"/>
                <a:gd name="T10" fmla="*/ 969 w 1039"/>
                <a:gd name="T11" fmla="*/ 235 h 783"/>
                <a:gd name="T12" fmla="*/ 1008 w 1039"/>
                <a:gd name="T13" fmla="*/ 296 h 783"/>
                <a:gd name="T14" fmla="*/ 1032 w 1039"/>
                <a:gd name="T15" fmla="*/ 360 h 783"/>
                <a:gd name="T16" fmla="*/ 1039 w 1039"/>
                <a:gd name="T17" fmla="*/ 432 h 783"/>
                <a:gd name="T18" fmla="*/ 1031 w 1039"/>
                <a:gd name="T19" fmla="*/ 510 h 783"/>
                <a:gd name="T20" fmla="*/ 1005 w 1039"/>
                <a:gd name="T21" fmla="*/ 580 h 783"/>
                <a:gd name="T22" fmla="*/ 962 w 1039"/>
                <a:gd name="T23" fmla="*/ 643 h 783"/>
                <a:gd name="T24" fmla="*/ 902 w 1039"/>
                <a:gd name="T25" fmla="*/ 695 h 783"/>
                <a:gd name="T26" fmla="*/ 826 w 1039"/>
                <a:gd name="T27" fmla="*/ 737 h 783"/>
                <a:gd name="T28" fmla="*/ 734 w 1039"/>
                <a:gd name="T29" fmla="*/ 766 h 783"/>
                <a:gd name="T30" fmla="*/ 626 w 1039"/>
                <a:gd name="T31" fmla="*/ 781 h 783"/>
                <a:gd name="T32" fmla="*/ 499 w 1039"/>
                <a:gd name="T33" fmla="*/ 781 h 783"/>
                <a:gd name="T34" fmla="*/ 376 w 1039"/>
                <a:gd name="T35" fmla="*/ 764 h 783"/>
                <a:gd name="T36" fmla="*/ 267 w 1039"/>
                <a:gd name="T37" fmla="*/ 732 h 783"/>
                <a:gd name="T38" fmla="*/ 174 w 1039"/>
                <a:gd name="T39" fmla="*/ 684 h 783"/>
                <a:gd name="T40" fmla="*/ 100 w 1039"/>
                <a:gd name="T41" fmla="*/ 626 h 783"/>
                <a:gd name="T42" fmla="*/ 45 w 1039"/>
                <a:gd name="T43" fmla="*/ 555 h 783"/>
                <a:gd name="T44" fmla="*/ 12 w 1039"/>
                <a:gd name="T45" fmla="*/ 475 h 783"/>
                <a:gd name="T46" fmla="*/ 0 w 1039"/>
                <a:gd name="T47" fmla="*/ 386 h 783"/>
                <a:gd name="T48" fmla="*/ 8 w 1039"/>
                <a:gd name="T49" fmla="*/ 311 h 783"/>
                <a:gd name="T50" fmla="*/ 30 w 1039"/>
                <a:gd name="T51" fmla="*/ 247 h 783"/>
                <a:gd name="T52" fmla="*/ 62 w 1039"/>
                <a:gd name="T53" fmla="*/ 194 h 783"/>
                <a:gd name="T54" fmla="*/ 101 w 1039"/>
                <a:gd name="T55" fmla="*/ 151 h 783"/>
                <a:gd name="T56" fmla="*/ 144 w 1039"/>
                <a:gd name="T57" fmla="*/ 117 h 783"/>
                <a:gd name="T58" fmla="*/ 188 w 1039"/>
                <a:gd name="T59" fmla="*/ 91 h 783"/>
                <a:gd name="T60" fmla="*/ 228 w 1039"/>
                <a:gd name="T61" fmla="*/ 71 h 783"/>
                <a:gd name="T62" fmla="*/ 263 w 1039"/>
                <a:gd name="T63" fmla="*/ 56 h 783"/>
                <a:gd name="T64" fmla="*/ 314 w 1039"/>
                <a:gd name="T65" fmla="*/ 39 h 783"/>
                <a:gd name="T66" fmla="*/ 392 w 1039"/>
                <a:gd name="T67" fmla="*/ 22 h 783"/>
                <a:gd name="T68" fmla="*/ 468 w 1039"/>
                <a:gd name="T69" fmla="*/ 10 h 783"/>
                <a:gd name="T70" fmla="*/ 535 w 1039"/>
                <a:gd name="T71" fmla="*/ 4 h 783"/>
                <a:gd name="T72" fmla="*/ 585 w 1039"/>
                <a:gd name="T73" fmla="*/ 0 h 783"/>
                <a:gd name="T74" fmla="*/ 614 w 1039"/>
                <a:gd name="T75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9" h="783">
                  <a:moveTo>
                    <a:pt x="614" y="0"/>
                  </a:moveTo>
                  <a:lnTo>
                    <a:pt x="636" y="0"/>
                  </a:lnTo>
                  <a:lnTo>
                    <a:pt x="654" y="0"/>
                  </a:lnTo>
                  <a:lnTo>
                    <a:pt x="671" y="1"/>
                  </a:lnTo>
                  <a:lnTo>
                    <a:pt x="688" y="3"/>
                  </a:lnTo>
                  <a:lnTo>
                    <a:pt x="742" y="41"/>
                  </a:lnTo>
                  <a:lnTo>
                    <a:pt x="792" y="78"/>
                  </a:lnTo>
                  <a:lnTo>
                    <a:pt x="837" y="112"/>
                  </a:lnTo>
                  <a:lnTo>
                    <a:pt x="876" y="144"/>
                  </a:lnTo>
                  <a:lnTo>
                    <a:pt x="912" y="176"/>
                  </a:lnTo>
                  <a:lnTo>
                    <a:pt x="942" y="206"/>
                  </a:lnTo>
                  <a:lnTo>
                    <a:pt x="969" y="235"/>
                  </a:lnTo>
                  <a:lnTo>
                    <a:pt x="990" y="266"/>
                  </a:lnTo>
                  <a:lnTo>
                    <a:pt x="1008" y="296"/>
                  </a:lnTo>
                  <a:lnTo>
                    <a:pt x="1023" y="327"/>
                  </a:lnTo>
                  <a:lnTo>
                    <a:pt x="1032" y="360"/>
                  </a:lnTo>
                  <a:lnTo>
                    <a:pt x="1037" y="394"/>
                  </a:lnTo>
                  <a:lnTo>
                    <a:pt x="1039" y="432"/>
                  </a:lnTo>
                  <a:lnTo>
                    <a:pt x="1037" y="471"/>
                  </a:lnTo>
                  <a:lnTo>
                    <a:pt x="1031" y="510"/>
                  </a:lnTo>
                  <a:lnTo>
                    <a:pt x="1020" y="545"/>
                  </a:lnTo>
                  <a:lnTo>
                    <a:pt x="1005" y="580"/>
                  </a:lnTo>
                  <a:lnTo>
                    <a:pt x="985" y="612"/>
                  </a:lnTo>
                  <a:lnTo>
                    <a:pt x="962" y="643"/>
                  </a:lnTo>
                  <a:lnTo>
                    <a:pt x="934" y="670"/>
                  </a:lnTo>
                  <a:lnTo>
                    <a:pt x="902" y="695"/>
                  </a:lnTo>
                  <a:lnTo>
                    <a:pt x="867" y="717"/>
                  </a:lnTo>
                  <a:lnTo>
                    <a:pt x="826" y="737"/>
                  </a:lnTo>
                  <a:lnTo>
                    <a:pt x="783" y="753"/>
                  </a:lnTo>
                  <a:lnTo>
                    <a:pt x="734" y="766"/>
                  </a:lnTo>
                  <a:lnTo>
                    <a:pt x="682" y="776"/>
                  </a:lnTo>
                  <a:lnTo>
                    <a:pt x="626" y="781"/>
                  </a:lnTo>
                  <a:lnTo>
                    <a:pt x="567" y="783"/>
                  </a:lnTo>
                  <a:lnTo>
                    <a:pt x="499" y="781"/>
                  </a:lnTo>
                  <a:lnTo>
                    <a:pt x="436" y="775"/>
                  </a:lnTo>
                  <a:lnTo>
                    <a:pt x="376" y="764"/>
                  </a:lnTo>
                  <a:lnTo>
                    <a:pt x="320" y="749"/>
                  </a:lnTo>
                  <a:lnTo>
                    <a:pt x="267" y="732"/>
                  </a:lnTo>
                  <a:lnTo>
                    <a:pt x="219" y="710"/>
                  </a:lnTo>
                  <a:lnTo>
                    <a:pt x="174" y="684"/>
                  </a:lnTo>
                  <a:lnTo>
                    <a:pt x="135" y="656"/>
                  </a:lnTo>
                  <a:lnTo>
                    <a:pt x="100" y="626"/>
                  </a:lnTo>
                  <a:lnTo>
                    <a:pt x="70" y="591"/>
                  </a:lnTo>
                  <a:lnTo>
                    <a:pt x="45" y="555"/>
                  </a:lnTo>
                  <a:lnTo>
                    <a:pt x="26" y="516"/>
                  </a:lnTo>
                  <a:lnTo>
                    <a:pt x="12" y="475"/>
                  </a:lnTo>
                  <a:lnTo>
                    <a:pt x="3" y="431"/>
                  </a:lnTo>
                  <a:lnTo>
                    <a:pt x="0" y="386"/>
                  </a:lnTo>
                  <a:lnTo>
                    <a:pt x="2" y="347"/>
                  </a:lnTo>
                  <a:lnTo>
                    <a:pt x="8" y="311"/>
                  </a:lnTo>
                  <a:lnTo>
                    <a:pt x="17" y="277"/>
                  </a:lnTo>
                  <a:lnTo>
                    <a:pt x="30" y="247"/>
                  </a:lnTo>
                  <a:lnTo>
                    <a:pt x="45" y="219"/>
                  </a:lnTo>
                  <a:lnTo>
                    <a:pt x="62" y="194"/>
                  </a:lnTo>
                  <a:lnTo>
                    <a:pt x="81" y="171"/>
                  </a:lnTo>
                  <a:lnTo>
                    <a:pt x="101" y="151"/>
                  </a:lnTo>
                  <a:lnTo>
                    <a:pt x="122" y="133"/>
                  </a:lnTo>
                  <a:lnTo>
                    <a:pt x="144" y="117"/>
                  </a:lnTo>
                  <a:lnTo>
                    <a:pt x="167" y="102"/>
                  </a:lnTo>
                  <a:lnTo>
                    <a:pt x="188" y="91"/>
                  </a:lnTo>
                  <a:lnTo>
                    <a:pt x="208" y="79"/>
                  </a:lnTo>
                  <a:lnTo>
                    <a:pt x="228" y="71"/>
                  </a:lnTo>
                  <a:lnTo>
                    <a:pt x="247" y="62"/>
                  </a:lnTo>
                  <a:lnTo>
                    <a:pt x="263" y="56"/>
                  </a:lnTo>
                  <a:lnTo>
                    <a:pt x="277" y="51"/>
                  </a:lnTo>
                  <a:lnTo>
                    <a:pt x="314" y="39"/>
                  </a:lnTo>
                  <a:lnTo>
                    <a:pt x="353" y="30"/>
                  </a:lnTo>
                  <a:lnTo>
                    <a:pt x="392" y="22"/>
                  </a:lnTo>
                  <a:lnTo>
                    <a:pt x="431" y="15"/>
                  </a:lnTo>
                  <a:lnTo>
                    <a:pt x="468" y="10"/>
                  </a:lnTo>
                  <a:lnTo>
                    <a:pt x="502" y="6"/>
                  </a:lnTo>
                  <a:lnTo>
                    <a:pt x="535" y="4"/>
                  </a:lnTo>
                  <a:lnTo>
                    <a:pt x="563" y="2"/>
                  </a:lnTo>
                  <a:lnTo>
                    <a:pt x="585" y="0"/>
                  </a:lnTo>
                  <a:lnTo>
                    <a:pt x="603" y="0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38"/>
            <p:cNvSpPr>
              <a:spLocks noEditPoints="1"/>
            </p:cNvSpPr>
            <p:nvPr/>
          </p:nvSpPr>
          <p:spPr bwMode="auto">
            <a:xfrm>
              <a:off x="6020770" y="5278811"/>
              <a:ext cx="453946" cy="457200"/>
            </a:xfrm>
            <a:custGeom>
              <a:avLst/>
              <a:gdLst>
                <a:gd name="T0" fmla="*/ 2515 w 3350"/>
                <a:gd name="T1" fmla="*/ 1649 h 3378"/>
                <a:gd name="T2" fmla="*/ 2997 w 3350"/>
                <a:gd name="T3" fmla="*/ 1487 h 3378"/>
                <a:gd name="T4" fmla="*/ 1523 w 3350"/>
                <a:gd name="T5" fmla="*/ 443 h 3378"/>
                <a:gd name="T6" fmla="*/ 1267 w 3350"/>
                <a:gd name="T7" fmla="*/ 482 h 3378"/>
                <a:gd name="T8" fmla="*/ 1006 w 3350"/>
                <a:gd name="T9" fmla="*/ 601 h 3378"/>
                <a:gd name="T10" fmla="*/ 828 w 3350"/>
                <a:gd name="T11" fmla="*/ 799 h 3378"/>
                <a:gd name="T12" fmla="*/ 756 w 3350"/>
                <a:gd name="T13" fmla="*/ 1027 h 3378"/>
                <a:gd name="T14" fmla="*/ 782 w 3350"/>
                <a:gd name="T15" fmla="*/ 1238 h 3378"/>
                <a:gd name="T16" fmla="*/ 893 w 3350"/>
                <a:gd name="T17" fmla="*/ 1423 h 3378"/>
                <a:gd name="T18" fmla="*/ 1083 w 3350"/>
                <a:gd name="T19" fmla="*/ 1547 h 3378"/>
                <a:gd name="T20" fmla="*/ 1321 w 3350"/>
                <a:gd name="T21" fmla="*/ 1582 h 3378"/>
                <a:gd name="T22" fmla="*/ 1369 w 3350"/>
                <a:gd name="T23" fmla="*/ 1633 h 3378"/>
                <a:gd name="T24" fmla="*/ 1366 w 3350"/>
                <a:gd name="T25" fmla="*/ 1764 h 3378"/>
                <a:gd name="T26" fmla="*/ 1425 w 3350"/>
                <a:gd name="T27" fmla="*/ 1884 h 3378"/>
                <a:gd name="T28" fmla="*/ 1326 w 3350"/>
                <a:gd name="T29" fmla="*/ 1934 h 3378"/>
                <a:gd name="T30" fmla="*/ 1056 w 3350"/>
                <a:gd name="T31" fmla="*/ 1982 h 3378"/>
                <a:gd name="T32" fmla="*/ 796 w 3350"/>
                <a:gd name="T33" fmla="*/ 2104 h 3378"/>
                <a:gd name="T34" fmla="*/ 645 w 3350"/>
                <a:gd name="T35" fmla="*/ 2271 h 3378"/>
                <a:gd name="T36" fmla="*/ 594 w 3350"/>
                <a:gd name="T37" fmla="*/ 2440 h 3378"/>
                <a:gd name="T38" fmla="*/ 623 w 3350"/>
                <a:gd name="T39" fmla="*/ 2618 h 3378"/>
                <a:gd name="T40" fmla="*/ 746 w 3350"/>
                <a:gd name="T41" fmla="*/ 2779 h 3378"/>
                <a:gd name="T42" fmla="*/ 966 w 3350"/>
                <a:gd name="T43" fmla="*/ 2892 h 3378"/>
                <a:gd name="T44" fmla="*/ 1285 w 3350"/>
                <a:gd name="T45" fmla="*/ 2935 h 3378"/>
                <a:gd name="T46" fmla="*/ 1635 w 3350"/>
                <a:gd name="T47" fmla="*/ 2887 h 3378"/>
                <a:gd name="T48" fmla="*/ 1895 w 3350"/>
                <a:gd name="T49" fmla="*/ 2759 h 3378"/>
                <a:gd name="T50" fmla="*/ 2060 w 3350"/>
                <a:gd name="T51" fmla="*/ 2576 h 3378"/>
                <a:gd name="T52" fmla="*/ 2129 w 3350"/>
                <a:gd name="T53" fmla="*/ 2364 h 3378"/>
                <a:gd name="T54" fmla="*/ 2102 w 3350"/>
                <a:gd name="T55" fmla="*/ 2154 h 3378"/>
                <a:gd name="T56" fmla="*/ 2003 w 3350"/>
                <a:gd name="T57" fmla="*/ 1997 h 3378"/>
                <a:gd name="T58" fmla="*/ 1860 w 3350"/>
                <a:gd name="T59" fmla="*/ 1866 h 3378"/>
                <a:gd name="T60" fmla="*/ 1690 w 3350"/>
                <a:gd name="T61" fmla="*/ 1720 h 3378"/>
                <a:gd name="T62" fmla="*/ 1663 w 3350"/>
                <a:gd name="T63" fmla="*/ 1609 h 3378"/>
                <a:gd name="T64" fmla="*/ 1720 w 3350"/>
                <a:gd name="T65" fmla="*/ 1508 h 3378"/>
                <a:gd name="T66" fmla="*/ 1837 w 3350"/>
                <a:gd name="T67" fmla="*/ 1404 h 3378"/>
                <a:gd name="T68" fmla="*/ 1958 w 3350"/>
                <a:gd name="T69" fmla="*/ 1263 h 3378"/>
                <a:gd name="T70" fmla="*/ 2019 w 3350"/>
                <a:gd name="T71" fmla="*/ 1064 h 3378"/>
                <a:gd name="T72" fmla="*/ 1989 w 3350"/>
                <a:gd name="T73" fmla="*/ 829 h 3378"/>
                <a:gd name="T74" fmla="*/ 1892 w 3350"/>
                <a:gd name="T75" fmla="*/ 669 h 3378"/>
                <a:gd name="T76" fmla="*/ 1793 w 3350"/>
                <a:gd name="T77" fmla="*/ 575 h 3378"/>
                <a:gd name="T78" fmla="*/ 1675 w 3350"/>
                <a:gd name="T79" fmla="*/ 0 h 3378"/>
                <a:gd name="T80" fmla="*/ 2185 w 3350"/>
                <a:gd name="T81" fmla="*/ 79 h 3378"/>
                <a:gd name="T82" fmla="*/ 2632 w 3350"/>
                <a:gd name="T83" fmla="*/ 302 h 3378"/>
                <a:gd name="T84" fmla="*/ 2991 w 3350"/>
                <a:gd name="T85" fmla="*/ 644 h 3378"/>
                <a:gd name="T86" fmla="*/ 3238 w 3350"/>
                <a:gd name="T87" fmla="*/ 1078 h 3378"/>
                <a:gd name="T88" fmla="*/ 3347 w 3350"/>
                <a:gd name="T89" fmla="*/ 1582 h 3378"/>
                <a:gd name="T90" fmla="*/ 3299 w 3350"/>
                <a:gd name="T91" fmla="*/ 2105 h 3378"/>
                <a:gd name="T92" fmla="*/ 3105 w 3350"/>
                <a:gd name="T93" fmla="*/ 2570 h 3378"/>
                <a:gd name="T94" fmla="*/ 2788 w 3350"/>
                <a:gd name="T95" fmla="*/ 2952 h 3378"/>
                <a:gd name="T96" fmla="*/ 2373 w 3350"/>
                <a:gd name="T97" fmla="*/ 3224 h 3378"/>
                <a:gd name="T98" fmla="*/ 1885 w 3350"/>
                <a:gd name="T99" fmla="*/ 3364 h 3378"/>
                <a:gd name="T100" fmla="*/ 1363 w 3350"/>
                <a:gd name="T101" fmla="*/ 3349 h 3378"/>
                <a:gd name="T102" fmla="*/ 887 w 3350"/>
                <a:gd name="T103" fmla="*/ 3180 h 3378"/>
                <a:gd name="T104" fmla="*/ 490 w 3350"/>
                <a:gd name="T105" fmla="*/ 2883 h 3378"/>
                <a:gd name="T106" fmla="*/ 196 w 3350"/>
                <a:gd name="T107" fmla="*/ 2483 h 3378"/>
                <a:gd name="T108" fmla="*/ 29 w 3350"/>
                <a:gd name="T109" fmla="*/ 2004 h 3378"/>
                <a:gd name="T110" fmla="*/ 12 w 3350"/>
                <a:gd name="T111" fmla="*/ 1477 h 3378"/>
                <a:gd name="T112" fmla="*/ 152 w 3350"/>
                <a:gd name="T113" fmla="*/ 985 h 3378"/>
                <a:gd name="T114" fmla="*/ 423 w 3350"/>
                <a:gd name="T115" fmla="*/ 567 h 3378"/>
                <a:gd name="T116" fmla="*/ 801 w 3350"/>
                <a:gd name="T117" fmla="*/ 248 h 3378"/>
                <a:gd name="T118" fmla="*/ 1262 w 3350"/>
                <a:gd name="T119" fmla="*/ 51 h 3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50" h="3378">
                  <a:moveTo>
                    <a:pt x="2515" y="1162"/>
                  </a:moveTo>
                  <a:lnTo>
                    <a:pt x="2515" y="1487"/>
                  </a:lnTo>
                  <a:lnTo>
                    <a:pt x="2192" y="1487"/>
                  </a:lnTo>
                  <a:lnTo>
                    <a:pt x="2192" y="1649"/>
                  </a:lnTo>
                  <a:lnTo>
                    <a:pt x="2515" y="1649"/>
                  </a:lnTo>
                  <a:lnTo>
                    <a:pt x="2515" y="1976"/>
                  </a:lnTo>
                  <a:lnTo>
                    <a:pt x="2674" y="1976"/>
                  </a:lnTo>
                  <a:lnTo>
                    <a:pt x="2674" y="1649"/>
                  </a:lnTo>
                  <a:lnTo>
                    <a:pt x="2997" y="1649"/>
                  </a:lnTo>
                  <a:lnTo>
                    <a:pt x="2997" y="1487"/>
                  </a:lnTo>
                  <a:lnTo>
                    <a:pt x="2674" y="1487"/>
                  </a:lnTo>
                  <a:lnTo>
                    <a:pt x="2674" y="1162"/>
                  </a:lnTo>
                  <a:lnTo>
                    <a:pt x="2515" y="1162"/>
                  </a:lnTo>
                  <a:close/>
                  <a:moveTo>
                    <a:pt x="1567" y="442"/>
                  </a:moveTo>
                  <a:lnTo>
                    <a:pt x="1523" y="443"/>
                  </a:lnTo>
                  <a:lnTo>
                    <a:pt x="1475" y="446"/>
                  </a:lnTo>
                  <a:lnTo>
                    <a:pt x="1425" y="451"/>
                  </a:lnTo>
                  <a:lnTo>
                    <a:pt x="1374" y="458"/>
                  </a:lnTo>
                  <a:lnTo>
                    <a:pt x="1321" y="469"/>
                  </a:lnTo>
                  <a:lnTo>
                    <a:pt x="1267" y="482"/>
                  </a:lnTo>
                  <a:lnTo>
                    <a:pt x="1213" y="498"/>
                  </a:lnTo>
                  <a:lnTo>
                    <a:pt x="1160" y="518"/>
                  </a:lnTo>
                  <a:lnTo>
                    <a:pt x="1107" y="542"/>
                  </a:lnTo>
                  <a:lnTo>
                    <a:pt x="1056" y="569"/>
                  </a:lnTo>
                  <a:lnTo>
                    <a:pt x="1006" y="601"/>
                  </a:lnTo>
                  <a:lnTo>
                    <a:pt x="960" y="636"/>
                  </a:lnTo>
                  <a:lnTo>
                    <a:pt x="920" y="674"/>
                  </a:lnTo>
                  <a:lnTo>
                    <a:pt x="885" y="714"/>
                  </a:lnTo>
                  <a:lnTo>
                    <a:pt x="854" y="756"/>
                  </a:lnTo>
                  <a:lnTo>
                    <a:pt x="828" y="799"/>
                  </a:lnTo>
                  <a:lnTo>
                    <a:pt x="805" y="844"/>
                  </a:lnTo>
                  <a:lnTo>
                    <a:pt x="786" y="889"/>
                  </a:lnTo>
                  <a:lnTo>
                    <a:pt x="772" y="935"/>
                  </a:lnTo>
                  <a:lnTo>
                    <a:pt x="762" y="981"/>
                  </a:lnTo>
                  <a:lnTo>
                    <a:pt x="756" y="1027"/>
                  </a:lnTo>
                  <a:lnTo>
                    <a:pt x="754" y="1072"/>
                  </a:lnTo>
                  <a:lnTo>
                    <a:pt x="755" y="1114"/>
                  </a:lnTo>
                  <a:lnTo>
                    <a:pt x="761" y="1156"/>
                  </a:lnTo>
                  <a:lnTo>
                    <a:pt x="770" y="1198"/>
                  </a:lnTo>
                  <a:lnTo>
                    <a:pt x="782" y="1238"/>
                  </a:lnTo>
                  <a:lnTo>
                    <a:pt x="798" y="1278"/>
                  </a:lnTo>
                  <a:lnTo>
                    <a:pt x="816" y="1317"/>
                  </a:lnTo>
                  <a:lnTo>
                    <a:pt x="838" y="1354"/>
                  </a:lnTo>
                  <a:lnTo>
                    <a:pt x="864" y="1389"/>
                  </a:lnTo>
                  <a:lnTo>
                    <a:pt x="893" y="1423"/>
                  </a:lnTo>
                  <a:lnTo>
                    <a:pt x="924" y="1453"/>
                  </a:lnTo>
                  <a:lnTo>
                    <a:pt x="960" y="1481"/>
                  </a:lnTo>
                  <a:lnTo>
                    <a:pt x="998" y="1507"/>
                  </a:lnTo>
                  <a:lnTo>
                    <a:pt x="1039" y="1529"/>
                  </a:lnTo>
                  <a:lnTo>
                    <a:pt x="1083" y="1547"/>
                  </a:lnTo>
                  <a:lnTo>
                    <a:pt x="1130" y="1562"/>
                  </a:lnTo>
                  <a:lnTo>
                    <a:pt x="1180" y="1574"/>
                  </a:lnTo>
                  <a:lnTo>
                    <a:pt x="1232" y="1580"/>
                  </a:lnTo>
                  <a:lnTo>
                    <a:pt x="1288" y="1583"/>
                  </a:lnTo>
                  <a:lnTo>
                    <a:pt x="1321" y="1582"/>
                  </a:lnTo>
                  <a:lnTo>
                    <a:pt x="1355" y="1579"/>
                  </a:lnTo>
                  <a:lnTo>
                    <a:pt x="1391" y="1576"/>
                  </a:lnTo>
                  <a:lnTo>
                    <a:pt x="1382" y="1596"/>
                  </a:lnTo>
                  <a:lnTo>
                    <a:pt x="1375" y="1614"/>
                  </a:lnTo>
                  <a:lnTo>
                    <a:pt x="1369" y="1633"/>
                  </a:lnTo>
                  <a:lnTo>
                    <a:pt x="1364" y="1654"/>
                  </a:lnTo>
                  <a:lnTo>
                    <a:pt x="1360" y="1677"/>
                  </a:lnTo>
                  <a:lnTo>
                    <a:pt x="1359" y="1702"/>
                  </a:lnTo>
                  <a:lnTo>
                    <a:pt x="1361" y="1735"/>
                  </a:lnTo>
                  <a:lnTo>
                    <a:pt x="1366" y="1764"/>
                  </a:lnTo>
                  <a:lnTo>
                    <a:pt x="1374" y="1792"/>
                  </a:lnTo>
                  <a:lnTo>
                    <a:pt x="1385" y="1818"/>
                  </a:lnTo>
                  <a:lnTo>
                    <a:pt x="1396" y="1841"/>
                  </a:lnTo>
                  <a:lnTo>
                    <a:pt x="1411" y="1863"/>
                  </a:lnTo>
                  <a:lnTo>
                    <a:pt x="1425" y="1884"/>
                  </a:lnTo>
                  <a:lnTo>
                    <a:pt x="1440" y="1905"/>
                  </a:lnTo>
                  <a:lnTo>
                    <a:pt x="1455" y="1923"/>
                  </a:lnTo>
                  <a:lnTo>
                    <a:pt x="1417" y="1927"/>
                  </a:lnTo>
                  <a:lnTo>
                    <a:pt x="1373" y="1930"/>
                  </a:lnTo>
                  <a:lnTo>
                    <a:pt x="1326" y="1934"/>
                  </a:lnTo>
                  <a:lnTo>
                    <a:pt x="1275" y="1940"/>
                  </a:lnTo>
                  <a:lnTo>
                    <a:pt x="1223" y="1946"/>
                  </a:lnTo>
                  <a:lnTo>
                    <a:pt x="1169" y="1956"/>
                  </a:lnTo>
                  <a:lnTo>
                    <a:pt x="1112" y="1967"/>
                  </a:lnTo>
                  <a:lnTo>
                    <a:pt x="1056" y="1982"/>
                  </a:lnTo>
                  <a:lnTo>
                    <a:pt x="1000" y="2000"/>
                  </a:lnTo>
                  <a:lnTo>
                    <a:pt x="945" y="2021"/>
                  </a:lnTo>
                  <a:lnTo>
                    <a:pt x="891" y="2045"/>
                  </a:lnTo>
                  <a:lnTo>
                    <a:pt x="840" y="2073"/>
                  </a:lnTo>
                  <a:lnTo>
                    <a:pt x="796" y="2104"/>
                  </a:lnTo>
                  <a:lnTo>
                    <a:pt x="756" y="2135"/>
                  </a:lnTo>
                  <a:lnTo>
                    <a:pt x="722" y="2167"/>
                  </a:lnTo>
                  <a:lnTo>
                    <a:pt x="692" y="2201"/>
                  </a:lnTo>
                  <a:lnTo>
                    <a:pt x="667" y="2235"/>
                  </a:lnTo>
                  <a:lnTo>
                    <a:pt x="645" y="2271"/>
                  </a:lnTo>
                  <a:lnTo>
                    <a:pt x="628" y="2306"/>
                  </a:lnTo>
                  <a:lnTo>
                    <a:pt x="615" y="2340"/>
                  </a:lnTo>
                  <a:lnTo>
                    <a:pt x="605" y="2375"/>
                  </a:lnTo>
                  <a:lnTo>
                    <a:pt x="598" y="2408"/>
                  </a:lnTo>
                  <a:lnTo>
                    <a:pt x="594" y="2440"/>
                  </a:lnTo>
                  <a:lnTo>
                    <a:pt x="593" y="2470"/>
                  </a:lnTo>
                  <a:lnTo>
                    <a:pt x="594" y="2508"/>
                  </a:lnTo>
                  <a:lnTo>
                    <a:pt x="600" y="2545"/>
                  </a:lnTo>
                  <a:lnTo>
                    <a:pt x="610" y="2582"/>
                  </a:lnTo>
                  <a:lnTo>
                    <a:pt x="623" y="2618"/>
                  </a:lnTo>
                  <a:lnTo>
                    <a:pt x="640" y="2653"/>
                  </a:lnTo>
                  <a:lnTo>
                    <a:pt x="661" y="2687"/>
                  </a:lnTo>
                  <a:lnTo>
                    <a:pt x="686" y="2719"/>
                  </a:lnTo>
                  <a:lnTo>
                    <a:pt x="714" y="2750"/>
                  </a:lnTo>
                  <a:lnTo>
                    <a:pt x="746" y="2779"/>
                  </a:lnTo>
                  <a:lnTo>
                    <a:pt x="782" y="2806"/>
                  </a:lnTo>
                  <a:lnTo>
                    <a:pt x="823" y="2831"/>
                  </a:lnTo>
                  <a:lnTo>
                    <a:pt x="866" y="2854"/>
                  </a:lnTo>
                  <a:lnTo>
                    <a:pt x="914" y="2874"/>
                  </a:lnTo>
                  <a:lnTo>
                    <a:pt x="966" y="2892"/>
                  </a:lnTo>
                  <a:lnTo>
                    <a:pt x="1022" y="2908"/>
                  </a:lnTo>
                  <a:lnTo>
                    <a:pt x="1081" y="2919"/>
                  </a:lnTo>
                  <a:lnTo>
                    <a:pt x="1146" y="2928"/>
                  </a:lnTo>
                  <a:lnTo>
                    <a:pt x="1213" y="2933"/>
                  </a:lnTo>
                  <a:lnTo>
                    <a:pt x="1285" y="2935"/>
                  </a:lnTo>
                  <a:lnTo>
                    <a:pt x="1362" y="2933"/>
                  </a:lnTo>
                  <a:lnTo>
                    <a:pt x="1435" y="2927"/>
                  </a:lnTo>
                  <a:lnTo>
                    <a:pt x="1506" y="2917"/>
                  </a:lnTo>
                  <a:lnTo>
                    <a:pt x="1573" y="2904"/>
                  </a:lnTo>
                  <a:lnTo>
                    <a:pt x="1635" y="2887"/>
                  </a:lnTo>
                  <a:lnTo>
                    <a:pt x="1694" y="2867"/>
                  </a:lnTo>
                  <a:lnTo>
                    <a:pt x="1750" y="2844"/>
                  </a:lnTo>
                  <a:lnTo>
                    <a:pt x="1802" y="2818"/>
                  </a:lnTo>
                  <a:lnTo>
                    <a:pt x="1850" y="2789"/>
                  </a:lnTo>
                  <a:lnTo>
                    <a:pt x="1895" y="2759"/>
                  </a:lnTo>
                  <a:lnTo>
                    <a:pt x="1935" y="2726"/>
                  </a:lnTo>
                  <a:lnTo>
                    <a:pt x="1972" y="2691"/>
                  </a:lnTo>
                  <a:lnTo>
                    <a:pt x="2006" y="2654"/>
                  </a:lnTo>
                  <a:lnTo>
                    <a:pt x="2035" y="2616"/>
                  </a:lnTo>
                  <a:lnTo>
                    <a:pt x="2060" y="2576"/>
                  </a:lnTo>
                  <a:lnTo>
                    <a:pt x="2082" y="2535"/>
                  </a:lnTo>
                  <a:lnTo>
                    <a:pt x="2099" y="2494"/>
                  </a:lnTo>
                  <a:lnTo>
                    <a:pt x="2113" y="2451"/>
                  </a:lnTo>
                  <a:lnTo>
                    <a:pt x="2123" y="2408"/>
                  </a:lnTo>
                  <a:lnTo>
                    <a:pt x="2129" y="2364"/>
                  </a:lnTo>
                  <a:lnTo>
                    <a:pt x="2131" y="2321"/>
                  </a:lnTo>
                  <a:lnTo>
                    <a:pt x="2129" y="2274"/>
                  </a:lnTo>
                  <a:lnTo>
                    <a:pt x="2123" y="2231"/>
                  </a:lnTo>
                  <a:lnTo>
                    <a:pt x="2115" y="2192"/>
                  </a:lnTo>
                  <a:lnTo>
                    <a:pt x="2102" y="2154"/>
                  </a:lnTo>
                  <a:lnTo>
                    <a:pt x="2087" y="2118"/>
                  </a:lnTo>
                  <a:lnTo>
                    <a:pt x="2069" y="2086"/>
                  </a:lnTo>
                  <a:lnTo>
                    <a:pt x="2049" y="2054"/>
                  </a:lnTo>
                  <a:lnTo>
                    <a:pt x="2026" y="2025"/>
                  </a:lnTo>
                  <a:lnTo>
                    <a:pt x="2003" y="1997"/>
                  </a:lnTo>
                  <a:lnTo>
                    <a:pt x="1977" y="1969"/>
                  </a:lnTo>
                  <a:lnTo>
                    <a:pt x="1949" y="1942"/>
                  </a:lnTo>
                  <a:lnTo>
                    <a:pt x="1921" y="1917"/>
                  </a:lnTo>
                  <a:lnTo>
                    <a:pt x="1890" y="1891"/>
                  </a:lnTo>
                  <a:lnTo>
                    <a:pt x="1860" y="1866"/>
                  </a:lnTo>
                  <a:lnTo>
                    <a:pt x="1745" y="1775"/>
                  </a:lnTo>
                  <a:lnTo>
                    <a:pt x="1731" y="1763"/>
                  </a:lnTo>
                  <a:lnTo>
                    <a:pt x="1717" y="1751"/>
                  </a:lnTo>
                  <a:lnTo>
                    <a:pt x="1702" y="1736"/>
                  </a:lnTo>
                  <a:lnTo>
                    <a:pt x="1690" y="1720"/>
                  </a:lnTo>
                  <a:lnTo>
                    <a:pt x="1678" y="1702"/>
                  </a:lnTo>
                  <a:lnTo>
                    <a:pt x="1669" y="1683"/>
                  </a:lnTo>
                  <a:lnTo>
                    <a:pt x="1663" y="1661"/>
                  </a:lnTo>
                  <a:lnTo>
                    <a:pt x="1661" y="1634"/>
                  </a:lnTo>
                  <a:lnTo>
                    <a:pt x="1663" y="1609"/>
                  </a:lnTo>
                  <a:lnTo>
                    <a:pt x="1669" y="1585"/>
                  </a:lnTo>
                  <a:lnTo>
                    <a:pt x="1678" y="1564"/>
                  </a:lnTo>
                  <a:lnTo>
                    <a:pt x="1691" y="1544"/>
                  </a:lnTo>
                  <a:lnTo>
                    <a:pt x="1704" y="1525"/>
                  </a:lnTo>
                  <a:lnTo>
                    <a:pt x="1720" y="1508"/>
                  </a:lnTo>
                  <a:lnTo>
                    <a:pt x="1736" y="1492"/>
                  </a:lnTo>
                  <a:lnTo>
                    <a:pt x="1751" y="1475"/>
                  </a:lnTo>
                  <a:lnTo>
                    <a:pt x="1780" y="1452"/>
                  </a:lnTo>
                  <a:lnTo>
                    <a:pt x="1809" y="1429"/>
                  </a:lnTo>
                  <a:lnTo>
                    <a:pt x="1837" y="1404"/>
                  </a:lnTo>
                  <a:lnTo>
                    <a:pt x="1864" y="1379"/>
                  </a:lnTo>
                  <a:lnTo>
                    <a:pt x="1890" y="1353"/>
                  </a:lnTo>
                  <a:lnTo>
                    <a:pt x="1914" y="1324"/>
                  </a:lnTo>
                  <a:lnTo>
                    <a:pt x="1937" y="1294"/>
                  </a:lnTo>
                  <a:lnTo>
                    <a:pt x="1958" y="1263"/>
                  </a:lnTo>
                  <a:lnTo>
                    <a:pt x="1976" y="1228"/>
                  </a:lnTo>
                  <a:lnTo>
                    <a:pt x="1991" y="1191"/>
                  </a:lnTo>
                  <a:lnTo>
                    <a:pt x="2005" y="1152"/>
                  </a:lnTo>
                  <a:lnTo>
                    <a:pt x="2014" y="1110"/>
                  </a:lnTo>
                  <a:lnTo>
                    <a:pt x="2019" y="1064"/>
                  </a:lnTo>
                  <a:lnTo>
                    <a:pt x="2021" y="1013"/>
                  </a:lnTo>
                  <a:lnTo>
                    <a:pt x="2019" y="962"/>
                  </a:lnTo>
                  <a:lnTo>
                    <a:pt x="2013" y="915"/>
                  </a:lnTo>
                  <a:lnTo>
                    <a:pt x="2003" y="870"/>
                  </a:lnTo>
                  <a:lnTo>
                    <a:pt x="1989" y="829"/>
                  </a:lnTo>
                  <a:lnTo>
                    <a:pt x="1973" y="791"/>
                  </a:lnTo>
                  <a:lnTo>
                    <a:pt x="1955" y="757"/>
                  </a:lnTo>
                  <a:lnTo>
                    <a:pt x="1935" y="724"/>
                  </a:lnTo>
                  <a:lnTo>
                    <a:pt x="1914" y="696"/>
                  </a:lnTo>
                  <a:lnTo>
                    <a:pt x="1892" y="669"/>
                  </a:lnTo>
                  <a:lnTo>
                    <a:pt x="1871" y="646"/>
                  </a:lnTo>
                  <a:lnTo>
                    <a:pt x="1850" y="624"/>
                  </a:lnTo>
                  <a:lnTo>
                    <a:pt x="1829" y="606"/>
                  </a:lnTo>
                  <a:lnTo>
                    <a:pt x="1810" y="589"/>
                  </a:lnTo>
                  <a:lnTo>
                    <a:pt x="1793" y="575"/>
                  </a:lnTo>
                  <a:lnTo>
                    <a:pt x="1992" y="575"/>
                  </a:lnTo>
                  <a:lnTo>
                    <a:pt x="2202" y="442"/>
                  </a:lnTo>
                  <a:lnTo>
                    <a:pt x="1567" y="442"/>
                  </a:lnTo>
                  <a:close/>
                  <a:moveTo>
                    <a:pt x="1675" y="0"/>
                  </a:moveTo>
                  <a:lnTo>
                    <a:pt x="1675" y="0"/>
                  </a:lnTo>
                  <a:lnTo>
                    <a:pt x="1781" y="3"/>
                  </a:lnTo>
                  <a:lnTo>
                    <a:pt x="1885" y="13"/>
                  </a:lnTo>
                  <a:lnTo>
                    <a:pt x="1987" y="29"/>
                  </a:lnTo>
                  <a:lnTo>
                    <a:pt x="2088" y="51"/>
                  </a:lnTo>
                  <a:lnTo>
                    <a:pt x="2185" y="79"/>
                  </a:lnTo>
                  <a:lnTo>
                    <a:pt x="2280" y="114"/>
                  </a:lnTo>
                  <a:lnTo>
                    <a:pt x="2373" y="152"/>
                  </a:lnTo>
                  <a:lnTo>
                    <a:pt x="2463" y="197"/>
                  </a:lnTo>
                  <a:lnTo>
                    <a:pt x="2549" y="248"/>
                  </a:lnTo>
                  <a:lnTo>
                    <a:pt x="2632" y="302"/>
                  </a:lnTo>
                  <a:lnTo>
                    <a:pt x="2712" y="362"/>
                  </a:lnTo>
                  <a:lnTo>
                    <a:pt x="2788" y="426"/>
                  </a:lnTo>
                  <a:lnTo>
                    <a:pt x="2859" y="494"/>
                  </a:lnTo>
                  <a:lnTo>
                    <a:pt x="2927" y="567"/>
                  </a:lnTo>
                  <a:lnTo>
                    <a:pt x="2991" y="644"/>
                  </a:lnTo>
                  <a:lnTo>
                    <a:pt x="3050" y="723"/>
                  </a:lnTo>
                  <a:lnTo>
                    <a:pt x="3105" y="807"/>
                  </a:lnTo>
                  <a:lnTo>
                    <a:pt x="3153" y="895"/>
                  </a:lnTo>
                  <a:lnTo>
                    <a:pt x="3198" y="985"/>
                  </a:lnTo>
                  <a:lnTo>
                    <a:pt x="3238" y="1078"/>
                  </a:lnTo>
                  <a:lnTo>
                    <a:pt x="3271" y="1175"/>
                  </a:lnTo>
                  <a:lnTo>
                    <a:pt x="3299" y="1273"/>
                  </a:lnTo>
                  <a:lnTo>
                    <a:pt x="3321" y="1374"/>
                  </a:lnTo>
                  <a:lnTo>
                    <a:pt x="3337" y="1477"/>
                  </a:lnTo>
                  <a:lnTo>
                    <a:pt x="3347" y="1582"/>
                  </a:lnTo>
                  <a:lnTo>
                    <a:pt x="3350" y="1689"/>
                  </a:lnTo>
                  <a:lnTo>
                    <a:pt x="3347" y="1796"/>
                  </a:lnTo>
                  <a:lnTo>
                    <a:pt x="3337" y="1900"/>
                  </a:lnTo>
                  <a:lnTo>
                    <a:pt x="3321" y="2004"/>
                  </a:lnTo>
                  <a:lnTo>
                    <a:pt x="3299" y="2105"/>
                  </a:lnTo>
                  <a:lnTo>
                    <a:pt x="3271" y="2203"/>
                  </a:lnTo>
                  <a:lnTo>
                    <a:pt x="3238" y="2299"/>
                  </a:lnTo>
                  <a:lnTo>
                    <a:pt x="3198" y="2393"/>
                  </a:lnTo>
                  <a:lnTo>
                    <a:pt x="3153" y="2483"/>
                  </a:lnTo>
                  <a:lnTo>
                    <a:pt x="3105" y="2570"/>
                  </a:lnTo>
                  <a:lnTo>
                    <a:pt x="3050" y="2653"/>
                  </a:lnTo>
                  <a:lnTo>
                    <a:pt x="2991" y="2734"/>
                  </a:lnTo>
                  <a:lnTo>
                    <a:pt x="2927" y="2810"/>
                  </a:lnTo>
                  <a:lnTo>
                    <a:pt x="2859" y="2883"/>
                  </a:lnTo>
                  <a:lnTo>
                    <a:pt x="2788" y="2952"/>
                  </a:lnTo>
                  <a:lnTo>
                    <a:pt x="2712" y="3016"/>
                  </a:lnTo>
                  <a:lnTo>
                    <a:pt x="2632" y="3075"/>
                  </a:lnTo>
                  <a:lnTo>
                    <a:pt x="2549" y="3130"/>
                  </a:lnTo>
                  <a:lnTo>
                    <a:pt x="2463" y="3180"/>
                  </a:lnTo>
                  <a:lnTo>
                    <a:pt x="2373" y="3224"/>
                  </a:lnTo>
                  <a:lnTo>
                    <a:pt x="2280" y="3264"/>
                  </a:lnTo>
                  <a:lnTo>
                    <a:pt x="2185" y="3298"/>
                  </a:lnTo>
                  <a:lnTo>
                    <a:pt x="2088" y="3326"/>
                  </a:lnTo>
                  <a:lnTo>
                    <a:pt x="1987" y="3349"/>
                  </a:lnTo>
                  <a:lnTo>
                    <a:pt x="1885" y="3364"/>
                  </a:lnTo>
                  <a:lnTo>
                    <a:pt x="1781" y="3375"/>
                  </a:lnTo>
                  <a:lnTo>
                    <a:pt x="1675" y="3378"/>
                  </a:lnTo>
                  <a:lnTo>
                    <a:pt x="1569" y="3375"/>
                  </a:lnTo>
                  <a:lnTo>
                    <a:pt x="1465" y="3364"/>
                  </a:lnTo>
                  <a:lnTo>
                    <a:pt x="1363" y="3349"/>
                  </a:lnTo>
                  <a:lnTo>
                    <a:pt x="1262" y="3326"/>
                  </a:lnTo>
                  <a:lnTo>
                    <a:pt x="1164" y="3298"/>
                  </a:lnTo>
                  <a:lnTo>
                    <a:pt x="1070" y="3264"/>
                  </a:lnTo>
                  <a:lnTo>
                    <a:pt x="977" y="3224"/>
                  </a:lnTo>
                  <a:lnTo>
                    <a:pt x="887" y="3180"/>
                  </a:lnTo>
                  <a:lnTo>
                    <a:pt x="801" y="3130"/>
                  </a:lnTo>
                  <a:lnTo>
                    <a:pt x="718" y="3075"/>
                  </a:lnTo>
                  <a:lnTo>
                    <a:pt x="638" y="3016"/>
                  </a:lnTo>
                  <a:lnTo>
                    <a:pt x="562" y="2952"/>
                  </a:lnTo>
                  <a:lnTo>
                    <a:pt x="490" y="2883"/>
                  </a:lnTo>
                  <a:lnTo>
                    <a:pt x="423" y="2810"/>
                  </a:lnTo>
                  <a:lnTo>
                    <a:pt x="358" y="2734"/>
                  </a:lnTo>
                  <a:lnTo>
                    <a:pt x="300" y="2653"/>
                  </a:lnTo>
                  <a:lnTo>
                    <a:pt x="245" y="2570"/>
                  </a:lnTo>
                  <a:lnTo>
                    <a:pt x="196" y="2483"/>
                  </a:lnTo>
                  <a:lnTo>
                    <a:pt x="152" y="2393"/>
                  </a:lnTo>
                  <a:lnTo>
                    <a:pt x="112" y="2299"/>
                  </a:lnTo>
                  <a:lnTo>
                    <a:pt x="79" y="2203"/>
                  </a:lnTo>
                  <a:lnTo>
                    <a:pt x="51" y="2105"/>
                  </a:lnTo>
                  <a:lnTo>
                    <a:pt x="29" y="2004"/>
                  </a:lnTo>
                  <a:lnTo>
                    <a:pt x="12" y="1900"/>
                  </a:lnTo>
                  <a:lnTo>
                    <a:pt x="3" y="1796"/>
                  </a:lnTo>
                  <a:lnTo>
                    <a:pt x="0" y="1689"/>
                  </a:lnTo>
                  <a:lnTo>
                    <a:pt x="3" y="1582"/>
                  </a:lnTo>
                  <a:lnTo>
                    <a:pt x="12" y="1477"/>
                  </a:lnTo>
                  <a:lnTo>
                    <a:pt x="29" y="1374"/>
                  </a:lnTo>
                  <a:lnTo>
                    <a:pt x="51" y="1273"/>
                  </a:lnTo>
                  <a:lnTo>
                    <a:pt x="79" y="1175"/>
                  </a:lnTo>
                  <a:lnTo>
                    <a:pt x="112" y="1078"/>
                  </a:lnTo>
                  <a:lnTo>
                    <a:pt x="152" y="985"/>
                  </a:lnTo>
                  <a:lnTo>
                    <a:pt x="196" y="895"/>
                  </a:lnTo>
                  <a:lnTo>
                    <a:pt x="245" y="807"/>
                  </a:lnTo>
                  <a:lnTo>
                    <a:pt x="300" y="723"/>
                  </a:lnTo>
                  <a:lnTo>
                    <a:pt x="358" y="644"/>
                  </a:lnTo>
                  <a:lnTo>
                    <a:pt x="423" y="567"/>
                  </a:lnTo>
                  <a:lnTo>
                    <a:pt x="490" y="494"/>
                  </a:lnTo>
                  <a:lnTo>
                    <a:pt x="562" y="426"/>
                  </a:lnTo>
                  <a:lnTo>
                    <a:pt x="638" y="362"/>
                  </a:lnTo>
                  <a:lnTo>
                    <a:pt x="718" y="302"/>
                  </a:lnTo>
                  <a:lnTo>
                    <a:pt x="801" y="248"/>
                  </a:lnTo>
                  <a:lnTo>
                    <a:pt x="887" y="197"/>
                  </a:lnTo>
                  <a:lnTo>
                    <a:pt x="977" y="152"/>
                  </a:lnTo>
                  <a:lnTo>
                    <a:pt x="1070" y="114"/>
                  </a:lnTo>
                  <a:lnTo>
                    <a:pt x="1164" y="79"/>
                  </a:lnTo>
                  <a:lnTo>
                    <a:pt x="1262" y="51"/>
                  </a:lnTo>
                  <a:lnTo>
                    <a:pt x="1363" y="29"/>
                  </a:lnTo>
                  <a:lnTo>
                    <a:pt x="1465" y="13"/>
                  </a:lnTo>
                  <a:lnTo>
                    <a:pt x="1569" y="3"/>
                  </a:lnTo>
                  <a:lnTo>
                    <a:pt x="16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0" name="Rectangle 249"/>
          <p:cNvSpPr/>
          <p:nvPr/>
        </p:nvSpPr>
        <p:spPr>
          <a:xfrm>
            <a:off x="6340741" y="4153408"/>
            <a:ext cx="145855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12,887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6340741" y="4838103"/>
            <a:ext cx="145855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20,877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340741" y="5550531"/>
            <a:ext cx="145855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6,507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128351" y="5777968"/>
            <a:ext cx="3186269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40,271</a:t>
            </a:r>
            <a:endParaRPr lang="en-US" sz="6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083737" y="5254100"/>
            <a:ext cx="1711992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Follower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Freeform 43"/>
          <p:cNvSpPr>
            <a:spLocks noEditPoints="1"/>
          </p:cNvSpPr>
          <p:nvPr/>
        </p:nvSpPr>
        <p:spPr bwMode="auto">
          <a:xfrm>
            <a:off x="201780" y="1849572"/>
            <a:ext cx="271556" cy="329324"/>
          </a:xfrm>
          <a:custGeom>
            <a:avLst/>
            <a:gdLst>
              <a:gd name="T0" fmla="*/ 458 w 2780"/>
              <a:gd name="T1" fmla="*/ 2366 h 3312"/>
              <a:gd name="T2" fmla="*/ 515 w 2780"/>
              <a:gd name="T3" fmla="*/ 2471 h 3312"/>
              <a:gd name="T4" fmla="*/ 458 w 2780"/>
              <a:gd name="T5" fmla="*/ 2577 h 3312"/>
              <a:gd name="T6" fmla="*/ 102 w 2780"/>
              <a:gd name="T7" fmla="*/ 2596 h 3312"/>
              <a:gd name="T8" fmla="*/ 10 w 2780"/>
              <a:gd name="T9" fmla="*/ 2521 h 3312"/>
              <a:gd name="T10" fmla="*/ 22 w 2780"/>
              <a:gd name="T11" fmla="*/ 2400 h 3312"/>
              <a:gd name="T12" fmla="*/ 129 w 2780"/>
              <a:gd name="T13" fmla="*/ 2343 h 3312"/>
              <a:gd name="T14" fmla="*/ 1174 w 2780"/>
              <a:gd name="T15" fmla="*/ 1776 h 3312"/>
              <a:gd name="T16" fmla="*/ 995 w 2780"/>
              <a:gd name="T17" fmla="*/ 1935 h 3312"/>
              <a:gd name="T18" fmla="*/ 927 w 2780"/>
              <a:gd name="T19" fmla="*/ 2169 h 3312"/>
              <a:gd name="T20" fmla="*/ 2151 w 2780"/>
              <a:gd name="T21" fmla="*/ 2069 h 3312"/>
              <a:gd name="T22" fmla="*/ 2034 w 2780"/>
              <a:gd name="T23" fmla="*/ 1861 h 3312"/>
              <a:gd name="T24" fmla="*/ 1823 w 2780"/>
              <a:gd name="T25" fmla="*/ 1744 h 3312"/>
              <a:gd name="T26" fmla="*/ 386 w 2780"/>
              <a:gd name="T27" fmla="*/ 1529 h 3312"/>
              <a:gd name="T28" fmla="*/ 493 w 2780"/>
              <a:gd name="T29" fmla="*/ 1585 h 3312"/>
              <a:gd name="T30" fmla="*/ 505 w 2780"/>
              <a:gd name="T31" fmla="*/ 1705 h 3312"/>
              <a:gd name="T32" fmla="*/ 412 w 2780"/>
              <a:gd name="T33" fmla="*/ 1780 h 3312"/>
              <a:gd name="T34" fmla="*/ 57 w 2780"/>
              <a:gd name="T35" fmla="*/ 1761 h 3312"/>
              <a:gd name="T36" fmla="*/ 0 w 2780"/>
              <a:gd name="T37" fmla="*/ 1656 h 3312"/>
              <a:gd name="T38" fmla="*/ 57 w 2780"/>
              <a:gd name="T39" fmla="*/ 1551 h 3312"/>
              <a:gd name="T40" fmla="*/ 1495 w 2780"/>
              <a:gd name="T41" fmla="*/ 818 h 3312"/>
              <a:gd name="T42" fmla="*/ 1281 w 2780"/>
              <a:gd name="T43" fmla="*/ 914 h 3312"/>
              <a:gd name="T44" fmla="*/ 1159 w 2780"/>
              <a:gd name="T45" fmla="*/ 1112 h 3312"/>
              <a:gd name="T46" fmla="*/ 1175 w 2780"/>
              <a:gd name="T47" fmla="*/ 1351 h 3312"/>
              <a:gd name="T48" fmla="*/ 1318 w 2780"/>
              <a:gd name="T49" fmla="*/ 1531 h 3312"/>
              <a:gd name="T50" fmla="*/ 1545 w 2780"/>
              <a:gd name="T51" fmla="*/ 1601 h 3312"/>
              <a:gd name="T52" fmla="*/ 1772 w 2780"/>
              <a:gd name="T53" fmla="*/ 1531 h 3312"/>
              <a:gd name="T54" fmla="*/ 1915 w 2780"/>
              <a:gd name="T55" fmla="*/ 1351 h 3312"/>
              <a:gd name="T56" fmla="*/ 1930 w 2780"/>
              <a:gd name="T57" fmla="*/ 1112 h 3312"/>
              <a:gd name="T58" fmla="*/ 1809 w 2780"/>
              <a:gd name="T59" fmla="*/ 914 h 3312"/>
              <a:gd name="T60" fmla="*/ 1595 w 2780"/>
              <a:gd name="T61" fmla="*/ 818 h 3312"/>
              <a:gd name="T62" fmla="*/ 436 w 2780"/>
              <a:gd name="T63" fmla="*/ 724 h 3312"/>
              <a:gd name="T64" fmla="*/ 512 w 2780"/>
              <a:gd name="T65" fmla="*/ 815 h 3312"/>
              <a:gd name="T66" fmla="*/ 477 w 2780"/>
              <a:gd name="T67" fmla="*/ 930 h 3312"/>
              <a:gd name="T68" fmla="*/ 129 w 2780"/>
              <a:gd name="T69" fmla="*/ 969 h 3312"/>
              <a:gd name="T70" fmla="*/ 22 w 2780"/>
              <a:gd name="T71" fmla="*/ 912 h 3312"/>
              <a:gd name="T72" fmla="*/ 10 w 2780"/>
              <a:gd name="T73" fmla="*/ 791 h 3312"/>
              <a:gd name="T74" fmla="*/ 102 w 2780"/>
              <a:gd name="T75" fmla="*/ 716 h 3312"/>
              <a:gd name="T76" fmla="*/ 2518 w 2780"/>
              <a:gd name="T77" fmla="*/ 27 h 3312"/>
              <a:gd name="T78" fmla="*/ 2707 w 2780"/>
              <a:gd name="T79" fmla="*/ 175 h 3312"/>
              <a:gd name="T80" fmla="*/ 2780 w 2780"/>
              <a:gd name="T81" fmla="*/ 407 h 3312"/>
              <a:gd name="T82" fmla="*/ 2733 w 2780"/>
              <a:gd name="T83" fmla="*/ 3096 h 3312"/>
              <a:gd name="T84" fmla="*/ 2562 w 2780"/>
              <a:gd name="T85" fmla="*/ 3264 h 3312"/>
              <a:gd name="T86" fmla="*/ 566 w 2780"/>
              <a:gd name="T87" fmla="*/ 3312 h 3312"/>
              <a:gd name="T88" fmla="*/ 331 w 2780"/>
              <a:gd name="T89" fmla="*/ 3239 h 3312"/>
              <a:gd name="T90" fmla="*/ 182 w 2780"/>
              <a:gd name="T91" fmla="*/ 3052 h 3312"/>
              <a:gd name="T92" fmla="*/ 386 w 2780"/>
              <a:gd name="T93" fmla="*/ 2701 h 3312"/>
              <a:gd name="T94" fmla="*/ 550 w 2780"/>
              <a:gd name="T95" fmla="*/ 2634 h 3312"/>
              <a:gd name="T96" fmla="*/ 618 w 2780"/>
              <a:gd name="T97" fmla="*/ 2471 h 3312"/>
              <a:gd name="T98" fmla="*/ 550 w 2780"/>
              <a:gd name="T99" fmla="*/ 2309 h 3312"/>
              <a:gd name="T100" fmla="*/ 386 w 2780"/>
              <a:gd name="T101" fmla="*/ 2242 h 3312"/>
              <a:gd name="T102" fmla="*/ 459 w 2780"/>
              <a:gd name="T103" fmla="*/ 1874 h 3312"/>
              <a:gd name="T104" fmla="*/ 592 w 2780"/>
              <a:gd name="T105" fmla="*/ 1761 h 3312"/>
              <a:gd name="T106" fmla="*/ 607 w 2780"/>
              <a:gd name="T107" fmla="*/ 1584 h 3312"/>
              <a:gd name="T108" fmla="*/ 493 w 2780"/>
              <a:gd name="T109" fmla="*/ 1452 h 3312"/>
              <a:gd name="T110" fmla="*/ 154 w 2780"/>
              <a:gd name="T111" fmla="*/ 1070 h 3312"/>
              <a:gd name="T112" fmla="*/ 522 w 2780"/>
              <a:gd name="T113" fmla="*/ 1026 h 3312"/>
              <a:gd name="T114" fmla="*/ 615 w 2780"/>
              <a:gd name="T115" fmla="*/ 878 h 3312"/>
              <a:gd name="T116" fmla="*/ 573 w 2780"/>
              <a:gd name="T117" fmla="*/ 706 h 3312"/>
              <a:gd name="T118" fmla="*/ 424 w 2780"/>
              <a:gd name="T119" fmla="*/ 614 h 3312"/>
              <a:gd name="T120" fmla="*/ 166 w 2780"/>
              <a:gd name="T121" fmla="*/ 307 h 3312"/>
              <a:gd name="T122" fmla="*/ 293 w 2780"/>
              <a:gd name="T123" fmla="*/ 103 h 3312"/>
              <a:gd name="T124" fmla="*/ 514 w 2780"/>
              <a:gd name="T12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80" h="3312">
                <a:moveTo>
                  <a:pt x="129" y="2343"/>
                </a:moveTo>
                <a:lnTo>
                  <a:pt x="386" y="2343"/>
                </a:lnTo>
                <a:lnTo>
                  <a:pt x="412" y="2347"/>
                </a:lnTo>
                <a:lnTo>
                  <a:pt x="436" y="2354"/>
                </a:lnTo>
                <a:lnTo>
                  <a:pt x="458" y="2366"/>
                </a:lnTo>
                <a:lnTo>
                  <a:pt x="477" y="2382"/>
                </a:lnTo>
                <a:lnTo>
                  <a:pt x="493" y="2400"/>
                </a:lnTo>
                <a:lnTo>
                  <a:pt x="505" y="2422"/>
                </a:lnTo>
                <a:lnTo>
                  <a:pt x="512" y="2446"/>
                </a:lnTo>
                <a:lnTo>
                  <a:pt x="515" y="2471"/>
                </a:lnTo>
                <a:lnTo>
                  <a:pt x="512" y="2497"/>
                </a:lnTo>
                <a:lnTo>
                  <a:pt x="505" y="2521"/>
                </a:lnTo>
                <a:lnTo>
                  <a:pt x="493" y="2542"/>
                </a:lnTo>
                <a:lnTo>
                  <a:pt x="477" y="2561"/>
                </a:lnTo>
                <a:lnTo>
                  <a:pt x="458" y="2577"/>
                </a:lnTo>
                <a:lnTo>
                  <a:pt x="436" y="2588"/>
                </a:lnTo>
                <a:lnTo>
                  <a:pt x="412" y="2596"/>
                </a:lnTo>
                <a:lnTo>
                  <a:pt x="386" y="2598"/>
                </a:lnTo>
                <a:lnTo>
                  <a:pt x="129" y="2598"/>
                </a:lnTo>
                <a:lnTo>
                  <a:pt x="102" y="2596"/>
                </a:lnTo>
                <a:lnTo>
                  <a:pt x="78" y="2588"/>
                </a:lnTo>
                <a:lnTo>
                  <a:pt x="57" y="2577"/>
                </a:lnTo>
                <a:lnTo>
                  <a:pt x="38" y="2561"/>
                </a:lnTo>
                <a:lnTo>
                  <a:pt x="22" y="2542"/>
                </a:lnTo>
                <a:lnTo>
                  <a:pt x="10" y="2521"/>
                </a:lnTo>
                <a:lnTo>
                  <a:pt x="2" y="2497"/>
                </a:lnTo>
                <a:lnTo>
                  <a:pt x="0" y="2471"/>
                </a:lnTo>
                <a:lnTo>
                  <a:pt x="2" y="2446"/>
                </a:lnTo>
                <a:lnTo>
                  <a:pt x="10" y="2422"/>
                </a:lnTo>
                <a:lnTo>
                  <a:pt x="22" y="2400"/>
                </a:lnTo>
                <a:lnTo>
                  <a:pt x="38" y="2382"/>
                </a:lnTo>
                <a:lnTo>
                  <a:pt x="57" y="2366"/>
                </a:lnTo>
                <a:lnTo>
                  <a:pt x="78" y="2354"/>
                </a:lnTo>
                <a:lnTo>
                  <a:pt x="102" y="2347"/>
                </a:lnTo>
                <a:lnTo>
                  <a:pt x="129" y="2343"/>
                </a:lnTo>
                <a:close/>
                <a:moveTo>
                  <a:pt x="1368" y="1732"/>
                </a:moveTo>
                <a:lnTo>
                  <a:pt x="1317" y="1735"/>
                </a:lnTo>
                <a:lnTo>
                  <a:pt x="1267" y="1744"/>
                </a:lnTo>
                <a:lnTo>
                  <a:pt x="1219" y="1757"/>
                </a:lnTo>
                <a:lnTo>
                  <a:pt x="1174" y="1776"/>
                </a:lnTo>
                <a:lnTo>
                  <a:pt x="1132" y="1801"/>
                </a:lnTo>
                <a:lnTo>
                  <a:pt x="1092" y="1829"/>
                </a:lnTo>
                <a:lnTo>
                  <a:pt x="1056" y="1861"/>
                </a:lnTo>
                <a:lnTo>
                  <a:pt x="1023" y="1896"/>
                </a:lnTo>
                <a:lnTo>
                  <a:pt x="995" y="1935"/>
                </a:lnTo>
                <a:lnTo>
                  <a:pt x="972" y="1977"/>
                </a:lnTo>
                <a:lnTo>
                  <a:pt x="952" y="2022"/>
                </a:lnTo>
                <a:lnTo>
                  <a:pt x="938" y="2069"/>
                </a:lnTo>
                <a:lnTo>
                  <a:pt x="929" y="2119"/>
                </a:lnTo>
                <a:lnTo>
                  <a:pt x="927" y="2169"/>
                </a:lnTo>
                <a:lnTo>
                  <a:pt x="927" y="2343"/>
                </a:lnTo>
                <a:lnTo>
                  <a:pt x="2163" y="2343"/>
                </a:lnTo>
                <a:lnTo>
                  <a:pt x="2163" y="2169"/>
                </a:lnTo>
                <a:lnTo>
                  <a:pt x="2160" y="2119"/>
                </a:lnTo>
                <a:lnTo>
                  <a:pt x="2151" y="2069"/>
                </a:lnTo>
                <a:lnTo>
                  <a:pt x="2137" y="2022"/>
                </a:lnTo>
                <a:lnTo>
                  <a:pt x="2118" y="1977"/>
                </a:lnTo>
                <a:lnTo>
                  <a:pt x="2095" y="1935"/>
                </a:lnTo>
                <a:lnTo>
                  <a:pt x="2066" y="1896"/>
                </a:lnTo>
                <a:lnTo>
                  <a:pt x="2034" y="1861"/>
                </a:lnTo>
                <a:lnTo>
                  <a:pt x="1997" y="1829"/>
                </a:lnTo>
                <a:lnTo>
                  <a:pt x="1958" y="1801"/>
                </a:lnTo>
                <a:lnTo>
                  <a:pt x="1915" y="1776"/>
                </a:lnTo>
                <a:lnTo>
                  <a:pt x="1870" y="1757"/>
                </a:lnTo>
                <a:lnTo>
                  <a:pt x="1823" y="1744"/>
                </a:lnTo>
                <a:lnTo>
                  <a:pt x="1773" y="1735"/>
                </a:lnTo>
                <a:lnTo>
                  <a:pt x="1721" y="1732"/>
                </a:lnTo>
                <a:lnTo>
                  <a:pt x="1368" y="1732"/>
                </a:lnTo>
                <a:close/>
                <a:moveTo>
                  <a:pt x="129" y="1529"/>
                </a:moveTo>
                <a:lnTo>
                  <a:pt x="386" y="1529"/>
                </a:lnTo>
                <a:lnTo>
                  <a:pt x="412" y="1532"/>
                </a:lnTo>
                <a:lnTo>
                  <a:pt x="436" y="1539"/>
                </a:lnTo>
                <a:lnTo>
                  <a:pt x="458" y="1551"/>
                </a:lnTo>
                <a:lnTo>
                  <a:pt x="477" y="1566"/>
                </a:lnTo>
                <a:lnTo>
                  <a:pt x="493" y="1585"/>
                </a:lnTo>
                <a:lnTo>
                  <a:pt x="505" y="1607"/>
                </a:lnTo>
                <a:lnTo>
                  <a:pt x="512" y="1630"/>
                </a:lnTo>
                <a:lnTo>
                  <a:pt x="515" y="1656"/>
                </a:lnTo>
                <a:lnTo>
                  <a:pt x="512" y="1682"/>
                </a:lnTo>
                <a:lnTo>
                  <a:pt x="505" y="1705"/>
                </a:lnTo>
                <a:lnTo>
                  <a:pt x="493" y="1727"/>
                </a:lnTo>
                <a:lnTo>
                  <a:pt x="477" y="1746"/>
                </a:lnTo>
                <a:lnTo>
                  <a:pt x="458" y="1761"/>
                </a:lnTo>
                <a:lnTo>
                  <a:pt x="436" y="1773"/>
                </a:lnTo>
                <a:lnTo>
                  <a:pt x="412" y="1780"/>
                </a:lnTo>
                <a:lnTo>
                  <a:pt x="386" y="1783"/>
                </a:lnTo>
                <a:lnTo>
                  <a:pt x="129" y="1783"/>
                </a:lnTo>
                <a:lnTo>
                  <a:pt x="102" y="1780"/>
                </a:lnTo>
                <a:lnTo>
                  <a:pt x="78" y="1773"/>
                </a:lnTo>
                <a:lnTo>
                  <a:pt x="57" y="1761"/>
                </a:lnTo>
                <a:lnTo>
                  <a:pt x="38" y="1746"/>
                </a:lnTo>
                <a:lnTo>
                  <a:pt x="22" y="1727"/>
                </a:lnTo>
                <a:lnTo>
                  <a:pt x="10" y="1705"/>
                </a:lnTo>
                <a:lnTo>
                  <a:pt x="2" y="1682"/>
                </a:lnTo>
                <a:lnTo>
                  <a:pt x="0" y="1656"/>
                </a:lnTo>
                <a:lnTo>
                  <a:pt x="2" y="1630"/>
                </a:lnTo>
                <a:lnTo>
                  <a:pt x="10" y="1607"/>
                </a:lnTo>
                <a:lnTo>
                  <a:pt x="22" y="1585"/>
                </a:lnTo>
                <a:lnTo>
                  <a:pt x="38" y="1566"/>
                </a:lnTo>
                <a:lnTo>
                  <a:pt x="57" y="1551"/>
                </a:lnTo>
                <a:lnTo>
                  <a:pt x="78" y="1539"/>
                </a:lnTo>
                <a:lnTo>
                  <a:pt x="102" y="1532"/>
                </a:lnTo>
                <a:lnTo>
                  <a:pt x="129" y="1529"/>
                </a:lnTo>
                <a:close/>
                <a:moveTo>
                  <a:pt x="1545" y="815"/>
                </a:moveTo>
                <a:lnTo>
                  <a:pt x="1495" y="818"/>
                </a:lnTo>
                <a:lnTo>
                  <a:pt x="1447" y="827"/>
                </a:lnTo>
                <a:lnTo>
                  <a:pt x="1401" y="842"/>
                </a:lnTo>
                <a:lnTo>
                  <a:pt x="1358" y="861"/>
                </a:lnTo>
                <a:lnTo>
                  <a:pt x="1318" y="886"/>
                </a:lnTo>
                <a:lnTo>
                  <a:pt x="1281" y="914"/>
                </a:lnTo>
                <a:lnTo>
                  <a:pt x="1248" y="947"/>
                </a:lnTo>
                <a:lnTo>
                  <a:pt x="1218" y="984"/>
                </a:lnTo>
                <a:lnTo>
                  <a:pt x="1194" y="1024"/>
                </a:lnTo>
                <a:lnTo>
                  <a:pt x="1175" y="1066"/>
                </a:lnTo>
                <a:lnTo>
                  <a:pt x="1159" y="1112"/>
                </a:lnTo>
                <a:lnTo>
                  <a:pt x="1150" y="1159"/>
                </a:lnTo>
                <a:lnTo>
                  <a:pt x="1147" y="1208"/>
                </a:lnTo>
                <a:lnTo>
                  <a:pt x="1150" y="1258"/>
                </a:lnTo>
                <a:lnTo>
                  <a:pt x="1159" y="1305"/>
                </a:lnTo>
                <a:lnTo>
                  <a:pt x="1175" y="1351"/>
                </a:lnTo>
                <a:lnTo>
                  <a:pt x="1194" y="1393"/>
                </a:lnTo>
                <a:lnTo>
                  <a:pt x="1218" y="1433"/>
                </a:lnTo>
                <a:lnTo>
                  <a:pt x="1248" y="1469"/>
                </a:lnTo>
                <a:lnTo>
                  <a:pt x="1281" y="1502"/>
                </a:lnTo>
                <a:lnTo>
                  <a:pt x="1318" y="1531"/>
                </a:lnTo>
                <a:lnTo>
                  <a:pt x="1358" y="1556"/>
                </a:lnTo>
                <a:lnTo>
                  <a:pt x="1401" y="1575"/>
                </a:lnTo>
                <a:lnTo>
                  <a:pt x="1447" y="1590"/>
                </a:lnTo>
                <a:lnTo>
                  <a:pt x="1495" y="1598"/>
                </a:lnTo>
                <a:lnTo>
                  <a:pt x="1545" y="1601"/>
                </a:lnTo>
                <a:lnTo>
                  <a:pt x="1595" y="1598"/>
                </a:lnTo>
                <a:lnTo>
                  <a:pt x="1642" y="1590"/>
                </a:lnTo>
                <a:lnTo>
                  <a:pt x="1688" y="1575"/>
                </a:lnTo>
                <a:lnTo>
                  <a:pt x="1731" y="1556"/>
                </a:lnTo>
                <a:lnTo>
                  <a:pt x="1772" y="1531"/>
                </a:lnTo>
                <a:lnTo>
                  <a:pt x="1809" y="1502"/>
                </a:lnTo>
                <a:lnTo>
                  <a:pt x="1842" y="1469"/>
                </a:lnTo>
                <a:lnTo>
                  <a:pt x="1870" y="1433"/>
                </a:lnTo>
                <a:lnTo>
                  <a:pt x="1896" y="1393"/>
                </a:lnTo>
                <a:lnTo>
                  <a:pt x="1915" y="1351"/>
                </a:lnTo>
                <a:lnTo>
                  <a:pt x="1930" y="1305"/>
                </a:lnTo>
                <a:lnTo>
                  <a:pt x="1939" y="1258"/>
                </a:lnTo>
                <a:lnTo>
                  <a:pt x="1942" y="1208"/>
                </a:lnTo>
                <a:lnTo>
                  <a:pt x="1939" y="1159"/>
                </a:lnTo>
                <a:lnTo>
                  <a:pt x="1930" y="1112"/>
                </a:lnTo>
                <a:lnTo>
                  <a:pt x="1915" y="1066"/>
                </a:lnTo>
                <a:lnTo>
                  <a:pt x="1896" y="1024"/>
                </a:lnTo>
                <a:lnTo>
                  <a:pt x="1870" y="984"/>
                </a:lnTo>
                <a:lnTo>
                  <a:pt x="1842" y="947"/>
                </a:lnTo>
                <a:lnTo>
                  <a:pt x="1809" y="914"/>
                </a:lnTo>
                <a:lnTo>
                  <a:pt x="1772" y="886"/>
                </a:lnTo>
                <a:lnTo>
                  <a:pt x="1731" y="861"/>
                </a:lnTo>
                <a:lnTo>
                  <a:pt x="1688" y="842"/>
                </a:lnTo>
                <a:lnTo>
                  <a:pt x="1642" y="827"/>
                </a:lnTo>
                <a:lnTo>
                  <a:pt x="1595" y="818"/>
                </a:lnTo>
                <a:lnTo>
                  <a:pt x="1545" y="815"/>
                </a:lnTo>
                <a:close/>
                <a:moveTo>
                  <a:pt x="129" y="714"/>
                </a:moveTo>
                <a:lnTo>
                  <a:pt x="386" y="714"/>
                </a:lnTo>
                <a:lnTo>
                  <a:pt x="412" y="716"/>
                </a:lnTo>
                <a:lnTo>
                  <a:pt x="436" y="724"/>
                </a:lnTo>
                <a:lnTo>
                  <a:pt x="458" y="735"/>
                </a:lnTo>
                <a:lnTo>
                  <a:pt x="477" y="751"/>
                </a:lnTo>
                <a:lnTo>
                  <a:pt x="493" y="770"/>
                </a:lnTo>
                <a:lnTo>
                  <a:pt x="505" y="791"/>
                </a:lnTo>
                <a:lnTo>
                  <a:pt x="512" y="815"/>
                </a:lnTo>
                <a:lnTo>
                  <a:pt x="515" y="841"/>
                </a:lnTo>
                <a:lnTo>
                  <a:pt x="512" y="866"/>
                </a:lnTo>
                <a:lnTo>
                  <a:pt x="505" y="890"/>
                </a:lnTo>
                <a:lnTo>
                  <a:pt x="493" y="912"/>
                </a:lnTo>
                <a:lnTo>
                  <a:pt x="477" y="930"/>
                </a:lnTo>
                <a:lnTo>
                  <a:pt x="458" y="946"/>
                </a:lnTo>
                <a:lnTo>
                  <a:pt x="436" y="958"/>
                </a:lnTo>
                <a:lnTo>
                  <a:pt x="412" y="965"/>
                </a:lnTo>
                <a:lnTo>
                  <a:pt x="386" y="969"/>
                </a:lnTo>
                <a:lnTo>
                  <a:pt x="129" y="969"/>
                </a:lnTo>
                <a:lnTo>
                  <a:pt x="102" y="965"/>
                </a:lnTo>
                <a:lnTo>
                  <a:pt x="78" y="958"/>
                </a:lnTo>
                <a:lnTo>
                  <a:pt x="57" y="946"/>
                </a:lnTo>
                <a:lnTo>
                  <a:pt x="38" y="930"/>
                </a:lnTo>
                <a:lnTo>
                  <a:pt x="22" y="912"/>
                </a:lnTo>
                <a:lnTo>
                  <a:pt x="10" y="890"/>
                </a:lnTo>
                <a:lnTo>
                  <a:pt x="2" y="866"/>
                </a:lnTo>
                <a:lnTo>
                  <a:pt x="0" y="841"/>
                </a:lnTo>
                <a:lnTo>
                  <a:pt x="2" y="815"/>
                </a:lnTo>
                <a:lnTo>
                  <a:pt x="10" y="791"/>
                </a:lnTo>
                <a:lnTo>
                  <a:pt x="22" y="770"/>
                </a:lnTo>
                <a:lnTo>
                  <a:pt x="38" y="751"/>
                </a:lnTo>
                <a:lnTo>
                  <a:pt x="57" y="735"/>
                </a:lnTo>
                <a:lnTo>
                  <a:pt x="78" y="724"/>
                </a:lnTo>
                <a:lnTo>
                  <a:pt x="102" y="716"/>
                </a:lnTo>
                <a:lnTo>
                  <a:pt x="129" y="714"/>
                </a:lnTo>
                <a:close/>
                <a:moveTo>
                  <a:pt x="2368" y="0"/>
                </a:moveTo>
                <a:lnTo>
                  <a:pt x="2420" y="3"/>
                </a:lnTo>
                <a:lnTo>
                  <a:pt x="2470" y="12"/>
                </a:lnTo>
                <a:lnTo>
                  <a:pt x="2518" y="27"/>
                </a:lnTo>
                <a:lnTo>
                  <a:pt x="2562" y="48"/>
                </a:lnTo>
                <a:lnTo>
                  <a:pt x="2604" y="73"/>
                </a:lnTo>
                <a:lnTo>
                  <a:pt x="2642" y="103"/>
                </a:lnTo>
                <a:lnTo>
                  <a:pt x="2677" y="136"/>
                </a:lnTo>
                <a:lnTo>
                  <a:pt x="2707" y="175"/>
                </a:lnTo>
                <a:lnTo>
                  <a:pt x="2733" y="216"/>
                </a:lnTo>
                <a:lnTo>
                  <a:pt x="2753" y="260"/>
                </a:lnTo>
                <a:lnTo>
                  <a:pt x="2768" y="307"/>
                </a:lnTo>
                <a:lnTo>
                  <a:pt x="2777" y="356"/>
                </a:lnTo>
                <a:lnTo>
                  <a:pt x="2780" y="407"/>
                </a:lnTo>
                <a:lnTo>
                  <a:pt x="2780" y="2905"/>
                </a:lnTo>
                <a:lnTo>
                  <a:pt x="2777" y="2956"/>
                </a:lnTo>
                <a:lnTo>
                  <a:pt x="2768" y="3005"/>
                </a:lnTo>
                <a:lnTo>
                  <a:pt x="2753" y="3052"/>
                </a:lnTo>
                <a:lnTo>
                  <a:pt x="2733" y="3096"/>
                </a:lnTo>
                <a:lnTo>
                  <a:pt x="2707" y="3137"/>
                </a:lnTo>
                <a:lnTo>
                  <a:pt x="2677" y="3176"/>
                </a:lnTo>
                <a:lnTo>
                  <a:pt x="2642" y="3209"/>
                </a:lnTo>
                <a:lnTo>
                  <a:pt x="2604" y="3239"/>
                </a:lnTo>
                <a:lnTo>
                  <a:pt x="2562" y="3264"/>
                </a:lnTo>
                <a:lnTo>
                  <a:pt x="2518" y="3285"/>
                </a:lnTo>
                <a:lnTo>
                  <a:pt x="2470" y="3300"/>
                </a:lnTo>
                <a:lnTo>
                  <a:pt x="2420" y="3309"/>
                </a:lnTo>
                <a:lnTo>
                  <a:pt x="2368" y="3312"/>
                </a:lnTo>
                <a:lnTo>
                  <a:pt x="566" y="3312"/>
                </a:lnTo>
                <a:lnTo>
                  <a:pt x="514" y="3309"/>
                </a:lnTo>
                <a:lnTo>
                  <a:pt x="465" y="3300"/>
                </a:lnTo>
                <a:lnTo>
                  <a:pt x="418" y="3285"/>
                </a:lnTo>
                <a:lnTo>
                  <a:pt x="372" y="3264"/>
                </a:lnTo>
                <a:lnTo>
                  <a:pt x="331" y="3239"/>
                </a:lnTo>
                <a:lnTo>
                  <a:pt x="293" y="3209"/>
                </a:lnTo>
                <a:lnTo>
                  <a:pt x="259" y="3176"/>
                </a:lnTo>
                <a:lnTo>
                  <a:pt x="228" y="3137"/>
                </a:lnTo>
                <a:lnTo>
                  <a:pt x="203" y="3096"/>
                </a:lnTo>
                <a:lnTo>
                  <a:pt x="182" y="3052"/>
                </a:lnTo>
                <a:lnTo>
                  <a:pt x="166" y="3005"/>
                </a:lnTo>
                <a:lnTo>
                  <a:pt x="157" y="2956"/>
                </a:lnTo>
                <a:lnTo>
                  <a:pt x="154" y="2905"/>
                </a:lnTo>
                <a:lnTo>
                  <a:pt x="154" y="2701"/>
                </a:lnTo>
                <a:lnTo>
                  <a:pt x="386" y="2701"/>
                </a:lnTo>
                <a:lnTo>
                  <a:pt x="424" y="2698"/>
                </a:lnTo>
                <a:lnTo>
                  <a:pt x="459" y="2689"/>
                </a:lnTo>
                <a:lnTo>
                  <a:pt x="493" y="2675"/>
                </a:lnTo>
                <a:lnTo>
                  <a:pt x="522" y="2657"/>
                </a:lnTo>
                <a:lnTo>
                  <a:pt x="550" y="2634"/>
                </a:lnTo>
                <a:lnTo>
                  <a:pt x="573" y="2606"/>
                </a:lnTo>
                <a:lnTo>
                  <a:pt x="592" y="2576"/>
                </a:lnTo>
                <a:lnTo>
                  <a:pt x="607" y="2543"/>
                </a:lnTo>
                <a:lnTo>
                  <a:pt x="615" y="2508"/>
                </a:lnTo>
                <a:lnTo>
                  <a:pt x="618" y="2471"/>
                </a:lnTo>
                <a:lnTo>
                  <a:pt x="615" y="2434"/>
                </a:lnTo>
                <a:lnTo>
                  <a:pt x="607" y="2399"/>
                </a:lnTo>
                <a:lnTo>
                  <a:pt x="592" y="2366"/>
                </a:lnTo>
                <a:lnTo>
                  <a:pt x="573" y="2335"/>
                </a:lnTo>
                <a:lnTo>
                  <a:pt x="550" y="2309"/>
                </a:lnTo>
                <a:lnTo>
                  <a:pt x="522" y="2286"/>
                </a:lnTo>
                <a:lnTo>
                  <a:pt x="493" y="2267"/>
                </a:lnTo>
                <a:lnTo>
                  <a:pt x="459" y="2253"/>
                </a:lnTo>
                <a:lnTo>
                  <a:pt x="424" y="2245"/>
                </a:lnTo>
                <a:lnTo>
                  <a:pt x="386" y="2242"/>
                </a:lnTo>
                <a:lnTo>
                  <a:pt x="154" y="2242"/>
                </a:lnTo>
                <a:lnTo>
                  <a:pt x="154" y="1886"/>
                </a:lnTo>
                <a:lnTo>
                  <a:pt x="386" y="1886"/>
                </a:lnTo>
                <a:lnTo>
                  <a:pt x="424" y="1883"/>
                </a:lnTo>
                <a:lnTo>
                  <a:pt x="459" y="1874"/>
                </a:lnTo>
                <a:lnTo>
                  <a:pt x="493" y="1860"/>
                </a:lnTo>
                <a:lnTo>
                  <a:pt x="522" y="1841"/>
                </a:lnTo>
                <a:lnTo>
                  <a:pt x="550" y="1819"/>
                </a:lnTo>
                <a:lnTo>
                  <a:pt x="573" y="1791"/>
                </a:lnTo>
                <a:lnTo>
                  <a:pt x="592" y="1761"/>
                </a:lnTo>
                <a:lnTo>
                  <a:pt x="607" y="1728"/>
                </a:lnTo>
                <a:lnTo>
                  <a:pt x="615" y="1693"/>
                </a:lnTo>
                <a:lnTo>
                  <a:pt x="618" y="1656"/>
                </a:lnTo>
                <a:lnTo>
                  <a:pt x="615" y="1619"/>
                </a:lnTo>
                <a:lnTo>
                  <a:pt x="607" y="1584"/>
                </a:lnTo>
                <a:lnTo>
                  <a:pt x="592" y="1551"/>
                </a:lnTo>
                <a:lnTo>
                  <a:pt x="573" y="1521"/>
                </a:lnTo>
                <a:lnTo>
                  <a:pt x="550" y="1493"/>
                </a:lnTo>
                <a:lnTo>
                  <a:pt x="522" y="1471"/>
                </a:lnTo>
                <a:lnTo>
                  <a:pt x="493" y="1452"/>
                </a:lnTo>
                <a:lnTo>
                  <a:pt x="459" y="1438"/>
                </a:lnTo>
                <a:lnTo>
                  <a:pt x="424" y="1429"/>
                </a:lnTo>
                <a:lnTo>
                  <a:pt x="386" y="1426"/>
                </a:lnTo>
                <a:lnTo>
                  <a:pt x="154" y="1426"/>
                </a:lnTo>
                <a:lnTo>
                  <a:pt x="154" y="1070"/>
                </a:lnTo>
                <a:lnTo>
                  <a:pt x="386" y="1070"/>
                </a:lnTo>
                <a:lnTo>
                  <a:pt x="424" y="1067"/>
                </a:lnTo>
                <a:lnTo>
                  <a:pt x="459" y="1059"/>
                </a:lnTo>
                <a:lnTo>
                  <a:pt x="493" y="1045"/>
                </a:lnTo>
                <a:lnTo>
                  <a:pt x="522" y="1026"/>
                </a:lnTo>
                <a:lnTo>
                  <a:pt x="550" y="1003"/>
                </a:lnTo>
                <a:lnTo>
                  <a:pt x="573" y="977"/>
                </a:lnTo>
                <a:lnTo>
                  <a:pt x="592" y="946"/>
                </a:lnTo>
                <a:lnTo>
                  <a:pt x="607" y="913"/>
                </a:lnTo>
                <a:lnTo>
                  <a:pt x="615" y="878"/>
                </a:lnTo>
                <a:lnTo>
                  <a:pt x="618" y="841"/>
                </a:lnTo>
                <a:lnTo>
                  <a:pt x="615" y="804"/>
                </a:lnTo>
                <a:lnTo>
                  <a:pt x="607" y="769"/>
                </a:lnTo>
                <a:lnTo>
                  <a:pt x="592" y="736"/>
                </a:lnTo>
                <a:lnTo>
                  <a:pt x="573" y="706"/>
                </a:lnTo>
                <a:lnTo>
                  <a:pt x="550" y="678"/>
                </a:lnTo>
                <a:lnTo>
                  <a:pt x="522" y="655"/>
                </a:lnTo>
                <a:lnTo>
                  <a:pt x="493" y="637"/>
                </a:lnTo>
                <a:lnTo>
                  <a:pt x="459" y="623"/>
                </a:lnTo>
                <a:lnTo>
                  <a:pt x="424" y="614"/>
                </a:lnTo>
                <a:lnTo>
                  <a:pt x="386" y="611"/>
                </a:lnTo>
                <a:lnTo>
                  <a:pt x="154" y="611"/>
                </a:lnTo>
                <a:lnTo>
                  <a:pt x="154" y="407"/>
                </a:lnTo>
                <a:lnTo>
                  <a:pt x="157" y="356"/>
                </a:lnTo>
                <a:lnTo>
                  <a:pt x="166" y="307"/>
                </a:lnTo>
                <a:lnTo>
                  <a:pt x="182" y="260"/>
                </a:lnTo>
                <a:lnTo>
                  <a:pt x="203" y="216"/>
                </a:lnTo>
                <a:lnTo>
                  <a:pt x="228" y="175"/>
                </a:lnTo>
                <a:lnTo>
                  <a:pt x="259" y="136"/>
                </a:lnTo>
                <a:lnTo>
                  <a:pt x="293" y="103"/>
                </a:lnTo>
                <a:lnTo>
                  <a:pt x="331" y="73"/>
                </a:lnTo>
                <a:lnTo>
                  <a:pt x="372" y="48"/>
                </a:lnTo>
                <a:lnTo>
                  <a:pt x="418" y="27"/>
                </a:lnTo>
                <a:lnTo>
                  <a:pt x="465" y="12"/>
                </a:lnTo>
                <a:lnTo>
                  <a:pt x="514" y="3"/>
                </a:lnTo>
                <a:lnTo>
                  <a:pt x="566" y="0"/>
                </a:lnTo>
                <a:lnTo>
                  <a:pt x="23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1" name="Group 46"/>
          <p:cNvGrpSpPr>
            <a:grpSpLocks noChangeAspect="1"/>
          </p:cNvGrpSpPr>
          <p:nvPr/>
        </p:nvGrpSpPr>
        <p:grpSpPr bwMode="auto">
          <a:xfrm>
            <a:off x="199016" y="2602581"/>
            <a:ext cx="274320" cy="172397"/>
            <a:chOff x="-595" y="1738"/>
            <a:chExt cx="471" cy="296"/>
          </a:xfrm>
          <a:solidFill>
            <a:schemeClr val="bg1"/>
          </a:solidFill>
        </p:grpSpPr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-574" y="1738"/>
              <a:ext cx="429" cy="189"/>
            </a:xfrm>
            <a:custGeom>
              <a:avLst/>
              <a:gdLst>
                <a:gd name="T0" fmla="*/ 0 w 3002"/>
                <a:gd name="T1" fmla="*/ 0 h 1322"/>
                <a:gd name="T2" fmla="*/ 3002 w 3002"/>
                <a:gd name="T3" fmla="*/ 0 h 1322"/>
                <a:gd name="T4" fmla="*/ 1501 w 3002"/>
                <a:gd name="T5" fmla="*/ 1322 h 1322"/>
                <a:gd name="T6" fmla="*/ 0 w 3002"/>
                <a:gd name="T7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2" h="1322">
                  <a:moveTo>
                    <a:pt x="0" y="0"/>
                  </a:moveTo>
                  <a:lnTo>
                    <a:pt x="3002" y="0"/>
                  </a:lnTo>
                  <a:lnTo>
                    <a:pt x="1501" y="13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-595" y="1754"/>
              <a:ext cx="150" cy="264"/>
            </a:xfrm>
            <a:custGeom>
              <a:avLst/>
              <a:gdLst>
                <a:gd name="T0" fmla="*/ 0 w 1052"/>
                <a:gd name="T1" fmla="*/ 0 h 1853"/>
                <a:gd name="T2" fmla="*/ 1052 w 1052"/>
                <a:gd name="T3" fmla="*/ 926 h 1853"/>
                <a:gd name="T4" fmla="*/ 0 w 1052"/>
                <a:gd name="T5" fmla="*/ 1853 h 1853"/>
                <a:gd name="T6" fmla="*/ 0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0" y="0"/>
                  </a:moveTo>
                  <a:lnTo>
                    <a:pt x="1052" y="926"/>
                  </a:lnTo>
                  <a:lnTo>
                    <a:pt x="0" y="18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-574" y="1903"/>
              <a:ext cx="429" cy="131"/>
            </a:xfrm>
            <a:custGeom>
              <a:avLst/>
              <a:gdLst>
                <a:gd name="T0" fmla="*/ 1040 w 3004"/>
                <a:gd name="T1" fmla="*/ 0 h 917"/>
                <a:gd name="T2" fmla="*/ 1502 w 3004"/>
                <a:gd name="T3" fmla="*/ 407 h 917"/>
                <a:gd name="T4" fmla="*/ 1963 w 3004"/>
                <a:gd name="T5" fmla="*/ 0 h 917"/>
                <a:gd name="T6" fmla="*/ 3004 w 3004"/>
                <a:gd name="T7" fmla="*/ 917 h 917"/>
                <a:gd name="T8" fmla="*/ 0 w 3004"/>
                <a:gd name="T9" fmla="*/ 917 h 917"/>
                <a:gd name="T10" fmla="*/ 1040 w 3004"/>
                <a:gd name="T1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4" h="917">
                  <a:moveTo>
                    <a:pt x="1040" y="0"/>
                  </a:moveTo>
                  <a:lnTo>
                    <a:pt x="1502" y="407"/>
                  </a:lnTo>
                  <a:lnTo>
                    <a:pt x="1963" y="0"/>
                  </a:lnTo>
                  <a:lnTo>
                    <a:pt x="3004" y="917"/>
                  </a:lnTo>
                  <a:lnTo>
                    <a:pt x="0" y="917"/>
                  </a:lnTo>
                  <a:lnTo>
                    <a:pt x="10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-274" y="1754"/>
              <a:ext cx="150" cy="264"/>
            </a:xfrm>
            <a:custGeom>
              <a:avLst/>
              <a:gdLst>
                <a:gd name="T0" fmla="*/ 1052 w 1052"/>
                <a:gd name="T1" fmla="*/ 0 h 1853"/>
                <a:gd name="T2" fmla="*/ 1052 w 1052"/>
                <a:gd name="T3" fmla="*/ 1853 h 1853"/>
                <a:gd name="T4" fmla="*/ 0 w 1052"/>
                <a:gd name="T5" fmla="*/ 926 h 1853"/>
                <a:gd name="T6" fmla="*/ 1052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1052" y="0"/>
                  </a:moveTo>
                  <a:lnTo>
                    <a:pt x="1052" y="1853"/>
                  </a:lnTo>
                  <a:lnTo>
                    <a:pt x="0" y="926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2" name="Freeform 56"/>
          <p:cNvSpPr>
            <a:spLocks noEditPoints="1"/>
          </p:cNvSpPr>
          <p:nvPr/>
        </p:nvSpPr>
        <p:spPr bwMode="auto">
          <a:xfrm>
            <a:off x="179787" y="3198663"/>
            <a:ext cx="306388" cy="274638"/>
          </a:xfrm>
          <a:custGeom>
            <a:avLst/>
            <a:gdLst>
              <a:gd name="T0" fmla="*/ 534 w 3281"/>
              <a:gd name="T1" fmla="*/ 1898 h 2943"/>
              <a:gd name="T2" fmla="*/ 1262 w 3281"/>
              <a:gd name="T3" fmla="*/ 1898 h 2943"/>
              <a:gd name="T4" fmla="*/ 1262 w 3281"/>
              <a:gd name="T5" fmla="*/ 2943 h 2943"/>
              <a:gd name="T6" fmla="*/ 534 w 3281"/>
              <a:gd name="T7" fmla="*/ 2943 h 2943"/>
              <a:gd name="T8" fmla="*/ 534 w 3281"/>
              <a:gd name="T9" fmla="*/ 1898 h 2943"/>
              <a:gd name="T10" fmla="*/ 1544 w 3281"/>
              <a:gd name="T11" fmla="*/ 1568 h 2943"/>
              <a:gd name="T12" fmla="*/ 2272 w 3281"/>
              <a:gd name="T13" fmla="*/ 1568 h 2943"/>
              <a:gd name="T14" fmla="*/ 2272 w 3281"/>
              <a:gd name="T15" fmla="*/ 2943 h 2943"/>
              <a:gd name="T16" fmla="*/ 1544 w 3281"/>
              <a:gd name="T17" fmla="*/ 2943 h 2943"/>
              <a:gd name="T18" fmla="*/ 1544 w 3281"/>
              <a:gd name="T19" fmla="*/ 1568 h 2943"/>
              <a:gd name="T20" fmla="*/ 2554 w 3281"/>
              <a:gd name="T21" fmla="*/ 880 h 2943"/>
              <a:gd name="T22" fmla="*/ 3281 w 3281"/>
              <a:gd name="T23" fmla="*/ 880 h 2943"/>
              <a:gd name="T24" fmla="*/ 3281 w 3281"/>
              <a:gd name="T25" fmla="*/ 2943 h 2943"/>
              <a:gd name="T26" fmla="*/ 2554 w 3281"/>
              <a:gd name="T27" fmla="*/ 2943 h 2943"/>
              <a:gd name="T28" fmla="*/ 2554 w 3281"/>
              <a:gd name="T29" fmla="*/ 880 h 2943"/>
              <a:gd name="T30" fmla="*/ 2316 w 3281"/>
              <a:gd name="T31" fmla="*/ 0 h 2943"/>
              <a:gd name="T32" fmla="*/ 2920 w 3281"/>
              <a:gd name="T33" fmla="*/ 0 h 2943"/>
              <a:gd name="T34" fmla="*/ 2920 w 3281"/>
              <a:gd name="T35" fmla="*/ 617 h 2943"/>
              <a:gd name="T36" fmla="*/ 2701 w 3281"/>
              <a:gd name="T37" fmla="*/ 392 h 2943"/>
              <a:gd name="T38" fmla="*/ 1735 w 3281"/>
              <a:gd name="T39" fmla="*/ 1335 h 2943"/>
              <a:gd name="T40" fmla="*/ 1271 w 3281"/>
              <a:gd name="T41" fmla="*/ 843 h 2943"/>
              <a:gd name="T42" fmla="*/ 154 w 3281"/>
              <a:gd name="T43" fmla="*/ 2003 h 2943"/>
              <a:gd name="T44" fmla="*/ 0 w 3281"/>
              <a:gd name="T45" fmla="*/ 1848 h 2943"/>
              <a:gd name="T46" fmla="*/ 1272 w 3281"/>
              <a:gd name="T47" fmla="*/ 528 h 2943"/>
              <a:gd name="T48" fmla="*/ 1741 w 3281"/>
              <a:gd name="T49" fmla="*/ 1025 h 2943"/>
              <a:gd name="T50" fmla="*/ 2548 w 3281"/>
              <a:gd name="T51" fmla="*/ 237 h 2943"/>
              <a:gd name="T52" fmla="*/ 2316 w 3281"/>
              <a:gd name="T53" fmla="*/ 0 h 2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81" h="2943">
                <a:moveTo>
                  <a:pt x="534" y="1898"/>
                </a:moveTo>
                <a:lnTo>
                  <a:pt x="1262" y="1898"/>
                </a:lnTo>
                <a:lnTo>
                  <a:pt x="1262" y="2943"/>
                </a:lnTo>
                <a:lnTo>
                  <a:pt x="534" y="2943"/>
                </a:lnTo>
                <a:lnTo>
                  <a:pt x="534" y="1898"/>
                </a:lnTo>
                <a:close/>
                <a:moveTo>
                  <a:pt x="1544" y="1568"/>
                </a:moveTo>
                <a:lnTo>
                  <a:pt x="2272" y="1568"/>
                </a:lnTo>
                <a:lnTo>
                  <a:pt x="2272" y="2943"/>
                </a:lnTo>
                <a:lnTo>
                  <a:pt x="1544" y="2943"/>
                </a:lnTo>
                <a:lnTo>
                  <a:pt x="1544" y="1568"/>
                </a:lnTo>
                <a:close/>
                <a:moveTo>
                  <a:pt x="2554" y="880"/>
                </a:moveTo>
                <a:lnTo>
                  <a:pt x="3281" y="880"/>
                </a:lnTo>
                <a:lnTo>
                  <a:pt x="3281" y="2943"/>
                </a:lnTo>
                <a:lnTo>
                  <a:pt x="2554" y="2943"/>
                </a:lnTo>
                <a:lnTo>
                  <a:pt x="2554" y="880"/>
                </a:lnTo>
                <a:close/>
                <a:moveTo>
                  <a:pt x="2316" y="0"/>
                </a:moveTo>
                <a:lnTo>
                  <a:pt x="2920" y="0"/>
                </a:lnTo>
                <a:lnTo>
                  <a:pt x="2920" y="617"/>
                </a:lnTo>
                <a:lnTo>
                  <a:pt x="2701" y="392"/>
                </a:lnTo>
                <a:lnTo>
                  <a:pt x="1735" y="1335"/>
                </a:lnTo>
                <a:lnTo>
                  <a:pt x="1271" y="843"/>
                </a:lnTo>
                <a:lnTo>
                  <a:pt x="154" y="2003"/>
                </a:lnTo>
                <a:lnTo>
                  <a:pt x="0" y="1848"/>
                </a:lnTo>
                <a:lnTo>
                  <a:pt x="1272" y="528"/>
                </a:lnTo>
                <a:lnTo>
                  <a:pt x="1741" y="1025"/>
                </a:lnTo>
                <a:lnTo>
                  <a:pt x="2548" y="237"/>
                </a:lnTo>
                <a:lnTo>
                  <a:pt x="23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0" name="Group 65"/>
          <p:cNvGrpSpPr>
            <a:grpSpLocks noChangeAspect="1"/>
          </p:cNvGrpSpPr>
          <p:nvPr/>
        </p:nvGrpSpPr>
        <p:grpSpPr bwMode="auto">
          <a:xfrm>
            <a:off x="10786762" y="5466821"/>
            <a:ext cx="868156" cy="858986"/>
            <a:chOff x="1662" y="4"/>
            <a:chExt cx="4355" cy="4309"/>
          </a:xfrm>
          <a:solidFill>
            <a:schemeClr val="bg1"/>
          </a:solidFill>
        </p:grpSpPr>
        <p:sp>
          <p:nvSpPr>
            <p:cNvPr id="283" name="Freeform 67"/>
            <p:cNvSpPr>
              <a:spLocks noEditPoints="1"/>
            </p:cNvSpPr>
            <p:nvPr/>
          </p:nvSpPr>
          <p:spPr bwMode="auto">
            <a:xfrm>
              <a:off x="1662" y="4"/>
              <a:ext cx="2581" cy="2580"/>
            </a:xfrm>
            <a:custGeom>
              <a:avLst/>
              <a:gdLst>
                <a:gd name="T0" fmla="*/ 1130 w 2581"/>
                <a:gd name="T1" fmla="*/ 850 h 2580"/>
                <a:gd name="T2" fmla="*/ 952 w 2581"/>
                <a:gd name="T3" fmla="*/ 974 h 2580"/>
                <a:gd name="T4" fmla="*/ 849 w 2581"/>
                <a:gd name="T5" fmla="*/ 1167 h 2580"/>
                <a:gd name="T6" fmla="*/ 849 w 2581"/>
                <a:gd name="T7" fmla="*/ 1392 h 2580"/>
                <a:gd name="T8" fmla="*/ 952 w 2581"/>
                <a:gd name="T9" fmla="*/ 1585 h 2580"/>
                <a:gd name="T10" fmla="*/ 1130 w 2581"/>
                <a:gd name="T11" fmla="*/ 1709 h 2580"/>
                <a:gd name="T12" fmla="*/ 1354 w 2581"/>
                <a:gd name="T13" fmla="*/ 1737 h 2580"/>
                <a:gd name="T14" fmla="*/ 1559 w 2581"/>
                <a:gd name="T15" fmla="*/ 1658 h 2580"/>
                <a:gd name="T16" fmla="*/ 1703 w 2581"/>
                <a:gd name="T17" fmla="*/ 1497 h 2580"/>
                <a:gd name="T18" fmla="*/ 1757 w 2581"/>
                <a:gd name="T19" fmla="*/ 1280 h 2580"/>
                <a:gd name="T20" fmla="*/ 1703 w 2581"/>
                <a:gd name="T21" fmla="*/ 1064 h 2580"/>
                <a:gd name="T22" fmla="*/ 1559 w 2581"/>
                <a:gd name="T23" fmla="*/ 901 h 2580"/>
                <a:gd name="T24" fmla="*/ 1354 w 2581"/>
                <a:gd name="T25" fmla="*/ 822 h 2580"/>
                <a:gd name="T26" fmla="*/ 1464 w 2581"/>
                <a:gd name="T27" fmla="*/ 4 h 2580"/>
                <a:gd name="T28" fmla="*/ 1546 w 2581"/>
                <a:gd name="T29" fmla="*/ 77 h 2580"/>
                <a:gd name="T30" fmla="*/ 1703 w 2581"/>
                <a:gd name="T31" fmla="*/ 310 h 2580"/>
                <a:gd name="T32" fmla="*/ 1973 w 2581"/>
                <a:gd name="T33" fmla="*/ 260 h 2580"/>
                <a:gd name="T34" fmla="*/ 2067 w 2581"/>
                <a:gd name="T35" fmla="*/ 256 h 2580"/>
                <a:gd name="T36" fmla="*/ 2323 w 2581"/>
                <a:gd name="T37" fmla="*/ 503 h 2580"/>
                <a:gd name="T38" fmla="*/ 2330 w 2581"/>
                <a:gd name="T39" fmla="*/ 611 h 2580"/>
                <a:gd name="T40" fmla="*/ 2286 w 2581"/>
                <a:gd name="T41" fmla="*/ 924 h 2580"/>
                <a:gd name="T42" fmla="*/ 2530 w 2581"/>
                <a:gd name="T43" fmla="*/ 1048 h 2580"/>
                <a:gd name="T44" fmla="*/ 2581 w 2581"/>
                <a:gd name="T45" fmla="*/ 1144 h 2580"/>
                <a:gd name="T46" fmla="*/ 2552 w 2581"/>
                <a:gd name="T47" fmla="*/ 1502 h 2580"/>
                <a:gd name="T48" fmla="*/ 2310 w 2581"/>
                <a:gd name="T49" fmla="*/ 1560 h 2580"/>
                <a:gd name="T50" fmla="*/ 2315 w 2581"/>
                <a:gd name="T51" fmla="*/ 1943 h 2580"/>
                <a:gd name="T52" fmla="*/ 2339 w 2581"/>
                <a:gd name="T53" fmla="*/ 2035 h 2580"/>
                <a:gd name="T54" fmla="*/ 2108 w 2581"/>
                <a:gd name="T55" fmla="*/ 2297 h 2580"/>
                <a:gd name="T56" fmla="*/ 2004 w 2581"/>
                <a:gd name="T57" fmla="*/ 2330 h 2580"/>
                <a:gd name="T58" fmla="*/ 1732 w 2581"/>
                <a:gd name="T59" fmla="*/ 2237 h 2580"/>
                <a:gd name="T60" fmla="*/ 1535 w 2581"/>
                <a:gd name="T61" fmla="*/ 2504 h 2580"/>
                <a:gd name="T62" fmla="*/ 1453 w 2581"/>
                <a:gd name="T63" fmla="*/ 2576 h 2580"/>
                <a:gd name="T64" fmla="*/ 1090 w 2581"/>
                <a:gd name="T65" fmla="*/ 2566 h 2580"/>
                <a:gd name="T66" fmla="*/ 1028 w 2581"/>
                <a:gd name="T67" fmla="*/ 2476 h 2580"/>
                <a:gd name="T68" fmla="*/ 772 w 2581"/>
                <a:gd name="T69" fmla="*/ 2192 h 2580"/>
                <a:gd name="T70" fmla="*/ 561 w 2581"/>
                <a:gd name="T71" fmla="*/ 2331 h 2580"/>
                <a:gd name="T72" fmla="*/ 473 w 2581"/>
                <a:gd name="T73" fmla="*/ 2297 h 2580"/>
                <a:gd name="T74" fmla="*/ 242 w 2581"/>
                <a:gd name="T75" fmla="*/ 2023 h 2580"/>
                <a:gd name="T76" fmla="*/ 380 w 2581"/>
                <a:gd name="T77" fmla="*/ 1798 h 2580"/>
                <a:gd name="T78" fmla="*/ 104 w 2581"/>
                <a:gd name="T79" fmla="*/ 1552 h 2580"/>
                <a:gd name="T80" fmla="*/ 13 w 2581"/>
                <a:gd name="T81" fmla="*/ 1490 h 2580"/>
                <a:gd name="T82" fmla="*/ 4 w 2581"/>
                <a:gd name="T83" fmla="*/ 1127 h 2580"/>
                <a:gd name="T84" fmla="*/ 77 w 2581"/>
                <a:gd name="T85" fmla="*/ 1045 h 2580"/>
                <a:gd name="T86" fmla="*/ 334 w 2581"/>
                <a:gd name="T87" fmla="*/ 853 h 2580"/>
                <a:gd name="T88" fmla="*/ 244 w 2581"/>
                <a:gd name="T89" fmla="*/ 593 h 2580"/>
                <a:gd name="T90" fmla="*/ 259 w 2581"/>
                <a:gd name="T91" fmla="*/ 500 h 2580"/>
                <a:gd name="T92" fmla="*/ 521 w 2581"/>
                <a:gd name="T93" fmla="*/ 253 h 2580"/>
                <a:gd name="T94" fmla="*/ 630 w 2581"/>
                <a:gd name="T95" fmla="*/ 274 h 2580"/>
                <a:gd name="T96" fmla="*/ 952 w 2581"/>
                <a:gd name="T97" fmla="*/ 285 h 2580"/>
                <a:gd name="T98" fmla="*/ 1060 w 2581"/>
                <a:gd name="T99" fmla="*/ 51 h 2580"/>
                <a:gd name="T100" fmla="*/ 1156 w 2581"/>
                <a:gd name="T101" fmla="*/ 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1" h="2580">
                  <a:moveTo>
                    <a:pt x="1296" y="818"/>
                  </a:moveTo>
                  <a:lnTo>
                    <a:pt x="1238" y="822"/>
                  </a:lnTo>
                  <a:lnTo>
                    <a:pt x="1183" y="833"/>
                  </a:lnTo>
                  <a:lnTo>
                    <a:pt x="1130" y="850"/>
                  </a:lnTo>
                  <a:lnTo>
                    <a:pt x="1080" y="872"/>
                  </a:lnTo>
                  <a:lnTo>
                    <a:pt x="1034" y="901"/>
                  </a:lnTo>
                  <a:lnTo>
                    <a:pt x="990" y="936"/>
                  </a:lnTo>
                  <a:lnTo>
                    <a:pt x="952" y="974"/>
                  </a:lnTo>
                  <a:lnTo>
                    <a:pt x="917" y="1016"/>
                  </a:lnTo>
                  <a:lnTo>
                    <a:pt x="890" y="1064"/>
                  </a:lnTo>
                  <a:lnTo>
                    <a:pt x="866" y="1114"/>
                  </a:lnTo>
                  <a:lnTo>
                    <a:pt x="849" y="1167"/>
                  </a:lnTo>
                  <a:lnTo>
                    <a:pt x="838" y="1222"/>
                  </a:lnTo>
                  <a:lnTo>
                    <a:pt x="836" y="1280"/>
                  </a:lnTo>
                  <a:lnTo>
                    <a:pt x="838" y="1337"/>
                  </a:lnTo>
                  <a:lnTo>
                    <a:pt x="849" y="1392"/>
                  </a:lnTo>
                  <a:lnTo>
                    <a:pt x="866" y="1447"/>
                  </a:lnTo>
                  <a:lnTo>
                    <a:pt x="890" y="1497"/>
                  </a:lnTo>
                  <a:lnTo>
                    <a:pt x="917" y="1543"/>
                  </a:lnTo>
                  <a:lnTo>
                    <a:pt x="952" y="1585"/>
                  </a:lnTo>
                  <a:lnTo>
                    <a:pt x="990" y="1625"/>
                  </a:lnTo>
                  <a:lnTo>
                    <a:pt x="1034" y="1658"/>
                  </a:lnTo>
                  <a:lnTo>
                    <a:pt x="1080" y="1687"/>
                  </a:lnTo>
                  <a:lnTo>
                    <a:pt x="1130" y="1709"/>
                  </a:lnTo>
                  <a:lnTo>
                    <a:pt x="1183" y="1726"/>
                  </a:lnTo>
                  <a:lnTo>
                    <a:pt x="1238" y="1737"/>
                  </a:lnTo>
                  <a:lnTo>
                    <a:pt x="1296" y="1741"/>
                  </a:lnTo>
                  <a:lnTo>
                    <a:pt x="1354" y="1737"/>
                  </a:lnTo>
                  <a:lnTo>
                    <a:pt x="1410" y="1726"/>
                  </a:lnTo>
                  <a:lnTo>
                    <a:pt x="1463" y="1709"/>
                  </a:lnTo>
                  <a:lnTo>
                    <a:pt x="1513" y="1687"/>
                  </a:lnTo>
                  <a:lnTo>
                    <a:pt x="1559" y="1658"/>
                  </a:lnTo>
                  <a:lnTo>
                    <a:pt x="1602" y="1625"/>
                  </a:lnTo>
                  <a:lnTo>
                    <a:pt x="1641" y="1585"/>
                  </a:lnTo>
                  <a:lnTo>
                    <a:pt x="1675" y="1543"/>
                  </a:lnTo>
                  <a:lnTo>
                    <a:pt x="1703" y="1497"/>
                  </a:lnTo>
                  <a:lnTo>
                    <a:pt x="1727" y="1447"/>
                  </a:lnTo>
                  <a:lnTo>
                    <a:pt x="1744" y="1392"/>
                  </a:lnTo>
                  <a:lnTo>
                    <a:pt x="1754" y="1337"/>
                  </a:lnTo>
                  <a:lnTo>
                    <a:pt x="1757" y="1280"/>
                  </a:lnTo>
                  <a:lnTo>
                    <a:pt x="1754" y="1222"/>
                  </a:lnTo>
                  <a:lnTo>
                    <a:pt x="1744" y="1167"/>
                  </a:lnTo>
                  <a:lnTo>
                    <a:pt x="1727" y="1114"/>
                  </a:lnTo>
                  <a:lnTo>
                    <a:pt x="1703" y="1064"/>
                  </a:lnTo>
                  <a:lnTo>
                    <a:pt x="1675" y="1016"/>
                  </a:lnTo>
                  <a:lnTo>
                    <a:pt x="1641" y="974"/>
                  </a:lnTo>
                  <a:lnTo>
                    <a:pt x="1602" y="936"/>
                  </a:lnTo>
                  <a:lnTo>
                    <a:pt x="1559" y="901"/>
                  </a:lnTo>
                  <a:lnTo>
                    <a:pt x="1513" y="872"/>
                  </a:lnTo>
                  <a:lnTo>
                    <a:pt x="1463" y="850"/>
                  </a:lnTo>
                  <a:lnTo>
                    <a:pt x="1410" y="833"/>
                  </a:lnTo>
                  <a:lnTo>
                    <a:pt x="1354" y="822"/>
                  </a:lnTo>
                  <a:lnTo>
                    <a:pt x="1296" y="818"/>
                  </a:lnTo>
                  <a:close/>
                  <a:moveTo>
                    <a:pt x="1156" y="0"/>
                  </a:moveTo>
                  <a:lnTo>
                    <a:pt x="1435" y="0"/>
                  </a:lnTo>
                  <a:lnTo>
                    <a:pt x="1464" y="4"/>
                  </a:lnTo>
                  <a:lnTo>
                    <a:pt x="1490" y="13"/>
                  </a:lnTo>
                  <a:lnTo>
                    <a:pt x="1514" y="30"/>
                  </a:lnTo>
                  <a:lnTo>
                    <a:pt x="1533" y="51"/>
                  </a:lnTo>
                  <a:lnTo>
                    <a:pt x="1546" y="77"/>
                  </a:lnTo>
                  <a:lnTo>
                    <a:pt x="1552" y="104"/>
                  </a:lnTo>
                  <a:lnTo>
                    <a:pt x="1571" y="265"/>
                  </a:lnTo>
                  <a:lnTo>
                    <a:pt x="1638" y="285"/>
                  </a:lnTo>
                  <a:lnTo>
                    <a:pt x="1703" y="310"/>
                  </a:lnTo>
                  <a:lnTo>
                    <a:pt x="1766" y="339"/>
                  </a:lnTo>
                  <a:lnTo>
                    <a:pt x="1828" y="372"/>
                  </a:lnTo>
                  <a:lnTo>
                    <a:pt x="1952" y="274"/>
                  </a:lnTo>
                  <a:lnTo>
                    <a:pt x="1973" y="260"/>
                  </a:lnTo>
                  <a:lnTo>
                    <a:pt x="1996" y="252"/>
                  </a:lnTo>
                  <a:lnTo>
                    <a:pt x="2020" y="248"/>
                  </a:lnTo>
                  <a:lnTo>
                    <a:pt x="2043" y="249"/>
                  </a:lnTo>
                  <a:lnTo>
                    <a:pt x="2067" y="256"/>
                  </a:lnTo>
                  <a:lnTo>
                    <a:pt x="2090" y="267"/>
                  </a:lnTo>
                  <a:lnTo>
                    <a:pt x="2108" y="282"/>
                  </a:lnTo>
                  <a:lnTo>
                    <a:pt x="2305" y="479"/>
                  </a:lnTo>
                  <a:lnTo>
                    <a:pt x="2323" y="503"/>
                  </a:lnTo>
                  <a:lnTo>
                    <a:pt x="2335" y="529"/>
                  </a:lnTo>
                  <a:lnTo>
                    <a:pt x="2339" y="557"/>
                  </a:lnTo>
                  <a:lnTo>
                    <a:pt x="2338" y="585"/>
                  </a:lnTo>
                  <a:lnTo>
                    <a:pt x="2330" y="611"/>
                  </a:lnTo>
                  <a:lnTo>
                    <a:pt x="2314" y="636"/>
                  </a:lnTo>
                  <a:lnTo>
                    <a:pt x="2214" y="764"/>
                  </a:lnTo>
                  <a:lnTo>
                    <a:pt x="2253" y="842"/>
                  </a:lnTo>
                  <a:lnTo>
                    <a:pt x="2286" y="924"/>
                  </a:lnTo>
                  <a:lnTo>
                    <a:pt x="2313" y="1008"/>
                  </a:lnTo>
                  <a:lnTo>
                    <a:pt x="2476" y="1027"/>
                  </a:lnTo>
                  <a:lnTo>
                    <a:pt x="2505" y="1033"/>
                  </a:lnTo>
                  <a:lnTo>
                    <a:pt x="2530" y="1048"/>
                  </a:lnTo>
                  <a:lnTo>
                    <a:pt x="2552" y="1066"/>
                  </a:lnTo>
                  <a:lnTo>
                    <a:pt x="2567" y="1089"/>
                  </a:lnTo>
                  <a:lnTo>
                    <a:pt x="2578" y="1115"/>
                  </a:lnTo>
                  <a:lnTo>
                    <a:pt x="2581" y="1144"/>
                  </a:lnTo>
                  <a:lnTo>
                    <a:pt x="2581" y="1423"/>
                  </a:lnTo>
                  <a:lnTo>
                    <a:pt x="2578" y="1452"/>
                  </a:lnTo>
                  <a:lnTo>
                    <a:pt x="2567" y="1478"/>
                  </a:lnTo>
                  <a:lnTo>
                    <a:pt x="2552" y="1502"/>
                  </a:lnTo>
                  <a:lnTo>
                    <a:pt x="2530" y="1520"/>
                  </a:lnTo>
                  <a:lnTo>
                    <a:pt x="2505" y="1534"/>
                  </a:lnTo>
                  <a:lnTo>
                    <a:pt x="2476" y="1540"/>
                  </a:lnTo>
                  <a:lnTo>
                    <a:pt x="2310" y="1560"/>
                  </a:lnTo>
                  <a:lnTo>
                    <a:pt x="2282" y="1645"/>
                  </a:lnTo>
                  <a:lnTo>
                    <a:pt x="2248" y="1726"/>
                  </a:lnTo>
                  <a:lnTo>
                    <a:pt x="2207" y="1806"/>
                  </a:lnTo>
                  <a:lnTo>
                    <a:pt x="2315" y="1943"/>
                  </a:lnTo>
                  <a:lnTo>
                    <a:pt x="2328" y="1964"/>
                  </a:lnTo>
                  <a:lnTo>
                    <a:pt x="2336" y="1988"/>
                  </a:lnTo>
                  <a:lnTo>
                    <a:pt x="2340" y="2011"/>
                  </a:lnTo>
                  <a:lnTo>
                    <a:pt x="2339" y="2035"/>
                  </a:lnTo>
                  <a:lnTo>
                    <a:pt x="2332" y="2059"/>
                  </a:lnTo>
                  <a:lnTo>
                    <a:pt x="2322" y="2080"/>
                  </a:lnTo>
                  <a:lnTo>
                    <a:pt x="2306" y="2100"/>
                  </a:lnTo>
                  <a:lnTo>
                    <a:pt x="2108" y="2297"/>
                  </a:lnTo>
                  <a:lnTo>
                    <a:pt x="2086" y="2315"/>
                  </a:lnTo>
                  <a:lnTo>
                    <a:pt x="2059" y="2327"/>
                  </a:lnTo>
                  <a:lnTo>
                    <a:pt x="2031" y="2331"/>
                  </a:lnTo>
                  <a:lnTo>
                    <a:pt x="2004" y="2330"/>
                  </a:lnTo>
                  <a:lnTo>
                    <a:pt x="1977" y="2322"/>
                  </a:lnTo>
                  <a:lnTo>
                    <a:pt x="1952" y="2306"/>
                  </a:lnTo>
                  <a:lnTo>
                    <a:pt x="1812" y="2196"/>
                  </a:lnTo>
                  <a:lnTo>
                    <a:pt x="1732" y="2237"/>
                  </a:lnTo>
                  <a:lnTo>
                    <a:pt x="1649" y="2271"/>
                  </a:lnTo>
                  <a:lnTo>
                    <a:pt x="1562" y="2298"/>
                  </a:lnTo>
                  <a:lnTo>
                    <a:pt x="1542" y="2476"/>
                  </a:lnTo>
                  <a:lnTo>
                    <a:pt x="1535" y="2504"/>
                  </a:lnTo>
                  <a:lnTo>
                    <a:pt x="1522" y="2529"/>
                  </a:lnTo>
                  <a:lnTo>
                    <a:pt x="1502" y="2550"/>
                  </a:lnTo>
                  <a:lnTo>
                    <a:pt x="1480" y="2566"/>
                  </a:lnTo>
                  <a:lnTo>
                    <a:pt x="1453" y="2576"/>
                  </a:lnTo>
                  <a:lnTo>
                    <a:pt x="1424" y="2580"/>
                  </a:lnTo>
                  <a:lnTo>
                    <a:pt x="1146" y="2580"/>
                  </a:lnTo>
                  <a:lnTo>
                    <a:pt x="1117" y="2576"/>
                  </a:lnTo>
                  <a:lnTo>
                    <a:pt x="1090" y="2566"/>
                  </a:lnTo>
                  <a:lnTo>
                    <a:pt x="1067" y="2550"/>
                  </a:lnTo>
                  <a:lnTo>
                    <a:pt x="1048" y="2529"/>
                  </a:lnTo>
                  <a:lnTo>
                    <a:pt x="1035" y="2504"/>
                  </a:lnTo>
                  <a:lnTo>
                    <a:pt x="1028" y="2476"/>
                  </a:lnTo>
                  <a:lnTo>
                    <a:pt x="1007" y="2291"/>
                  </a:lnTo>
                  <a:lnTo>
                    <a:pt x="927" y="2265"/>
                  </a:lnTo>
                  <a:lnTo>
                    <a:pt x="847" y="2232"/>
                  </a:lnTo>
                  <a:lnTo>
                    <a:pt x="772" y="2192"/>
                  </a:lnTo>
                  <a:lnTo>
                    <a:pt x="630" y="2306"/>
                  </a:lnTo>
                  <a:lnTo>
                    <a:pt x="609" y="2319"/>
                  </a:lnTo>
                  <a:lnTo>
                    <a:pt x="585" y="2327"/>
                  </a:lnTo>
                  <a:lnTo>
                    <a:pt x="561" y="2331"/>
                  </a:lnTo>
                  <a:lnTo>
                    <a:pt x="537" y="2330"/>
                  </a:lnTo>
                  <a:lnTo>
                    <a:pt x="513" y="2323"/>
                  </a:lnTo>
                  <a:lnTo>
                    <a:pt x="492" y="2312"/>
                  </a:lnTo>
                  <a:lnTo>
                    <a:pt x="473" y="2297"/>
                  </a:lnTo>
                  <a:lnTo>
                    <a:pt x="275" y="2100"/>
                  </a:lnTo>
                  <a:lnTo>
                    <a:pt x="257" y="2076"/>
                  </a:lnTo>
                  <a:lnTo>
                    <a:pt x="246" y="2051"/>
                  </a:lnTo>
                  <a:lnTo>
                    <a:pt x="242" y="2023"/>
                  </a:lnTo>
                  <a:lnTo>
                    <a:pt x="243" y="1994"/>
                  </a:lnTo>
                  <a:lnTo>
                    <a:pt x="251" y="1968"/>
                  </a:lnTo>
                  <a:lnTo>
                    <a:pt x="267" y="1943"/>
                  </a:lnTo>
                  <a:lnTo>
                    <a:pt x="380" y="1798"/>
                  </a:lnTo>
                  <a:lnTo>
                    <a:pt x="343" y="1726"/>
                  </a:lnTo>
                  <a:lnTo>
                    <a:pt x="312" y="1651"/>
                  </a:lnTo>
                  <a:lnTo>
                    <a:pt x="286" y="1573"/>
                  </a:lnTo>
                  <a:lnTo>
                    <a:pt x="104" y="1552"/>
                  </a:lnTo>
                  <a:lnTo>
                    <a:pt x="77" y="1546"/>
                  </a:lnTo>
                  <a:lnTo>
                    <a:pt x="51" y="1532"/>
                  </a:lnTo>
                  <a:lnTo>
                    <a:pt x="30" y="1514"/>
                  </a:lnTo>
                  <a:lnTo>
                    <a:pt x="13" y="1490"/>
                  </a:lnTo>
                  <a:lnTo>
                    <a:pt x="4" y="1464"/>
                  </a:lnTo>
                  <a:lnTo>
                    <a:pt x="0" y="1435"/>
                  </a:lnTo>
                  <a:lnTo>
                    <a:pt x="0" y="1156"/>
                  </a:lnTo>
                  <a:lnTo>
                    <a:pt x="4" y="1127"/>
                  </a:lnTo>
                  <a:lnTo>
                    <a:pt x="13" y="1101"/>
                  </a:lnTo>
                  <a:lnTo>
                    <a:pt x="30" y="1077"/>
                  </a:lnTo>
                  <a:lnTo>
                    <a:pt x="51" y="1059"/>
                  </a:lnTo>
                  <a:lnTo>
                    <a:pt x="77" y="1045"/>
                  </a:lnTo>
                  <a:lnTo>
                    <a:pt x="104" y="1039"/>
                  </a:lnTo>
                  <a:lnTo>
                    <a:pt x="276" y="1019"/>
                  </a:lnTo>
                  <a:lnTo>
                    <a:pt x="302" y="934"/>
                  </a:lnTo>
                  <a:lnTo>
                    <a:pt x="334" y="853"/>
                  </a:lnTo>
                  <a:lnTo>
                    <a:pt x="374" y="773"/>
                  </a:lnTo>
                  <a:lnTo>
                    <a:pt x="267" y="637"/>
                  </a:lnTo>
                  <a:lnTo>
                    <a:pt x="252" y="616"/>
                  </a:lnTo>
                  <a:lnTo>
                    <a:pt x="244" y="593"/>
                  </a:lnTo>
                  <a:lnTo>
                    <a:pt x="240" y="569"/>
                  </a:lnTo>
                  <a:lnTo>
                    <a:pt x="242" y="545"/>
                  </a:lnTo>
                  <a:lnTo>
                    <a:pt x="248" y="521"/>
                  </a:lnTo>
                  <a:lnTo>
                    <a:pt x="259" y="500"/>
                  </a:lnTo>
                  <a:lnTo>
                    <a:pt x="275" y="480"/>
                  </a:lnTo>
                  <a:lnTo>
                    <a:pt x="473" y="282"/>
                  </a:lnTo>
                  <a:lnTo>
                    <a:pt x="495" y="265"/>
                  </a:lnTo>
                  <a:lnTo>
                    <a:pt x="521" y="253"/>
                  </a:lnTo>
                  <a:lnTo>
                    <a:pt x="549" y="249"/>
                  </a:lnTo>
                  <a:lnTo>
                    <a:pt x="577" y="251"/>
                  </a:lnTo>
                  <a:lnTo>
                    <a:pt x="605" y="259"/>
                  </a:lnTo>
                  <a:lnTo>
                    <a:pt x="630" y="274"/>
                  </a:lnTo>
                  <a:lnTo>
                    <a:pt x="758" y="376"/>
                  </a:lnTo>
                  <a:lnTo>
                    <a:pt x="821" y="342"/>
                  </a:lnTo>
                  <a:lnTo>
                    <a:pt x="886" y="311"/>
                  </a:lnTo>
                  <a:lnTo>
                    <a:pt x="952" y="285"/>
                  </a:lnTo>
                  <a:lnTo>
                    <a:pt x="1020" y="265"/>
                  </a:lnTo>
                  <a:lnTo>
                    <a:pt x="1039" y="104"/>
                  </a:lnTo>
                  <a:lnTo>
                    <a:pt x="1047" y="77"/>
                  </a:lnTo>
                  <a:lnTo>
                    <a:pt x="1060" y="51"/>
                  </a:lnTo>
                  <a:lnTo>
                    <a:pt x="1078" y="30"/>
                  </a:lnTo>
                  <a:lnTo>
                    <a:pt x="1101" y="13"/>
                  </a:lnTo>
                  <a:lnTo>
                    <a:pt x="1127" y="4"/>
                  </a:lnTo>
                  <a:lnTo>
                    <a:pt x="1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68"/>
            <p:cNvSpPr>
              <a:spLocks noEditPoints="1"/>
            </p:cNvSpPr>
            <p:nvPr/>
          </p:nvSpPr>
          <p:spPr bwMode="auto">
            <a:xfrm>
              <a:off x="3895" y="1326"/>
              <a:ext cx="2122" cy="2124"/>
            </a:xfrm>
            <a:custGeom>
              <a:avLst/>
              <a:gdLst>
                <a:gd name="T0" fmla="*/ 935 w 2122"/>
                <a:gd name="T1" fmla="*/ 699 h 2124"/>
                <a:gd name="T2" fmla="*/ 777 w 2122"/>
                <a:gd name="T3" fmla="*/ 810 h 2124"/>
                <a:gd name="T4" fmla="*/ 693 w 2122"/>
                <a:gd name="T5" fmla="*/ 984 h 2124"/>
                <a:gd name="T6" fmla="*/ 711 w 2122"/>
                <a:gd name="T7" fmla="*/ 1184 h 2124"/>
                <a:gd name="T8" fmla="*/ 821 w 2122"/>
                <a:gd name="T9" fmla="*/ 1341 h 2124"/>
                <a:gd name="T10" fmla="*/ 996 w 2122"/>
                <a:gd name="T11" fmla="*/ 1425 h 2124"/>
                <a:gd name="T12" fmla="*/ 1195 w 2122"/>
                <a:gd name="T13" fmla="*/ 1407 h 2124"/>
                <a:gd name="T14" fmla="*/ 1353 w 2122"/>
                <a:gd name="T15" fmla="*/ 1297 h 2124"/>
                <a:gd name="T16" fmla="*/ 1437 w 2122"/>
                <a:gd name="T17" fmla="*/ 1122 h 2124"/>
                <a:gd name="T18" fmla="*/ 1419 w 2122"/>
                <a:gd name="T19" fmla="*/ 923 h 2124"/>
                <a:gd name="T20" fmla="*/ 1309 w 2122"/>
                <a:gd name="T21" fmla="*/ 765 h 2124"/>
                <a:gd name="T22" fmla="*/ 1134 w 2122"/>
                <a:gd name="T23" fmla="*/ 683 h 2124"/>
                <a:gd name="T24" fmla="*/ 1129 w 2122"/>
                <a:gd name="T25" fmla="*/ 10 h 2124"/>
                <a:gd name="T26" fmla="*/ 1198 w 2122"/>
                <a:gd name="T27" fmla="*/ 94 h 2124"/>
                <a:gd name="T28" fmla="*/ 1437 w 2122"/>
                <a:gd name="T29" fmla="*/ 276 h 2124"/>
                <a:gd name="T30" fmla="*/ 1595 w 2122"/>
                <a:gd name="T31" fmla="*/ 168 h 2124"/>
                <a:gd name="T32" fmla="*/ 1821 w 2122"/>
                <a:gd name="T33" fmla="*/ 320 h 2124"/>
                <a:gd name="T34" fmla="*/ 1862 w 2122"/>
                <a:gd name="T35" fmla="*/ 404 h 2124"/>
                <a:gd name="T36" fmla="*/ 1777 w 2122"/>
                <a:gd name="T37" fmla="*/ 571 h 2124"/>
                <a:gd name="T38" fmla="*/ 1992 w 2122"/>
                <a:gd name="T39" fmla="*/ 766 h 2124"/>
                <a:gd name="T40" fmla="*/ 2086 w 2122"/>
                <a:gd name="T41" fmla="*/ 820 h 2124"/>
                <a:gd name="T42" fmla="*/ 2120 w 2122"/>
                <a:gd name="T43" fmla="*/ 1095 h 2124"/>
                <a:gd name="T44" fmla="*/ 2056 w 2122"/>
                <a:gd name="T45" fmla="*/ 1180 h 2124"/>
                <a:gd name="T46" fmla="*/ 1872 w 2122"/>
                <a:gd name="T47" fmla="*/ 1355 h 2124"/>
                <a:gd name="T48" fmla="*/ 1957 w 2122"/>
                <a:gd name="T49" fmla="*/ 1562 h 2124"/>
                <a:gd name="T50" fmla="*/ 1933 w 2122"/>
                <a:gd name="T51" fmla="*/ 1668 h 2124"/>
                <a:gd name="T52" fmla="*/ 1748 w 2122"/>
                <a:gd name="T53" fmla="*/ 1852 h 2124"/>
                <a:gd name="T54" fmla="*/ 1656 w 2122"/>
                <a:gd name="T55" fmla="*/ 1836 h 2124"/>
                <a:gd name="T56" fmla="*/ 1352 w 2122"/>
                <a:gd name="T57" fmla="*/ 1867 h 2124"/>
                <a:gd name="T58" fmla="*/ 1315 w 2122"/>
                <a:gd name="T59" fmla="*/ 2071 h 2124"/>
                <a:gd name="T60" fmla="*/ 1049 w 2122"/>
                <a:gd name="T61" fmla="*/ 2124 h 2124"/>
                <a:gd name="T62" fmla="*/ 948 w 2122"/>
                <a:gd name="T63" fmla="*/ 2082 h 2124"/>
                <a:gd name="T64" fmla="*/ 831 w 2122"/>
                <a:gd name="T65" fmla="*/ 1883 h 2124"/>
                <a:gd name="T66" fmla="*/ 581 w 2122"/>
                <a:gd name="T67" fmla="*/ 1942 h 2124"/>
                <a:gd name="T68" fmla="*/ 473 w 2122"/>
                <a:gd name="T69" fmla="*/ 1945 h 2124"/>
                <a:gd name="T70" fmla="*/ 272 w 2122"/>
                <a:gd name="T71" fmla="*/ 1767 h 2124"/>
                <a:gd name="T72" fmla="*/ 268 w 2122"/>
                <a:gd name="T73" fmla="*/ 1673 h 2124"/>
                <a:gd name="T74" fmla="*/ 287 w 2122"/>
                <a:gd name="T75" fmla="*/ 1425 h 2124"/>
                <a:gd name="T76" fmla="*/ 74 w 2122"/>
                <a:gd name="T77" fmla="*/ 1343 h 2124"/>
                <a:gd name="T78" fmla="*/ 16 w 2122"/>
                <a:gd name="T79" fmla="*/ 1252 h 2124"/>
                <a:gd name="T80" fmla="*/ 23 w 2122"/>
                <a:gd name="T81" fmla="*/ 980 h 2124"/>
                <a:gd name="T82" fmla="*/ 214 w 2122"/>
                <a:gd name="T83" fmla="*/ 911 h 2124"/>
                <a:gd name="T84" fmla="*/ 192 w 2122"/>
                <a:gd name="T85" fmla="*/ 613 h 2124"/>
                <a:gd name="T86" fmla="*/ 163 w 2122"/>
                <a:gd name="T87" fmla="*/ 509 h 2124"/>
                <a:gd name="T88" fmla="*/ 330 w 2122"/>
                <a:gd name="T89" fmla="*/ 292 h 2124"/>
                <a:gd name="T90" fmla="*/ 420 w 2122"/>
                <a:gd name="T91" fmla="*/ 270 h 2124"/>
                <a:gd name="T92" fmla="*/ 629 w 2122"/>
                <a:gd name="T93" fmla="*/ 309 h 2124"/>
                <a:gd name="T94" fmla="*/ 778 w 2122"/>
                <a:gd name="T95" fmla="*/ 101 h 2124"/>
                <a:gd name="T96" fmla="*/ 853 w 2122"/>
                <a:gd name="T97" fmla="*/ 23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2" h="2124">
                  <a:moveTo>
                    <a:pt x="1084" y="676"/>
                  </a:moveTo>
                  <a:lnTo>
                    <a:pt x="1033" y="678"/>
                  </a:lnTo>
                  <a:lnTo>
                    <a:pt x="983" y="686"/>
                  </a:lnTo>
                  <a:lnTo>
                    <a:pt x="935" y="699"/>
                  </a:lnTo>
                  <a:lnTo>
                    <a:pt x="889" y="720"/>
                  </a:lnTo>
                  <a:lnTo>
                    <a:pt x="848" y="745"/>
                  </a:lnTo>
                  <a:lnTo>
                    <a:pt x="810" y="775"/>
                  </a:lnTo>
                  <a:lnTo>
                    <a:pt x="777" y="810"/>
                  </a:lnTo>
                  <a:lnTo>
                    <a:pt x="748" y="849"/>
                  </a:lnTo>
                  <a:lnTo>
                    <a:pt x="724" y="891"/>
                  </a:lnTo>
                  <a:lnTo>
                    <a:pt x="707" y="936"/>
                  </a:lnTo>
                  <a:lnTo>
                    <a:pt x="693" y="984"/>
                  </a:lnTo>
                  <a:lnTo>
                    <a:pt x="688" y="1034"/>
                  </a:lnTo>
                  <a:lnTo>
                    <a:pt x="689" y="1085"/>
                  </a:lnTo>
                  <a:lnTo>
                    <a:pt x="696" y="1136"/>
                  </a:lnTo>
                  <a:lnTo>
                    <a:pt x="711" y="1184"/>
                  </a:lnTo>
                  <a:lnTo>
                    <a:pt x="730" y="1229"/>
                  </a:lnTo>
                  <a:lnTo>
                    <a:pt x="757" y="1270"/>
                  </a:lnTo>
                  <a:lnTo>
                    <a:pt x="787" y="1309"/>
                  </a:lnTo>
                  <a:lnTo>
                    <a:pt x="821" y="1341"/>
                  </a:lnTo>
                  <a:lnTo>
                    <a:pt x="860" y="1371"/>
                  </a:lnTo>
                  <a:lnTo>
                    <a:pt x="902" y="1394"/>
                  </a:lnTo>
                  <a:lnTo>
                    <a:pt x="948" y="1413"/>
                  </a:lnTo>
                  <a:lnTo>
                    <a:pt x="996" y="1425"/>
                  </a:lnTo>
                  <a:lnTo>
                    <a:pt x="1046" y="1430"/>
                  </a:lnTo>
                  <a:lnTo>
                    <a:pt x="1097" y="1430"/>
                  </a:lnTo>
                  <a:lnTo>
                    <a:pt x="1148" y="1422"/>
                  </a:lnTo>
                  <a:lnTo>
                    <a:pt x="1195" y="1407"/>
                  </a:lnTo>
                  <a:lnTo>
                    <a:pt x="1240" y="1388"/>
                  </a:lnTo>
                  <a:lnTo>
                    <a:pt x="1282" y="1363"/>
                  </a:lnTo>
                  <a:lnTo>
                    <a:pt x="1320" y="1332"/>
                  </a:lnTo>
                  <a:lnTo>
                    <a:pt x="1353" y="1297"/>
                  </a:lnTo>
                  <a:lnTo>
                    <a:pt x="1382" y="1258"/>
                  </a:lnTo>
                  <a:lnTo>
                    <a:pt x="1406" y="1216"/>
                  </a:lnTo>
                  <a:lnTo>
                    <a:pt x="1423" y="1171"/>
                  </a:lnTo>
                  <a:lnTo>
                    <a:pt x="1437" y="1122"/>
                  </a:lnTo>
                  <a:lnTo>
                    <a:pt x="1442" y="1074"/>
                  </a:lnTo>
                  <a:lnTo>
                    <a:pt x="1441" y="1022"/>
                  </a:lnTo>
                  <a:lnTo>
                    <a:pt x="1433" y="971"/>
                  </a:lnTo>
                  <a:lnTo>
                    <a:pt x="1419" y="923"/>
                  </a:lnTo>
                  <a:lnTo>
                    <a:pt x="1400" y="878"/>
                  </a:lnTo>
                  <a:lnTo>
                    <a:pt x="1373" y="836"/>
                  </a:lnTo>
                  <a:lnTo>
                    <a:pt x="1343" y="799"/>
                  </a:lnTo>
                  <a:lnTo>
                    <a:pt x="1309" y="765"/>
                  </a:lnTo>
                  <a:lnTo>
                    <a:pt x="1269" y="737"/>
                  </a:lnTo>
                  <a:lnTo>
                    <a:pt x="1227" y="713"/>
                  </a:lnTo>
                  <a:lnTo>
                    <a:pt x="1182" y="695"/>
                  </a:lnTo>
                  <a:lnTo>
                    <a:pt x="1134" y="683"/>
                  </a:lnTo>
                  <a:lnTo>
                    <a:pt x="1084" y="676"/>
                  </a:lnTo>
                  <a:close/>
                  <a:moveTo>
                    <a:pt x="1072" y="0"/>
                  </a:moveTo>
                  <a:lnTo>
                    <a:pt x="1101" y="2"/>
                  </a:lnTo>
                  <a:lnTo>
                    <a:pt x="1129" y="10"/>
                  </a:lnTo>
                  <a:lnTo>
                    <a:pt x="1153" y="23"/>
                  </a:lnTo>
                  <a:lnTo>
                    <a:pt x="1173" y="43"/>
                  </a:lnTo>
                  <a:lnTo>
                    <a:pt x="1188" y="66"/>
                  </a:lnTo>
                  <a:lnTo>
                    <a:pt x="1198" y="94"/>
                  </a:lnTo>
                  <a:lnTo>
                    <a:pt x="1220" y="206"/>
                  </a:lnTo>
                  <a:lnTo>
                    <a:pt x="1294" y="222"/>
                  </a:lnTo>
                  <a:lnTo>
                    <a:pt x="1367" y="246"/>
                  </a:lnTo>
                  <a:lnTo>
                    <a:pt x="1437" y="276"/>
                  </a:lnTo>
                  <a:lnTo>
                    <a:pt x="1518" y="200"/>
                  </a:lnTo>
                  <a:lnTo>
                    <a:pt x="1541" y="183"/>
                  </a:lnTo>
                  <a:lnTo>
                    <a:pt x="1567" y="172"/>
                  </a:lnTo>
                  <a:lnTo>
                    <a:pt x="1595" y="168"/>
                  </a:lnTo>
                  <a:lnTo>
                    <a:pt x="1623" y="171"/>
                  </a:lnTo>
                  <a:lnTo>
                    <a:pt x="1649" y="180"/>
                  </a:lnTo>
                  <a:lnTo>
                    <a:pt x="1673" y="196"/>
                  </a:lnTo>
                  <a:lnTo>
                    <a:pt x="1821" y="320"/>
                  </a:lnTo>
                  <a:lnTo>
                    <a:pt x="1838" y="338"/>
                  </a:lnTo>
                  <a:lnTo>
                    <a:pt x="1850" y="358"/>
                  </a:lnTo>
                  <a:lnTo>
                    <a:pt x="1858" y="381"/>
                  </a:lnTo>
                  <a:lnTo>
                    <a:pt x="1862" y="404"/>
                  </a:lnTo>
                  <a:lnTo>
                    <a:pt x="1860" y="428"/>
                  </a:lnTo>
                  <a:lnTo>
                    <a:pt x="1854" y="452"/>
                  </a:lnTo>
                  <a:lnTo>
                    <a:pt x="1842" y="474"/>
                  </a:lnTo>
                  <a:lnTo>
                    <a:pt x="1777" y="571"/>
                  </a:lnTo>
                  <a:lnTo>
                    <a:pt x="1815" y="631"/>
                  </a:lnTo>
                  <a:lnTo>
                    <a:pt x="1848" y="696"/>
                  </a:lnTo>
                  <a:lnTo>
                    <a:pt x="1875" y="762"/>
                  </a:lnTo>
                  <a:lnTo>
                    <a:pt x="1992" y="766"/>
                  </a:lnTo>
                  <a:lnTo>
                    <a:pt x="2021" y="771"/>
                  </a:lnTo>
                  <a:lnTo>
                    <a:pt x="2046" y="782"/>
                  </a:lnTo>
                  <a:lnTo>
                    <a:pt x="2069" y="799"/>
                  </a:lnTo>
                  <a:lnTo>
                    <a:pt x="2086" y="820"/>
                  </a:lnTo>
                  <a:lnTo>
                    <a:pt x="2099" y="845"/>
                  </a:lnTo>
                  <a:lnTo>
                    <a:pt x="2105" y="873"/>
                  </a:lnTo>
                  <a:lnTo>
                    <a:pt x="2122" y="1066"/>
                  </a:lnTo>
                  <a:lnTo>
                    <a:pt x="2120" y="1095"/>
                  </a:lnTo>
                  <a:lnTo>
                    <a:pt x="2112" y="1121"/>
                  </a:lnTo>
                  <a:lnTo>
                    <a:pt x="2098" y="1145"/>
                  </a:lnTo>
                  <a:lnTo>
                    <a:pt x="2078" y="1165"/>
                  </a:lnTo>
                  <a:lnTo>
                    <a:pt x="2056" y="1180"/>
                  </a:lnTo>
                  <a:lnTo>
                    <a:pt x="2028" y="1190"/>
                  </a:lnTo>
                  <a:lnTo>
                    <a:pt x="1910" y="1213"/>
                  </a:lnTo>
                  <a:lnTo>
                    <a:pt x="1895" y="1285"/>
                  </a:lnTo>
                  <a:lnTo>
                    <a:pt x="1872" y="1355"/>
                  </a:lnTo>
                  <a:lnTo>
                    <a:pt x="1843" y="1422"/>
                  </a:lnTo>
                  <a:lnTo>
                    <a:pt x="1929" y="1512"/>
                  </a:lnTo>
                  <a:lnTo>
                    <a:pt x="1946" y="1536"/>
                  </a:lnTo>
                  <a:lnTo>
                    <a:pt x="1957" y="1562"/>
                  </a:lnTo>
                  <a:lnTo>
                    <a:pt x="1961" y="1588"/>
                  </a:lnTo>
                  <a:lnTo>
                    <a:pt x="1958" y="1616"/>
                  </a:lnTo>
                  <a:lnTo>
                    <a:pt x="1949" y="1642"/>
                  </a:lnTo>
                  <a:lnTo>
                    <a:pt x="1933" y="1668"/>
                  </a:lnTo>
                  <a:lnTo>
                    <a:pt x="1809" y="1814"/>
                  </a:lnTo>
                  <a:lnTo>
                    <a:pt x="1792" y="1831"/>
                  </a:lnTo>
                  <a:lnTo>
                    <a:pt x="1771" y="1844"/>
                  </a:lnTo>
                  <a:lnTo>
                    <a:pt x="1748" y="1852"/>
                  </a:lnTo>
                  <a:lnTo>
                    <a:pt x="1724" y="1856"/>
                  </a:lnTo>
                  <a:lnTo>
                    <a:pt x="1701" y="1855"/>
                  </a:lnTo>
                  <a:lnTo>
                    <a:pt x="1677" y="1848"/>
                  </a:lnTo>
                  <a:lnTo>
                    <a:pt x="1656" y="1836"/>
                  </a:lnTo>
                  <a:lnTo>
                    <a:pt x="1549" y="1767"/>
                  </a:lnTo>
                  <a:lnTo>
                    <a:pt x="1487" y="1805"/>
                  </a:lnTo>
                  <a:lnTo>
                    <a:pt x="1421" y="1839"/>
                  </a:lnTo>
                  <a:lnTo>
                    <a:pt x="1352" y="1867"/>
                  </a:lnTo>
                  <a:lnTo>
                    <a:pt x="1348" y="1995"/>
                  </a:lnTo>
                  <a:lnTo>
                    <a:pt x="1343" y="2024"/>
                  </a:lnTo>
                  <a:lnTo>
                    <a:pt x="1332" y="2050"/>
                  </a:lnTo>
                  <a:lnTo>
                    <a:pt x="1315" y="2071"/>
                  </a:lnTo>
                  <a:lnTo>
                    <a:pt x="1294" y="2090"/>
                  </a:lnTo>
                  <a:lnTo>
                    <a:pt x="1269" y="2102"/>
                  </a:lnTo>
                  <a:lnTo>
                    <a:pt x="1241" y="2108"/>
                  </a:lnTo>
                  <a:lnTo>
                    <a:pt x="1049" y="2124"/>
                  </a:lnTo>
                  <a:lnTo>
                    <a:pt x="1019" y="2123"/>
                  </a:lnTo>
                  <a:lnTo>
                    <a:pt x="993" y="2115"/>
                  </a:lnTo>
                  <a:lnTo>
                    <a:pt x="969" y="2100"/>
                  </a:lnTo>
                  <a:lnTo>
                    <a:pt x="948" y="2082"/>
                  </a:lnTo>
                  <a:lnTo>
                    <a:pt x="934" y="2058"/>
                  </a:lnTo>
                  <a:lnTo>
                    <a:pt x="924" y="2030"/>
                  </a:lnTo>
                  <a:lnTo>
                    <a:pt x="898" y="1898"/>
                  </a:lnTo>
                  <a:lnTo>
                    <a:pt x="831" y="1883"/>
                  </a:lnTo>
                  <a:lnTo>
                    <a:pt x="765" y="1862"/>
                  </a:lnTo>
                  <a:lnTo>
                    <a:pt x="700" y="1835"/>
                  </a:lnTo>
                  <a:lnTo>
                    <a:pt x="604" y="1925"/>
                  </a:lnTo>
                  <a:lnTo>
                    <a:pt x="581" y="1942"/>
                  </a:lnTo>
                  <a:lnTo>
                    <a:pt x="555" y="1953"/>
                  </a:lnTo>
                  <a:lnTo>
                    <a:pt x="527" y="1957"/>
                  </a:lnTo>
                  <a:lnTo>
                    <a:pt x="499" y="1954"/>
                  </a:lnTo>
                  <a:lnTo>
                    <a:pt x="473" y="1945"/>
                  </a:lnTo>
                  <a:lnTo>
                    <a:pt x="449" y="1929"/>
                  </a:lnTo>
                  <a:lnTo>
                    <a:pt x="301" y="1805"/>
                  </a:lnTo>
                  <a:lnTo>
                    <a:pt x="284" y="1786"/>
                  </a:lnTo>
                  <a:lnTo>
                    <a:pt x="272" y="1767"/>
                  </a:lnTo>
                  <a:lnTo>
                    <a:pt x="263" y="1744"/>
                  </a:lnTo>
                  <a:lnTo>
                    <a:pt x="260" y="1720"/>
                  </a:lnTo>
                  <a:lnTo>
                    <a:pt x="262" y="1697"/>
                  </a:lnTo>
                  <a:lnTo>
                    <a:pt x="268" y="1673"/>
                  </a:lnTo>
                  <a:lnTo>
                    <a:pt x="280" y="1650"/>
                  </a:lnTo>
                  <a:lnTo>
                    <a:pt x="353" y="1541"/>
                  </a:lnTo>
                  <a:lnTo>
                    <a:pt x="317" y="1484"/>
                  </a:lnTo>
                  <a:lnTo>
                    <a:pt x="287" y="1425"/>
                  </a:lnTo>
                  <a:lnTo>
                    <a:pt x="260" y="1363"/>
                  </a:lnTo>
                  <a:lnTo>
                    <a:pt x="128" y="1359"/>
                  </a:lnTo>
                  <a:lnTo>
                    <a:pt x="101" y="1355"/>
                  </a:lnTo>
                  <a:lnTo>
                    <a:pt x="74" y="1343"/>
                  </a:lnTo>
                  <a:lnTo>
                    <a:pt x="52" y="1327"/>
                  </a:lnTo>
                  <a:lnTo>
                    <a:pt x="35" y="1305"/>
                  </a:lnTo>
                  <a:lnTo>
                    <a:pt x="23" y="1279"/>
                  </a:lnTo>
                  <a:lnTo>
                    <a:pt x="16" y="1252"/>
                  </a:lnTo>
                  <a:lnTo>
                    <a:pt x="0" y="1059"/>
                  </a:lnTo>
                  <a:lnTo>
                    <a:pt x="2" y="1031"/>
                  </a:lnTo>
                  <a:lnTo>
                    <a:pt x="10" y="1004"/>
                  </a:lnTo>
                  <a:lnTo>
                    <a:pt x="23" y="980"/>
                  </a:lnTo>
                  <a:lnTo>
                    <a:pt x="43" y="960"/>
                  </a:lnTo>
                  <a:lnTo>
                    <a:pt x="66" y="944"/>
                  </a:lnTo>
                  <a:lnTo>
                    <a:pt x="93" y="935"/>
                  </a:lnTo>
                  <a:lnTo>
                    <a:pt x="214" y="911"/>
                  </a:lnTo>
                  <a:lnTo>
                    <a:pt x="230" y="840"/>
                  </a:lnTo>
                  <a:lnTo>
                    <a:pt x="251" y="770"/>
                  </a:lnTo>
                  <a:lnTo>
                    <a:pt x="278" y="703"/>
                  </a:lnTo>
                  <a:lnTo>
                    <a:pt x="192" y="613"/>
                  </a:lnTo>
                  <a:lnTo>
                    <a:pt x="175" y="589"/>
                  </a:lnTo>
                  <a:lnTo>
                    <a:pt x="164" y="563"/>
                  </a:lnTo>
                  <a:lnTo>
                    <a:pt x="160" y="536"/>
                  </a:lnTo>
                  <a:lnTo>
                    <a:pt x="163" y="509"/>
                  </a:lnTo>
                  <a:lnTo>
                    <a:pt x="172" y="482"/>
                  </a:lnTo>
                  <a:lnTo>
                    <a:pt x="188" y="457"/>
                  </a:lnTo>
                  <a:lnTo>
                    <a:pt x="312" y="309"/>
                  </a:lnTo>
                  <a:lnTo>
                    <a:pt x="330" y="292"/>
                  </a:lnTo>
                  <a:lnTo>
                    <a:pt x="352" y="279"/>
                  </a:lnTo>
                  <a:lnTo>
                    <a:pt x="374" y="271"/>
                  </a:lnTo>
                  <a:lnTo>
                    <a:pt x="396" y="268"/>
                  </a:lnTo>
                  <a:lnTo>
                    <a:pt x="420" y="270"/>
                  </a:lnTo>
                  <a:lnTo>
                    <a:pt x="444" y="276"/>
                  </a:lnTo>
                  <a:lnTo>
                    <a:pt x="466" y="287"/>
                  </a:lnTo>
                  <a:lnTo>
                    <a:pt x="563" y="352"/>
                  </a:lnTo>
                  <a:lnTo>
                    <a:pt x="629" y="309"/>
                  </a:lnTo>
                  <a:lnTo>
                    <a:pt x="697" y="272"/>
                  </a:lnTo>
                  <a:lnTo>
                    <a:pt x="770" y="243"/>
                  </a:lnTo>
                  <a:lnTo>
                    <a:pt x="774" y="129"/>
                  </a:lnTo>
                  <a:lnTo>
                    <a:pt x="778" y="101"/>
                  </a:lnTo>
                  <a:lnTo>
                    <a:pt x="790" y="74"/>
                  </a:lnTo>
                  <a:lnTo>
                    <a:pt x="806" y="52"/>
                  </a:lnTo>
                  <a:lnTo>
                    <a:pt x="828" y="35"/>
                  </a:lnTo>
                  <a:lnTo>
                    <a:pt x="853" y="23"/>
                  </a:lnTo>
                  <a:lnTo>
                    <a:pt x="881" y="16"/>
                  </a:lnTo>
                  <a:lnTo>
                    <a:pt x="10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69"/>
            <p:cNvSpPr>
              <a:spLocks noEditPoints="1"/>
            </p:cNvSpPr>
            <p:nvPr/>
          </p:nvSpPr>
          <p:spPr bwMode="auto">
            <a:xfrm>
              <a:off x="2513" y="2592"/>
              <a:ext cx="1723" cy="1721"/>
            </a:xfrm>
            <a:custGeom>
              <a:avLst/>
              <a:gdLst>
                <a:gd name="T0" fmla="*/ 773 w 1723"/>
                <a:gd name="T1" fmla="*/ 561 h 1721"/>
                <a:gd name="T2" fmla="*/ 651 w 1723"/>
                <a:gd name="T3" fmla="*/ 634 h 1721"/>
                <a:gd name="T4" fmla="*/ 575 w 1723"/>
                <a:gd name="T5" fmla="*/ 754 h 1721"/>
                <a:gd name="T6" fmla="*/ 561 w 1723"/>
                <a:gd name="T7" fmla="*/ 900 h 1721"/>
                <a:gd name="T8" fmla="*/ 616 w 1723"/>
                <a:gd name="T9" fmla="*/ 1032 h 1721"/>
                <a:gd name="T10" fmla="*/ 721 w 1723"/>
                <a:gd name="T11" fmla="*/ 1125 h 1721"/>
                <a:gd name="T12" fmla="*/ 862 w 1723"/>
                <a:gd name="T13" fmla="*/ 1162 h 1721"/>
                <a:gd name="T14" fmla="*/ 1004 w 1723"/>
                <a:gd name="T15" fmla="*/ 1129 h 1721"/>
                <a:gd name="T16" fmla="*/ 1112 w 1723"/>
                <a:gd name="T17" fmla="*/ 1038 h 1721"/>
                <a:gd name="T18" fmla="*/ 1169 w 1723"/>
                <a:gd name="T19" fmla="*/ 907 h 1721"/>
                <a:gd name="T20" fmla="*/ 1158 w 1723"/>
                <a:gd name="T21" fmla="*/ 761 h 1721"/>
                <a:gd name="T22" fmla="*/ 1085 w 1723"/>
                <a:gd name="T23" fmla="*/ 639 h 1721"/>
                <a:gd name="T24" fmla="*/ 967 w 1723"/>
                <a:gd name="T25" fmla="*/ 564 h 1721"/>
                <a:gd name="T26" fmla="*/ 817 w 1723"/>
                <a:gd name="T27" fmla="*/ 0 h 1721"/>
                <a:gd name="T28" fmla="*/ 990 w 1723"/>
                <a:gd name="T29" fmla="*/ 15 h 1721"/>
                <a:gd name="T30" fmla="*/ 1043 w 1723"/>
                <a:gd name="T31" fmla="*/ 78 h 1721"/>
                <a:gd name="T32" fmla="*/ 1117 w 1723"/>
                <a:gd name="T33" fmla="*/ 198 h 1721"/>
                <a:gd name="T34" fmla="*/ 1285 w 1723"/>
                <a:gd name="T35" fmla="*/ 209 h 1721"/>
                <a:gd name="T36" fmla="*/ 1364 w 1723"/>
                <a:gd name="T37" fmla="*/ 185 h 1721"/>
                <a:gd name="T38" fmla="*/ 1439 w 1723"/>
                <a:gd name="T39" fmla="*/ 221 h 1721"/>
                <a:gd name="T40" fmla="*/ 1550 w 1723"/>
                <a:gd name="T41" fmla="*/ 354 h 1721"/>
                <a:gd name="T42" fmla="*/ 1545 w 1723"/>
                <a:gd name="T43" fmla="*/ 435 h 1721"/>
                <a:gd name="T44" fmla="*/ 1508 w 1723"/>
                <a:gd name="T45" fmla="*/ 570 h 1721"/>
                <a:gd name="T46" fmla="*/ 1621 w 1723"/>
                <a:gd name="T47" fmla="*/ 691 h 1721"/>
                <a:gd name="T48" fmla="*/ 1695 w 1723"/>
                <a:gd name="T49" fmla="*/ 730 h 1721"/>
                <a:gd name="T50" fmla="*/ 1723 w 1723"/>
                <a:gd name="T51" fmla="*/ 808 h 1721"/>
                <a:gd name="T52" fmla="*/ 1707 w 1723"/>
                <a:gd name="T53" fmla="*/ 981 h 1721"/>
                <a:gd name="T54" fmla="*/ 1645 w 1723"/>
                <a:gd name="T55" fmla="*/ 1035 h 1721"/>
                <a:gd name="T56" fmla="*/ 1521 w 1723"/>
                <a:gd name="T57" fmla="*/ 1106 h 1721"/>
                <a:gd name="T58" fmla="*/ 1518 w 1723"/>
                <a:gd name="T59" fmla="*/ 1278 h 1721"/>
                <a:gd name="T60" fmla="*/ 1543 w 1723"/>
                <a:gd name="T61" fmla="*/ 1357 h 1721"/>
                <a:gd name="T62" fmla="*/ 1508 w 1723"/>
                <a:gd name="T63" fmla="*/ 1432 h 1721"/>
                <a:gd name="T64" fmla="*/ 1375 w 1723"/>
                <a:gd name="T65" fmla="*/ 1545 h 1721"/>
                <a:gd name="T66" fmla="*/ 1293 w 1723"/>
                <a:gd name="T67" fmla="*/ 1538 h 1721"/>
                <a:gd name="T68" fmla="*/ 1149 w 1723"/>
                <a:gd name="T69" fmla="*/ 1496 h 1721"/>
                <a:gd name="T70" fmla="*/ 1025 w 1723"/>
                <a:gd name="T71" fmla="*/ 1620 h 1721"/>
                <a:gd name="T72" fmla="*/ 985 w 1723"/>
                <a:gd name="T73" fmla="*/ 1694 h 1721"/>
                <a:gd name="T74" fmla="*/ 907 w 1723"/>
                <a:gd name="T75" fmla="*/ 1721 h 1721"/>
                <a:gd name="T76" fmla="*/ 734 w 1723"/>
                <a:gd name="T77" fmla="*/ 1706 h 1721"/>
                <a:gd name="T78" fmla="*/ 680 w 1723"/>
                <a:gd name="T79" fmla="*/ 1644 h 1721"/>
                <a:gd name="T80" fmla="*/ 612 w 1723"/>
                <a:gd name="T81" fmla="*/ 1508 h 1721"/>
                <a:gd name="T82" fmla="*/ 440 w 1723"/>
                <a:gd name="T83" fmla="*/ 1512 h 1721"/>
                <a:gd name="T84" fmla="*/ 359 w 1723"/>
                <a:gd name="T85" fmla="*/ 1537 h 1721"/>
                <a:gd name="T86" fmla="*/ 284 w 1723"/>
                <a:gd name="T87" fmla="*/ 1501 h 1721"/>
                <a:gd name="T88" fmla="*/ 173 w 1723"/>
                <a:gd name="T89" fmla="*/ 1368 h 1721"/>
                <a:gd name="T90" fmla="*/ 180 w 1723"/>
                <a:gd name="T91" fmla="*/ 1286 h 1721"/>
                <a:gd name="T92" fmla="*/ 226 w 1723"/>
                <a:gd name="T93" fmla="*/ 1145 h 1721"/>
                <a:gd name="T94" fmla="*/ 102 w 1723"/>
                <a:gd name="T95" fmla="*/ 1031 h 1721"/>
                <a:gd name="T96" fmla="*/ 29 w 1723"/>
                <a:gd name="T97" fmla="*/ 992 h 1721"/>
                <a:gd name="T98" fmla="*/ 0 w 1723"/>
                <a:gd name="T99" fmla="*/ 914 h 1721"/>
                <a:gd name="T100" fmla="*/ 16 w 1723"/>
                <a:gd name="T101" fmla="*/ 741 h 1721"/>
                <a:gd name="T102" fmla="*/ 78 w 1723"/>
                <a:gd name="T103" fmla="*/ 687 h 1721"/>
                <a:gd name="T104" fmla="*/ 206 w 1723"/>
                <a:gd name="T105" fmla="*/ 615 h 1721"/>
                <a:gd name="T106" fmla="*/ 205 w 1723"/>
                <a:gd name="T107" fmla="*/ 444 h 1721"/>
                <a:gd name="T108" fmla="*/ 181 w 1723"/>
                <a:gd name="T109" fmla="*/ 365 h 1721"/>
                <a:gd name="T110" fmla="*/ 216 w 1723"/>
                <a:gd name="T111" fmla="*/ 289 h 1721"/>
                <a:gd name="T112" fmla="*/ 350 w 1723"/>
                <a:gd name="T113" fmla="*/ 177 h 1721"/>
                <a:gd name="T114" fmla="*/ 432 w 1723"/>
                <a:gd name="T115" fmla="*/ 184 h 1721"/>
                <a:gd name="T116" fmla="*/ 571 w 1723"/>
                <a:gd name="T117" fmla="*/ 217 h 1721"/>
                <a:gd name="T118" fmla="*/ 700 w 1723"/>
                <a:gd name="T119" fmla="*/ 102 h 1721"/>
                <a:gd name="T120" fmla="*/ 740 w 1723"/>
                <a:gd name="T121" fmla="*/ 28 h 1721"/>
                <a:gd name="T122" fmla="*/ 817 w 1723"/>
                <a:gd name="T123" fmla="*/ 0 h 1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3" h="1721">
                  <a:moveTo>
                    <a:pt x="869" y="547"/>
                  </a:moveTo>
                  <a:lnTo>
                    <a:pt x="820" y="551"/>
                  </a:lnTo>
                  <a:lnTo>
                    <a:pt x="773" y="561"/>
                  </a:lnTo>
                  <a:lnTo>
                    <a:pt x="728" y="580"/>
                  </a:lnTo>
                  <a:lnTo>
                    <a:pt x="687" y="603"/>
                  </a:lnTo>
                  <a:lnTo>
                    <a:pt x="651" y="634"/>
                  </a:lnTo>
                  <a:lnTo>
                    <a:pt x="619" y="669"/>
                  </a:lnTo>
                  <a:lnTo>
                    <a:pt x="594" y="709"/>
                  </a:lnTo>
                  <a:lnTo>
                    <a:pt x="575" y="754"/>
                  </a:lnTo>
                  <a:lnTo>
                    <a:pt x="563" y="800"/>
                  </a:lnTo>
                  <a:lnTo>
                    <a:pt x="559" y="850"/>
                  </a:lnTo>
                  <a:lnTo>
                    <a:pt x="561" y="900"/>
                  </a:lnTo>
                  <a:lnTo>
                    <a:pt x="573" y="948"/>
                  </a:lnTo>
                  <a:lnTo>
                    <a:pt x="590" y="992"/>
                  </a:lnTo>
                  <a:lnTo>
                    <a:pt x="616" y="1032"/>
                  </a:lnTo>
                  <a:lnTo>
                    <a:pt x="646" y="1068"/>
                  </a:lnTo>
                  <a:lnTo>
                    <a:pt x="682" y="1100"/>
                  </a:lnTo>
                  <a:lnTo>
                    <a:pt x="721" y="1125"/>
                  </a:lnTo>
                  <a:lnTo>
                    <a:pt x="765" y="1145"/>
                  </a:lnTo>
                  <a:lnTo>
                    <a:pt x="812" y="1156"/>
                  </a:lnTo>
                  <a:lnTo>
                    <a:pt x="862" y="1162"/>
                  </a:lnTo>
                  <a:lnTo>
                    <a:pt x="911" y="1158"/>
                  </a:lnTo>
                  <a:lnTo>
                    <a:pt x="959" y="1147"/>
                  </a:lnTo>
                  <a:lnTo>
                    <a:pt x="1004" y="1129"/>
                  </a:lnTo>
                  <a:lnTo>
                    <a:pt x="1045" y="1104"/>
                  </a:lnTo>
                  <a:lnTo>
                    <a:pt x="1080" y="1073"/>
                  </a:lnTo>
                  <a:lnTo>
                    <a:pt x="1112" y="1038"/>
                  </a:lnTo>
                  <a:lnTo>
                    <a:pt x="1137" y="998"/>
                  </a:lnTo>
                  <a:lnTo>
                    <a:pt x="1157" y="955"/>
                  </a:lnTo>
                  <a:lnTo>
                    <a:pt x="1169" y="907"/>
                  </a:lnTo>
                  <a:lnTo>
                    <a:pt x="1173" y="858"/>
                  </a:lnTo>
                  <a:lnTo>
                    <a:pt x="1170" y="808"/>
                  </a:lnTo>
                  <a:lnTo>
                    <a:pt x="1158" y="761"/>
                  </a:lnTo>
                  <a:lnTo>
                    <a:pt x="1141" y="716"/>
                  </a:lnTo>
                  <a:lnTo>
                    <a:pt x="1116" y="676"/>
                  </a:lnTo>
                  <a:lnTo>
                    <a:pt x="1085" y="639"/>
                  </a:lnTo>
                  <a:lnTo>
                    <a:pt x="1050" y="607"/>
                  </a:lnTo>
                  <a:lnTo>
                    <a:pt x="1010" y="582"/>
                  </a:lnTo>
                  <a:lnTo>
                    <a:pt x="967" y="564"/>
                  </a:lnTo>
                  <a:lnTo>
                    <a:pt x="919" y="551"/>
                  </a:lnTo>
                  <a:lnTo>
                    <a:pt x="869" y="547"/>
                  </a:lnTo>
                  <a:close/>
                  <a:moveTo>
                    <a:pt x="817" y="0"/>
                  </a:moveTo>
                  <a:lnTo>
                    <a:pt x="935" y="2"/>
                  </a:lnTo>
                  <a:lnTo>
                    <a:pt x="964" y="4"/>
                  </a:lnTo>
                  <a:lnTo>
                    <a:pt x="990" y="15"/>
                  </a:lnTo>
                  <a:lnTo>
                    <a:pt x="1013" y="32"/>
                  </a:lnTo>
                  <a:lnTo>
                    <a:pt x="1031" y="53"/>
                  </a:lnTo>
                  <a:lnTo>
                    <a:pt x="1043" y="78"/>
                  </a:lnTo>
                  <a:lnTo>
                    <a:pt x="1050" y="106"/>
                  </a:lnTo>
                  <a:lnTo>
                    <a:pt x="1058" y="178"/>
                  </a:lnTo>
                  <a:lnTo>
                    <a:pt x="1117" y="198"/>
                  </a:lnTo>
                  <a:lnTo>
                    <a:pt x="1174" y="223"/>
                  </a:lnTo>
                  <a:lnTo>
                    <a:pt x="1228" y="252"/>
                  </a:lnTo>
                  <a:lnTo>
                    <a:pt x="1285" y="209"/>
                  </a:lnTo>
                  <a:lnTo>
                    <a:pt x="1310" y="194"/>
                  </a:lnTo>
                  <a:lnTo>
                    <a:pt x="1336" y="186"/>
                  </a:lnTo>
                  <a:lnTo>
                    <a:pt x="1364" y="185"/>
                  </a:lnTo>
                  <a:lnTo>
                    <a:pt x="1392" y="190"/>
                  </a:lnTo>
                  <a:lnTo>
                    <a:pt x="1417" y="202"/>
                  </a:lnTo>
                  <a:lnTo>
                    <a:pt x="1439" y="221"/>
                  </a:lnTo>
                  <a:lnTo>
                    <a:pt x="1522" y="305"/>
                  </a:lnTo>
                  <a:lnTo>
                    <a:pt x="1540" y="328"/>
                  </a:lnTo>
                  <a:lnTo>
                    <a:pt x="1550" y="354"/>
                  </a:lnTo>
                  <a:lnTo>
                    <a:pt x="1555" y="380"/>
                  </a:lnTo>
                  <a:lnTo>
                    <a:pt x="1553" y="408"/>
                  </a:lnTo>
                  <a:lnTo>
                    <a:pt x="1545" y="435"/>
                  </a:lnTo>
                  <a:lnTo>
                    <a:pt x="1529" y="460"/>
                  </a:lnTo>
                  <a:lnTo>
                    <a:pt x="1481" y="518"/>
                  </a:lnTo>
                  <a:lnTo>
                    <a:pt x="1508" y="570"/>
                  </a:lnTo>
                  <a:lnTo>
                    <a:pt x="1529" y="625"/>
                  </a:lnTo>
                  <a:lnTo>
                    <a:pt x="1546" y="681"/>
                  </a:lnTo>
                  <a:lnTo>
                    <a:pt x="1621" y="691"/>
                  </a:lnTo>
                  <a:lnTo>
                    <a:pt x="1649" y="698"/>
                  </a:lnTo>
                  <a:lnTo>
                    <a:pt x="1674" y="712"/>
                  </a:lnTo>
                  <a:lnTo>
                    <a:pt x="1695" y="730"/>
                  </a:lnTo>
                  <a:lnTo>
                    <a:pt x="1710" y="753"/>
                  </a:lnTo>
                  <a:lnTo>
                    <a:pt x="1720" y="779"/>
                  </a:lnTo>
                  <a:lnTo>
                    <a:pt x="1723" y="808"/>
                  </a:lnTo>
                  <a:lnTo>
                    <a:pt x="1722" y="927"/>
                  </a:lnTo>
                  <a:lnTo>
                    <a:pt x="1718" y="955"/>
                  </a:lnTo>
                  <a:lnTo>
                    <a:pt x="1707" y="981"/>
                  </a:lnTo>
                  <a:lnTo>
                    <a:pt x="1691" y="1003"/>
                  </a:lnTo>
                  <a:lnTo>
                    <a:pt x="1670" y="1022"/>
                  </a:lnTo>
                  <a:lnTo>
                    <a:pt x="1645" y="1035"/>
                  </a:lnTo>
                  <a:lnTo>
                    <a:pt x="1617" y="1042"/>
                  </a:lnTo>
                  <a:lnTo>
                    <a:pt x="1540" y="1050"/>
                  </a:lnTo>
                  <a:lnTo>
                    <a:pt x="1521" y="1106"/>
                  </a:lnTo>
                  <a:lnTo>
                    <a:pt x="1497" y="1160"/>
                  </a:lnTo>
                  <a:lnTo>
                    <a:pt x="1468" y="1213"/>
                  </a:lnTo>
                  <a:lnTo>
                    <a:pt x="1518" y="1278"/>
                  </a:lnTo>
                  <a:lnTo>
                    <a:pt x="1533" y="1303"/>
                  </a:lnTo>
                  <a:lnTo>
                    <a:pt x="1542" y="1329"/>
                  </a:lnTo>
                  <a:lnTo>
                    <a:pt x="1543" y="1357"/>
                  </a:lnTo>
                  <a:lnTo>
                    <a:pt x="1538" y="1385"/>
                  </a:lnTo>
                  <a:lnTo>
                    <a:pt x="1526" y="1410"/>
                  </a:lnTo>
                  <a:lnTo>
                    <a:pt x="1508" y="1432"/>
                  </a:lnTo>
                  <a:lnTo>
                    <a:pt x="1423" y="1515"/>
                  </a:lnTo>
                  <a:lnTo>
                    <a:pt x="1401" y="1533"/>
                  </a:lnTo>
                  <a:lnTo>
                    <a:pt x="1375" y="1545"/>
                  </a:lnTo>
                  <a:lnTo>
                    <a:pt x="1347" y="1548"/>
                  </a:lnTo>
                  <a:lnTo>
                    <a:pt x="1319" y="1546"/>
                  </a:lnTo>
                  <a:lnTo>
                    <a:pt x="1293" y="1538"/>
                  </a:lnTo>
                  <a:lnTo>
                    <a:pt x="1269" y="1522"/>
                  </a:lnTo>
                  <a:lnTo>
                    <a:pt x="1203" y="1469"/>
                  </a:lnTo>
                  <a:lnTo>
                    <a:pt x="1149" y="1496"/>
                  </a:lnTo>
                  <a:lnTo>
                    <a:pt x="1093" y="1518"/>
                  </a:lnTo>
                  <a:lnTo>
                    <a:pt x="1035" y="1535"/>
                  </a:lnTo>
                  <a:lnTo>
                    <a:pt x="1025" y="1620"/>
                  </a:lnTo>
                  <a:lnTo>
                    <a:pt x="1017" y="1647"/>
                  </a:lnTo>
                  <a:lnTo>
                    <a:pt x="1004" y="1673"/>
                  </a:lnTo>
                  <a:lnTo>
                    <a:pt x="985" y="1694"/>
                  </a:lnTo>
                  <a:lnTo>
                    <a:pt x="961" y="1710"/>
                  </a:lnTo>
                  <a:lnTo>
                    <a:pt x="935" y="1719"/>
                  </a:lnTo>
                  <a:lnTo>
                    <a:pt x="907" y="1721"/>
                  </a:lnTo>
                  <a:lnTo>
                    <a:pt x="788" y="1720"/>
                  </a:lnTo>
                  <a:lnTo>
                    <a:pt x="759" y="1716"/>
                  </a:lnTo>
                  <a:lnTo>
                    <a:pt x="734" y="1706"/>
                  </a:lnTo>
                  <a:lnTo>
                    <a:pt x="711" y="1690"/>
                  </a:lnTo>
                  <a:lnTo>
                    <a:pt x="693" y="1669"/>
                  </a:lnTo>
                  <a:lnTo>
                    <a:pt x="680" y="1644"/>
                  </a:lnTo>
                  <a:lnTo>
                    <a:pt x="674" y="1616"/>
                  </a:lnTo>
                  <a:lnTo>
                    <a:pt x="664" y="1526"/>
                  </a:lnTo>
                  <a:lnTo>
                    <a:pt x="612" y="1508"/>
                  </a:lnTo>
                  <a:lnTo>
                    <a:pt x="559" y="1485"/>
                  </a:lnTo>
                  <a:lnTo>
                    <a:pt x="510" y="1459"/>
                  </a:lnTo>
                  <a:lnTo>
                    <a:pt x="440" y="1512"/>
                  </a:lnTo>
                  <a:lnTo>
                    <a:pt x="415" y="1527"/>
                  </a:lnTo>
                  <a:lnTo>
                    <a:pt x="387" y="1535"/>
                  </a:lnTo>
                  <a:lnTo>
                    <a:pt x="359" y="1537"/>
                  </a:lnTo>
                  <a:lnTo>
                    <a:pt x="333" y="1531"/>
                  </a:lnTo>
                  <a:lnTo>
                    <a:pt x="307" y="1519"/>
                  </a:lnTo>
                  <a:lnTo>
                    <a:pt x="284" y="1501"/>
                  </a:lnTo>
                  <a:lnTo>
                    <a:pt x="202" y="1417"/>
                  </a:lnTo>
                  <a:lnTo>
                    <a:pt x="184" y="1394"/>
                  </a:lnTo>
                  <a:lnTo>
                    <a:pt x="173" y="1368"/>
                  </a:lnTo>
                  <a:lnTo>
                    <a:pt x="169" y="1341"/>
                  </a:lnTo>
                  <a:lnTo>
                    <a:pt x="171" y="1314"/>
                  </a:lnTo>
                  <a:lnTo>
                    <a:pt x="180" y="1286"/>
                  </a:lnTo>
                  <a:lnTo>
                    <a:pt x="194" y="1262"/>
                  </a:lnTo>
                  <a:lnTo>
                    <a:pt x="251" y="1192"/>
                  </a:lnTo>
                  <a:lnTo>
                    <a:pt x="226" y="1145"/>
                  </a:lnTo>
                  <a:lnTo>
                    <a:pt x="206" y="1093"/>
                  </a:lnTo>
                  <a:lnTo>
                    <a:pt x="189" y="1042"/>
                  </a:lnTo>
                  <a:lnTo>
                    <a:pt x="102" y="1031"/>
                  </a:lnTo>
                  <a:lnTo>
                    <a:pt x="74" y="1023"/>
                  </a:lnTo>
                  <a:lnTo>
                    <a:pt x="49" y="1010"/>
                  </a:lnTo>
                  <a:lnTo>
                    <a:pt x="29" y="992"/>
                  </a:lnTo>
                  <a:lnTo>
                    <a:pt x="14" y="968"/>
                  </a:lnTo>
                  <a:lnTo>
                    <a:pt x="4" y="943"/>
                  </a:lnTo>
                  <a:lnTo>
                    <a:pt x="0" y="914"/>
                  </a:lnTo>
                  <a:lnTo>
                    <a:pt x="2" y="795"/>
                  </a:lnTo>
                  <a:lnTo>
                    <a:pt x="6" y="766"/>
                  </a:lnTo>
                  <a:lnTo>
                    <a:pt x="16" y="741"/>
                  </a:lnTo>
                  <a:lnTo>
                    <a:pt x="32" y="718"/>
                  </a:lnTo>
                  <a:lnTo>
                    <a:pt x="53" y="700"/>
                  </a:lnTo>
                  <a:lnTo>
                    <a:pt x="78" y="687"/>
                  </a:lnTo>
                  <a:lnTo>
                    <a:pt x="106" y="680"/>
                  </a:lnTo>
                  <a:lnTo>
                    <a:pt x="188" y="672"/>
                  </a:lnTo>
                  <a:lnTo>
                    <a:pt x="206" y="615"/>
                  </a:lnTo>
                  <a:lnTo>
                    <a:pt x="229" y="561"/>
                  </a:lnTo>
                  <a:lnTo>
                    <a:pt x="255" y="508"/>
                  </a:lnTo>
                  <a:lnTo>
                    <a:pt x="205" y="444"/>
                  </a:lnTo>
                  <a:lnTo>
                    <a:pt x="190" y="419"/>
                  </a:lnTo>
                  <a:lnTo>
                    <a:pt x="183" y="392"/>
                  </a:lnTo>
                  <a:lnTo>
                    <a:pt x="181" y="365"/>
                  </a:lnTo>
                  <a:lnTo>
                    <a:pt x="187" y="337"/>
                  </a:lnTo>
                  <a:lnTo>
                    <a:pt x="198" y="312"/>
                  </a:lnTo>
                  <a:lnTo>
                    <a:pt x="216" y="289"/>
                  </a:lnTo>
                  <a:lnTo>
                    <a:pt x="301" y="206"/>
                  </a:lnTo>
                  <a:lnTo>
                    <a:pt x="324" y="188"/>
                  </a:lnTo>
                  <a:lnTo>
                    <a:pt x="350" y="177"/>
                  </a:lnTo>
                  <a:lnTo>
                    <a:pt x="377" y="172"/>
                  </a:lnTo>
                  <a:lnTo>
                    <a:pt x="404" y="174"/>
                  </a:lnTo>
                  <a:lnTo>
                    <a:pt x="432" y="184"/>
                  </a:lnTo>
                  <a:lnTo>
                    <a:pt x="456" y="198"/>
                  </a:lnTo>
                  <a:lnTo>
                    <a:pt x="514" y="246"/>
                  </a:lnTo>
                  <a:lnTo>
                    <a:pt x="571" y="217"/>
                  </a:lnTo>
                  <a:lnTo>
                    <a:pt x="630" y="193"/>
                  </a:lnTo>
                  <a:lnTo>
                    <a:pt x="691" y="174"/>
                  </a:lnTo>
                  <a:lnTo>
                    <a:pt x="700" y="102"/>
                  </a:lnTo>
                  <a:lnTo>
                    <a:pt x="707" y="73"/>
                  </a:lnTo>
                  <a:lnTo>
                    <a:pt x="720" y="49"/>
                  </a:lnTo>
                  <a:lnTo>
                    <a:pt x="740" y="28"/>
                  </a:lnTo>
                  <a:lnTo>
                    <a:pt x="762" y="12"/>
                  </a:lnTo>
                  <a:lnTo>
                    <a:pt x="788" y="3"/>
                  </a:lnTo>
                  <a:lnTo>
                    <a:pt x="8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0884157" y="3938878"/>
            <a:ext cx="673367" cy="822536"/>
            <a:chOff x="11030102" y="3965208"/>
            <a:chExt cx="673367" cy="822536"/>
          </a:xfrm>
        </p:grpSpPr>
        <p:sp>
          <p:nvSpPr>
            <p:cNvPr id="291" name="Rectangle 290"/>
            <p:cNvSpPr/>
            <p:nvPr/>
          </p:nvSpPr>
          <p:spPr>
            <a:xfrm>
              <a:off x="11277063" y="3965208"/>
              <a:ext cx="426406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Freeform 84"/>
            <p:cNvSpPr>
              <a:spLocks/>
            </p:cNvSpPr>
            <p:nvPr/>
          </p:nvSpPr>
          <p:spPr bwMode="auto">
            <a:xfrm>
              <a:off x="11030102" y="4140936"/>
              <a:ext cx="606595" cy="646808"/>
            </a:xfrm>
            <a:custGeom>
              <a:avLst/>
              <a:gdLst>
                <a:gd name="T0" fmla="*/ 829 w 3681"/>
                <a:gd name="T1" fmla="*/ 8 h 3672"/>
                <a:gd name="T2" fmla="*/ 896 w 3681"/>
                <a:gd name="T3" fmla="*/ 80 h 3672"/>
                <a:gd name="T4" fmla="*/ 982 w 3681"/>
                <a:gd name="T5" fmla="*/ 233 h 3672"/>
                <a:gd name="T6" fmla="*/ 1077 w 3681"/>
                <a:gd name="T7" fmla="*/ 406 h 3672"/>
                <a:gd name="T8" fmla="*/ 1218 w 3681"/>
                <a:gd name="T9" fmla="*/ 652 h 3672"/>
                <a:gd name="T10" fmla="*/ 1250 w 3681"/>
                <a:gd name="T11" fmla="*/ 697 h 3672"/>
                <a:gd name="T12" fmla="*/ 1320 w 3681"/>
                <a:gd name="T13" fmla="*/ 809 h 3672"/>
                <a:gd name="T14" fmla="*/ 1335 w 3681"/>
                <a:gd name="T15" fmla="*/ 905 h 3672"/>
                <a:gd name="T16" fmla="*/ 1264 w 3681"/>
                <a:gd name="T17" fmla="*/ 1015 h 3672"/>
                <a:gd name="T18" fmla="*/ 1045 w 3681"/>
                <a:gd name="T19" fmla="*/ 1202 h 3672"/>
                <a:gd name="T20" fmla="*/ 892 w 3681"/>
                <a:gd name="T21" fmla="*/ 1350 h 3672"/>
                <a:gd name="T22" fmla="*/ 867 w 3681"/>
                <a:gd name="T23" fmla="*/ 1433 h 3672"/>
                <a:gd name="T24" fmla="*/ 894 w 3681"/>
                <a:gd name="T25" fmla="*/ 1514 h 3672"/>
                <a:gd name="T26" fmla="*/ 925 w 3681"/>
                <a:gd name="T27" fmla="*/ 1570 h 3672"/>
                <a:gd name="T28" fmla="*/ 964 w 3681"/>
                <a:gd name="T29" fmla="*/ 1635 h 3672"/>
                <a:gd name="T30" fmla="*/ 1180 w 3681"/>
                <a:gd name="T31" fmla="*/ 1972 h 3672"/>
                <a:gd name="T32" fmla="*/ 1510 w 3681"/>
                <a:gd name="T33" fmla="*/ 2336 h 3672"/>
                <a:gd name="T34" fmla="*/ 1920 w 3681"/>
                <a:gd name="T35" fmla="*/ 2639 h 3672"/>
                <a:gd name="T36" fmla="*/ 2067 w 3681"/>
                <a:gd name="T37" fmla="*/ 2724 h 3672"/>
                <a:gd name="T38" fmla="*/ 2138 w 3681"/>
                <a:gd name="T39" fmla="*/ 2767 h 3672"/>
                <a:gd name="T40" fmla="*/ 2202 w 3681"/>
                <a:gd name="T41" fmla="*/ 2795 h 3672"/>
                <a:gd name="T42" fmla="*/ 2281 w 3681"/>
                <a:gd name="T43" fmla="*/ 2805 h 3672"/>
                <a:gd name="T44" fmla="*/ 2382 w 3681"/>
                <a:gd name="T45" fmla="*/ 2734 h 3672"/>
                <a:gd name="T46" fmla="*/ 2565 w 3681"/>
                <a:gd name="T47" fmla="*/ 2515 h 3672"/>
                <a:gd name="T48" fmla="*/ 2722 w 3681"/>
                <a:gd name="T49" fmla="*/ 2363 h 3672"/>
                <a:gd name="T50" fmla="*/ 2820 w 3681"/>
                <a:gd name="T51" fmla="*/ 2338 h 3672"/>
                <a:gd name="T52" fmla="*/ 2927 w 3681"/>
                <a:gd name="T53" fmla="*/ 2388 h 3672"/>
                <a:gd name="T54" fmla="*/ 3012 w 3681"/>
                <a:gd name="T55" fmla="*/ 2445 h 3672"/>
                <a:gd name="T56" fmla="*/ 3168 w 3681"/>
                <a:gd name="T57" fmla="*/ 2536 h 3672"/>
                <a:gd name="T58" fmla="*/ 3377 w 3681"/>
                <a:gd name="T59" fmla="*/ 2651 h 3672"/>
                <a:gd name="T60" fmla="*/ 3524 w 3681"/>
                <a:gd name="T61" fmla="*/ 2731 h 3672"/>
                <a:gd name="T62" fmla="*/ 3650 w 3681"/>
                <a:gd name="T63" fmla="*/ 2814 h 3672"/>
                <a:gd name="T64" fmla="*/ 3680 w 3681"/>
                <a:gd name="T65" fmla="*/ 2877 h 3672"/>
                <a:gd name="T66" fmla="*/ 3666 w 3681"/>
                <a:gd name="T67" fmla="*/ 3029 h 3672"/>
                <a:gd name="T68" fmla="*/ 3614 w 3681"/>
                <a:gd name="T69" fmla="*/ 3226 h 3672"/>
                <a:gd name="T70" fmla="*/ 3529 w 3681"/>
                <a:gd name="T71" fmla="*/ 3362 h 3672"/>
                <a:gd name="T72" fmla="*/ 3344 w 3681"/>
                <a:gd name="T73" fmla="*/ 3501 h 3672"/>
                <a:gd name="T74" fmla="*/ 3037 w 3681"/>
                <a:gd name="T75" fmla="*/ 3638 h 3672"/>
                <a:gd name="T76" fmla="*/ 2725 w 3681"/>
                <a:gd name="T77" fmla="*/ 3668 h 3672"/>
                <a:gd name="T78" fmla="*/ 2507 w 3681"/>
                <a:gd name="T79" fmla="*/ 3630 h 3672"/>
                <a:gd name="T80" fmla="*/ 2383 w 3681"/>
                <a:gd name="T81" fmla="*/ 3592 h 3672"/>
                <a:gd name="T82" fmla="*/ 2277 w 3681"/>
                <a:gd name="T83" fmla="*/ 3552 h 3672"/>
                <a:gd name="T84" fmla="*/ 2141 w 3681"/>
                <a:gd name="T85" fmla="*/ 3502 h 3672"/>
                <a:gd name="T86" fmla="*/ 1914 w 3681"/>
                <a:gd name="T87" fmla="*/ 3412 h 3672"/>
                <a:gd name="T88" fmla="*/ 1556 w 3681"/>
                <a:gd name="T89" fmla="*/ 3213 h 3672"/>
                <a:gd name="T90" fmla="*/ 1162 w 3681"/>
                <a:gd name="T91" fmla="*/ 2904 h 3672"/>
                <a:gd name="T92" fmla="*/ 769 w 3681"/>
                <a:gd name="T93" fmla="*/ 2512 h 3672"/>
                <a:gd name="T94" fmla="*/ 459 w 3681"/>
                <a:gd name="T95" fmla="*/ 2119 h 3672"/>
                <a:gd name="T96" fmla="*/ 259 w 3681"/>
                <a:gd name="T97" fmla="*/ 1763 h 3672"/>
                <a:gd name="T98" fmla="*/ 168 w 3681"/>
                <a:gd name="T99" fmla="*/ 1535 h 3672"/>
                <a:gd name="T100" fmla="*/ 119 w 3681"/>
                <a:gd name="T101" fmla="*/ 1400 h 3672"/>
                <a:gd name="T102" fmla="*/ 79 w 3681"/>
                <a:gd name="T103" fmla="*/ 1294 h 3672"/>
                <a:gd name="T104" fmla="*/ 42 w 3681"/>
                <a:gd name="T105" fmla="*/ 1171 h 3672"/>
                <a:gd name="T106" fmla="*/ 2 w 3681"/>
                <a:gd name="T107" fmla="*/ 954 h 3672"/>
                <a:gd name="T108" fmla="*/ 33 w 3681"/>
                <a:gd name="T109" fmla="*/ 643 h 3672"/>
                <a:gd name="T110" fmla="*/ 170 w 3681"/>
                <a:gd name="T111" fmla="*/ 336 h 3672"/>
                <a:gd name="T112" fmla="*/ 310 w 3681"/>
                <a:gd name="T113" fmla="*/ 151 h 3672"/>
                <a:gd name="T114" fmla="*/ 445 w 3681"/>
                <a:gd name="T115" fmla="*/ 67 h 3672"/>
                <a:gd name="T116" fmla="*/ 643 w 3681"/>
                <a:gd name="T117" fmla="*/ 15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81" h="3672">
                  <a:moveTo>
                    <a:pt x="773" y="0"/>
                  </a:moveTo>
                  <a:lnTo>
                    <a:pt x="796" y="1"/>
                  </a:lnTo>
                  <a:lnTo>
                    <a:pt x="814" y="3"/>
                  </a:lnTo>
                  <a:lnTo>
                    <a:pt x="829" y="8"/>
                  </a:lnTo>
                  <a:lnTo>
                    <a:pt x="843" y="16"/>
                  </a:lnTo>
                  <a:lnTo>
                    <a:pt x="859" y="30"/>
                  </a:lnTo>
                  <a:lnTo>
                    <a:pt x="877" y="52"/>
                  </a:lnTo>
                  <a:lnTo>
                    <a:pt x="896" y="80"/>
                  </a:lnTo>
                  <a:lnTo>
                    <a:pt x="918" y="115"/>
                  </a:lnTo>
                  <a:lnTo>
                    <a:pt x="942" y="158"/>
                  </a:lnTo>
                  <a:lnTo>
                    <a:pt x="968" y="206"/>
                  </a:lnTo>
                  <a:lnTo>
                    <a:pt x="982" y="233"/>
                  </a:lnTo>
                  <a:lnTo>
                    <a:pt x="1002" y="266"/>
                  </a:lnTo>
                  <a:lnTo>
                    <a:pt x="1022" y="303"/>
                  </a:lnTo>
                  <a:lnTo>
                    <a:pt x="1046" y="347"/>
                  </a:lnTo>
                  <a:lnTo>
                    <a:pt x="1077" y="406"/>
                  </a:lnTo>
                  <a:lnTo>
                    <a:pt x="1108" y="461"/>
                  </a:lnTo>
                  <a:lnTo>
                    <a:pt x="1137" y="513"/>
                  </a:lnTo>
                  <a:lnTo>
                    <a:pt x="1178" y="584"/>
                  </a:lnTo>
                  <a:lnTo>
                    <a:pt x="1218" y="652"/>
                  </a:lnTo>
                  <a:lnTo>
                    <a:pt x="1222" y="658"/>
                  </a:lnTo>
                  <a:lnTo>
                    <a:pt x="1229" y="667"/>
                  </a:lnTo>
                  <a:lnTo>
                    <a:pt x="1238" y="680"/>
                  </a:lnTo>
                  <a:lnTo>
                    <a:pt x="1250" y="697"/>
                  </a:lnTo>
                  <a:lnTo>
                    <a:pt x="1264" y="717"/>
                  </a:lnTo>
                  <a:lnTo>
                    <a:pt x="1287" y="752"/>
                  </a:lnTo>
                  <a:lnTo>
                    <a:pt x="1306" y="782"/>
                  </a:lnTo>
                  <a:lnTo>
                    <a:pt x="1320" y="809"/>
                  </a:lnTo>
                  <a:lnTo>
                    <a:pt x="1331" y="834"/>
                  </a:lnTo>
                  <a:lnTo>
                    <a:pt x="1336" y="859"/>
                  </a:lnTo>
                  <a:lnTo>
                    <a:pt x="1339" y="884"/>
                  </a:lnTo>
                  <a:lnTo>
                    <a:pt x="1335" y="905"/>
                  </a:lnTo>
                  <a:lnTo>
                    <a:pt x="1326" y="930"/>
                  </a:lnTo>
                  <a:lnTo>
                    <a:pt x="1311" y="956"/>
                  </a:lnTo>
                  <a:lnTo>
                    <a:pt x="1291" y="984"/>
                  </a:lnTo>
                  <a:lnTo>
                    <a:pt x="1264" y="1015"/>
                  </a:lnTo>
                  <a:lnTo>
                    <a:pt x="1213" y="1065"/>
                  </a:lnTo>
                  <a:lnTo>
                    <a:pt x="1159" y="1113"/>
                  </a:lnTo>
                  <a:lnTo>
                    <a:pt x="1102" y="1158"/>
                  </a:lnTo>
                  <a:lnTo>
                    <a:pt x="1045" y="1202"/>
                  </a:lnTo>
                  <a:lnTo>
                    <a:pt x="990" y="1248"/>
                  </a:lnTo>
                  <a:lnTo>
                    <a:pt x="939" y="1295"/>
                  </a:lnTo>
                  <a:lnTo>
                    <a:pt x="913" y="1323"/>
                  </a:lnTo>
                  <a:lnTo>
                    <a:pt x="892" y="1350"/>
                  </a:lnTo>
                  <a:lnTo>
                    <a:pt x="877" y="1374"/>
                  </a:lnTo>
                  <a:lnTo>
                    <a:pt x="868" y="1396"/>
                  </a:lnTo>
                  <a:lnTo>
                    <a:pt x="865" y="1416"/>
                  </a:lnTo>
                  <a:lnTo>
                    <a:pt x="867" y="1433"/>
                  </a:lnTo>
                  <a:lnTo>
                    <a:pt x="870" y="1452"/>
                  </a:lnTo>
                  <a:lnTo>
                    <a:pt x="878" y="1474"/>
                  </a:lnTo>
                  <a:lnTo>
                    <a:pt x="886" y="1496"/>
                  </a:lnTo>
                  <a:lnTo>
                    <a:pt x="894" y="1514"/>
                  </a:lnTo>
                  <a:lnTo>
                    <a:pt x="900" y="1527"/>
                  </a:lnTo>
                  <a:lnTo>
                    <a:pt x="907" y="1539"/>
                  </a:lnTo>
                  <a:lnTo>
                    <a:pt x="915" y="1552"/>
                  </a:lnTo>
                  <a:lnTo>
                    <a:pt x="925" y="1570"/>
                  </a:lnTo>
                  <a:lnTo>
                    <a:pt x="937" y="1591"/>
                  </a:lnTo>
                  <a:lnTo>
                    <a:pt x="950" y="1610"/>
                  </a:lnTo>
                  <a:lnTo>
                    <a:pt x="959" y="1624"/>
                  </a:lnTo>
                  <a:lnTo>
                    <a:pt x="964" y="1635"/>
                  </a:lnTo>
                  <a:lnTo>
                    <a:pt x="968" y="1640"/>
                  </a:lnTo>
                  <a:lnTo>
                    <a:pt x="1034" y="1756"/>
                  </a:lnTo>
                  <a:lnTo>
                    <a:pt x="1106" y="1867"/>
                  </a:lnTo>
                  <a:lnTo>
                    <a:pt x="1180" y="1972"/>
                  </a:lnTo>
                  <a:lnTo>
                    <a:pt x="1257" y="2071"/>
                  </a:lnTo>
                  <a:lnTo>
                    <a:pt x="1339" y="2164"/>
                  </a:lnTo>
                  <a:lnTo>
                    <a:pt x="1422" y="2252"/>
                  </a:lnTo>
                  <a:lnTo>
                    <a:pt x="1510" y="2336"/>
                  </a:lnTo>
                  <a:lnTo>
                    <a:pt x="1604" y="2417"/>
                  </a:lnTo>
                  <a:lnTo>
                    <a:pt x="1704" y="2494"/>
                  </a:lnTo>
                  <a:lnTo>
                    <a:pt x="1809" y="2568"/>
                  </a:lnTo>
                  <a:lnTo>
                    <a:pt x="1920" y="2639"/>
                  </a:lnTo>
                  <a:lnTo>
                    <a:pt x="2036" y="2707"/>
                  </a:lnTo>
                  <a:lnTo>
                    <a:pt x="2042" y="2709"/>
                  </a:lnTo>
                  <a:lnTo>
                    <a:pt x="2052" y="2714"/>
                  </a:lnTo>
                  <a:lnTo>
                    <a:pt x="2067" y="2724"/>
                  </a:lnTo>
                  <a:lnTo>
                    <a:pt x="2086" y="2736"/>
                  </a:lnTo>
                  <a:lnTo>
                    <a:pt x="2107" y="2748"/>
                  </a:lnTo>
                  <a:lnTo>
                    <a:pt x="2124" y="2760"/>
                  </a:lnTo>
                  <a:lnTo>
                    <a:pt x="2138" y="2767"/>
                  </a:lnTo>
                  <a:lnTo>
                    <a:pt x="2149" y="2773"/>
                  </a:lnTo>
                  <a:lnTo>
                    <a:pt x="2163" y="2779"/>
                  </a:lnTo>
                  <a:lnTo>
                    <a:pt x="2181" y="2787"/>
                  </a:lnTo>
                  <a:lnTo>
                    <a:pt x="2202" y="2795"/>
                  </a:lnTo>
                  <a:lnTo>
                    <a:pt x="2225" y="2802"/>
                  </a:lnTo>
                  <a:lnTo>
                    <a:pt x="2244" y="2807"/>
                  </a:lnTo>
                  <a:lnTo>
                    <a:pt x="2261" y="2808"/>
                  </a:lnTo>
                  <a:lnTo>
                    <a:pt x="2281" y="2805"/>
                  </a:lnTo>
                  <a:lnTo>
                    <a:pt x="2303" y="2796"/>
                  </a:lnTo>
                  <a:lnTo>
                    <a:pt x="2328" y="2781"/>
                  </a:lnTo>
                  <a:lnTo>
                    <a:pt x="2354" y="2761"/>
                  </a:lnTo>
                  <a:lnTo>
                    <a:pt x="2382" y="2734"/>
                  </a:lnTo>
                  <a:lnTo>
                    <a:pt x="2429" y="2683"/>
                  </a:lnTo>
                  <a:lnTo>
                    <a:pt x="2476" y="2629"/>
                  </a:lnTo>
                  <a:lnTo>
                    <a:pt x="2520" y="2572"/>
                  </a:lnTo>
                  <a:lnTo>
                    <a:pt x="2565" y="2515"/>
                  </a:lnTo>
                  <a:lnTo>
                    <a:pt x="2613" y="2461"/>
                  </a:lnTo>
                  <a:lnTo>
                    <a:pt x="2663" y="2410"/>
                  </a:lnTo>
                  <a:lnTo>
                    <a:pt x="2694" y="2383"/>
                  </a:lnTo>
                  <a:lnTo>
                    <a:pt x="2722" y="2363"/>
                  </a:lnTo>
                  <a:lnTo>
                    <a:pt x="2748" y="2348"/>
                  </a:lnTo>
                  <a:lnTo>
                    <a:pt x="2773" y="2339"/>
                  </a:lnTo>
                  <a:lnTo>
                    <a:pt x="2795" y="2336"/>
                  </a:lnTo>
                  <a:lnTo>
                    <a:pt x="2820" y="2338"/>
                  </a:lnTo>
                  <a:lnTo>
                    <a:pt x="2844" y="2344"/>
                  </a:lnTo>
                  <a:lnTo>
                    <a:pt x="2869" y="2354"/>
                  </a:lnTo>
                  <a:lnTo>
                    <a:pt x="2896" y="2368"/>
                  </a:lnTo>
                  <a:lnTo>
                    <a:pt x="2927" y="2388"/>
                  </a:lnTo>
                  <a:lnTo>
                    <a:pt x="2962" y="2410"/>
                  </a:lnTo>
                  <a:lnTo>
                    <a:pt x="2982" y="2424"/>
                  </a:lnTo>
                  <a:lnTo>
                    <a:pt x="2999" y="2436"/>
                  </a:lnTo>
                  <a:lnTo>
                    <a:pt x="3012" y="2445"/>
                  </a:lnTo>
                  <a:lnTo>
                    <a:pt x="3022" y="2452"/>
                  </a:lnTo>
                  <a:lnTo>
                    <a:pt x="3028" y="2456"/>
                  </a:lnTo>
                  <a:lnTo>
                    <a:pt x="3095" y="2496"/>
                  </a:lnTo>
                  <a:lnTo>
                    <a:pt x="3168" y="2536"/>
                  </a:lnTo>
                  <a:lnTo>
                    <a:pt x="3219" y="2566"/>
                  </a:lnTo>
                  <a:lnTo>
                    <a:pt x="3274" y="2596"/>
                  </a:lnTo>
                  <a:lnTo>
                    <a:pt x="3334" y="2628"/>
                  </a:lnTo>
                  <a:lnTo>
                    <a:pt x="3377" y="2651"/>
                  </a:lnTo>
                  <a:lnTo>
                    <a:pt x="3414" y="2673"/>
                  </a:lnTo>
                  <a:lnTo>
                    <a:pt x="3447" y="2691"/>
                  </a:lnTo>
                  <a:lnTo>
                    <a:pt x="3474" y="2707"/>
                  </a:lnTo>
                  <a:lnTo>
                    <a:pt x="3524" y="2731"/>
                  </a:lnTo>
                  <a:lnTo>
                    <a:pt x="3566" y="2755"/>
                  </a:lnTo>
                  <a:lnTo>
                    <a:pt x="3601" y="2776"/>
                  </a:lnTo>
                  <a:lnTo>
                    <a:pt x="3629" y="2796"/>
                  </a:lnTo>
                  <a:lnTo>
                    <a:pt x="3650" y="2814"/>
                  </a:lnTo>
                  <a:lnTo>
                    <a:pt x="3665" y="2829"/>
                  </a:lnTo>
                  <a:lnTo>
                    <a:pt x="3673" y="2844"/>
                  </a:lnTo>
                  <a:lnTo>
                    <a:pt x="3678" y="2859"/>
                  </a:lnTo>
                  <a:lnTo>
                    <a:pt x="3680" y="2877"/>
                  </a:lnTo>
                  <a:lnTo>
                    <a:pt x="3681" y="2899"/>
                  </a:lnTo>
                  <a:lnTo>
                    <a:pt x="3680" y="2938"/>
                  </a:lnTo>
                  <a:lnTo>
                    <a:pt x="3674" y="2981"/>
                  </a:lnTo>
                  <a:lnTo>
                    <a:pt x="3666" y="3029"/>
                  </a:lnTo>
                  <a:lnTo>
                    <a:pt x="3655" y="3083"/>
                  </a:lnTo>
                  <a:lnTo>
                    <a:pt x="3641" y="3137"/>
                  </a:lnTo>
                  <a:lnTo>
                    <a:pt x="3628" y="3185"/>
                  </a:lnTo>
                  <a:lnTo>
                    <a:pt x="3614" y="3226"/>
                  </a:lnTo>
                  <a:lnTo>
                    <a:pt x="3600" y="3261"/>
                  </a:lnTo>
                  <a:lnTo>
                    <a:pt x="3583" y="3294"/>
                  </a:lnTo>
                  <a:lnTo>
                    <a:pt x="3559" y="3328"/>
                  </a:lnTo>
                  <a:lnTo>
                    <a:pt x="3529" y="3362"/>
                  </a:lnTo>
                  <a:lnTo>
                    <a:pt x="3493" y="3395"/>
                  </a:lnTo>
                  <a:lnTo>
                    <a:pt x="3449" y="3430"/>
                  </a:lnTo>
                  <a:lnTo>
                    <a:pt x="3399" y="3466"/>
                  </a:lnTo>
                  <a:lnTo>
                    <a:pt x="3344" y="3501"/>
                  </a:lnTo>
                  <a:lnTo>
                    <a:pt x="3281" y="3539"/>
                  </a:lnTo>
                  <a:lnTo>
                    <a:pt x="3199" y="3579"/>
                  </a:lnTo>
                  <a:lnTo>
                    <a:pt x="3118" y="3612"/>
                  </a:lnTo>
                  <a:lnTo>
                    <a:pt x="3037" y="3638"/>
                  </a:lnTo>
                  <a:lnTo>
                    <a:pt x="2955" y="3656"/>
                  </a:lnTo>
                  <a:lnTo>
                    <a:pt x="2875" y="3667"/>
                  </a:lnTo>
                  <a:lnTo>
                    <a:pt x="2795" y="3672"/>
                  </a:lnTo>
                  <a:lnTo>
                    <a:pt x="2725" y="3668"/>
                  </a:lnTo>
                  <a:lnTo>
                    <a:pt x="2658" y="3661"/>
                  </a:lnTo>
                  <a:lnTo>
                    <a:pt x="2611" y="3655"/>
                  </a:lnTo>
                  <a:lnTo>
                    <a:pt x="2561" y="3643"/>
                  </a:lnTo>
                  <a:lnTo>
                    <a:pt x="2507" y="3630"/>
                  </a:lnTo>
                  <a:lnTo>
                    <a:pt x="2468" y="3619"/>
                  </a:lnTo>
                  <a:lnTo>
                    <a:pt x="2434" y="3608"/>
                  </a:lnTo>
                  <a:lnTo>
                    <a:pt x="2406" y="3599"/>
                  </a:lnTo>
                  <a:lnTo>
                    <a:pt x="2383" y="3592"/>
                  </a:lnTo>
                  <a:lnTo>
                    <a:pt x="2364" y="3585"/>
                  </a:lnTo>
                  <a:lnTo>
                    <a:pt x="2340" y="3576"/>
                  </a:lnTo>
                  <a:lnTo>
                    <a:pt x="2311" y="3566"/>
                  </a:lnTo>
                  <a:lnTo>
                    <a:pt x="2277" y="3552"/>
                  </a:lnTo>
                  <a:lnTo>
                    <a:pt x="2237" y="3537"/>
                  </a:lnTo>
                  <a:lnTo>
                    <a:pt x="2199" y="3524"/>
                  </a:lnTo>
                  <a:lnTo>
                    <a:pt x="2167" y="3511"/>
                  </a:lnTo>
                  <a:lnTo>
                    <a:pt x="2141" y="3502"/>
                  </a:lnTo>
                  <a:lnTo>
                    <a:pt x="2122" y="3496"/>
                  </a:lnTo>
                  <a:lnTo>
                    <a:pt x="2110" y="3491"/>
                  </a:lnTo>
                  <a:lnTo>
                    <a:pt x="2009" y="3453"/>
                  </a:lnTo>
                  <a:lnTo>
                    <a:pt x="1914" y="3412"/>
                  </a:lnTo>
                  <a:lnTo>
                    <a:pt x="1822" y="3369"/>
                  </a:lnTo>
                  <a:lnTo>
                    <a:pt x="1735" y="3323"/>
                  </a:lnTo>
                  <a:lnTo>
                    <a:pt x="1652" y="3275"/>
                  </a:lnTo>
                  <a:lnTo>
                    <a:pt x="1556" y="3213"/>
                  </a:lnTo>
                  <a:lnTo>
                    <a:pt x="1459" y="3145"/>
                  </a:lnTo>
                  <a:lnTo>
                    <a:pt x="1361" y="3071"/>
                  </a:lnTo>
                  <a:lnTo>
                    <a:pt x="1263" y="2991"/>
                  </a:lnTo>
                  <a:lnTo>
                    <a:pt x="1162" y="2904"/>
                  </a:lnTo>
                  <a:lnTo>
                    <a:pt x="1062" y="2811"/>
                  </a:lnTo>
                  <a:lnTo>
                    <a:pt x="961" y="2712"/>
                  </a:lnTo>
                  <a:lnTo>
                    <a:pt x="861" y="2612"/>
                  </a:lnTo>
                  <a:lnTo>
                    <a:pt x="769" y="2512"/>
                  </a:lnTo>
                  <a:lnTo>
                    <a:pt x="682" y="2411"/>
                  </a:lnTo>
                  <a:lnTo>
                    <a:pt x="601" y="2313"/>
                  </a:lnTo>
                  <a:lnTo>
                    <a:pt x="527" y="2215"/>
                  </a:lnTo>
                  <a:lnTo>
                    <a:pt x="459" y="2119"/>
                  </a:lnTo>
                  <a:lnTo>
                    <a:pt x="397" y="2023"/>
                  </a:lnTo>
                  <a:lnTo>
                    <a:pt x="348" y="1941"/>
                  </a:lnTo>
                  <a:lnTo>
                    <a:pt x="302" y="1854"/>
                  </a:lnTo>
                  <a:lnTo>
                    <a:pt x="259" y="1763"/>
                  </a:lnTo>
                  <a:lnTo>
                    <a:pt x="218" y="1667"/>
                  </a:lnTo>
                  <a:lnTo>
                    <a:pt x="180" y="1567"/>
                  </a:lnTo>
                  <a:lnTo>
                    <a:pt x="175" y="1555"/>
                  </a:lnTo>
                  <a:lnTo>
                    <a:pt x="168" y="1535"/>
                  </a:lnTo>
                  <a:lnTo>
                    <a:pt x="159" y="1509"/>
                  </a:lnTo>
                  <a:lnTo>
                    <a:pt x="147" y="1478"/>
                  </a:lnTo>
                  <a:lnTo>
                    <a:pt x="133" y="1440"/>
                  </a:lnTo>
                  <a:lnTo>
                    <a:pt x="119" y="1400"/>
                  </a:lnTo>
                  <a:lnTo>
                    <a:pt x="105" y="1366"/>
                  </a:lnTo>
                  <a:lnTo>
                    <a:pt x="95" y="1337"/>
                  </a:lnTo>
                  <a:lnTo>
                    <a:pt x="86" y="1313"/>
                  </a:lnTo>
                  <a:lnTo>
                    <a:pt x="79" y="1294"/>
                  </a:lnTo>
                  <a:lnTo>
                    <a:pt x="71" y="1272"/>
                  </a:lnTo>
                  <a:lnTo>
                    <a:pt x="63" y="1243"/>
                  </a:lnTo>
                  <a:lnTo>
                    <a:pt x="53" y="1210"/>
                  </a:lnTo>
                  <a:lnTo>
                    <a:pt x="42" y="1171"/>
                  </a:lnTo>
                  <a:lnTo>
                    <a:pt x="27" y="1117"/>
                  </a:lnTo>
                  <a:lnTo>
                    <a:pt x="17" y="1066"/>
                  </a:lnTo>
                  <a:lnTo>
                    <a:pt x="9" y="1020"/>
                  </a:lnTo>
                  <a:lnTo>
                    <a:pt x="2" y="954"/>
                  </a:lnTo>
                  <a:lnTo>
                    <a:pt x="0" y="884"/>
                  </a:lnTo>
                  <a:lnTo>
                    <a:pt x="3" y="804"/>
                  </a:lnTo>
                  <a:lnTo>
                    <a:pt x="15" y="724"/>
                  </a:lnTo>
                  <a:lnTo>
                    <a:pt x="33" y="643"/>
                  </a:lnTo>
                  <a:lnTo>
                    <a:pt x="59" y="561"/>
                  </a:lnTo>
                  <a:lnTo>
                    <a:pt x="93" y="480"/>
                  </a:lnTo>
                  <a:lnTo>
                    <a:pt x="133" y="399"/>
                  </a:lnTo>
                  <a:lnTo>
                    <a:pt x="170" y="336"/>
                  </a:lnTo>
                  <a:lnTo>
                    <a:pt x="206" y="281"/>
                  </a:lnTo>
                  <a:lnTo>
                    <a:pt x="241" y="231"/>
                  </a:lnTo>
                  <a:lnTo>
                    <a:pt x="276" y="188"/>
                  </a:lnTo>
                  <a:lnTo>
                    <a:pt x="310" y="151"/>
                  </a:lnTo>
                  <a:lnTo>
                    <a:pt x="344" y="122"/>
                  </a:lnTo>
                  <a:lnTo>
                    <a:pt x="378" y="98"/>
                  </a:lnTo>
                  <a:lnTo>
                    <a:pt x="410" y="81"/>
                  </a:lnTo>
                  <a:lnTo>
                    <a:pt x="445" y="67"/>
                  </a:lnTo>
                  <a:lnTo>
                    <a:pt x="487" y="53"/>
                  </a:lnTo>
                  <a:lnTo>
                    <a:pt x="536" y="39"/>
                  </a:lnTo>
                  <a:lnTo>
                    <a:pt x="589" y="26"/>
                  </a:lnTo>
                  <a:lnTo>
                    <a:pt x="643" y="15"/>
                  </a:lnTo>
                  <a:lnTo>
                    <a:pt x="692" y="7"/>
                  </a:lnTo>
                  <a:lnTo>
                    <a:pt x="736" y="2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1" name="Rectangle 310"/>
          <p:cNvSpPr/>
          <p:nvPr/>
        </p:nvSpPr>
        <p:spPr>
          <a:xfrm>
            <a:off x="8720870" y="4314831"/>
            <a:ext cx="145855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1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8720870" y="4904210"/>
            <a:ext cx="145855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8720870" y="5431858"/>
            <a:ext cx="145855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3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8720870" y="5954435"/>
            <a:ext cx="145855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4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8" name="Group 87"/>
          <p:cNvGrpSpPr>
            <a:grpSpLocks noChangeAspect="1"/>
          </p:cNvGrpSpPr>
          <p:nvPr/>
        </p:nvGrpSpPr>
        <p:grpSpPr bwMode="auto">
          <a:xfrm>
            <a:off x="8302428" y="4392948"/>
            <a:ext cx="314762" cy="384640"/>
            <a:chOff x="2074" y="5"/>
            <a:chExt cx="3527" cy="4310"/>
          </a:xfrm>
          <a:solidFill>
            <a:schemeClr val="bg2"/>
          </a:solidFill>
        </p:grpSpPr>
        <p:sp>
          <p:nvSpPr>
            <p:cNvPr id="321" name="Freeform 89"/>
            <p:cNvSpPr>
              <a:spLocks/>
            </p:cNvSpPr>
            <p:nvPr/>
          </p:nvSpPr>
          <p:spPr bwMode="auto">
            <a:xfrm>
              <a:off x="2573" y="494"/>
              <a:ext cx="3028" cy="3821"/>
            </a:xfrm>
            <a:custGeom>
              <a:avLst/>
              <a:gdLst>
                <a:gd name="T0" fmla="*/ 2664 w 3028"/>
                <a:gd name="T1" fmla="*/ 0 h 3821"/>
                <a:gd name="T2" fmla="*/ 2791 w 3028"/>
                <a:gd name="T3" fmla="*/ 0 h 3821"/>
                <a:gd name="T4" fmla="*/ 2833 w 3028"/>
                <a:gd name="T5" fmla="*/ 3 h 3821"/>
                <a:gd name="T6" fmla="*/ 2873 w 3028"/>
                <a:gd name="T7" fmla="*/ 14 h 3821"/>
                <a:gd name="T8" fmla="*/ 2910 w 3028"/>
                <a:gd name="T9" fmla="*/ 31 h 3821"/>
                <a:gd name="T10" fmla="*/ 2944 w 3028"/>
                <a:gd name="T11" fmla="*/ 55 h 3821"/>
                <a:gd name="T12" fmla="*/ 2971 w 3028"/>
                <a:gd name="T13" fmla="*/ 83 h 3821"/>
                <a:gd name="T14" fmla="*/ 2995 w 3028"/>
                <a:gd name="T15" fmla="*/ 117 h 3821"/>
                <a:gd name="T16" fmla="*/ 3013 w 3028"/>
                <a:gd name="T17" fmla="*/ 154 h 3821"/>
                <a:gd name="T18" fmla="*/ 3024 w 3028"/>
                <a:gd name="T19" fmla="*/ 195 h 3821"/>
                <a:gd name="T20" fmla="*/ 3028 w 3028"/>
                <a:gd name="T21" fmla="*/ 236 h 3821"/>
                <a:gd name="T22" fmla="*/ 3028 w 3028"/>
                <a:gd name="T23" fmla="*/ 3583 h 3821"/>
                <a:gd name="T24" fmla="*/ 3024 w 3028"/>
                <a:gd name="T25" fmla="*/ 3626 h 3821"/>
                <a:gd name="T26" fmla="*/ 3013 w 3028"/>
                <a:gd name="T27" fmla="*/ 3665 h 3821"/>
                <a:gd name="T28" fmla="*/ 2995 w 3028"/>
                <a:gd name="T29" fmla="*/ 3703 h 3821"/>
                <a:gd name="T30" fmla="*/ 2971 w 3028"/>
                <a:gd name="T31" fmla="*/ 3736 h 3821"/>
                <a:gd name="T32" fmla="*/ 2943 w 3028"/>
                <a:gd name="T33" fmla="*/ 3764 h 3821"/>
                <a:gd name="T34" fmla="*/ 2910 w 3028"/>
                <a:gd name="T35" fmla="*/ 3788 h 3821"/>
                <a:gd name="T36" fmla="*/ 2873 w 3028"/>
                <a:gd name="T37" fmla="*/ 3805 h 3821"/>
                <a:gd name="T38" fmla="*/ 2833 w 3028"/>
                <a:gd name="T39" fmla="*/ 3817 h 3821"/>
                <a:gd name="T40" fmla="*/ 2790 w 3028"/>
                <a:gd name="T41" fmla="*/ 3821 h 3821"/>
                <a:gd name="T42" fmla="*/ 238 w 3028"/>
                <a:gd name="T43" fmla="*/ 3821 h 3821"/>
                <a:gd name="T44" fmla="*/ 195 w 3028"/>
                <a:gd name="T45" fmla="*/ 3817 h 3821"/>
                <a:gd name="T46" fmla="*/ 154 w 3028"/>
                <a:gd name="T47" fmla="*/ 3805 h 3821"/>
                <a:gd name="T48" fmla="*/ 118 w 3028"/>
                <a:gd name="T49" fmla="*/ 3788 h 3821"/>
                <a:gd name="T50" fmla="*/ 84 w 3028"/>
                <a:gd name="T51" fmla="*/ 3764 h 3821"/>
                <a:gd name="T52" fmla="*/ 55 w 3028"/>
                <a:gd name="T53" fmla="*/ 3736 h 3821"/>
                <a:gd name="T54" fmla="*/ 33 w 3028"/>
                <a:gd name="T55" fmla="*/ 3703 h 3821"/>
                <a:gd name="T56" fmla="*/ 14 w 3028"/>
                <a:gd name="T57" fmla="*/ 3665 h 3821"/>
                <a:gd name="T58" fmla="*/ 4 w 3028"/>
                <a:gd name="T59" fmla="*/ 3626 h 3821"/>
                <a:gd name="T60" fmla="*/ 0 w 3028"/>
                <a:gd name="T61" fmla="*/ 3583 h 3821"/>
                <a:gd name="T62" fmla="*/ 0 w 3028"/>
                <a:gd name="T63" fmla="*/ 3467 h 3821"/>
                <a:gd name="T64" fmla="*/ 2291 w 3028"/>
                <a:gd name="T65" fmla="*/ 3467 h 3821"/>
                <a:gd name="T66" fmla="*/ 2346 w 3028"/>
                <a:gd name="T67" fmla="*/ 3463 h 3821"/>
                <a:gd name="T68" fmla="*/ 2399 w 3028"/>
                <a:gd name="T69" fmla="*/ 3452 h 3821"/>
                <a:gd name="T70" fmla="*/ 2448 w 3028"/>
                <a:gd name="T71" fmla="*/ 3433 h 3821"/>
                <a:gd name="T72" fmla="*/ 2494 w 3028"/>
                <a:gd name="T73" fmla="*/ 3407 h 3821"/>
                <a:gd name="T74" fmla="*/ 2536 w 3028"/>
                <a:gd name="T75" fmla="*/ 3376 h 3821"/>
                <a:gd name="T76" fmla="*/ 2572 w 3028"/>
                <a:gd name="T77" fmla="*/ 3339 h 3821"/>
                <a:gd name="T78" fmla="*/ 2604 w 3028"/>
                <a:gd name="T79" fmla="*/ 3297 h 3821"/>
                <a:gd name="T80" fmla="*/ 2630 w 3028"/>
                <a:gd name="T81" fmla="*/ 3251 h 3821"/>
                <a:gd name="T82" fmla="*/ 2648 w 3028"/>
                <a:gd name="T83" fmla="*/ 3202 h 3821"/>
                <a:gd name="T84" fmla="*/ 2660 w 3028"/>
                <a:gd name="T85" fmla="*/ 3149 h 3821"/>
                <a:gd name="T86" fmla="*/ 2664 w 3028"/>
                <a:gd name="T87" fmla="*/ 3094 h 3821"/>
                <a:gd name="T88" fmla="*/ 2664 w 3028"/>
                <a:gd name="T89" fmla="*/ 0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28" h="3821">
                  <a:moveTo>
                    <a:pt x="2664" y="0"/>
                  </a:moveTo>
                  <a:lnTo>
                    <a:pt x="2791" y="0"/>
                  </a:lnTo>
                  <a:lnTo>
                    <a:pt x="2833" y="3"/>
                  </a:lnTo>
                  <a:lnTo>
                    <a:pt x="2873" y="14"/>
                  </a:lnTo>
                  <a:lnTo>
                    <a:pt x="2910" y="31"/>
                  </a:lnTo>
                  <a:lnTo>
                    <a:pt x="2944" y="55"/>
                  </a:lnTo>
                  <a:lnTo>
                    <a:pt x="2971" y="83"/>
                  </a:lnTo>
                  <a:lnTo>
                    <a:pt x="2995" y="117"/>
                  </a:lnTo>
                  <a:lnTo>
                    <a:pt x="3013" y="154"/>
                  </a:lnTo>
                  <a:lnTo>
                    <a:pt x="3024" y="195"/>
                  </a:lnTo>
                  <a:lnTo>
                    <a:pt x="3028" y="236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3" y="3665"/>
                  </a:lnTo>
                  <a:lnTo>
                    <a:pt x="2995" y="3703"/>
                  </a:lnTo>
                  <a:lnTo>
                    <a:pt x="2971" y="3736"/>
                  </a:lnTo>
                  <a:lnTo>
                    <a:pt x="2943" y="3764"/>
                  </a:lnTo>
                  <a:lnTo>
                    <a:pt x="2910" y="3788"/>
                  </a:lnTo>
                  <a:lnTo>
                    <a:pt x="2873" y="3805"/>
                  </a:lnTo>
                  <a:lnTo>
                    <a:pt x="2833" y="3817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7"/>
                  </a:lnTo>
                  <a:lnTo>
                    <a:pt x="154" y="3805"/>
                  </a:lnTo>
                  <a:lnTo>
                    <a:pt x="118" y="3788"/>
                  </a:lnTo>
                  <a:lnTo>
                    <a:pt x="84" y="3764"/>
                  </a:lnTo>
                  <a:lnTo>
                    <a:pt x="55" y="3736"/>
                  </a:lnTo>
                  <a:lnTo>
                    <a:pt x="33" y="3703"/>
                  </a:lnTo>
                  <a:lnTo>
                    <a:pt x="14" y="3665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3467"/>
                  </a:lnTo>
                  <a:lnTo>
                    <a:pt x="2291" y="3467"/>
                  </a:lnTo>
                  <a:lnTo>
                    <a:pt x="2346" y="3463"/>
                  </a:lnTo>
                  <a:lnTo>
                    <a:pt x="2399" y="3452"/>
                  </a:lnTo>
                  <a:lnTo>
                    <a:pt x="2448" y="3433"/>
                  </a:lnTo>
                  <a:lnTo>
                    <a:pt x="2494" y="3407"/>
                  </a:lnTo>
                  <a:lnTo>
                    <a:pt x="2536" y="3376"/>
                  </a:lnTo>
                  <a:lnTo>
                    <a:pt x="2572" y="3339"/>
                  </a:lnTo>
                  <a:lnTo>
                    <a:pt x="2604" y="3297"/>
                  </a:lnTo>
                  <a:lnTo>
                    <a:pt x="2630" y="3251"/>
                  </a:lnTo>
                  <a:lnTo>
                    <a:pt x="2648" y="3202"/>
                  </a:lnTo>
                  <a:lnTo>
                    <a:pt x="2660" y="3149"/>
                  </a:lnTo>
                  <a:lnTo>
                    <a:pt x="2664" y="3094"/>
                  </a:lnTo>
                  <a:lnTo>
                    <a:pt x="2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90"/>
            <p:cNvSpPr>
              <a:spLocks noEditPoints="1"/>
            </p:cNvSpPr>
            <p:nvPr/>
          </p:nvSpPr>
          <p:spPr bwMode="auto">
            <a:xfrm>
              <a:off x="2074" y="5"/>
              <a:ext cx="3028" cy="3821"/>
            </a:xfrm>
            <a:custGeom>
              <a:avLst/>
              <a:gdLst>
                <a:gd name="T0" fmla="*/ 673 w 3028"/>
                <a:gd name="T1" fmla="*/ 2803 h 3821"/>
                <a:gd name="T2" fmla="*/ 621 w 3028"/>
                <a:gd name="T3" fmla="*/ 2870 h 3821"/>
                <a:gd name="T4" fmla="*/ 632 w 3028"/>
                <a:gd name="T5" fmla="*/ 2956 h 3821"/>
                <a:gd name="T6" fmla="*/ 700 w 3028"/>
                <a:gd name="T7" fmla="*/ 3009 h 3821"/>
                <a:gd name="T8" fmla="*/ 1592 w 3028"/>
                <a:gd name="T9" fmla="*/ 3009 h 3821"/>
                <a:gd name="T10" fmla="*/ 1659 w 3028"/>
                <a:gd name="T11" fmla="*/ 2956 h 3821"/>
                <a:gd name="T12" fmla="*/ 1670 w 3028"/>
                <a:gd name="T13" fmla="*/ 2870 h 3821"/>
                <a:gd name="T14" fmla="*/ 1619 w 3028"/>
                <a:gd name="T15" fmla="*/ 2803 h 3821"/>
                <a:gd name="T16" fmla="*/ 729 w 3028"/>
                <a:gd name="T17" fmla="*/ 2787 h 3821"/>
                <a:gd name="T18" fmla="*/ 673 w 3028"/>
                <a:gd name="T19" fmla="*/ 2228 h 3821"/>
                <a:gd name="T20" fmla="*/ 621 w 3028"/>
                <a:gd name="T21" fmla="*/ 2296 h 3821"/>
                <a:gd name="T22" fmla="*/ 632 w 3028"/>
                <a:gd name="T23" fmla="*/ 2383 h 3821"/>
                <a:gd name="T24" fmla="*/ 700 w 3028"/>
                <a:gd name="T25" fmla="*/ 2434 h 3821"/>
                <a:gd name="T26" fmla="*/ 2424 w 3028"/>
                <a:gd name="T27" fmla="*/ 2434 h 3821"/>
                <a:gd name="T28" fmla="*/ 2491 w 3028"/>
                <a:gd name="T29" fmla="*/ 2383 h 3821"/>
                <a:gd name="T30" fmla="*/ 2503 w 3028"/>
                <a:gd name="T31" fmla="*/ 2296 h 3821"/>
                <a:gd name="T32" fmla="*/ 2451 w 3028"/>
                <a:gd name="T33" fmla="*/ 2228 h 3821"/>
                <a:gd name="T34" fmla="*/ 729 w 3028"/>
                <a:gd name="T35" fmla="*/ 2214 h 3821"/>
                <a:gd name="T36" fmla="*/ 673 w 3028"/>
                <a:gd name="T37" fmla="*/ 1618 h 3821"/>
                <a:gd name="T38" fmla="*/ 621 w 3028"/>
                <a:gd name="T39" fmla="*/ 1686 h 3821"/>
                <a:gd name="T40" fmla="*/ 632 w 3028"/>
                <a:gd name="T41" fmla="*/ 1773 h 3821"/>
                <a:gd name="T42" fmla="*/ 700 w 3028"/>
                <a:gd name="T43" fmla="*/ 1825 h 3821"/>
                <a:gd name="T44" fmla="*/ 2424 w 3028"/>
                <a:gd name="T45" fmla="*/ 1825 h 3821"/>
                <a:gd name="T46" fmla="*/ 2491 w 3028"/>
                <a:gd name="T47" fmla="*/ 1773 h 3821"/>
                <a:gd name="T48" fmla="*/ 2503 w 3028"/>
                <a:gd name="T49" fmla="*/ 1686 h 3821"/>
                <a:gd name="T50" fmla="*/ 2451 w 3028"/>
                <a:gd name="T51" fmla="*/ 1618 h 3821"/>
                <a:gd name="T52" fmla="*/ 729 w 3028"/>
                <a:gd name="T53" fmla="*/ 1604 h 3821"/>
                <a:gd name="T54" fmla="*/ 2833 w 3028"/>
                <a:gd name="T55" fmla="*/ 4 h 3821"/>
                <a:gd name="T56" fmla="*/ 2943 w 3028"/>
                <a:gd name="T57" fmla="*/ 57 h 3821"/>
                <a:gd name="T58" fmla="*/ 3012 w 3028"/>
                <a:gd name="T59" fmla="*/ 155 h 3821"/>
                <a:gd name="T60" fmla="*/ 3028 w 3028"/>
                <a:gd name="T61" fmla="*/ 3583 h 3821"/>
                <a:gd name="T62" fmla="*/ 2995 w 3028"/>
                <a:gd name="T63" fmla="*/ 3704 h 3821"/>
                <a:gd name="T64" fmla="*/ 2910 w 3028"/>
                <a:gd name="T65" fmla="*/ 3789 h 3821"/>
                <a:gd name="T66" fmla="*/ 2790 w 3028"/>
                <a:gd name="T67" fmla="*/ 3821 h 3821"/>
                <a:gd name="T68" fmla="*/ 154 w 3028"/>
                <a:gd name="T69" fmla="*/ 3807 h 3821"/>
                <a:gd name="T70" fmla="*/ 56 w 3028"/>
                <a:gd name="T71" fmla="*/ 3736 h 3821"/>
                <a:gd name="T72" fmla="*/ 4 w 3028"/>
                <a:gd name="T73" fmla="*/ 3626 h 3821"/>
                <a:gd name="T74" fmla="*/ 82 w 3028"/>
                <a:gd name="T75" fmla="*/ 1091 h 3821"/>
                <a:gd name="T76" fmla="*/ 755 w 3028"/>
                <a:gd name="T77" fmla="*/ 1092 h 3821"/>
                <a:gd name="T78" fmla="*/ 897 w 3028"/>
                <a:gd name="T79" fmla="*/ 1061 h 3821"/>
                <a:gd name="T80" fmla="*/ 1008 w 3028"/>
                <a:gd name="T81" fmla="*/ 976 h 3821"/>
                <a:gd name="T82" fmla="*/ 1076 w 3028"/>
                <a:gd name="T83" fmla="*/ 852 h 3821"/>
                <a:gd name="T84" fmla="*/ 1090 w 3028"/>
                <a:gd name="T85" fmla="*/ 104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8" h="3821">
                  <a:moveTo>
                    <a:pt x="729" y="2787"/>
                  </a:moveTo>
                  <a:lnTo>
                    <a:pt x="700" y="2791"/>
                  </a:lnTo>
                  <a:lnTo>
                    <a:pt x="673" y="2803"/>
                  </a:lnTo>
                  <a:lnTo>
                    <a:pt x="651" y="2820"/>
                  </a:lnTo>
                  <a:lnTo>
                    <a:pt x="632" y="2844"/>
                  </a:lnTo>
                  <a:lnTo>
                    <a:pt x="621" y="2870"/>
                  </a:lnTo>
                  <a:lnTo>
                    <a:pt x="617" y="2900"/>
                  </a:lnTo>
                  <a:lnTo>
                    <a:pt x="621" y="2930"/>
                  </a:lnTo>
                  <a:lnTo>
                    <a:pt x="632" y="2956"/>
                  </a:lnTo>
                  <a:lnTo>
                    <a:pt x="651" y="2980"/>
                  </a:lnTo>
                  <a:lnTo>
                    <a:pt x="673" y="2997"/>
                  </a:lnTo>
                  <a:lnTo>
                    <a:pt x="700" y="3009"/>
                  </a:lnTo>
                  <a:lnTo>
                    <a:pt x="729" y="3012"/>
                  </a:lnTo>
                  <a:lnTo>
                    <a:pt x="1562" y="3012"/>
                  </a:lnTo>
                  <a:lnTo>
                    <a:pt x="1592" y="3009"/>
                  </a:lnTo>
                  <a:lnTo>
                    <a:pt x="1618" y="2997"/>
                  </a:lnTo>
                  <a:lnTo>
                    <a:pt x="1642" y="2980"/>
                  </a:lnTo>
                  <a:lnTo>
                    <a:pt x="1659" y="2956"/>
                  </a:lnTo>
                  <a:lnTo>
                    <a:pt x="1670" y="2930"/>
                  </a:lnTo>
                  <a:lnTo>
                    <a:pt x="1674" y="2900"/>
                  </a:lnTo>
                  <a:lnTo>
                    <a:pt x="1670" y="2870"/>
                  </a:lnTo>
                  <a:lnTo>
                    <a:pt x="1659" y="2844"/>
                  </a:lnTo>
                  <a:lnTo>
                    <a:pt x="1642" y="2820"/>
                  </a:lnTo>
                  <a:lnTo>
                    <a:pt x="1619" y="2803"/>
                  </a:lnTo>
                  <a:lnTo>
                    <a:pt x="1592" y="2791"/>
                  </a:lnTo>
                  <a:lnTo>
                    <a:pt x="1562" y="2787"/>
                  </a:lnTo>
                  <a:lnTo>
                    <a:pt x="729" y="2787"/>
                  </a:lnTo>
                  <a:close/>
                  <a:moveTo>
                    <a:pt x="729" y="2214"/>
                  </a:moveTo>
                  <a:lnTo>
                    <a:pt x="700" y="2218"/>
                  </a:lnTo>
                  <a:lnTo>
                    <a:pt x="673" y="2228"/>
                  </a:lnTo>
                  <a:lnTo>
                    <a:pt x="651" y="2247"/>
                  </a:lnTo>
                  <a:lnTo>
                    <a:pt x="632" y="2269"/>
                  </a:lnTo>
                  <a:lnTo>
                    <a:pt x="621" y="2296"/>
                  </a:lnTo>
                  <a:lnTo>
                    <a:pt x="617" y="2325"/>
                  </a:lnTo>
                  <a:lnTo>
                    <a:pt x="621" y="2355"/>
                  </a:lnTo>
                  <a:lnTo>
                    <a:pt x="632" y="2383"/>
                  </a:lnTo>
                  <a:lnTo>
                    <a:pt x="651" y="2405"/>
                  </a:lnTo>
                  <a:lnTo>
                    <a:pt x="673" y="2423"/>
                  </a:lnTo>
                  <a:lnTo>
                    <a:pt x="700" y="2434"/>
                  </a:lnTo>
                  <a:lnTo>
                    <a:pt x="729" y="2438"/>
                  </a:lnTo>
                  <a:lnTo>
                    <a:pt x="2394" y="2438"/>
                  </a:lnTo>
                  <a:lnTo>
                    <a:pt x="2424" y="2434"/>
                  </a:lnTo>
                  <a:lnTo>
                    <a:pt x="2451" y="2423"/>
                  </a:lnTo>
                  <a:lnTo>
                    <a:pt x="2474" y="2405"/>
                  </a:lnTo>
                  <a:lnTo>
                    <a:pt x="2491" y="2383"/>
                  </a:lnTo>
                  <a:lnTo>
                    <a:pt x="2503" y="2355"/>
                  </a:lnTo>
                  <a:lnTo>
                    <a:pt x="2507" y="2325"/>
                  </a:lnTo>
                  <a:lnTo>
                    <a:pt x="2503" y="2296"/>
                  </a:lnTo>
                  <a:lnTo>
                    <a:pt x="2491" y="2269"/>
                  </a:lnTo>
                  <a:lnTo>
                    <a:pt x="2474" y="2247"/>
                  </a:lnTo>
                  <a:lnTo>
                    <a:pt x="2451" y="2228"/>
                  </a:lnTo>
                  <a:lnTo>
                    <a:pt x="2424" y="2218"/>
                  </a:lnTo>
                  <a:lnTo>
                    <a:pt x="2394" y="2214"/>
                  </a:lnTo>
                  <a:lnTo>
                    <a:pt x="729" y="2214"/>
                  </a:lnTo>
                  <a:close/>
                  <a:moveTo>
                    <a:pt x="729" y="1604"/>
                  </a:moveTo>
                  <a:lnTo>
                    <a:pt x="700" y="1608"/>
                  </a:lnTo>
                  <a:lnTo>
                    <a:pt x="673" y="1618"/>
                  </a:lnTo>
                  <a:lnTo>
                    <a:pt x="651" y="1637"/>
                  </a:lnTo>
                  <a:lnTo>
                    <a:pt x="632" y="1659"/>
                  </a:lnTo>
                  <a:lnTo>
                    <a:pt x="621" y="1686"/>
                  </a:lnTo>
                  <a:lnTo>
                    <a:pt x="617" y="1716"/>
                  </a:lnTo>
                  <a:lnTo>
                    <a:pt x="621" y="1747"/>
                  </a:lnTo>
                  <a:lnTo>
                    <a:pt x="632" y="1773"/>
                  </a:lnTo>
                  <a:lnTo>
                    <a:pt x="651" y="1795"/>
                  </a:lnTo>
                  <a:lnTo>
                    <a:pt x="673" y="1813"/>
                  </a:lnTo>
                  <a:lnTo>
                    <a:pt x="700" y="1825"/>
                  </a:lnTo>
                  <a:lnTo>
                    <a:pt x="729" y="1829"/>
                  </a:lnTo>
                  <a:lnTo>
                    <a:pt x="2394" y="1829"/>
                  </a:lnTo>
                  <a:lnTo>
                    <a:pt x="2424" y="1825"/>
                  </a:lnTo>
                  <a:lnTo>
                    <a:pt x="2451" y="1813"/>
                  </a:lnTo>
                  <a:lnTo>
                    <a:pt x="2474" y="1795"/>
                  </a:lnTo>
                  <a:lnTo>
                    <a:pt x="2491" y="1773"/>
                  </a:lnTo>
                  <a:lnTo>
                    <a:pt x="2503" y="1747"/>
                  </a:lnTo>
                  <a:lnTo>
                    <a:pt x="2507" y="1716"/>
                  </a:lnTo>
                  <a:lnTo>
                    <a:pt x="2503" y="1686"/>
                  </a:lnTo>
                  <a:lnTo>
                    <a:pt x="2491" y="1659"/>
                  </a:lnTo>
                  <a:lnTo>
                    <a:pt x="2474" y="1637"/>
                  </a:lnTo>
                  <a:lnTo>
                    <a:pt x="2451" y="1618"/>
                  </a:lnTo>
                  <a:lnTo>
                    <a:pt x="2424" y="1608"/>
                  </a:lnTo>
                  <a:lnTo>
                    <a:pt x="2394" y="1604"/>
                  </a:lnTo>
                  <a:lnTo>
                    <a:pt x="729" y="1604"/>
                  </a:lnTo>
                  <a:close/>
                  <a:moveTo>
                    <a:pt x="1089" y="0"/>
                  </a:moveTo>
                  <a:lnTo>
                    <a:pt x="2790" y="0"/>
                  </a:lnTo>
                  <a:lnTo>
                    <a:pt x="2833" y="4"/>
                  </a:lnTo>
                  <a:lnTo>
                    <a:pt x="2872" y="15"/>
                  </a:lnTo>
                  <a:lnTo>
                    <a:pt x="2910" y="33"/>
                  </a:lnTo>
                  <a:lnTo>
                    <a:pt x="2943" y="57"/>
                  </a:lnTo>
                  <a:lnTo>
                    <a:pt x="2972" y="85"/>
                  </a:lnTo>
                  <a:lnTo>
                    <a:pt x="2995" y="118"/>
                  </a:lnTo>
                  <a:lnTo>
                    <a:pt x="3012" y="155"/>
                  </a:lnTo>
                  <a:lnTo>
                    <a:pt x="3024" y="195"/>
                  </a:lnTo>
                  <a:lnTo>
                    <a:pt x="3028" y="238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2" y="3667"/>
                  </a:lnTo>
                  <a:lnTo>
                    <a:pt x="2995" y="3704"/>
                  </a:lnTo>
                  <a:lnTo>
                    <a:pt x="2972" y="3736"/>
                  </a:lnTo>
                  <a:lnTo>
                    <a:pt x="2943" y="3765"/>
                  </a:lnTo>
                  <a:lnTo>
                    <a:pt x="2910" y="3789"/>
                  </a:lnTo>
                  <a:lnTo>
                    <a:pt x="2872" y="3807"/>
                  </a:lnTo>
                  <a:lnTo>
                    <a:pt x="2833" y="3818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8"/>
                  </a:lnTo>
                  <a:lnTo>
                    <a:pt x="154" y="3807"/>
                  </a:lnTo>
                  <a:lnTo>
                    <a:pt x="118" y="3789"/>
                  </a:lnTo>
                  <a:lnTo>
                    <a:pt x="84" y="3765"/>
                  </a:lnTo>
                  <a:lnTo>
                    <a:pt x="56" y="3736"/>
                  </a:lnTo>
                  <a:lnTo>
                    <a:pt x="33" y="3704"/>
                  </a:lnTo>
                  <a:lnTo>
                    <a:pt x="14" y="3667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1091"/>
                  </a:lnTo>
                  <a:lnTo>
                    <a:pt x="82" y="1091"/>
                  </a:lnTo>
                  <a:lnTo>
                    <a:pt x="93" y="1091"/>
                  </a:lnTo>
                  <a:lnTo>
                    <a:pt x="103" y="1092"/>
                  </a:lnTo>
                  <a:lnTo>
                    <a:pt x="755" y="1092"/>
                  </a:lnTo>
                  <a:lnTo>
                    <a:pt x="805" y="1088"/>
                  </a:lnTo>
                  <a:lnTo>
                    <a:pt x="852" y="1078"/>
                  </a:lnTo>
                  <a:lnTo>
                    <a:pt x="897" y="1061"/>
                  </a:lnTo>
                  <a:lnTo>
                    <a:pt x="937" y="1037"/>
                  </a:lnTo>
                  <a:lnTo>
                    <a:pt x="975" y="1010"/>
                  </a:lnTo>
                  <a:lnTo>
                    <a:pt x="1008" y="976"/>
                  </a:lnTo>
                  <a:lnTo>
                    <a:pt x="1037" y="939"/>
                  </a:lnTo>
                  <a:lnTo>
                    <a:pt x="1059" y="897"/>
                  </a:lnTo>
                  <a:lnTo>
                    <a:pt x="1076" y="852"/>
                  </a:lnTo>
                  <a:lnTo>
                    <a:pt x="1087" y="805"/>
                  </a:lnTo>
                  <a:lnTo>
                    <a:pt x="1090" y="756"/>
                  </a:lnTo>
                  <a:lnTo>
                    <a:pt x="1090" y="104"/>
                  </a:lnTo>
                  <a:lnTo>
                    <a:pt x="1089" y="79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91"/>
            <p:cNvSpPr>
              <a:spLocks/>
            </p:cNvSpPr>
            <p:nvPr/>
          </p:nvSpPr>
          <p:spPr bwMode="auto">
            <a:xfrm>
              <a:off x="2077" y="9"/>
              <a:ext cx="953" cy="952"/>
            </a:xfrm>
            <a:custGeom>
              <a:avLst/>
              <a:gdLst>
                <a:gd name="T0" fmla="*/ 852 w 953"/>
                <a:gd name="T1" fmla="*/ 0 h 952"/>
                <a:gd name="T2" fmla="*/ 873 w 953"/>
                <a:gd name="T3" fmla="*/ 3 h 952"/>
                <a:gd name="T4" fmla="*/ 894 w 953"/>
                <a:gd name="T5" fmla="*/ 9 h 952"/>
                <a:gd name="T6" fmla="*/ 912 w 953"/>
                <a:gd name="T7" fmla="*/ 20 h 952"/>
                <a:gd name="T8" fmla="*/ 929 w 953"/>
                <a:gd name="T9" fmla="*/ 36 h 952"/>
                <a:gd name="T10" fmla="*/ 941 w 953"/>
                <a:gd name="T11" fmla="*/ 54 h 952"/>
                <a:gd name="T12" fmla="*/ 949 w 953"/>
                <a:gd name="T13" fmla="*/ 76 h 952"/>
                <a:gd name="T14" fmla="*/ 953 w 953"/>
                <a:gd name="T15" fmla="*/ 100 h 952"/>
                <a:gd name="T16" fmla="*/ 953 w 953"/>
                <a:gd name="T17" fmla="*/ 754 h 952"/>
                <a:gd name="T18" fmla="*/ 947 w 953"/>
                <a:gd name="T19" fmla="*/ 795 h 952"/>
                <a:gd name="T20" fmla="*/ 936 w 953"/>
                <a:gd name="T21" fmla="*/ 831 h 952"/>
                <a:gd name="T22" fmla="*/ 917 w 953"/>
                <a:gd name="T23" fmla="*/ 864 h 952"/>
                <a:gd name="T24" fmla="*/ 894 w 953"/>
                <a:gd name="T25" fmla="*/ 894 h 952"/>
                <a:gd name="T26" fmla="*/ 865 w 953"/>
                <a:gd name="T27" fmla="*/ 918 h 952"/>
                <a:gd name="T28" fmla="*/ 831 w 953"/>
                <a:gd name="T29" fmla="*/ 936 h 952"/>
                <a:gd name="T30" fmla="*/ 794 w 953"/>
                <a:gd name="T31" fmla="*/ 948 h 952"/>
                <a:gd name="T32" fmla="*/ 754 w 953"/>
                <a:gd name="T33" fmla="*/ 952 h 952"/>
                <a:gd name="T34" fmla="*/ 100 w 953"/>
                <a:gd name="T35" fmla="*/ 952 h 952"/>
                <a:gd name="T36" fmla="*/ 74 w 953"/>
                <a:gd name="T37" fmla="*/ 949 h 952"/>
                <a:gd name="T38" fmla="*/ 52 w 953"/>
                <a:gd name="T39" fmla="*/ 940 h 952"/>
                <a:gd name="T40" fmla="*/ 34 w 953"/>
                <a:gd name="T41" fmla="*/ 927 h 952"/>
                <a:gd name="T42" fmla="*/ 18 w 953"/>
                <a:gd name="T43" fmla="*/ 910 h 952"/>
                <a:gd name="T44" fmla="*/ 7 w 953"/>
                <a:gd name="T45" fmla="*/ 890 h 952"/>
                <a:gd name="T46" fmla="*/ 1 w 953"/>
                <a:gd name="T47" fmla="*/ 869 h 952"/>
                <a:gd name="T48" fmla="*/ 0 w 953"/>
                <a:gd name="T49" fmla="*/ 846 h 952"/>
                <a:gd name="T50" fmla="*/ 4 w 953"/>
                <a:gd name="T51" fmla="*/ 824 h 952"/>
                <a:gd name="T52" fmla="*/ 14 w 953"/>
                <a:gd name="T53" fmla="*/ 801 h 952"/>
                <a:gd name="T54" fmla="*/ 30 w 953"/>
                <a:gd name="T55" fmla="*/ 782 h 952"/>
                <a:gd name="T56" fmla="*/ 781 w 953"/>
                <a:gd name="T57" fmla="*/ 29 h 952"/>
                <a:gd name="T58" fmla="*/ 797 w 953"/>
                <a:gd name="T59" fmla="*/ 16 h 952"/>
                <a:gd name="T60" fmla="*/ 815 w 953"/>
                <a:gd name="T61" fmla="*/ 7 h 952"/>
                <a:gd name="T62" fmla="*/ 832 w 953"/>
                <a:gd name="T63" fmla="*/ 1 h 952"/>
                <a:gd name="T64" fmla="*/ 852 w 953"/>
                <a:gd name="T65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3" h="952">
                  <a:moveTo>
                    <a:pt x="852" y="0"/>
                  </a:moveTo>
                  <a:lnTo>
                    <a:pt x="873" y="3"/>
                  </a:lnTo>
                  <a:lnTo>
                    <a:pt x="894" y="9"/>
                  </a:lnTo>
                  <a:lnTo>
                    <a:pt x="912" y="20"/>
                  </a:lnTo>
                  <a:lnTo>
                    <a:pt x="929" y="36"/>
                  </a:lnTo>
                  <a:lnTo>
                    <a:pt x="941" y="54"/>
                  </a:lnTo>
                  <a:lnTo>
                    <a:pt x="949" y="76"/>
                  </a:lnTo>
                  <a:lnTo>
                    <a:pt x="953" y="100"/>
                  </a:lnTo>
                  <a:lnTo>
                    <a:pt x="953" y="754"/>
                  </a:lnTo>
                  <a:lnTo>
                    <a:pt x="947" y="795"/>
                  </a:lnTo>
                  <a:lnTo>
                    <a:pt x="936" y="831"/>
                  </a:lnTo>
                  <a:lnTo>
                    <a:pt x="917" y="864"/>
                  </a:lnTo>
                  <a:lnTo>
                    <a:pt x="894" y="894"/>
                  </a:lnTo>
                  <a:lnTo>
                    <a:pt x="865" y="918"/>
                  </a:lnTo>
                  <a:lnTo>
                    <a:pt x="831" y="936"/>
                  </a:lnTo>
                  <a:lnTo>
                    <a:pt x="794" y="948"/>
                  </a:lnTo>
                  <a:lnTo>
                    <a:pt x="754" y="952"/>
                  </a:lnTo>
                  <a:lnTo>
                    <a:pt x="100" y="952"/>
                  </a:lnTo>
                  <a:lnTo>
                    <a:pt x="74" y="949"/>
                  </a:lnTo>
                  <a:lnTo>
                    <a:pt x="52" y="940"/>
                  </a:lnTo>
                  <a:lnTo>
                    <a:pt x="34" y="927"/>
                  </a:lnTo>
                  <a:lnTo>
                    <a:pt x="18" y="910"/>
                  </a:lnTo>
                  <a:lnTo>
                    <a:pt x="7" y="890"/>
                  </a:lnTo>
                  <a:lnTo>
                    <a:pt x="1" y="869"/>
                  </a:lnTo>
                  <a:lnTo>
                    <a:pt x="0" y="846"/>
                  </a:lnTo>
                  <a:lnTo>
                    <a:pt x="4" y="824"/>
                  </a:lnTo>
                  <a:lnTo>
                    <a:pt x="14" y="801"/>
                  </a:lnTo>
                  <a:lnTo>
                    <a:pt x="30" y="782"/>
                  </a:lnTo>
                  <a:lnTo>
                    <a:pt x="781" y="29"/>
                  </a:lnTo>
                  <a:lnTo>
                    <a:pt x="797" y="16"/>
                  </a:lnTo>
                  <a:lnTo>
                    <a:pt x="815" y="7"/>
                  </a:lnTo>
                  <a:lnTo>
                    <a:pt x="832" y="1"/>
                  </a:lnTo>
                  <a:lnTo>
                    <a:pt x="8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4" name="Group 87"/>
          <p:cNvGrpSpPr>
            <a:grpSpLocks noChangeAspect="1"/>
          </p:cNvGrpSpPr>
          <p:nvPr/>
        </p:nvGrpSpPr>
        <p:grpSpPr bwMode="auto">
          <a:xfrm>
            <a:off x="8302428" y="4971989"/>
            <a:ext cx="314762" cy="384640"/>
            <a:chOff x="2074" y="5"/>
            <a:chExt cx="3527" cy="4310"/>
          </a:xfrm>
          <a:solidFill>
            <a:schemeClr val="bg2"/>
          </a:solidFill>
        </p:grpSpPr>
        <p:sp>
          <p:nvSpPr>
            <p:cNvPr id="325" name="Freeform 89"/>
            <p:cNvSpPr>
              <a:spLocks/>
            </p:cNvSpPr>
            <p:nvPr/>
          </p:nvSpPr>
          <p:spPr bwMode="auto">
            <a:xfrm>
              <a:off x="2573" y="494"/>
              <a:ext cx="3028" cy="3821"/>
            </a:xfrm>
            <a:custGeom>
              <a:avLst/>
              <a:gdLst>
                <a:gd name="T0" fmla="*/ 2664 w 3028"/>
                <a:gd name="T1" fmla="*/ 0 h 3821"/>
                <a:gd name="T2" fmla="*/ 2791 w 3028"/>
                <a:gd name="T3" fmla="*/ 0 h 3821"/>
                <a:gd name="T4" fmla="*/ 2833 w 3028"/>
                <a:gd name="T5" fmla="*/ 3 h 3821"/>
                <a:gd name="T6" fmla="*/ 2873 w 3028"/>
                <a:gd name="T7" fmla="*/ 14 h 3821"/>
                <a:gd name="T8" fmla="*/ 2910 w 3028"/>
                <a:gd name="T9" fmla="*/ 31 h 3821"/>
                <a:gd name="T10" fmla="*/ 2944 w 3028"/>
                <a:gd name="T11" fmla="*/ 55 h 3821"/>
                <a:gd name="T12" fmla="*/ 2971 w 3028"/>
                <a:gd name="T13" fmla="*/ 83 h 3821"/>
                <a:gd name="T14" fmla="*/ 2995 w 3028"/>
                <a:gd name="T15" fmla="*/ 117 h 3821"/>
                <a:gd name="T16" fmla="*/ 3013 w 3028"/>
                <a:gd name="T17" fmla="*/ 154 h 3821"/>
                <a:gd name="T18" fmla="*/ 3024 w 3028"/>
                <a:gd name="T19" fmla="*/ 195 h 3821"/>
                <a:gd name="T20" fmla="*/ 3028 w 3028"/>
                <a:gd name="T21" fmla="*/ 236 h 3821"/>
                <a:gd name="T22" fmla="*/ 3028 w 3028"/>
                <a:gd name="T23" fmla="*/ 3583 h 3821"/>
                <a:gd name="T24" fmla="*/ 3024 w 3028"/>
                <a:gd name="T25" fmla="*/ 3626 h 3821"/>
                <a:gd name="T26" fmla="*/ 3013 w 3028"/>
                <a:gd name="T27" fmla="*/ 3665 h 3821"/>
                <a:gd name="T28" fmla="*/ 2995 w 3028"/>
                <a:gd name="T29" fmla="*/ 3703 h 3821"/>
                <a:gd name="T30" fmla="*/ 2971 w 3028"/>
                <a:gd name="T31" fmla="*/ 3736 h 3821"/>
                <a:gd name="T32" fmla="*/ 2943 w 3028"/>
                <a:gd name="T33" fmla="*/ 3764 h 3821"/>
                <a:gd name="T34" fmla="*/ 2910 w 3028"/>
                <a:gd name="T35" fmla="*/ 3788 h 3821"/>
                <a:gd name="T36" fmla="*/ 2873 w 3028"/>
                <a:gd name="T37" fmla="*/ 3805 h 3821"/>
                <a:gd name="T38" fmla="*/ 2833 w 3028"/>
                <a:gd name="T39" fmla="*/ 3817 h 3821"/>
                <a:gd name="T40" fmla="*/ 2790 w 3028"/>
                <a:gd name="T41" fmla="*/ 3821 h 3821"/>
                <a:gd name="T42" fmla="*/ 238 w 3028"/>
                <a:gd name="T43" fmla="*/ 3821 h 3821"/>
                <a:gd name="T44" fmla="*/ 195 w 3028"/>
                <a:gd name="T45" fmla="*/ 3817 h 3821"/>
                <a:gd name="T46" fmla="*/ 154 w 3028"/>
                <a:gd name="T47" fmla="*/ 3805 h 3821"/>
                <a:gd name="T48" fmla="*/ 118 w 3028"/>
                <a:gd name="T49" fmla="*/ 3788 h 3821"/>
                <a:gd name="T50" fmla="*/ 84 w 3028"/>
                <a:gd name="T51" fmla="*/ 3764 h 3821"/>
                <a:gd name="T52" fmla="*/ 55 w 3028"/>
                <a:gd name="T53" fmla="*/ 3736 h 3821"/>
                <a:gd name="T54" fmla="*/ 33 w 3028"/>
                <a:gd name="T55" fmla="*/ 3703 h 3821"/>
                <a:gd name="T56" fmla="*/ 14 w 3028"/>
                <a:gd name="T57" fmla="*/ 3665 h 3821"/>
                <a:gd name="T58" fmla="*/ 4 w 3028"/>
                <a:gd name="T59" fmla="*/ 3626 h 3821"/>
                <a:gd name="T60" fmla="*/ 0 w 3028"/>
                <a:gd name="T61" fmla="*/ 3583 h 3821"/>
                <a:gd name="T62" fmla="*/ 0 w 3028"/>
                <a:gd name="T63" fmla="*/ 3467 h 3821"/>
                <a:gd name="T64" fmla="*/ 2291 w 3028"/>
                <a:gd name="T65" fmla="*/ 3467 h 3821"/>
                <a:gd name="T66" fmla="*/ 2346 w 3028"/>
                <a:gd name="T67" fmla="*/ 3463 h 3821"/>
                <a:gd name="T68" fmla="*/ 2399 w 3028"/>
                <a:gd name="T69" fmla="*/ 3452 h 3821"/>
                <a:gd name="T70" fmla="*/ 2448 w 3028"/>
                <a:gd name="T71" fmla="*/ 3433 h 3821"/>
                <a:gd name="T72" fmla="*/ 2494 w 3028"/>
                <a:gd name="T73" fmla="*/ 3407 h 3821"/>
                <a:gd name="T74" fmla="*/ 2536 w 3028"/>
                <a:gd name="T75" fmla="*/ 3376 h 3821"/>
                <a:gd name="T76" fmla="*/ 2572 w 3028"/>
                <a:gd name="T77" fmla="*/ 3339 h 3821"/>
                <a:gd name="T78" fmla="*/ 2604 w 3028"/>
                <a:gd name="T79" fmla="*/ 3297 h 3821"/>
                <a:gd name="T80" fmla="*/ 2630 w 3028"/>
                <a:gd name="T81" fmla="*/ 3251 h 3821"/>
                <a:gd name="T82" fmla="*/ 2648 w 3028"/>
                <a:gd name="T83" fmla="*/ 3202 h 3821"/>
                <a:gd name="T84" fmla="*/ 2660 w 3028"/>
                <a:gd name="T85" fmla="*/ 3149 h 3821"/>
                <a:gd name="T86" fmla="*/ 2664 w 3028"/>
                <a:gd name="T87" fmla="*/ 3094 h 3821"/>
                <a:gd name="T88" fmla="*/ 2664 w 3028"/>
                <a:gd name="T89" fmla="*/ 0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28" h="3821">
                  <a:moveTo>
                    <a:pt x="2664" y="0"/>
                  </a:moveTo>
                  <a:lnTo>
                    <a:pt x="2791" y="0"/>
                  </a:lnTo>
                  <a:lnTo>
                    <a:pt x="2833" y="3"/>
                  </a:lnTo>
                  <a:lnTo>
                    <a:pt x="2873" y="14"/>
                  </a:lnTo>
                  <a:lnTo>
                    <a:pt x="2910" y="31"/>
                  </a:lnTo>
                  <a:lnTo>
                    <a:pt x="2944" y="55"/>
                  </a:lnTo>
                  <a:lnTo>
                    <a:pt x="2971" y="83"/>
                  </a:lnTo>
                  <a:lnTo>
                    <a:pt x="2995" y="117"/>
                  </a:lnTo>
                  <a:lnTo>
                    <a:pt x="3013" y="154"/>
                  </a:lnTo>
                  <a:lnTo>
                    <a:pt x="3024" y="195"/>
                  </a:lnTo>
                  <a:lnTo>
                    <a:pt x="3028" y="236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3" y="3665"/>
                  </a:lnTo>
                  <a:lnTo>
                    <a:pt x="2995" y="3703"/>
                  </a:lnTo>
                  <a:lnTo>
                    <a:pt x="2971" y="3736"/>
                  </a:lnTo>
                  <a:lnTo>
                    <a:pt x="2943" y="3764"/>
                  </a:lnTo>
                  <a:lnTo>
                    <a:pt x="2910" y="3788"/>
                  </a:lnTo>
                  <a:lnTo>
                    <a:pt x="2873" y="3805"/>
                  </a:lnTo>
                  <a:lnTo>
                    <a:pt x="2833" y="3817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7"/>
                  </a:lnTo>
                  <a:lnTo>
                    <a:pt x="154" y="3805"/>
                  </a:lnTo>
                  <a:lnTo>
                    <a:pt x="118" y="3788"/>
                  </a:lnTo>
                  <a:lnTo>
                    <a:pt x="84" y="3764"/>
                  </a:lnTo>
                  <a:lnTo>
                    <a:pt x="55" y="3736"/>
                  </a:lnTo>
                  <a:lnTo>
                    <a:pt x="33" y="3703"/>
                  </a:lnTo>
                  <a:lnTo>
                    <a:pt x="14" y="3665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3467"/>
                  </a:lnTo>
                  <a:lnTo>
                    <a:pt x="2291" y="3467"/>
                  </a:lnTo>
                  <a:lnTo>
                    <a:pt x="2346" y="3463"/>
                  </a:lnTo>
                  <a:lnTo>
                    <a:pt x="2399" y="3452"/>
                  </a:lnTo>
                  <a:lnTo>
                    <a:pt x="2448" y="3433"/>
                  </a:lnTo>
                  <a:lnTo>
                    <a:pt x="2494" y="3407"/>
                  </a:lnTo>
                  <a:lnTo>
                    <a:pt x="2536" y="3376"/>
                  </a:lnTo>
                  <a:lnTo>
                    <a:pt x="2572" y="3339"/>
                  </a:lnTo>
                  <a:lnTo>
                    <a:pt x="2604" y="3297"/>
                  </a:lnTo>
                  <a:lnTo>
                    <a:pt x="2630" y="3251"/>
                  </a:lnTo>
                  <a:lnTo>
                    <a:pt x="2648" y="3202"/>
                  </a:lnTo>
                  <a:lnTo>
                    <a:pt x="2660" y="3149"/>
                  </a:lnTo>
                  <a:lnTo>
                    <a:pt x="2664" y="3094"/>
                  </a:lnTo>
                  <a:lnTo>
                    <a:pt x="2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90"/>
            <p:cNvSpPr>
              <a:spLocks noEditPoints="1"/>
            </p:cNvSpPr>
            <p:nvPr/>
          </p:nvSpPr>
          <p:spPr bwMode="auto">
            <a:xfrm>
              <a:off x="2074" y="5"/>
              <a:ext cx="3028" cy="3821"/>
            </a:xfrm>
            <a:custGeom>
              <a:avLst/>
              <a:gdLst>
                <a:gd name="T0" fmla="*/ 673 w 3028"/>
                <a:gd name="T1" fmla="*/ 2803 h 3821"/>
                <a:gd name="T2" fmla="*/ 621 w 3028"/>
                <a:gd name="T3" fmla="*/ 2870 h 3821"/>
                <a:gd name="T4" fmla="*/ 632 w 3028"/>
                <a:gd name="T5" fmla="*/ 2956 h 3821"/>
                <a:gd name="T6" fmla="*/ 700 w 3028"/>
                <a:gd name="T7" fmla="*/ 3009 h 3821"/>
                <a:gd name="T8" fmla="*/ 1592 w 3028"/>
                <a:gd name="T9" fmla="*/ 3009 h 3821"/>
                <a:gd name="T10" fmla="*/ 1659 w 3028"/>
                <a:gd name="T11" fmla="*/ 2956 h 3821"/>
                <a:gd name="T12" fmla="*/ 1670 w 3028"/>
                <a:gd name="T13" fmla="*/ 2870 h 3821"/>
                <a:gd name="T14" fmla="*/ 1619 w 3028"/>
                <a:gd name="T15" fmla="*/ 2803 h 3821"/>
                <a:gd name="T16" fmla="*/ 729 w 3028"/>
                <a:gd name="T17" fmla="*/ 2787 h 3821"/>
                <a:gd name="T18" fmla="*/ 673 w 3028"/>
                <a:gd name="T19" fmla="*/ 2228 h 3821"/>
                <a:gd name="T20" fmla="*/ 621 w 3028"/>
                <a:gd name="T21" fmla="*/ 2296 h 3821"/>
                <a:gd name="T22" fmla="*/ 632 w 3028"/>
                <a:gd name="T23" fmla="*/ 2383 h 3821"/>
                <a:gd name="T24" fmla="*/ 700 w 3028"/>
                <a:gd name="T25" fmla="*/ 2434 h 3821"/>
                <a:gd name="T26" fmla="*/ 2424 w 3028"/>
                <a:gd name="T27" fmla="*/ 2434 h 3821"/>
                <a:gd name="T28" fmla="*/ 2491 w 3028"/>
                <a:gd name="T29" fmla="*/ 2383 h 3821"/>
                <a:gd name="T30" fmla="*/ 2503 w 3028"/>
                <a:gd name="T31" fmla="*/ 2296 h 3821"/>
                <a:gd name="T32" fmla="*/ 2451 w 3028"/>
                <a:gd name="T33" fmla="*/ 2228 h 3821"/>
                <a:gd name="T34" fmla="*/ 729 w 3028"/>
                <a:gd name="T35" fmla="*/ 2214 h 3821"/>
                <a:gd name="T36" fmla="*/ 673 w 3028"/>
                <a:gd name="T37" fmla="*/ 1618 h 3821"/>
                <a:gd name="T38" fmla="*/ 621 w 3028"/>
                <a:gd name="T39" fmla="*/ 1686 h 3821"/>
                <a:gd name="T40" fmla="*/ 632 w 3028"/>
                <a:gd name="T41" fmla="*/ 1773 h 3821"/>
                <a:gd name="T42" fmla="*/ 700 w 3028"/>
                <a:gd name="T43" fmla="*/ 1825 h 3821"/>
                <a:gd name="T44" fmla="*/ 2424 w 3028"/>
                <a:gd name="T45" fmla="*/ 1825 h 3821"/>
                <a:gd name="T46" fmla="*/ 2491 w 3028"/>
                <a:gd name="T47" fmla="*/ 1773 h 3821"/>
                <a:gd name="T48" fmla="*/ 2503 w 3028"/>
                <a:gd name="T49" fmla="*/ 1686 h 3821"/>
                <a:gd name="T50" fmla="*/ 2451 w 3028"/>
                <a:gd name="T51" fmla="*/ 1618 h 3821"/>
                <a:gd name="T52" fmla="*/ 729 w 3028"/>
                <a:gd name="T53" fmla="*/ 1604 h 3821"/>
                <a:gd name="T54" fmla="*/ 2833 w 3028"/>
                <a:gd name="T55" fmla="*/ 4 h 3821"/>
                <a:gd name="T56" fmla="*/ 2943 w 3028"/>
                <a:gd name="T57" fmla="*/ 57 h 3821"/>
                <a:gd name="T58" fmla="*/ 3012 w 3028"/>
                <a:gd name="T59" fmla="*/ 155 h 3821"/>
                <a:gd name="T60" fmla="*/ 3028 w 3028"/>
                <a:gd name="T61" fmla="*/ 3583 h 3821"/>
                <a:gd name="T62" fmla="*/ 2995 w 3028"/>
                <a:gd name="T63" fmla="*/ 3704 h 3821"/>
                <a:gd name="T64" fmla="*/ 2910 w 3028"/>
                <a:gd name="T65" fmla="*/ 3789 h 3821"/>
                <a:gd name="T66" fmla="*/ 2790 w 3028"/>
                <a:gd name="T67" fmla="*/ 3821 h 3821"/>
                <a:gd name="T68" fmla="*/ 154 w 3028"/>
                <a:gd name="T69" fmla="*/ 3807 h 3821"/>
                <a:gd name="T70" fmla="*/ 56 w 3028"/>
                <a:gd name="T71" fmla="*/ 3736 h 3821"/>
                <a:gd name="T72" fmla="*/ 4 w 3028"/>
                <a:gd name="T73" fmla="*/ 3626 h 3821"/>
                <a:gd name="T74" fmla="*/ 82 w 3028"/>
                <a:gd name="T75" fmla="*/ 1091 h 3821"/>
                <a:gd name="T76" fmla="*/ 755 w 3028"/>
                <a:gd name="T77" fmla="*/ 1092 h 3821"/>
                <a:gd name="T78" fmla="*/ 897 w 3028"/>
                <a:gd name="T79" fmla="*/ 1061 h 3821"/>
                <a:gd name="T80" fmla="*/ 1008 w 3028"/>
                <a:gd name="T81" fmla="*/ 976 h 3821"/>
                <a:gd name="T82" fmla="*/ 1076 w 3028"/>
                <a:gd name="T83" fmla="*/ 852 h 3821"/>
                <a:gd name="T84" fmla="*/ 1090 w 3028"/>
                <a:gd name="T85" fmla="*/ 104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8" h="3821">
                  <a:moveTo>
                    <a:pt x="729" y="2787"/>
                  </a:moveTo>
                  <a:lnTo>
                    <a:pt x="700" y="2791"/>
                  </a:lnTo>
                  <a:lnTo>
                    <a:pt x="673" y="2803"/>
                  </a:lnTo>
                  <a:lnTo>
                    <a:pt x="651" y="2820"/>
                  </a:lnTo>
                  <a:lnTo>
                    <a:pt x="632" y="2844"/>
                  </a:lnTo>
                  <a:lnTo>
                    <a:pt x="621" y="2870"/>
                  </a:lnTo>
                  <a:lnTo>
                    <a:pt x="617" y="2900"/>
                  </a:lnTo>
                  <a:lnTo>
                    <a:pt x="621" y="2930"/>
                  </a:lnTo>
                  <a:lnTo>
                    <a:pt x="632" y="2956"/>
                  </a:lnTo>
                  <a:lnTo>
                    <a:pt x="651" y="2980"/>
                  </a:lnTo>
                  <a:lnTo>
                    <a:pt x="673" y="2997"/>
                  </a:lnTo>
                  <a:lnTo>
                    <a:pt x="700" y="3009"/>
                  </a:lnTo>
                  <a:lnTo>
                    <a:pt x="729" y="3012"/>
                  </a:lnTo>
                  <a:lnTo>
                    <a:pt x="1562" y="3012"/>
                  </a:lnTo>
                  <a:lnTo>
                    <a:pt x="1592" y="3009"/>
                  </a:lnTo>
                  <a:lnTo>
                    <a:pt x="1618" y="2997"/>
                  </a:lnTo>
                  <a:lnTo>
                    <a:pt x="1642" y="2980"/>
                  </a:lnTo>
                  <a:lnTo>
                    <a:pt x="1659" y="2956"/>
                  </a:lnTo>
                  <a:lnTo>
                    <a:pt x="1670" y="2930"/>
                  </a:lnTo>
                  <a:lnTo>
                    <a:pt x="1674" y="2900"/>
                  </a:lnTo>
                  <a:lnTo>
                    <a:pt x="1670" y="2870"/>
                  </a:lnTo>
                  <a:lnTo>
                    <a:pt x="1659" y="2844"/>
                  </a:lnTo>
                  <a:lnTo>
                    <a:pt x="1642" y="2820"/>
                  </a:lnTo>
                  <a:lnTo>
                    <a:pt x="1619" y="2803"/>
                  </a:lnTo>
                  <a:lnTo>
                    <a:pt x="1592" y="2791"/>
                  </a:lnTo>
                  <a:lnTo>
                    <a:pt x="1562" y="2787"/>
                  </a:lnTo>
                  <a:lnTo>
                    <a:pt x="729" y="2787"/>
                  </a:lnTo>
                  <a:close/>
                  <a:moveTo>
                    <a:pt x="729" y="2214"/>
                  </a:moveTo>
                  <a:lnTo>
                    <a:pt x="700" y="2218"/>
                  </a:lnTo>
                  <a:lnTo>
                    <a:pt x="673" y="2228"/>
                  </a:lnTo>
                  <a:lnTo>
                    <a:pt x="651" y="2247"/>
                  </a:lnTo>
                  <a:lnTo>
                    <a:pt x="632" y="2269"/>
                  </a:lnTo>
                  <a:lnTo>
                    <a:pt x="621" y="2296"/>
                  </a:lnTo>
                  <a:lnTo>
                    <a:pt x="617" y="2325"/>
                  </a:lnTo>
                  <a:lnTo>
                    <a:pt x="621" y="2355"/>
                  </a:lnTo>
                  <a:lnTo>
                    <a:pt x="632" y="2383"/>
                  </a:lnTo>
                  <a:lnTo>
                    <a:pt x="651" y="2405"/>
                  </a:lnTo>
                  <a:lnTo>
                    <a:pt x="673" y="2423"/>
                  </a:lnTo>
                  <a:lnTo>
                    <a:pt x="700" y="2434"/>
                  </a:lnTo>
                  <a:lnTo>
                    <a:pt x="729" y="2438"/>
                  </a:lnTo>
                  <a:lnTo>
                    <a:pt x="2394" y="2438"/>
                  </a:lnTo>
                  <a:lnTo>
                    <a:pt x="2424" y="2434"/>
                  </a:lnTo>
                  <a:lnTo>
                    <a:pt x="2451" y="2423"/>
                  </a:lnTo>
                  <a:lnTo>
                    <a:pt x="2474" y="2405"/>
                  </a:lnTo>
                  <a:lnTo>
                    <a:pt x="2491" y="2383"/>
                  </a:lnTo>
                  <a:lnTo>
                    <a:pt x="2503" y="2355"/>
                  </a:lnTo>
                  <a:lnTo>
                    <a:pt x="2507" y="2325"/>
                  </a:lnTo>
                  <a:lnTo>
                    <a:pt x="2503" y="2296"/>
                  </a:lnTo>
                  <a:lnTo>
                    <a:pt x="2491" y="2269"/>
                  </a:lnTo>
                  <a:lnTo>
                    <a:pt x="2474" y="2247"/>
                  </a:lnTo>
                  <a:lnTo>
                    <a:pt x="2451" y="2228"/>
                  </a:lnTo>
                  <a:lnTo>
                    <a:pt x="2424" y="2218"/>
                  </a:lnTo>
                  <a:lnTo>
                    <a:pt x="2394" y="2214"/>
                  </a:lnTo>
                  <a:lnTo>
                    <a:pt x="729" y="2214"/>
                  </a:lnTo>
                  <a:close/>
                  <a:moveTo>
                    <a:pt x="729" y="1604"/>
                  </a:moveTo>
                  <a:lnTo>
                    <a:pt x="700" y="1608"/>
                  </a:lnTo>
                  <a:lnTo>
                    <a:pt x="673" y="1618"/>
                  </a:lnTo>
                  <a:lnTo>
                    <a:pt x="651" y="1637"/>
                  </a:lnTo>
                  <a:lnTo>
                    <a:pt x="632" y="1659"/>
                  </a:lnTo>
                  <a:lnTo>
                    <a:pt x="621" y="1686"/>
                  </a:lnTo>
                  <a:lnTo>
                    <a:pt x="617" y="1716"/>
                  </a:lnTo>
                  <a:lnTo>
                    <a:pt x="621" y="1747"/>
                  </a:lnTo>
                  <a:lnTo>
                    <a:pt x="632" y="1773"/>
                  </a:lnTo>
                  <a:lnTo>
                    <a:pt x="651" y="1795"/>
                  </a:lnTo>
                  <a:lnTo>
                    <a:pt x="673" y="1813"/>
                  </a:lnTo>
                  <a:lnTo>
                    <a:pt x="700" y="1825"/>
                  </a:lnTo>
                  <a:lnTo>
                    <a:pt x="729" y="1829"/>
                  </a:lnTo>
                  <a:lnTo>
                    <a:pt x="2394" y="1829"/>
                  </a:lnTo>
                  <a:lnTo>
                    <a:pt x="2424" y="1825"/>
                  </a:lnTo>
                  <a:lnTo>
                    <a:pt x="2451" y="1813"/>
                  </a:lnTo>
                  <a:lnTo>
                    <a:pt x="2474" y="1795"/>
                  </a:lnTo>
                  <a:lnTo>
                    <a:pt x="2491" y="1773"/>
                  </a:lnTo>
                  <a:lnTo>
                    <a:pt x="2503" y="1747"/>
                  </a:lnTo>
                  <a:lnTo>
                    <a:pt x="2507" y="1716"/>
                  </a:lnTo>
                  <a:lnTo>
                    <a:pt x="2503" y="1686"/>
                  </a:lnTo>
                  <a:lnTo>
                    <a:pt x="2491" y="1659"/>
                  </a:lnTo>
                  <a:lnTo>
                    <a:pt x="2474" y="1637"/>
                  </a:lnTo>
                  <a:lnTo>
                    <a:pt x="2451" y="1618"/>
                  </a:lnTo>
                  <a:lnTo>
                    <a:pt x="2424" y="1608"/>
                  </a:lnTo>
                  <a:lnTo>
                    <a:pt x="2394" y="1604"/>
                  </a:lnTo>
                  <a:lnTo>
                    <a:pt x="729" y="1604"/>
                  </a:lnTo>
                  <a:close/>
                  <a:moveTo>
                    <a:pt x="1089" y="0"/>
                  </a:moveTo>
                  <a:lnTo>
                    <a:pt x="2790" y="0"/>
                  </a:lnTo>
                  <a:lnTo>
                    <a:pt x="2833" y="4"/>
                  </a:lnTo>
                  <a:lnTo>
                    <a:pt x="2872" y="15"/>
                  </a:lnTo>
                  <a:lnTo>
                    <a:pt x="2910" y="33"/>
                  </a:lnTo>
                  <a:lnTo>
                    <a:pt x="2943" y="57"/>
                  </a:lnTo>
                  <a:lnTo>
                    <a:pt x="2972" y="85"/>
                  </a:lnTo>
                  <a:lnTo>
                    <a:pt x="2995" y="118"/>
                  </a:lnTo>
                  <a:lnTo>
                    <a:pt x="3012" y="155"/>
                  </a:lnTo>
                  <a:lnTo>
                    <a:pt x="3024" y="195"/>
                  </a:lnTo>
                  <a:lnTo>
                    <a:pt x="3028" y="238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2" y="3667"/>
                  </a:lnTo>
                  <a:lnTo>
                    <a:pt x="2995" y="3704"/>
                  </a:lnTo>
                  <a:lnTo>
                    <a:pt x="2972" y="3736"/>
                  </a:lnTo>
                  <a:lnTo>
                    <a:pt x="2943" y="3765"/>
                  </a:lnTo>
                  <a:lnTo>
                    <a:pt x="2910" y="3789"/>
                  </a:lnTo>
                  <a:lnTo>
                    <a:pt x="2872" y="3807"/>
                  </a:lnTo>
                  <a:lnTo>
                    <a:pt x="2833" y="3818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8"/>
                  </a:lnTo>
                  <a:lnTo>
                    <a:pt x="154" y="3807"/>
                  </a:lnTo>
                  <a:lnTo>
                    <a:pt x="118" y="3789"/>
                  </a:lnTo>
                  <a:lnTo>
                    <a:pt x="84" y="3765"/>
                  </a:lnTo>
                  <a:lnTo>
                    <a:pt x="56" y="3736"/>
                  </a:lnTo>
                  <a:lnTo>
                    <a:pt x="33" y="3704"/>
                  </a:lnTo>
                  <a:lnTo>
                    <a:pt x="14" y="3667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1091"/>
                  </a:lnTo>
                  <a:lnTo>
                    <a:pt x="82" y="1091"/>
                  </a:lnTo>
                  <a:lnTo>
                    <a:pt x="93" y="1091"/>
                  </a:lnTo>
                  <a:lnTo>
                    <a:pt x="103" y="1092"/>
                  </a:lnTo>
                  <a:lnTo>
                    <a:pt x="755" y="1092"/>
                  </a:lnTo>
                  <a:lnTo>
                    <a:pt x="805" y="1088"/>
                  </a:lnTo>
                  <a:lnTo>
                    <a:pt x="852" y="1078"/>
                  </a:lnTo>
                  <a:lnTo>
                    <a:pt x="897" y="1061"/>
                  </a:lnTo>
                  <a:lnTo>
                    <a:pt x="937" y="1037"/>
                  </a:lnTo>
                  <a:lnTo>
                    <a:pt x="975" y="1010"/>
                  </a:lnTo>
                  <a:lnTo>
                    <a:pt x="1008" y="976"/>
                  </a:lnTo>
                  <a:lnTo>
                    <a:pt x="1037" y="939"/>
                  </a:lnTo>
                  <a:lnTo>
                    <a:pt x="1059" y="897"/>
                  </a:lnTo>
                  <a:lnTo>
                    <a:pt x="1076" y="852"/>
                  </a:lnTo>
                  <a:lnTo>
                    <a:pt x="1087" y="805"/>
                  </a:lnTo>
                  <a:lnTo>
                    <a:pt x="1090" y="756"/>
                  </a:lnTo>
                  <a:lnTo>
                    <a:pt x="1090" y="104"/>
                  </a:lnTo>
                  <a:lnTo>
                    <a:pt x="1089" y="79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91"/>
            <p:cNvSpPr>
              <a:spLocks/>
            </p:cNvSpPr>
            <p:nvPr/>
          </p:nvSpPr>
          <p:spPr bwMode="auto">
            <a:xfrm>
              <a:off x="2077" y="9"/>
              <a:ext cx="953" cy="952"/>
            </a:xfrm>
            <a:custGeom>
              <a:avLst/>
              <a:gdLst>
                <a:gd name="T0" fmla="*/ 852 w 953"/>
                <a:gd name="T1" fmla="*/ 0 h 952"/>
                <a:gd name="T2" fmla="*/ 873 w 953"/>
                <a:gd name="T3" fmla="*/ 3 h 952"/>
                <a:gd name="T4" fmla="*/ 894 w 953"/>
                <a:gd name="T5" fmla="*/ 9 h 952"/>
                <a:gd name="T6" fmla="*/ 912 w 953"/>
                <a:gd name="T7" fmla="*/ 20 h 952"/>
                <a:gd name="T8" fmla="*/ 929 w 953"/>
                <a:gd name="T9" fmla="*/ 36 h 952"/>
                <a:gd name="T10" fmla="*/ 941 w 953"/>
                <a:gd name="T11" fmla="*/ 54 h 952"/>
                <a:gd name="T12" fmla="*/ 949 w 953"/>
                <a:gd name="T13" fmla="*/ 76 h 952"/>
                <a:gd name="T14" fmla="*/ 953 w 953"/>
                <a:gd name="T15" fmla="*/ 100 h 952"/>
                <a:gd name="T16" fmla="*/ 953 w 953"/>
                <a:gd name="T17" fmla="*/ 754 h 952"/>
                <a:gd name="T18" fmla="*/ 947 w 953"/>
                <a:gd name="T19" fmla="*/ 795 h 952"/>
                <a:gd name="T20" fmla="*/ 936 w 953"/>
                <a:gd name="T21" fmla="*/ 831 h 952"/>
                <a:gd name="T22" fmla="*/ 917 w 953"/>
                <a:gd name="T23" fmla="*/ 864 h 952"/>
                <a:gd name="T24" fmla="*/ 894 w 953"/>
                <a:gd name="T25" fmla="*/ 894 h 952"/>
                <a:gd name="T26" fmla="*/ 865 w 953"/>
                <a:gd name="T27" fmla="*/ 918 h 952"/>
                <a:gd name="T28" fmla="*/ 831 w 953"/>
                <a:gd name="T29" fmla="*/ 936 h 952"/>
                <a:gd name="T30" fmla="*/ 794 w 953"/>
                <a:gd name="T31" fmla="*/ 948 h 952"/>
                <a:gd name="T32" fmla="*/ 754 w 953"/>
                <a:gd name="T33" fmla="*/ 952 h 952"/>
                <a:gd name="T34" fmla="*/ 100 w 953"/>
                <a:gd name="T35" fmla="*/ 952 h 952"/>
                <a:gd name="T36" fmla="*/ 74 w 953"/>
                <a:gd name="T37" fmla="*/ 949 h 952"/>
                <a:gd name="T38" fmla="*/ 52 w 953"/>
                <a:gd name="T39" fmla="*/ 940 h 952"/>
                <a:gd name="T40" fmla="*/ 34 w 953"/>
                <a:gd name="T41" fmla="*/ 927 h 952"/>
                <a:gd name="T42" fmla="*/ 18 w 953"/>
                <a:gd name="T43" fmla="*/ 910 h 952"/>
                <a:gd name="T44" fmla="*/ 7 w 953"/>
                <a:gd name="T45" fmla="*/ 890 h 952"/>
                <a:gd name="T46" fmla="*/ 1 w 953"/>
                <a:gd name="T47" fmla="*/ 869 h 952"/>
                <a:gd name="T48" fmla="*/ 0 w 953"/>
                <a:gd name="T49" fmla="*/ 846 h 952"/>
                <a:gd name="T50" fmla="*/ 4 w 953"/>
                <a:gd name="T51" fmla="*/ 824 h 952"/>
                <a:gd name="T52" fmla="*/ 14 w 953"/>
                <a:gd name="T53" fmla="*/ 801 h 952"/>
                <a:gd name="T54" fmla="*/ 30 w 953"/>
                <a:gd name="T55" fmla="*/ 782 h 952"/>
                <a:gd name="T56" fmla="*/ 781 w 953"/>
                <a:gd name="T57" fmla="*/ 29 h 952"/>
                <a:gd name="T58" fmla="*/ 797 w 953"/>
                <a:gd name="T59" fmla="*/ 16 h 952"/>
                <a:gd name="T60" fmla="*/ 815 w 953"/>
                <a:gd name="T61" fmla="*/ 7 h 952"/>
                <a:gd name="T62" fmla="*/ 832 w 953"/>
                <a:gd name="T63" fmla="*/ 1 h 952"/>
                <a:gd name="T64" fmla="*/ 852 w 953"/>
                <a:gd name="T65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3" h="952">
                  <a:moveTo>
                    <a:pt x="852" y="0"/>
                  </a:moveTo>
                  <a:lnTo>
                    <a:pt x="873" y="3"/>
                  </a:lnTo>
                  <a:lnTo>
                    <a:pt x="894" y="9"/>
                  </a:lnTo>
                  <a:lnTo>
                    <a:pt x="912" y="20"/>
                  </a:lnTo>
                  <a:lnTo>
                    <a:pt x="929" y="36"/>
                  </a:lnTo>
                  <a:lnTo>
                    <a:pt x="941" y="54"/>
                  </a:lnTo>
                  <a:lnTo>
                    <a:pt x="949" y="76"/>
                  </a:lnTo>
                  <a:lnTo>
                    <a:pt x="953" y="100"/>
                  </a:lnTo>
                  <a:lnTo>
                    <a:pt x="953" y="754"/>
                  </a:lnTo>
                  <a:lnTo>
                    <a:pt x="947" y="795"/>
                  </a:lnTo>
                  <a:lnTo>
                    <a:pt x="936" y="831"/>
                  </a:lnTo>
                  <a:lnTo>
                    <a:pt x="917" y="864"/>
                  </a:lnTo>
                  <a:lnTo>
                    <a:pt x="894" y="894"/>
                  </a:lnTo>
                  <a:lnTo>
                    <a:pt x="865" y="918"/>
                  </a:lnTo>
                  <a:lnTo>
                    <a:pt x="831" y="936"/>
                  </a:lnTo>
                  <a:lnTo>
                    <a:pt x="794" y="948"/>
                  </a:lnTo>
                  <a:lnTo>
                    <a:pt x="754" y="952"/>
                  </a:lnTo>
                  <a:lnTo>
                    <a:pt x="100" y="952"/>
                  </a:lnTo>
                  <a:lnTo>
                    <a:pt x="74" y="949"/>
                  </a:lnTo>
                  <a:lnTo>
                    <a:pt x="52" y="940"/>
                  </a:lnTo>
                  <a:lnTo>
                    <a:pt x="34" y="927"/>
                  </a:lnTo>
                  <a:lnTo>
                    <a:pt x="18" y="910"/>
                  </a:lnTo>
                  <a:lnTo>
                    <a:pt x="7" y="890"/>
                  </a:lnTo>
                  <a:lnTo>
                    <a:pt x="1" y="869"/>
                  </a:lnTo>
                  <a:lnTo>
                    <a:pt x="0" y="846"/>
                  </a:lnTo>
                  <a:lnTo>
                    <a:pt x="4" y="824"/>
                  </a:lnTo>
                  <a:lnTo>
                    <a:pt x="14" y="801"/>
                  </a:lnTo>
                  <a:lnTo>
                    <a:pt x="30" y="782"/>
                  </a:lnTo>
                  <a:lnTo>
                    <a:pt x="781" y="29"/>
                  </a:lnTo>
                  <a:lnTo>
                    <a:pt x="797" y="16"/>
                  </a:lnTo>
                  <a:lnTo>
                    <a:pt x="815" y="7"/>
                  </a:lnTo>
                  <a:lnTo>
                    <a:pt x="832" y="1"/>
                  </a:lnTo>
                  <a:lnTo>
                    <a:pt x="8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8" name="Group 87"/>
          <p:cNvGrpSpPr>
            <a:grpSpLocks noChangeAspect="1"/>
          </p:cNvGrpSpPr>
          <p:nvPr/>
        </p:nvGrpSpPr>
        <p:grpSpPr bwMode="auto">
          <a:xfrm>
            <a:off x="8302428" y="5470532"/>
            <a:ext cx="314762" cy="384640"/>
            <a:chOff x="2074" y="5"/>
            <a:chExt cx="3527" cy="4310"/>
          </a:xfrm>
          <a:solidFill>
            <a:schemeClr val="bg2"/>
          </a:solidFill>
        </p:grpSpPr>
        <p:sp>
          <p:nvSpPr>
            <p:cNvPr id="329" name="Freeform 89"/>
            <p:cNvSpPr>
              <a:spLocks/>
            </p:cNvSpPr>
            <p:nvPr/>
          </p:nvSpPr>
          <p:spPr bwMode="auto">
            <a:xfrm>
              <a:off x="2573" y="494"/>
              <a:ext cx="3028" cy="3821"/>
            </a:xfrm>
            <a:custGeom>
              <a:avLst/>
              <a:gdLst>
                <a:gd name="T0" fmla="*/ 2664 w 3028"/>
                <a:gd name="T1" fmla="*/ 0 h 3821"/>
                <a:gd name="T2" fmla="*/ 2791 w 3028"/>
                <a:gd name="T3" fmla="*/ 0 h 3821"/>
                <a:gd name="T4" fmla="*/ 2833 w 3028"/>
                <a:gd name="T5" fmla="*/ 3 h 3821"/>
                <a:gd name="T6" fmla="*/ 2873 w 3028"/>
                <a:gd name="T7" fmla="*/ 14 h 3821"/>
                <a:gd name="T8" fmla="*/ 2910 w 3028"/>
                <a:gd name="T9" fmla="*/ 31 h 3821"/>
                <a:gd name="T10" fmla="*/ 2944 w 3028"/>
                <a:gd name="T11" fmla="*/ 55 h 3821"/>
                <a:gd name="T12" fmla="*/ 2971 w 3028"/>
                <a:gd name="T13" fmla="*/ 83 h 3821"/>
                <a:gd name="T14" fmla="*/ 2995 w 3028"/>
                <a:gd name="T15" fmla="*/ 117 h 3821"/>
                <a:gd name="T16" fmla="*/ 3013 w 3028"/>
                <a:gd name="T17" fmla="*/ 154 h 3821"/>
                <a:gd name="T18" fmla="*/ 3024 w 3028"/>
                <a:gd name="T19" fmla="*/ 195 h 3821"/>
                <a:gd name="T20" fmla="*/ 3028 w 3028"/>
                <a:gd name="T21" fmla="*/ 236 h 3821"/>
                <a:gd name="T22" fmla="*/ 3028 w 3028"/>
                <a:gd name="T23" fmla="*/ 3583 h 3821"/>
                <a:gd name="T24" fmla="*/ 3024 w 3028"/>
                <a:gd name="T25" fmla="*/ 3626 h 3821"/>
                <a:gd name="T26" fmla="*/ 3013 w 3028"/>
                <a:gd name="T27" fmla="*/ 3665 h 3821"/>
                <a:gd name="T28" fmla="*/ 2995 w 3028"/>
                <a:gd name="T29" fmla="*/ 3703 h 3821"/>
                <a:gd name="T30" fmla="*/ 2971 w 3028"/>
                <a:gd name="T31" fmla="*/ 3736 h 3821"/>
                <a:gd name="T32" fmla="*/ 2943 w 3028"/>
                <a:gd name="T33" fmla="*/ 3764 h 3821"/>
                <a:gd name="T34" fmla="*/ 2910 w 3028"/>
                <a:gd name="T35" fmla="*/ 3788 h 3821"/>
                <a:gd name="T36" fmla="*/ 2873 w 3028"/>
                <a:gd name="T37" fmla="*/ 3805 h 3821"/>
                <a:gd name="T38" fmla="*/ 2833 w 3028"/>
                <a:gd name="T39" fmla="*/ 3817 h 3821"/>
                <a:gd name="T40" fmla="*/ 2790 w 3028"/>
                <a:gd name="T41" fmla="*/ 3821 h 3821"/>
                <a:gd name="T42" fmla="*/ 238 w 3028"/>
                <a:gd name="T43" fmla="*/ 3821 h 3821"/>
                <a:gd name="T44" fmla="*/ 195 w 3028"/>
                <a:gd name="T45" fmla="*/ 3817 h 3821"/>
                <a:gd name="T46" fmla="*/ 154 w 3028"/>
                <a:gd name="T47" fmla="*/ 3805 h 3821"/>
                <a:gd name="T48" fmla="*/ 118 w 3028"/>
                <a:gd name="T49" fmla="*/ 3788 h 3821"/>
                <a:gd name="T50" fmla="*/ 84 w 3028"/>
                <a:gd name="T51" fmla="*/ 3764 h 3821"/>
                <a:gd name="T52" fmla="*/ 55 w 3028"/>
                <a:gd name="T53" fmla="*/ 3736 h 3821"/>
                <a:gd name="T54" fmla="*/ 33 w 3028"/>
                <a:gd name="T55" fmla="*/ 3703 h 3821"/>
                <a:gd name="T56" fmla="*/ 14 w 3028"/>
                <a:gd name="T57" fmla="*/ 3665 h 3821"/>
                <a:gd name="T58" fmla="*/ 4 w 3028"/>
                <a:gd name="T59" fmla="*/ 3626 h 3821"/>
                <a:gd name="T60" fmla="*/ 0 w 3028"/>
                <a:gd name="T61" fmla="*/ 3583 h 3821"/>
                <a:gd name="T62" fmla="*/ 0 w 3028"/>
                <a:gd name="T63" fmla="*/ 3467 h 3821"/>
                <a:gd name="T64" fmla="*/ 2291 w 3028"/>
                <a:gd name="T65" fmla="*/ 3467 h 3821"/>
                <a:gd name="T66" fmla="*/ 2346 w 3028"/>
                <a:gd name="T67" fmla="*/ 3463 h 3821"/>
                <a:gd name="T68" fmla="*/ 2399 w 3028"/>
                <a:gd name="T69" fmla="*/ 3452 h 3821"/>
                <a:gd name="T70" fmla="*/ 2448 w 3028"/>
                <a:gd name="T71" fmla="*/ 3433 h 3821"/>
                <a:gd name="T72" fmla="*/ 2494 w 3028"/>
                <a:gd name="T73" fmla="*/ 3407 h 3821"/>
                <a:gd name="T74" fmla="*/ 2536 w 3028"/>
                <a:gd name="T75" fmla="*/ 3376 h 3821"/>
                <a:gd name="T76" fmla="*/ 2572 w 3028"/>
                <a:gd name="T77" fmla="*/ 3339 h 3821"/>
                <a:gd name="T78" fmla="*/ 2604 w 3028"/>
                <a:gd name="T79" fmla="*/ 3297 h 3821"/>
                <a:gd name="T80" fmla="*/ 2630 w 3028"/>
                <a:gd name="T81" fmla="*/ 3251 h 3821"/>
                <a:gd name="T82" fmla="*/ 2648 w 3028"/>
                <a:gd name="T83" fmla="*/ 3202 h 3821"/>
                <a:gd name="T84" fmla="*/ 2660 w 3028"/>
                <a:gd name="T85" fmla="*/ 3149 h 3821"/>
                <a:gd name="T86" fmla="*/ 2664 w 3028"/>
                <a:gd name="T87" fmla="*/ 3094 h 3821"/>
                <a:gd name="T88" fmla="*/ 2664 w 3028"/>
                <a:gd name="T89" fmla="*/ 0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28" h="3821">
                  <a:moveTo>
                    <a:pt x="2664" y="0"/>
                  </a:moveTo>
                  <a:lnTo>
                    <a:pt x="2791" y="0"/>
                  </a:lnTo>
                  <a:lnTo>
                    <a:pt x="2833" y="3"/>
                  </a:lnTo>
                  <a:lnTo>
                    <a:pt x="2873" y="14"/>
                  </a:lnTo>
                  <a:lnTo>
                    <a:pt x="2910" y="31"/>
                  </a:lnTo>
                  <a:lnTo>
                    <a:pt x="2944" y="55"/>
                  </a:lnTo>
                  <a:lnTo>
                    <a:pt x="2971" y="83"/>
                  </a:lnTo>
                  <a:lnTo>
                    <a:pt x="2995" y="117"/>
                  </a:lnTo>
                  <a:lnTo>
                    <a:pt x="3013" y="154"/>
                  </a:lnTo>
                  <a:lnTo>
                    <a:pt x="3024" y="195"/>
                  </a:lnTo>
                  <a:lnTo>
                    <a:pt x="3028" y="236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3" y="3665"/>
                  </a:lnTo>
                  <a:lnTo>
                    <a:pt x="2995" y="3703"/>
                  </a:lnTo>
                  <a:lnTo>
                    <a:pt x="2971" y="3736"/>
                  </a:lnTo>
                  <a:lnTo>
                    <a:pt x="2943" y="3764"/>
                  </a:lnTo>
                  <a:lnTo>
                    <a:pt x="2910" y="3788"/>
                  </a:lnTo>
                  <a:lnTo>
                    <a:pt x="2873" y="3805"/>
                  </a:lnTo>
                  <a:lnTo>
                    <a:pt x="2833" y="3817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7"/>
                  </a:lnTo>
                  <a:lnTo>
                    <a:pt x="154" y="3805"/>
                  </a:lnTo>
                  <a:lnTo>
                    <a:pt x="118" y="3788"/>
                  </a:lnTo>
                  <a:lnTo>
                    <a:pt x="84" y="3764"/>
                  </a:lnTo>
                  <a:lnTo>
                    <a:pt x="55" y="3736"/>
                  </a:lnTo>
                  <a:lnTo>
                    <a:pt x="33" y="3703"/>
                  </a:lnTo>
                  <a:lnTo>
                    <a:pt x="14" y="3665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3467"/>
                  </a:lnTo>
                  <a:lnTo>
                    <a:pt x="2291" y="3467"/>
                  </a:lnTo>
                  <a:lnTo>
                    <a:pt x="2346" y="3463"/>
                  </a:lnTo>
                  <a:lnTo>
                    <a:pt x="2399" y="3452"/>
                  </a:lnTo>
                  <a:lnTo>
                    <a:pt x="2448" y="3433"/>
                  </a:lnTo>
                  <a:lnTo>
                    <a:pt x="2494" y="3407"/>
                  </a:lnTo>
                  <a:lnTo>
                    <a:pt x="2536" y="3376"/>
                  </a:lnTo>
                  <a:lnTo>
                    <a:pt x="2572" y="3339"/>
                  </a:lnTo>
                  <a:lnTo>
                    <a:pt x="2604" y="3297"/>
                  </a:lnTo>
                  <a:lnTo>
                    <a:pt x="2630" y="3251"/>
                  </a:lnTo>
                  <a:lnTo>
                    <a:pt x="2648" y="3202"/>
                  </a:lnTo>
                  <a:lnTo>
                    <a:pt x="2660" y="3149"/>
                  </a:lnTo>
                  <a:lnTo>
                    <a:pt x="2664" y="3094"/>
                  </a:lnTo>
                  <a:lnTo>
                    <a:pt x="2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90"/>
            <p:cNvSpPr>
              <a:spLocks noEditPoints="1"/>
            </p:cNvSpPr>
            <p:nvPr/>
          </p:nvSpPr>
          <p:spPr bwMode="auto">
            <a:xfrm>
              <a:off x="2074" y="5"/>
              <a:ext cx="3028" cy="3821"/>
            </a:xfrm>
            <a:custGeom>
              <a:avLst/>
              <a:gdLst>
                <a:gd name="T0" fmla="*/ 673 w 3028"/>
                <a:gd name="T1" fmla="*/ 2803 h 3821"/>
                <a:gd name="T2" fmla="*/ 621 w 3028"/>
                <a:gd name="T3" fmla="*/ 2870 h 3821"/>
                <a:gd name="T4" fmla="*/ 632 w 3028"/>
                <a:gd name="T5" fmla="*/ 2956 h 3821"/>
                <a:gd name="T6" fmla="*/ 700 w 3028"/>
                <a:gd name="T7" fmla="*/ 3009 h 3821"/>
                <a:gd name="T8" fmla="*/ 1592 w 3028"/>
                <a:gd name="T9" fmla="*/ 3009 h 3821"/>
                <a:gd name="T10" fmla="*/ 1659 w 3028"/>
                <a:gd name="T11" fmla="*/ 2956 h 3821"/>
                <a:gd name="T12" fmla="*/ 1670 w 3028"/>
                <a:gd name="T13" fmla="*/ 2870 h 3821"/>
                <a:gd name="T14" fmla="*/ 1619 w 3028"/>
                <a:gd name="T15" fmla="*/ 2803 h 3821"/>
                <a:gd name="T16" fmla="*/ 729 w 3028"/>
                <a:gd name="T17" fmla="*/ 2787 h 3821"/>
                <a:gd name="T18" fmla="*/ 673 w 3028"/>
                <a:gd name="T19" fmla="*/ 2228 h 3821"/>
                <a:gd name="T20" fmla="*/ 621 w 3028"/>
                <a:gd name="T21" fmla="*/ 2296 h 3821"/>
                <a:gd name="T22" fmla="*/ 632 w 3028"/>
                <a:gd name="T23" fmla="*/ 2383 h 3821"/>
                <a:gd name="T24" fmla="*/ 700 w 3028"/>
                <a:gd name="T25" fmla="*/ 2434 h 3821"/>
                <a:gd name="T26" fmla="*/ 2424 w 3028"/>
                <a:gd name="T27" fmla="*/ 2434 h 3821"/>
                <a:gd name="T28" fmla="*/ 2491 w 3028"/>
                <a:gd name="T29" fmla="*/ 2383 h 3821"/>
                <a:gd name="T30" fmla="*/ 2503 w 3028"/>
                <a:gd name="T31" fmla="*/ 2296 h 3821"/>
                <a:gd name="T32" fmla="*/ 2451 w 3028"/>
                <a:gd name="T33" fmla="*/ 2228 h 3821"/>
                <a:gd name="T34" fmla="*/ 729 w 3028"/>
                <a:gd name="T35" fmla="*/ 2214 h 3821"/>
                <a:gd name="T36" fmla="*/ 673 w 3028"/>
                <a:gd name="T37" fmla="*/ 1618 h 3821"/>
                <a:gd name="T38" fmla="*/ 621 w 3028"/>
                <a:gd name="T39" fmla="*/ 1686 h 3821"/>
                <a:gd name="T40" fmla="*/ 632 w 3028"/>
                <a:gd name="T41" fmla="*/ 1773 h 3821"/>
                <a:gd name="T42" fmla="*/ 700 w 3028"/>
                <a:gd name="T43" fmla="*/ 1825 h 3821"/>
                <a:gd name="T44" fmla="*/ 2424 w 3028"/>
                <a:gd name="T45" fmla="*/ 1825 h 3821"/>
                <a:gd name="T46" fmla="*/ 2491 w 3028"/>
                <a:gd name="T47" fmla="*/ 1773 h 3821"/>
                <a:gd name="T48" fmla="*/ 2503 w 3028"/>
                <a:gd name="T49" fmla="*/ 1686 h 3821"/>
                <a:gd name="T50" fmla="*/ 2451 w 3028"/>
                <a:gd name="T51" fmla="*/ 1618 h 3821"/>
                <a:gd name="T52" fmla="*/ 729 w 3028"/>
                <a:gd name="T53" fmla="*/ 1604 h 3821"/>
                <a:gd name="T54" fmla="*/ 2833 w 3028"/>
                <a:gd name="T55" fmla="*/ 4 h 3821"/>
                <a:gd name="T56" fmla="*/ 2943 w 3028"/>
                <a:gd name="T57" fmla="*/ 57 h 3821"/>
                <a:gd name="T58" fmla="*/ 3012 w 3028"/>
                <a:gd name="T59" fmla="*/ 155 h 3821"/>
                <a:gd name="T60" fmla="*/ 3028 w 3028"/>
                <a:gd name="T61" fmla="*/ 3583 h 3821"/>
                <a:gd name="T62" fmla="*/ 2995 w 3028"/>
                <a:gd name="T63" fmla="*/ 3704 h 3821"/>
                <a:gd name="T64" fmla="*/ 2910 w 3028"/>
                <a:gd name="T65" fmla="*/ 3789 h 3821"/>
                <a:gd name="T66" fmla="*/ 2790 w 3028"/>
                <a:gd name="T67" fmla="*/ 3821 h 3821"/>
                <a:gd name="T68" fmla="*/ 154 w 3028"/>
                <a:gd name="T69" fmla="*/ 3807 h 3821"/>
                <a:gd name="T70" fmla="*/ 56 w 3028"/>
                <a:gd name="T71" fmla="*/ 3736 h 3821"/>
                <a:gd name="T72" fmla="*/ 4 w 3028"/>
                <a:gd name="T73" fmla="*/ 3626 h 3821"/>
                <a:gd name="T74" fmla="*/ 82 w 3028"/>
                <a:gd name="T75" fmla="*/ 1091 h 3821"/>
                <a:gd name="T76" fmla="*/ 755 w 3028"/>
                <a:gd name="T77" fmla="*/ 1092 h 3821"/>
                <a:gd name="T78" fmla="*/ 897 w 3028"/>
                <a:gd name="T79" fmla="*/ 1061 h 3821"/>
                <a:gd name="T80" fmla="*/ 1008 w 3028"/>
                <a:gd name="T81" fmla="*/ 976 h 3821"/>
                <a:gd name="T82" fmla="*/ 1076 w 3028"/>
                <a:gd name="T83" fmla="*/ 852 h 3821"/>
                <a:gd name="T84" fmla="*/ 1090 w 3028"/>
                <a:gd name="T85" fmla="*/ 104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8" h="3821">
                  <a:moveTo>
                    <a:pt x="729" y="2787"/>
                  </a:moveTo>
                  <a:lnTo>
                    <a:pt x="700" y="2791"/>
                  </a:lnTo>
                  <a:lnTo>
                    <a:pt x="673" y="2803"/>
                  </a:lnTo>
                  <a:lnTo>
                    <a:pt x="651" y="2820"/>
                  </a:lnTo>
                  <a:lnTo>
                    <a:pt x="632" y="2844"/>
                  </a:lnTo>
                  <a:lnTo>
                    <a:pt x="621" y="2870"/>
                  </a:lnTo>
                  <a:lnTo>
                    <a:pt x="617" y="2900"/>
                  </a:lnTo>
                  <a:lnTo>
                    <a:pt x="621" y="2930"/>
                  </a:lnTo>
                  <a:lnTo>
                    <a:pt x="632" y="2956"/>
                  </a:lnTo>
                  <a:lnTo>
                    <a:pt x="651" y="2980"/>
                  </a:lnTo>
                  <a:lnTo>
                    <a:pt x="673" y="2997"/>
                  </a:lnTo>
                  <a:lnTo>
                    <a:pt x="700" y="3009"/>
                  </a:lnTo>
                  <a:lnTo>
                    <a:pt x="729" y="3012"/>
                  </a:lnTo>
                  <a:lnTo>
                    <a:pt x="1562" y="3012"/>
                  </a:lnTo>
                  <a:lnTo>
                    <a:pt x="1592" y="3009"/>
                  </a:lnTo>
                  <a:lnTo>
                    <a:pt x="1618" y="2997"/>
                  </a:lnTo>
                  <a:lnTo>
                    <a:pt x="1642" y="2980"/>
                  </a:lnTo>
                  <a:lnTo>
                    <a:pt x="1659" y="2956"/>
                  </a:lnTo>
                  <a:lnTo>
                    <a:pt x="1670" y="2930"/>
                  </a:lnTo>
                  <a:lnTo>
                    <a:pt x="1674" y="2900"/>
                  </a:lnTo>
                  <a:lnTo>
                    <a:pt x="1670" y="2870"/>
                  </a:lnTo>
                  <a:lnTo>
                    <a:pt x="1659" y="2844"/>
                  </a:lnTo>
                  <a:lnTo>
                    <a:pt x="1642" y="2820"/>
                  </a:lnTo>
                  <a:lnTo>
                    <a:pt x="1619" y="2803"/>
                  </a:lnTo>
                  <a:lnTo>
                    <a:pt x="1592" y="2791"/>
                  </a:lnTo>
                  <a:lnTo>
                    <a:pt x="1562" y="2787"/>
                  </a:lnTo>
                  <a:lnTo>
                    <a:pt x="729" y="2787"/>
                  </a:lnTo>
                  <a:close/>
                  <a:moveTo>
                    <a:pt x="729" y="2214"/>
                  </a:moveTo>
                  <a:lnTo>
                    <a:pt x="700" y="2218"/>
                  </a:lnTo>
                  <a:lnTo>
                    <a:pt x="673" y="2228"/>
                  </a:lnTo>
                  <a:lnTo>
                    <a:pt x="651" y="2247"/>
                  </a:lnTo>
                  <a:lnTo>
                    <a:pt x="632" y="2269"/>
                  </a:lnTo>
                  <a:lnTo>
                    <a:pt x="621" y="2296"/>
                  </a:lnTo>
                  <a:lnTo>
                    <a:pt x="617" y="2325"/>
                  </a:lnTo>
                  <a:lnTo>
                    <a:pt x="621" y="2355"/>
                  </a:lnTo>
                  <a:lnTo>
                    <a:pt x="632" y="2383"/>
                  </a:lnTo>
                  <a:lnTo>
                    <a:pt x="651" y="2405"/>
                  </a:lnTo>
                  <a:lnTo>
                    <a:pt x="673" y="2423"/>
                  </a:lnTo>
                  <a:lnTo>
                    <a:pt x="700" y="2434"/>
                  </a:lnTo>
                  <a:lnTo>
                    <a:pt x="729" y="2438"/>
                  </a:lnTo>
                  <a:lnTo>
                    <a:pt x="2394" y="2438"/>
                  </a:lnTo>
                  <a:lnTo>
                    <a:pt x="2424" y="2434"/>
                  </a:lnTo>
                  <a:lnTo>
                    <a:pt x="2451" y="2423"/>
                  </a:lnTo>
                  <a:lnTo>
                    <a:pt x="2474" y="2405"/>
                  </a:lnTo>
                  <a:lnTo>
                    <a:pt x="2491" y="2383"/>
                  </a:lnTo>
                  <a:lnTo>
                    <a:pt x="2503" y="2355"/>
                  </a:lnTo>
                  <a:lnTo>
                    <a:pt x="2507" y="2325"/>
                  </a:lnTo>
                  <a:lnTo>
                    <a:pt x="2503" y="2296"/>
                  </a:lnTo>
                  <a:lnTo>
                    <a:pt x="2491" y="2269"/>
                  </a:lnTo>
                  <a:lnTo>
                    <a:pt x="2474" y="2247"/>
                  </a:lnTo>
                  <a:lnTo>
                    <a:pt x="2451" y="2228"/>
                  </a:lnTo>
                  <a:lnTo>
                    <a:pt x="2424" y="2218"/>
                  </a:lnTo>
                  <a:lnTo>
                    <a:pt x="2394" y="2214"/>
                  </a:lnTo>
                  <a:lnTo>
                    <a:pt x="729" y="2214"/>
                  </a:lnTo>
                  <a:close/>
                  <a:moveTo>
                    <a:pt x="729" y="1604"/>
                  </a:moveTo>
                  <a:lnTo>
                    <a:pt x="700" y="1608"/>
                  </a:lnTo>
                  <a:lnTo>
                    <a:pt x="673" y="1618"/>
                  </a:lnTo>
                  <a:lnTo>
                    <a:pt x="651" y="1637"/>
                  </a:lnTo>
                  <a:lnTo>
                    <a:pt x="632" y="1659"/>
                  </a:lnTo>
                  <a:lnTo>
                    <a:pt x="621" y="1686"/>
                  </a:lnTo>
                  <a:lnTo>
                    <a:pt x="617" y="1716"/>
                  </a:lnTo>
                  <a:lnTo>
                    <a:pt x="621" y="1747"/>
                  </a:lnTo>
                  <a:lnTo>
                    <a:pt x="632" y="1773"/>
                  </a:lnTo>
                  <a:lnTo>
                    <a:pt x="651" y="1795"/>
                  </a:lnTo>
                  <a:lnTo>
                    <a:pt x="673" y="1813"/>
                  </a:lnTo>
                  <a:lnTo>
                    <a:pt x="700" y="1825"/>
                  </a:lnTo>
                  <a:lnTo>
                    <a:pt x="729" y="1829"/>
                  </a:lnTo>
                  <a:lnTo>
                    <a:pt x="2394" y="1829"/>
                  </a:lnTo>
                  <a:lnTo>
                    <a:pt x="2424" y="1825"/>
                  </a:lnTo>
                  <a:lnTo>
                    <a:pt x="2451" y="1813"/>
                  </a:lnTo>
                  <a:lnTo>
                    <a:pt x="2474" y="1795"/>
                  </a:lnTo>
                  <a:lnTo>
                    <a:pt x="2491" y="1773"/>
                  </a:lnTo>
                  <a:lnTo>
                    <a:pt x="2503" y="1747"/>
                  </a:lnTo>
                  <a:lnTo>
                    <a:pt x="2507" y="1716"/>
                  </a:lnTo>
                  <a:lnTo>
                    <a:pt x="2503" y="1686"/>
                  </a:lnTo>
                  <a:lnTo>
                    <a:pt x="2491" y="1659"/>
                  </a:lnTo>
                  <a:lnTo>
                    <a:pt x="2474" y="1637"/>
                  </a:lnTo>
                  <a:lnTo>
                    <a:pt x="2451" y="1618"/>
                  </a:lnTo>
                  <a:lnTo>
                    <a:pt x="2424" y="1608"/>
                  </a:lnTo>
                  <a:lnTo>
                    <a:pt x="2394" y="1604"/>
                  </a:lnTo>
                  <a:lnTo>
                    <a:pt x="729" y="1604"/>
                  </a:lnTo>
                  <a:close/>
                  <a:moveTo>
                    <a:pt x="1089" y="0"/>
                  </a:moveTo>
                  <a:lnTo>
                    <a:pt x="2790" y="0"/>
                  </a:lnTo>
                  <a:lnTo>
                    <a:pt x="2833" y="4"/>
                  </a:lnTo>
                  <a:lnTo>
                    <a:pt x="2872" y="15"/>
                  </a:lnTo>
                  <a:lnTo>
                    <a:pt x="2910" y="33"/>
                  </a:lnTo>
                  <a:lnTo>
                    <a:pt x="2943" y="57"/>
                  </a:lnTo>
                  <a:lnTo>
                    <a:pt x="2972" y="85"/>
                  </a:lnTo>
                  <a:lnTo>
                    <a:pt x="2995" y="118"/>
                  </a:lnTo>
                  <a:lnTo>
                    <a:pt x="3012" y="155"/>
                  </a:lnTo>
                  <a:lnTo>
                    <a:pt x="3024" y="195"/>
                  </a:lnTo>
                  <a:lnTo>
                    <a:pt x="3028" y="238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2" y="3667"/>
                  </a:lnTo>
                  <a:lnTo>
                    <a:pt x="2995" y="3704"/>
                  </a:lnTo>
                  <a:lnTo>
                    <a:pt x="2972" y="3736"/>
                  </a:lnTo>
                  <a:lnTo>
                    <a:pt x="2943" y="3765"/>
                  </a:lnTo>
                  <a:lnTo>
                    <a:pt x="2910" y="3789"/>
                  </a:lnTo>
                  <a:lnTo>
                    <a:pt x="2872" y="3807"/>
                  </a:lnTo>
                  <a:lnTo>
                    <a:pt x="2833" y="3818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8"/>
                  </a:lnTo>
                  <a:lnTo>
                    <a:pt x="154" y="3807"/>
                  </a:lnTo>
                  <a:lnTo>
                    <a:pt x="118" y="3789"/>
                  </a:lnTo>
                  <a:lnTo>
                    <a:pt x="84" y="3765"/>
                  </a:lnTo>
                  <a:lnTo>
                    <a:pt x="56" y="3736"/>
                  </a:lnTo>
                  <a:lnTo>
                    <a:pt x="33" y="3704"/>
                  </a:lnTo>
                  <a:lnTo>
                    <a:pt x="14" y="3667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1091"/>
                  </a:lnTo>
                  <a:lnTo>
                    <a:pt x="82" y="1091"/>
                  </a:lnTo>
                  <a:lnTo>
                    <a:pt x="93" y="1091"/>
                  </a:lnTo>
                  <a:lnTo>
                    <a:pt x="103" y="1092"/>
                  </a:lnTo>
                  <a:lnTo>
                    <a:pt x="755" y="1092"/>
                  </a:lnTo>
                  <a:lnTo>
                    <a:pt x="805" y="1088"/>
                  </a:lnTo>
                  <a:lnTo>
                    <a:pt x="852" y="1078"/>
                  </a:lnTo>
                  <a:lnTo>
                    <a:pt x="897" y="1061"/>
                  </a:lnTo>
                  <a:lnTo>
                    <a:pt x="937" y="1037"/>
                  </a:lnTo>
                  <a:lnTo>
                    <a:pt x="975" y="1010"/>
                  </a:lnTo>
                  <a:lnTo>
                    <a:pt x="1008" y="976"/>
                  </a:lnTo>
                  <a:lnTo>
                    <a:pt x="1037" y="939"/>
                  </a:lnTo>
                  <a:lnTo>
                    <a:pt x="1059" y="897"/>
                  </a:lnTo>
                  <a:lnTo>
                    <a:pt x="1076" y="852"/>
                  </a:lnTo>
                  <a:lnTo>
                    <a:pt x="1087" y="805"/>
                  </a:lnTo>
                  <a:lnTo>
                    <a:pt x="1090" y="756"/>
                  </a:lnTo>
                  <a:lnTo>
                    <a:pt x="1090" y="104"/>
                  </a:lnTo>
                  <a:lnTo>
                    <a:pt x="1089" y="79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91"/>
            <p:cNvSpPr>
              <a:spLocks/>
            </p:cNvSpPr>
            <p:nvPr/>
          </p:nvSpPr>
          <p:spPr bwMode="auto">
            <a:xfrm>
              <a:off x="2077" y="9"/>
              <a:ext cx="953" cy="952"/>
            </a:xfrm>
            <a:custGeom>
              <a:avLst/>
              <a:gdLst>
                <a:gd name="T0" fmla="*/ 852 w 953"/>
                <a:gd name="T1" fmla="*/ 0 h 952"/>
                <a:gd name="T2" fmla="*/ 873 w 953"/>
                <a:gd name="T3" fmla="*/ 3 h 952"/>
                <a:gd name="T4" fmla="*/ 894 w 953"/>
                <a:gd name="T5" fmla="*/ 9 h 952"/>
                <a:gd name="T6" fmla="*/ 912 w 953"/>
                <a:gd name="T7" fmla="*/ 20 h 952"/>
                <a:gd name="T8" fmla="*/ 929 w 953"/>
                <a:gd name="T9" fmla="*/ 36 h 952"/>
                <a:gd name="T10" fmla="*/ 941 w 953"/>
                <a:gd name="T11" fmla="*/ 54 h 952"/>
                <a:gd name="T12" fmla="*/ 949 w 953"/>
                <a:gd name="T13" fmla="*/ 76 h 952"/>
                <a:gd name="T14" fmla="*/ 953 w 953"/>
                <a:gd name="T15" fmla="*/ 100 h 952"/>
                <a:gd name="T16" fmla="*/ 953 w 953"/>
                <a:gd name="T17" fmla="*/ 754 h 952"/>
                <a:gd name="T18" fmla="*/ 947 w 953"/>
                <a:gd name="T19" fmla="*/ 795 h 952"/>
                <a:gd name="T20" fmla="*/ 936 w 953"/>
                <a:gd name="T21" fmla="*/ 831 h 952"/>
                <a:gd name="T22" fmla="*/ 917 w 953"/>
                <a:gd name="T23" fmla="*/ 864 h 952"/>
                <a:gd name="T24" fmla="*/ 894 w 953"/>
                <a:gd name="T25" fmla="*/ 894 h 952"/>
                <a:gd name="T26" fmla="*/ 865 w 953"/>
                <a:gd name="T27" fmla="*/ 918 h 952"/>
                <a:gd name="T28" fmla="*/ 831 w 953"/>
                <a:gd name="T29" fmla="*/ 936 h 952"/>
                <a:gd name="T30" fmla="*/ 794 w 953"/>
                <a:gd name="T31" fmla="*/ 948 h 952"/>
                <a:gd name="T32" fmla="*/ 754 w 953"/>
                <a:gd name="T33" fmla="*/ 952 h 952"/>
                <a:gd name="T34" fmla="*/ 100 w 953"/>
                <a:gd name="T35" fmla="*/ 952 h 952"/>
                <a:gd name="T36" fmla="*/ 74 w 953"/>
                <a:gd name="T37" fmla="*/ 949 h 952"/>
                <a:gd name="T38" fmla="*/ 52 w 953"/>
                <a:gd name="T39" fmla="*/ 940 h 952"/>
                <a:gd name="T40" fmla="*/ 34 w 953"/>
                <a:gd name="T41" fmla="*/ 927 h 952"/>
                <a:gd name="T42" fmla="*/ 18 w 953"/>
                <a:gd name="T43" fmla="*/ 910 h 952"/>
                <a:gd name="T44" fmla="*/ 7 w 953"/>
                <a:gd name="T45" fmla="*/ 890 h 952"/>
                <a:gd name="T46" fmla="*/ 1 w 953"/>
                <a:gd name="T47" fmla="*/ 869 h 952"/>
                <a:gd name="T48" fmla="*/ 0 w 953"/>
                <a:gd name="T49" fmla="*/ 846 h 952"/>
                <a:gd name="T50" fmla="*/ 4 w 953"/>
                <a:gd name="T51" fmla="*/ 824 h 952"/>
                <a:gd name="T52" fmla="*/ 14 w 953"/>
                <a:gd name="T53" fmla="*/ 801 h 952"/>
                <a:gd name="T54" fmla="*/ 30 w 953"/>
                <a:gd name="T55" fmla="*/ 782 h 952"/>
                <a:gd name="T56" fmla="*/ 781 w 953"/>
                <a:gd name="T57" fmla="*/ 29 h 952"/>
                <a:gd name="T58" fmla="*/ 797 w 953"/>
                <a:gd name="T59" fmla="*/ 16 h 952"/>
                <a:gd name="T60" fmla="*/ 815 w 953"/>
                <a:gd name="T61" fmla="*/ 7 h 952"/>
                <a:gd name="T62" fmla="*/ 832 w 953"/>
                <a:gd name="T63" fmla="*/ 1 h 952"/>
                <a:gd name="T64" fmla="*/ 852 w 953"/>
                <a:gd name="T65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3" h="952">
                  <a:moveTo>
                    <a:pt x="852" y="0"/>
                  </a:moveTo>
                  <a:lnTo>
                    <a:pt x="873" y="3"/>
                  </a:lnTo>
                  <a:lnTo>
                    <a:pt x="894" y="9"/>
                  </a:lnTo>
                  <a:lnTo>
                    <a:pt x="912" y="20"/>
                  </a:lnTo>
                  <a:lnTo>
                    <a:pt x="929" y="36"/>
                  </a:lnTo>
                  <a:lnTo>
                    <a:pt x="941" y="54"/>
                  </a:lnTo>
                  <a:lnTo>
                    <a:pt x="949" y="76"/>
                  </a:lnTo>
                  <a:lnTo>
                    <a:pt x="953" y="100"/>
                  </a:lnTo>
                  <a:lnTo>
                    <a:pt x="953" y="754"/>
                  </a:lnTo>
                  <a:lnTo>
                    <a:pt x="947" y="795"/>
                  </a:lnTo>
                  <a:lnTo>
                    <a:pt x="936" y="831"/>
                  </a:lnTo>
                  <a:lnTo>
                    <a:pt x="917" y="864"/>
                  </a:lnTo>
                  <a:lnTo>
                    <a:pt x="894" y="894"/>
                  </a:lnTo>
                  <a:lnTo>
                    <a:pt x="865" y="918"/>
                  </a:lnTo>
                  <a:lnTo>
                    <a:pt x="831" y="936"/>
                  </a:lnTo>
                  <a:lnTo>
                    <a:pt x="794" y="948"/>
                  </a:lnTo>
                  <a:lnTo>
                    <a:pt x="754" y="952"/>
                  </a:lnTo>
                  <a:lnTo>
                    <a:pt x="100" y="952"/>
                  </a:lnTo>
                  <a:lnTo>
                    <a:pt x="74" y="949"/>
                  </a:lnTo>
                  <a:lnTo>
                    <a:pt x="52" y="940"/>
                  </a:lnTo>
                  <a:lnTo>
                    <a:pt x="34" y="927"/>
                  </a:lnTo>
                  <a:lnTo>
                    <a:pt x="18" y="910"/>
                  </a:lnTo>
                  <a:lnTo>
                    <a:pt x="7" y="890"/>
                  </a:lnTo>
                  <a:lnTo>
                    <a:pt x="1" y="869"/>
                  </a:lnTo>
                  <a:lnTo>
                    <a:pt x="0" y="846"/>
                  </a:lnTo>
                  <a:lnTo>
                    <a:pt x="4" y="824"/>
                  </a:lnTo>
                  <a:lnTo>
                    <a:pt x="14" y="801"/>
                  </a:lnTo>
                  <a:lnTo>
                    <a:pt x="30" y="782"/>
                  </a:lnTo>
                  <a:lnTo>
                    <a:pt x="781" y="29"/>
                  </a:lnTo>
                  <a:lnTo>
                    <a:pt x="797" y="16"/>
                  </a:lnTo>
                  <a:lnTo>
                    <a:pt x="815" y="7"/>
                  </a:lnTo>
                  <a:lnTo>
                    <a:pt x="832" y="1"/>
                  </a:lnTo>
                  <a:lnTo>
                    <a:pt x="8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2" name="Group 87"/>
          <p:cNvGrpSpPr>
            <a:grpSpLocks noChangeAspect="1"/>
          </p:cNvGrpSpPr>
          <p:nvPr/>
        </p:nvGrpSpPr>
        <p:grpSpPr bwMode="auto">
          <a:xfrm>
            <a:off x="8302428" y="6049573"/>
            <a:ext cx="314762" cy="384640"/>
            <a:chOff x="2074" y="5"/>
            <a:chExt cx="3527" cy="4310"/>
          </a:xfrm>
          <a:solidFill>
            <a:schemeClr val="bg2"/>
          </a:solidFill>
        </p:grpSpPr>
        <p:sp>
          <p:nvSpPr>
            <p:cNvPr id="333" name="Freeform 89"/>
            <p:cNvSpPr>
              <a:spLocks/>
            </p:cNvSpPr>
            <p:nvPr/>
          </p:nvSpPr>
          <p:spPr bwMode="auto">
            <a:xfrm>
              <a:off x="2573" y="494"/>
              <a:ext cx="3028" cy="3821"/>
            </a:xfrm>
            <a:custGeom>
              <a:avLst/>
              <a:gdLst>
                <a:gd name="T0" fmla="*/ 2664 w 3028"/>
                <a:gd name="T1" fmla="*/ 0 h 3821"/>
                <a:gd name="T2" fmla="*/ 2791 w 3028"/>
                <a:gd name="T3" fmla="*/ 0 h 3821"/>
                <a:gd name="T4" fmla="*/ 2833 w 3028"/>
                <a:gd name="T5" fmla="*/ 3 h 3821"/>
                <a:gd name="T6" fmla="*/ 2873 w 3028"/>
                <a:gd name="T7" fmla="*/ 14 h 3821"/>
                <a:gd name="T8" fmla="*/ 2910 w 3028"/>
                <a:gd name="T9" fmla="*/ 31 h 3821"/>
                <a:gd name="T10" fmla="*/ 2944 w 3028"/>
                <a:gd name="T11" fmla="*/ 55 h 3821"/>
                <a:gd name="T12" fmla="*/ 2971 w 3028"/>
                <a:gd name="T13" fmla="*/ 83 h 3821"/>
                <a:gd name="T14" fmla="*/ 2995 w 3028"/>
                <a:gd name="T15" fmla="*/ 117 h 3821"/>
                <a:gd name="T16" fmla="*/ 3013 w 3028"/>
                <a:gd name="T17" fmla="*/ 154 h 3821"/>
                <a:gd name="T18" fmla="*/ 3024 w 3028"/>
                <a:gd name="T19" fmla="*/ 195 h 3821"/>
                <a:gd name="T20" fmla="*/ 3028 w 3028"/>
                <a:gd name="T21" fmla="*/ 236 h 3821"/>
                <a:gd name="T22" fmla="*/ 3028 w 3028"/>
                <a:gd name="T23" fmla="*/ 3583 h 3821"/>
                <a:gd name="T24" fmla="*/ 3024 w 3028"/>
                <a:gd name="T25" fmla="*/ 3626 h 3821"/>
                <a:gd name="T26" fmla="*/ 3013 w 3028"/>
                <a:gd name="T27" fmla="*/ 3665 h 3821"/>
                <a:gd name="T28" fmla="*/ 2995 w 3028"/>
                <a:gd name="T29" fmla="*/ 3703 h 3821"/>
                <a:gd name="T30" fmla="*/ 2971 w 3028"/>
                <a:gd name="T31" fmla="*/ 3736 h 3821"/>
                <a:gd name="T32" fmla="*/ 2943 w 3028"/>
                <a:gd name="T33" fmla="*/ 3764 h 3821"/>
                <a:gd name="T34" fmla="*/ 2910 w 3028"/>
                <a:gd name="T35" fmla="*/ 3788 h 3821"/>
                <a:gd name="T36" fmla="*/ 2873 w 3028"/>
                <a:gd name="T37" fmla="*/ 3805 h 3821"/>
                <a:gd name="T38" fmla="*/ 2833 w 3028"/>
                <a:gd name="T39" fmla="*/ 3817 h 3821"/>
                <a:gd name="T40" fmla="*/ 2790 w 3028"/>
                <a:gd name="T41" fmla="*/ 3821 h 3821"/>
                <a:gd name="T42" fmla="*/ 238 w 3028"/>
                <a:gd name="T43" fmla="*/ 3821 h 3821"/>
                <a:gd name="T44" fmla="*/ 195 w 3028"/>
                <a:gd name="T45" fmla="*/ 3817 h 3821"/>
                <a:gd name="T46" fmla="*/ 154 w 3028"/>
                <a:gd name="T47" fmla="*/ 3805 h 3821"/>
                <a:gd name="T48" fmla="*/ 118 w 3028"/>
                <a:gd name="T49" fmla="*/ 3788 h 3821"/>
                <a:gd name="T50" fmla="*/ 84 w 3028"/>
                <a:gd name="T51" fmla="*/ 3764 h 3821"/>
                <a:gd name="T52" fmla="*/ 55 w 3028"/>
                <a:gd name="T53" fmla="*/ 3736 h 3821"/>
                <a:gd name="T54" fmla="*/ 33 w 3028"/>
                <a:gd name="T55" fmla="*/ 3703 h 3821"/>
                <a:gd name="T56" fmla="*/ 14 w 3028"/>
                <a:gd name="T57" fmla="*/ 3665 h 3821"/>
                <a:gd name="T58" fmla="*/ 4 w 3028"/>
                <a:gd name="T59" fmla="*/ 3626 h 3821"/>
                <a:gd name="T60" fmla="*/ 0 w 3028"/>
                <a:gd name="T61" fmla="*/ 3583 h 3821"/>
                <a:gd name="T62" fmla="*/ 0 w 3028"/>
                <a:gd name="T63" fmla="*/ 3467 h 3821"/>
                <a:gd name="T64" fmla="*/ 2291 w 3028"/>
                <a:gd name="T65" fmla="*/ 3467 h 3821"/>
                <a:gd name="T66" fmla="*/ 2346 w 3028"/>
                <a:gd name="T67" fmla="*/ 3463 h 3821"/>
                <a:gd name="T68" fmla="*/ 2399 w 3028"/>
                <a:gd name="T69" fmla="*/ 3452 h 3821"/>
                <a:gd name="T70" fmla="*/ 2448 w 3028"/>
                <a:gd name="T71" fmla="*/ 3433 h 3821"/>
                <a:gd name="T72" fmla="*/ 2494 w 3028"/>
                <a:gd name="T73" fmla="*/ 3407 h 3821"/>
                <a:gd name="T74" fmla="*/ 2536 w 3028"/>
                <a:gd name="T75" fmla="*/ 3376 h 3821"/>
                <a:gd name="T76" fmla="*/ 2572 w 3028"/>
                <a:gd name="T77" fmla="*/ 3339 h 3821"/>
                <a:gd name="T78" fmla="*/ 2604 w 3028"/>
                <a:gd name="T79" fmla="*/ 3297 h 3821"/>
                <a:gd name="T80" fmla="*/ 2630 w 3028"/>
                <a:gd name="T81" fmla="*/ 3251 h 3821"/>
                <a:gd name="T82" fmla="*/ 2648 w 3028"/>
                <a:gd name="T83" fmla="*/ 3202 h 3821"/>
                <a:gd name="T84" fmla="*/ 2660 w 3028"/>
                <a:gd name="T85" fmla="*/ 3149 h 3821"/>
                <a:gd name="T86" fmla="*/ 2664 w 3028"/>
                <a:gd name="T87" fmla="*/ 3094 h 3821"/>
                <a:gd name="T88" fmla="*/ 2664 w 3028"/>
                <a:gd name="T89" fmla="*/ 0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28" h="3821">
                  <a:moveTo>
                    <a:pt x="2664" y="0"/>
                  </a:moveTo>
                  <a:lnTo>
                    <a:pt x="2791" y="0"/>
                  </a:lnTo>
                  <a:lnTo>
                    <a:pt x="2833" y="3"/>
                  </a:lnTo>
                  <a:lnTo>
                    <a:pt x="2873" y="14"/>
                  </a:lnTo>
                  <a:lnTo>
                    <a:pt x="2910" y="31"/>
                  </a:lnTo>
                  <a:lnTo>
                    <a:pt x="2944" y="55"/>
                  </a:lnTo>
                  <a:lnTo>
                    <a:pt x="2971" y="83"/>
                  </a:lnTo>
                  <a:lnTo>
                    <a:pt x="2995" y="117"/>
                  </a:lnTo>
                  <a:lnTo>
                    <a:pt x="3013" y="154"/>
                  </a:lnTo>
                  <a:lnTo>
                    <a:pt x="3024" y="195"/>
                  </a:lnTo>
                  <a:lnTo>
                    <a:pt x="3028" y="236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3" y="3665"/>
                  </a:lnTo>
                  <a:lnTo>
                    <a:pt x="2995" y="3703"/>
                  </a:lnTo>
                  <a:lnTo>
                    <a:pt x="2971" y="3736"/>
                  </a:lnTo>
                  <a:lnTo>
                    <a:pt x="2943" y="3764"/>
                  </a:lnTo>
                  <a:lnTo>
                    <a:pt x="2910" y="3788"/>
                  </a:lnTo>
                  <a:lnTo>
                    <a:pt x="2873" y="3805"/>
                  </a:lnTo>
                  <a:lnTo>
                    <a:pt x="2833" y="3817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7"/>
                  </a:lnTo>
                  <a:lnTo>
                    <a:pt x="154" y="3805"/>
                  </a:lnTo>
                  <a:lnTo>
                    <a:pt x="118" y="3788"/>
                  </a:lnTo>
                  <a:lnTo>
                    <a:pt x="84" y="3764"/>
                  </a:lnTo>
                  <a:lnTo>
                    <a:pt x="55" y="3736"/>
                  </a:lnTo>
                  <a:lnTo>
                    <a:pt x="33" y="3703"/>
                  </a:lnTo>
                  <a:lnTo>
                    <a:pt x="14" y="3665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3467"/>
                  </a:lnTo>
                  <a:lnTo>
                    <a:pt x="2291" y="3467"/>
                  </a:lnTo>
                  <a:lnTo>
                    <a:pt x="2346" y="3463"/>
                  </a:lnTo>
                  <a:lnTo>
                    <a:pt x="2399" y="3452"/>
                  </a:lnTo>
                  <a:lnTo>
                    <a:pt x="2448" y="3433"/>
                  </a:lnTo>
                  <a:lnTo>
                    <a:pt x="2494" y="3407"/>
                  </a:lnTo>
                  <a:lnTo>
                    <a:pt x="2536" y="3376"/>
                  </a:lnTo>
                  <a:lnTo>
                    <a:pt x="2572" y="3339"/>
                  </a:lnTo>
                  <a:lnTo>
                    <a:pt x="2604" y="3297"/>
                  </a:lnTo>
                  <a:lnTo>
                    <a:pt x="2630" y="3251"/>
                  </a:lnTo>
                  <a:lnTo>
                    <a:pt x="2648" y="3202"/>
                  </a:lnTo>
                  <a:lnTo>
                    <a:pt x="2660" y="3149"/>
                  </a:lnTo>
                  <a:lnTo>
                    <a:pt x="2664" y="3094"/>
                  </a:lnTo>
                  <a:lnTo>
                    <a:pt x="2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90"/>
            <p:cNvSpPr>
              <a:spLocks noEditPoints="1"/>
            </p:cNvSpPr>
            <p:nvPr/>
          </p:nvSpPr>
          <p:spPr bwMode="auto">
            <a:xfrm>
              <a:off x="2074" y="5"/>
              <a:ext cx="3028" cy="3821"/>
            </a:xfrm>
            <a:custGeom>
              <a:avLst/>
              <a:gdLst>
                <a:gd name="T0" fmla="*/ 673 w 3028"/>
                <a:gd name="T1" fmla="*/ 2803 h 3821"/>
                <a:gd name="T2" fmla="*/ 621 w 3028"/>
                <a:gd name="T3" fmla="*/ 2870 h 3821"/>
                <a:gd name="T4" fmla="*/ 632 w 3028"/>
                <a:gd name="T5" fmla="*/ 2956 h 3821"/>
                <a:gd name="T6" fmla="*/ 700 w 3028"/>
                <a:gd name="T7" fmla="*/ 3009 h 3821"/>
                <a:gd name="T8" fmla="*/ 1592 w 3028"/>
                <a:gd name="T9" fmla="*/ 3009 h 3821"/>
                <a:gd name="T10" fmla="*/ 1659 w 3028"/>
                <a:gd name="T11" fmla="*/ 2956 h 3821"/>
                <a:gd name="T12" fmla="*/ 1670 w 3028"/>
                <a:gd name="T13" fmla="*/ 2870 h 3821"/>
                <a:gd name="T14" fmla="*/ 1619 w 3028"/>
                <a:gd name="T15" fmla="*/ 2803 h 3821"/>
                <a:gd name="T16" fmla="*/ 729 w 3028"/>
                <a:gd name="T17" fmla="*/ 2787 h 3821"/>
                <a:gd name="T18" fmla="*/ 673 w 3028"/>
                <a:gd name="T19" fmla="*/ 2228 h 3821"/>
                <a:gd name="T20" fmla="*/ 621 w 3028"/>
                <a:gd name="T21" fmla="*/ 2296 h 3821"/>
                <a:gd name="T22" fmla="*/ 632 w 3028"/>
                <a:gd name="T23" fmla="*/ 2383 h 3821"/>
                <a:gd name="T24" fmla="*/ 700 w 3028"/>
                <a:gd name="T25" fmla="*/ 2434 h 3821"/>
                <a:gd name="T26" fmla="*/ 2424 w 3028"/>
                <a:gd name="T27" fmla="*/ 2434 h 3821"/>
                <a:gd name="T28" fmla="*/ 2491 w 3028"/>
                <a:gd name="T29" fmla="*/ 2383 h 3821"/>
                <a:gd name="T30" fmla="*/ 2503 w 3028"/>
                <a:gd name="T31" fmla="*/ 2296 h 3821"/>
                <a:gd name="T32" fmla="*/ 2451 w 3028"/>
                <a:gd name="T33" fmla="*/ 2228 h 3821"/>
                <a:gd name="T34" fmla="*/ 729 w 3028"/>
                <a:gd name="T35" fmla="*/ 2214 h 3821"/>
                <a:gd name="T36" fmla="*/ 673 w 3028"/>
                <a:gd name="T37" fmla="*/ 1618 h 3821"/>
                <a:gd name="T38" fmla="*/ 621 w 3028"/>
                <a:gd name="T39" fmla="*/ 1686 h 3821"/>
                <a:gd name="T40" fmla="*/ 632 w 3028"/>
                <a:gd name="T41" fmla="*/ 1773 h 3821"/>
                <a:gd name="T42" fmla="*/ 700 w 3028"/>
                <a:gd name="T43" fmla="*/ 1825 h 3821"/>
                <a:gd name="T44" fmla="*/ 2424 w 3028"/>
                <a:gd name="T45" fmla="*/ 1825 h 3821"/>
                <a:gd name="T46" fmla="*/ 2491 w 3028"/>
                <a:gd name="T47" fmla="*/ 1773 h 3821"/>
                <a:gd name="T48" fmla="*/ 2503 w 3028"/>
                <a:gd name="T49" fmla="*/ 1686 h 3821"/>
                <a:gd name="T50" fmla="*/ 2451 w 3028"/>
                <a:gd name="T51" fmla="*/ 1618 h 3821"/>
                <a:gd name="T52" fmla="*/ 729 w 3028"/>
                <a:gd name="T53" fmla="*/ 1604 h 3821"/>
                <a:gd name="T54" fmla="*/ 2833 w 3028"/>
                <a:gd name="T55" fmla="*/ 4 h 3821"/>
                <a:gd name="T56" fmla="*/ 2943 w 3028"/>
                <a:gd name="T57" fmla="*/ 57 h 3821"/>
                <a:gd name="T58" fmla="*/ 3012 w 3028"/>
                <a:gd name="T59" fmla="*/ 155 h 3821"/>
                <a:gd name="T60" fmla="*/ 3028 w 3028"/>
                <a:gd name="T61" fmla="*/ 3583 h 3821"/>
                <a:gd name="T62" fmla="*/ 2995 w 3028"/>
                <a:gd name="T63" fmla="*/ 3704 h 3821"/>
                <a:gd name="T64" fmla="*/ 2910 w 3028"/>
                <a:gd name="T65" fmla="*/ 3789 h 3821"/>
                <a:gd name="T66" fmla="*/ 2790 w 3028"/>
                <a:gd name="T67" fmla="*/ 3821 h 3821"/>
                <a:gd name="T68" fmla="*/ 154 w 3028"/>
                <a:gd name="T69" fmla="*/ 3807 h 3821"/>
                <a:gd name="T70" fmla="*/ 56 w 3028"/>
                <a:gd name="T71" fmla="*/ 3736 h 3821"/>
                <a:gd name="T72" fmla="*/ 4 w 3028"/>
                <a:gd name="T73" fmla="*/ 3626 h 3821"/>
                <a:gd name="T74" fmla="*/ 82 w 3028"/>
                <a:gd name="T75" fmla="*/ 1091 h 3821"/>
                <a:gd name="T76" fmla="*/ 755 w 3028"/>
                <a:gd name="T77" fmla="*/ 1092 h 3821"/>
                <a:gd name="T78" fmla="*/ 897 w 3028"/>
                <a:gd name="T79" fmla="*/ 1061 h 3821"/>
                <a:gd name="T80" fmla="*/ 1008 w 3028"/>
                <a:gd name="T81" fmla="*/ 976 h 3821"/>
                <a:gd name="T82" fmla="*/ 1076 w 3028"/>
                <a:gd name="T83" fmla="*/ 852 h 3821"/>
                <a:gd name="T84" fmla="*/ 1090 w 3028"/>
                <a:gd name="T85" fmla="*/ 104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8" h="3821">
                  <a:moveTo>
                    <a:pt x="729" y="2787"/>
                  </a:moveTo>
                  <a:lnTo>
                    <a:pt x="700" y="2791"/>
                  </a:lnTo>
                  <a:lnTo>
                    <a:pt x="673" y="2803"/>
                  </a:lnTo>
                  <a:lnTo>
                    <a:pt x="651" y="2820"/>
                  </a:lnTo>
                  <a:lnTo>
                    <a:pt x="632" y="2844"/>
                  </a:lnTo>
                  <a:lnTo>
                    <a:pt x="621" y="2870"/>
                  </a:lnTo>
                  <a:lnTo>
                    <a:pt x="617" y="2900"/>
                  </a:lnTo>
                  <a:lnTo>
                    <a:pt x="621" y="2930"/>
                  </a:lnTo>
                  <a:lnTo>
                    <a:pt x="632" y="2956"/>
                  </a:lnTo>
                  <a:lnTo>
                    <a:pt x="651" y="2980"/>
                  </a:lnTo>
                  <a:lnTo>
                    <a:pt x="673" y="2997"/>
                  </a:lnTo>
                  <a:lnTo>
                    <a:pt x="700" y="3009"/>
                  </a:lnTo>
                  <a:lnTo>
                    <a:pt x="729" y="3012"/>
                  </a:lnTo>
                  <a:lnTo>
                    <a:pt x="1562" y="3012"/>
                  </a:lnTo>
                  <a:lnTo>
                    <a:pt x="1592" y="3009"/>
                  </a:lnTo>
                  <a:lnTo>
                    <a:pt x="1618" y="2997"/>
                  </a:lnTo>
                  <a:lnTo>
                    <a:pt x="1642" y="2980"/>
                  </a:lnTo>
                  <a:lnTo>
                    <a:pt x="1659" y="2956"/>
                  </a:lnTo>
                  <a:lnTo>
                    <a:pt x="1670" y="2930"/>
                  </a:lnTo>
                  <a:lnTo>
                    <a:pt x="1674" y="2900"/>
                  </a:lnTo>
                  <a:lnTo>
                    <a:pt x="1670" y="2870"/>
                  </a:lnTo>
                  <a:lnTo>
                    <a:pt x="1659" y="2844"/>
                  </a:lnTo>
                  <a:lnTo>
                    <a:pt x="1642" y="2820"/>
                  </a:lnTo>
                  <a:lnTo>
                    <a:pt x="1619" y="2803"/>
                  </a:lnTo>
                  <a:lnTo>
                    <a:pt x="1592" y="2791"/>
                  </a:lnTo>
                  <a:lnTo>
                    <a:pt x="1562" y="2787"/>
                  </a:lnTo>
                  <a:lnTo>
                    <a:pt x="729" y="2787"/>
                  </a:lnTo>
                  <a:close/>
                  <a:moveTo>
                    <a:pt x="729" y="2214"/>
                  </a:moveTo>
                  <a:lnTo>
                    <a:pt x="700" y="2218"/>
                  </a:lnTo>
                  <a:lnTo>
                    <a:pt x="673" y="2228"/>
                  </a:lnTo>
                  <a:lnTo>
                    <a:pt x="651" y="2247"/>
                  </a:lnTo>
                  <a:lnTo>
                    <a:pt x="632" y="2269"/>
                  </a:lnTo>
                  <a:lnTo>
                    <a:pt x="621" y="2296"/>
                  </a:lnTo>
                  <a:lnTo>
                    <a:pt x="617" y="2325"/>
                  </a:lnTo>
                  <a:lnTo>
                    <a:pt x="621" y="2355"/>
                  </a:lnTo>
                  <a:lnTo>
                    <a:pt x="632" y="2383"/>
                  </a:lnTo>
                  <a:lnTo>
                    <a:pt x="651" y="2405"/>
                  </a:lnTo>
                  <a:lnTo>
                    <a:pt x="673" y="2423"/>
                  </a:lnTo>
                  <a:lnTo>
                    <a:pt x="700" y="2434"/>
                  </a:lnTo>
                  <a:lnTo>
                    <a:pt x="729" y="2438"/>
                  </a:lnTo>
                  <a:lnTo>
                    <a:pt x="2394" y="2438"/>
                  </a:lnTo>
                  <a:lnTo>
                    <a:pt x="2424" y="2434"/>
                  </a:lnTo>
                  <a:lnTo>
                    <a:pt x="2451" y="2423"/>
                  </a:lnTo>
                  <a:lnTo>
                    <a:pt x="2474" y="2405"/>
                  </a:lnTo>
                  <a:lnTo>
                    <a:pt x="2491" y="2383"/>
                  </a:lnTo>
                  <a:lnTo>
                    <a:pt x="2503" y="2355"/>
                  </a:lnTo>
                  <a:lnTo>
                    <a:pt x="2507" y="2325"/>
                  </a:lnTo>
                  <a:lnTo>
                    <a:pt x="2503" y="2296"/>
                  </a:lnTo>
                  <a:lnTo>
                    <a:pt x="2491" y="2269"/>
                  </a:lnTo>
                  <a:lnTo>
                    <a:pt x="2474" y="2247"/>
                  </a:lnTo>
                  <a:lnTo>
                    <a:pt x="2451" y="2228"/>
                  </a:lnTo>
                  <a:lnTo>
                    <a:pt x="2424" y="2218"/>
                  </a:lnTo>
                  <a:lnTo>
                    <a:pt x="2394" y="2214"/>
                  </a:lnTo>
                  <a:lnTo>
                    <a:pt x="729" y="2214"/>
                  </a:lnTo>
                  <a:close/>
                  <a:moveTo>
                    <a:pt x="729" y="1604"/>
                  </a:moveTo>
                  <a:lnTo>
                    <a:pt x="700" y="1608"/>
                  </a:lnTo>
                  <a:lnTo>
                    <a:pt x="673" y="1618"/>
                  </a:lnTo>
                  <a:lnTo>
                    <a:pt x="651" y="1637"/>
                  </a:lnTo>
                  <a:lnTo>
                    <a:pt x="632" y="1659"/>
                  </a:lnTo>
                  <a:lnTo>
                    <a:pt x="621" y="1686"/>
                  </a:lnTo>
                  <a:lnTo>
                    <a:pt x="617" y="1716"/>
                  </a:lnTo>
                  <a:lnTo>
                    <a:pt x="621" y="1747"/>
                  </a:lnTo>
                  <a:lnTo>
                    <a:pt x="632" y="1773"/>
                  </a:lnTo>
                  <a:lnTo>
                    <a:pt x="651" y="1795"/>
                  </a:lnTo>
                  <a:lnTo>
                    <a:pt x="673" y="1813"/>
                  </a:lnTo>
                  <a:lnTo>
                    <a:pt x="700" y="1825"/>
                  </a:lnTo>
                  <a:lnTo>
                    <a:pt x="729" y="1829"/>
                  </a:lnTo>
                  <a:lnTo>
                    <a:pt x="2394" y="1829"/>
                  </a:lnTo>
                  <a:lnTo>
                    <a:pt x="2424" y="1825"/>
                  </a:lnTo>
                  <a:lnTo>
                    <a:pt x="2451" y="1813"/>
                  </a:lnTo>
                  <a:lnTo>
                    <a:pt x="2474" y="1795"/>
                  </a:lnTo>
                  <a:lnTo>
                    <a:pt x="2491" y="1773"/>
                  </a:lnTo>
                  <a:lnTo>
                    <a:pt x="2503" y="1747"/>
                  </a:lnTo>
                  <a:lnTo>
                    <a:pt x="2507" y="1716"/>
                  </a:lnTo>
                  <a:lnTo>
                    <a:pt x="2503" y="1686"/>
                  </a:lnTo>
                  <a:lnTo>
                    <a:pt x="2491" y="1659"/>
                  </a:lnTo>
                  <a:lnTo>
                    <a:pt x="2474" y="1637"/>
                  </a:lnTo>
                  <a:lnTo>
                    <a:pt x="2451" y="1618"/>
                  </a:lnTo>
                  <a:lnTo>
                    <a:pt x="2424" y="1608"/>
                  </a:lnTo>
                  <a:lnTo>
                    <a:pt x="2394" y="1604"/>
                  </a:lnTo>
                  <a:lnTo>
                    <a:pt x="729" y="1604"/>
                  </a:lnTo>
                  <a:close/>
                  <a:moveTo>
                    <a:pt x="1089" y="0"/>
                  </a:moveTo>
                  <a:lnTo>
                    <a:pt x="2790" y="0"/>
                  </a:lnTo>
                  <a:lnTo>
                    <a:pt x="2833" y="4"/>
                  </a:lnTo>
                  <a:lnTo>
                    <a:pt x="2872" y="15"/>
                  </a:lnTo>
                  <a:lnTo>
                    <a:pt x="2910" y="33"/>
                  </a:lnTo>
                  <a:lnTo>
                    <a:pt x="2943" y="57"/>
                  </a:lnTo>
                  <a:lnTo>
                    <a:pt x="2972" y="85"/>
                  </a:lnTo>
                  <a:lnTo>
                    <a:pt x="2995" y="118"/>
                  </a:lnTo>
                  <a:lnTo>
                    <a:pt x="3012" y="155"/>
                  </a:lnTo>
                  <a:lnTo>
                    <a:pt x="3024" y="195"/>
                  </a:lnTo>
                  <a:lnTo>
                    <a:pt x="3028" y="238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2" y="3667"/>
                  </a:lnTo>
                  <a:lnTo>
                    <a:pt x="2995" y="3704"/>
                  </a:lnTo>
                  <a:lnTo>
                    <a:pt x="2972" y="3736"/>
                  </a:lnTo>
                  <a:lnTo>
                    <a:pt x="2943" y="3765"/>
                  </a:lnTo>
                  <a:lnTo>
                    <a:pt x="2910" y="3789"/>
                  </a:lnTo>
                  <a:lnTo>
                    <a:pt x="2872" y="3807"/>
                  </a:lnTo>
                  <a:lnTo>
                    <a:pt x="2833" y="3818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8"/>
                  </a:lnTo>
                  <a:lnTo>
                    <a:pt x="154" y="3807"/>
                  </a:lnTo>
                  <a:lnTo>
                    <a:pt x="118" y="3789"/>
                  </a:lnTo>
                  <a:lnTo>
                    <a:pt x="84" y="3765"/>
                  </a:lnTo>
                  <a:lnTo>
                    <a:pt x="56" y="3736"/>
                  </a:lnTo>
                  <a:lnTo>
                    <a:pt x="33" y="3704"/>
                  </a:lnTo>
                  <a:lnTo>
                    <a:pt x="14" y="3667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1091"/>
                  </a:lnTo>
                  <a:lnTo>
                    <a:pt x="82" y="1091"/>
                  </a:lnTo>
                  <a:lnTo>
                    <a:pt x="93" y="1091"/>
                  </a:lnTo>
                  <a:lnTo>
                    <a:pt x="103" y="1092"/>
                  </a:lnTo>
                  <a:lnTo>
                    <a:pt x="755" y="1092"/>
                  </a:lnTo>
                  <a:lnTo>
                    <a:pt x="805" y="1088"/>
                  </a:lnTo>
                  <a:lnTo>
                    <a:pt x="852" y="1078"/>
                  </a:lnTo>
                  <a:lnTo>
                    <a:pt x="897" y="1061"/>
                  </a:lnTo>
                  <a:lnTo>
                    <a:pt x="937" y="1037"/>
                  </a:lnTo>
                  <a:lnTo>
                    <a:pt x="975" y="1010"/>
                  </a:lnTo>
                  <a:lnTo>
                    <a:pt x="1008" y="976"/>
                  </a:lnTo>
                  <a:lnTo>
                    <a:pt x="1037" y="939"/>
                  </a:lnTo>
                  <a:lnTo>
                    <a:pt x="1059" y="897"/>
                  </a:lnTo>
                  <a:lnTo>
                    <a:pt x="1076" y="852"/>
                  </a:lnTo>
                  <a:lnTo>
                    <a:pt x="1087" y="805"/>
                  </a:lnTo>
                  <a:lnTo>
                    <a:pt x="1090" y="756"/>
                  </a:lnTo>
                  <a:lnTo>
                    <a:pt x="1090" y="104"/>
                  </a:lnTo>
                  <a:lnTo>
                    <a:pt x="1089" y="79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91"/>
            <p:cNvSpPr>
              <a:spLocks/>
            </p:cNvSpPr>
            <p:nvPr/>
          </p:nvSpPr>
          <p:spPr bwMode="auto">
            <a:xfrm>
              <a:off x="2077" y="9"/>
              <a:ext cx="953" cy="952"/>
            </a:xfrm>
            <a:custGeom>
              <a:avLst/>
              <a:gdLst>
                <a:gd name="T0" fmla="*/ 852 w 953"/>
                <a:gd name="T1" fmla="*/ 0 h 952"/>
                <a:gd name="T2" fmla="*/ 873 w 953"/>
                <a:gd name="T3" fmla="*/ 3 h 952"/>
                <a:gd name="T4" fmla="*/ 894 w 953"/>
                <a:gd name="T5" fmla="*/ 9 h 952"/>
                <a:gd name="T6" fmla="*/ 912 w 953"/>
                <a:gd name="T7" fmla="*/ 20 h 952"/>
                <a:gd name="T8" fmla="*/ 929 w 953"/>
                <a:gd name="T9" fmla="*/ 36 h 952"/>
                <a:gd name="T10" fmla="*/ 941 w 953"/>
                <a:gd name="T11" fmla="*/ 54 h 952"/>
                <a:gd name="T12" fmla="*/ 949 w 953"/>
                <a:gd name="T13" fmla="*/ 76 h 952"/>
                <a:gd name="T14" fmla="*/ 953 w 953"/>
                <a:gd name="T15" fmla="*/ 100 h 952"/>
                <a:gd name="T16" fmla="*/ 953 w 953"/>
                <a:gd name="T17" fmla="*/ 754 h 952"/>
                <a:gd name="T18" fmla="*/ 947 w 953"/>
                <a:gd name="T19" fmla="*/ 795 h 952"/>
                <a:gd name="T20" fmla="*/ 936 w 953"/>
                <a:gd name="T21" fmla="*/ 831 h 952"/>
                <a:gd name="T22" fmla="*/ 917 w 953"/>
                <a:gd name="T23" fmla="*/ 864 h 952"/>
                <a:gd name="T24" fmla="*/ 894 w 953"/>
                <a:gd name="T25" fmla="*/ 894 h 952"/>
                <a:gd name="T26" fmla="*/ 865 w 953"/>
                <a:gd name="T27" fmla="*/ 918 h 952"/>
                <a:gd name="T28" fmla="*/ 831 w 953"/>
                <a:gd name="T29" fmla="*/ 936 h 952"/>
                <a:gd name="T30" fmla="*/ 794 w 953"/>
                <a:gd name="T31" fmla="*/ 948 h 952"/>
                <a:gd name="T32" fmla="*/ 754 w 953"/>
                <a:gd name="T33" fmla="*/ 952 h 952"/>
                <a:gd name="T34" fmla="*/ 100 w 953"/>
                <a:gd name="T35" fmla="*/ 952 h 952"/>
                <a:gd name="T36" fmla="*/ 74 w 953"/>
                <a:gd name="T37" fmla="*/ 949 h 952"/>
                <a:gd name="T38" fmla="*/ 52 w 953"/>
                <a:gd name="T39" fmla="*/ 940 h 952"/>
                <a:gd name="T40" fmla="*/ 34 w 953"/>
                <a:gd name="T41" fmla="*/ 927 h 952"/>
                <a:gd name="T42" fmla="*/ 18 w 953"/>
                <a:gd name="T43" fmla="*/ 910 h 952"/>
                <a:gd name="T44" fmla="*/ 7 w 953"/>
                <a:gd name="T45" fmla="*/ 890 h 952"/>
                <a:gd name="T46" fmla="*/ 1 w 953"/>
                <a:gd name="T47" fmla="*/ 869 h 952"/>
                <a:gd name="T48" fmla="*/ 0 w 953"/>
                <a:gd name="T49" fmla="*/ 846 h 952"/>
                <a:gd name="T50" fmla="*/ 4 w 953"/>
                <a:gd name="T51" fmla="*/ 824 h 952"/>
                <a:gd name="T52" fmla="*/ 14 w 953"/>
                <a:gd name="T53" fmla="*/ 801 h 952"/>
                <a:gd name="T54" fmla="*/ 30 w 953"/>
                <a:gd name="T55" fmla="*/ 782 h 952"/>
                <a:gd name="T56" fmla="*/ 781 w 953"/>
                <a:gd name="T57" fmla="*/ 29 h 952"/>
                <a:gd name="T58" fmla="*/ 797 w 953"/>
                <a:gd name="T59" fmla="*/ 16 h 952"/>
                <a:gd name="T60" fmla="*/ 815 w 953"/>
                <a:gd name="T61" fmla="*/ 7 h 952"/>
                <a:gd name="T62" fmla="*/ 832 w 953"/>
                <a:gd name="T63" fmla="*/ 1 h 952"/>
                <a:gd name="T64" fmla="*/ 852 w 953"/>
                <a:gd name="T65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3" h="952">
                  <a:moveTo>
                    <a:pt x="852" y="0"/>
                  </a:moveTo>
                  <a:lnTo>
                    <a:pt x="873" y="3"/>
                  </a:lnTo>
                  <a:lnTo>
                    <a:pt x="894" y="9"/>
                  </a:lnTo>
                  <a:lnTo>
                    <a:pt x="912" y="20"/>
                  </a:lnTo>
                  <a:lnTo>
                    <a:pt x="929" y="36"/>
                  </a:lnTo>
                  <a:lnTo>
                    <a:pt x="941" y="54"/>
                  </a:lnTo>
                  <a:lnTo>
                    <a:pt x="949" y="76"/>
                  </a:lnTo>
                  <a:lnTo>
                    <a:pt x="953" y="100"/>
                  </a:lnTo>
                  <a:lnTo>
                    <a:pt x="953" y="754"/>
                  </a:lnTo>
                  <a:lnTo>
                    <a:pt x="947" y="795"/>
                  </a:lnTo>
                  <a:lnTo>
                    <a:pt x="936" y="831"/>
                  </a:lnTo>
                  <a:lnTo>
                    <a:pt x="917" y="864"/>
                  </a:lnTo>
                  <a:lnTo>
                    <a:pt x="894" y="894"/>
                  </a:lnTo>
                  <a:lnTo>
                    <a:pt x="865" y="918"/>
                  </a:lnTo>
                  <a:lnTo>
                    <a:pt x="831" y="936"/>
                  </a:lnTo>
                  <a:lnTo>
                    <a:pt x="794" y="948"/>
                  </a:lnTo>
                  <a:lnTo>
                    <a:pt x="754" y="952"/>
                  </a:lnTo>
                  <a:lnTo>
                    <a:pt x="100" y="952"/>
                  </a:lnTo>
                  <a:lnTo>
                    <a:pt x="74" y="949"/>
                  </a:lnTo>
                  <a:lnTo>
                    <a:pt x="52" y="940"/>
                  </a:lnTo>
                  <a:lnTo>
                    <a:pt x="34" y="927"/>
                  </a:lnTo>
                  <a:lnTo>
                    <a:pt x="18" y="910"/>
                  </a:lnTo>
                  <a:lnTo>
                    <a:pt x="7" y="890"/>
                  </a:lnTo>
                  <a:lnTo>
                    <a:pt x="1" y="869"/>
                  </a:lnTo>
                  <a:lnTo>
                    <a:pt x="0" y="846"/>
                  </a:lnTo>
                  <a:lnTo>
                    <a:pt x="4" y="824"/>
                  </a:lnTo>
                  <a:lnTo>
                    <a:pt x="14" y="801"/>
                  </a:lnTo>
                  <a:lnTo>
                    <a:pt x="30" y="782"/>
                  </a:lnTo>
                  <a:lnTo>
                    <a:pt x="781" y="29"/>
                  </a:lnTo>
                  <a:lnTo>
                    <a:pt x="797" y="16"/>
                  </a:lnTo>
                  <a:lnTo>
                    <a:pt x="815" y="7"/>
                  </a:lnTo>
                  <a:lnTo>
                    <a:pt x="832" y="1"/>
                  </a:lnTo>
                  <a:lnTo>
                    <a:pt x="8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6" name="Group 87"/>
          <p:cNvGrpSpPr>
            <a:grpSpLocks noChangeAspect="1"/>
          </p:cNvGrpSpPr>
          <p:nvPr/>
        </p:nvGrpSpPr>
        <p:grpSpPr bwMode="auto">
          <a:xfrm>
            <a:off x="218478" y="3887316"/>
            <a:ext cx="235395" cy="287653"/>
            <a:chOff x="2074" y="5"/>
            <a:chExt cx="3527" cy="4310"/>
          </a:xfrm>
          <a:solidFill>
            <a:schemeClr val="bg2"/>
          </a:solidFill>
        </p:grpSpPr>
        <p:sp>
          <p:nvSpPr>
            <p:cNvPr id="337" name="Freeform 89"/>
            <p:cNvSpPr>
              <a:spLocks/>
            </p:cNvSpPr>
            <p:nvPr/>
          </p:nvSpPr>
          <p:spPr bwMode="auto">
            <a:xfrm>
              <a:off x="2573" y="494"/>
              <a:ext cx="3028" cy="3821"/>
            </a:xfrm>
            <a:custGeom>
              <a:avLst/>
              <a:gdLst>
                <a:gd name="T0" fmla="*/ 2664 w 3028"/>
                <a:gd name="T1" fmla="*/ 0 h 3821"/>
                <a:gd name="T2" fmla="*/ 2791 w 3028"/>
                <a:gd name="T3" fmla="*/ 0 h 3821"/>
                <a:gd name="T4" fmla="*/ 2833 w 3028"/>
                <a:gd name="T5" fmla="*/ 3 h 3821"/>
                <a:gd name="T6" fmla="*/ 2873 w 3028"/>
                <a:gd name="T7" fmla="*/ 14 h 3821"/>
                <a:gd name="T8" fmla="*/ 2910 w 3028"/>
                <a:gd name="T9" fmla="*/ 31 h 3821"/>
                <a:gd name="T10" fmla="*/ 2944 w 3028"/>
                <a:gd name="T11" fmla="*/ 55 h 3821"/>
                <a:gd name="T12" fmla="*/ 2971 w 3028"/>
                <a:gd name="T13" fmla="*/ 83 h 3821"/>
                <a:gd name="T14" fmla="*/ 2995 w 3028"/>
                <a:gd name="T15" fmla="*/ 117 h 3821"/>
                <a:gd name="T16" fmla="*/ 3013 w 3028"/>
                <a:gd name="T17" fmla="*/ 154 h 3821"/>
                <a:gd name="T18" fmla="*/ 3024 w 3028"/>
                <a:gd name="T19" fmla="*/ 195 h 3821"/>
                <a:gd name="T20" fmla="*/ 3028 w 3028"/>
                <a:gd name="T21" fmla="*/ 236 h 3821"/>
                <a:gd name="T22" fmla="*/ 3028 w 3028"/>
                <a:gd name="T23" fmla="*/ 3583 h 3821"/>
                <a:gd name="T24" fmla="*/ 3024 w 3028"/>
                <a:gd name="T25" fmla="*/ 3626 h 3821"/>
                <a:gd name="T26" fmla="*/ 3013 w 3028"/>
                <a:gd name="T27" fmla="*/ 3665 h 3821"/>
                <a:gd name="T28" fmla="*/ 2995 w 3028"/>
                <a:gd name="T29" fmla="*/ 3703 h 3821"/>
                <a:gd name="T30" fmla="*/ 2971 w 3028"/>
                <a:gd name="T31" fmla="*/ 3736 h 3821"/>
                <a:gd name="T32" fmla="*/ 2943 w 3028"/>
                <a:gd name="T33" fmla="*/ 3764 h 3821"/>
                <a:gd name="T34" fmla="*/ 2910 w 3028"/>
                <a:gd name="T35" fmla="*/ 3788 h 3821"/>
                <a:gd name="T36" fmla="*/ 2873 w 3028"/>
                <a:gd name="T37" fmla="*/ 3805 h 3821"/>
                <a:gd name="T38" fmla="*/ 2833 w 3028"/>
                <a:gd name="T39" fmla="*/ 3817 h 3821"/>
                <a:gd name="T40" fmla="*/ 2790 w 3028"/>
                <a:gd name="T41" fmla="*/ 3821 h 3821"/>
                <a:gd name="T42" fmla="*/ 238 w 3028"/>
                <a:gd name="T43" fmla="*/ 3821 h 3821"/>
                <a:gd name="T44" fmla="*/ 195 w 3028"/>
                <a:gd name="T45" fmla="*/ 3817 h 3821"/>
                <a:gd name="T46" fmla="*/ 154 w 3028"/>
                <a:gd name="T47" fmla="*/ 3805 h 3821"/>
                <a:gd name="T48" fmla="*/ 118 w 3028"/>
                <a:gd name="T49" fmla="*/ 3788 h 3821"/>
                <a:gd name="T50" fmla="*/ 84 w 3028"/>
                <a:gd name="T51" fmla="*/ 3764 h 3821"/>
                <a:gd name="T52" fmla="*/ 55 w 3028"/>
                <a:gd name="T53" fmla="*/ 3736 h 3821"/>
                <a:gd name="T54" fmla="*/ 33 w 3028"/>
                <a:gd name="T55" fmla="*/ 3703 h 3821"/>
                <a:gd name="T56" fmla="*/ 14 w 3028"/>
                <a:gd name="T57" fmla="*/ 3665 h 3821"/>
                <a:gd name="T58" fmla="*/ 4 w 3028"/>
                <a:gd name="T59" fmla="*/ 3626 h 3821"/>
                <a:gd name="T60" fmla="*/ 0 w 3028"/>
                <a:gd name="T61" fmla="*/ 3583 h 3821"/>
                <a:gd name="T62" fmla="*/ 0 w 3028"/>
                <a:gd name="T63" fmla="*/ 3467 h 3821"/>
                <a:gd name="T64" fmla="*/ 2291 w 3028"/>
                <a:gd name="T65" fmla="*/ 3467 h 3821"/>
                <a:gd name="T66" fmla="*/ 2346 w 3028"/>
                <a:gd name="T67" fmla="*/ 3463 h 3821"/>
                <a:gd name="T68" fmla="*/ 2399 w 3028"/>
                <a:gd name="T69" fmla="*/ 3452 h 3821"/>
                <a:gd name="T70" fmla="*/ 2448 w 3028"/>
                <a:gd name="T71" fmla="*/ 3433 h 3821"/>
                <a:gd name="T72" fmla="*/ 2494 w 3028"/>
                <a:gd name="T73" fmla="*/ 3407 h 3821"/>
                <a:gd name="T74" fmla="*/ 2536 w 3028"/>
                <a:gd name="T75" fmla="*/ 3376 h 3821"/>
                <a:gd name="T76" fmla="*/ 2572 w 3028"/>
                <a:gd name="T77" fmla="*/ 3339 h 3821"/>
                <a:gd name="T78" fmla="*/ 2604 w 3028"/>
                <a:gd name="T79" fmla="*/ 3297 h 3821"/>
                <a:gd name="T80" fmla="*/ 2630 w 3028"/>
                <a:gd name="T81" fmla="*/ 3251 h 3821"/>
                <a:gd name="T82" fmla="*/ 2648 w 3028"/>
                <a:gd name="T83" fmla="*/ 3202 h 3821"/>
                <a:gd name="T84" fmla="*/ 2660 w 3028"/>
                <a:gd name="T85" fmla="*/ 3149 h 3821"/>
                <a:gd name="T86" fmla="*/ 2664 w 3028"/>
                <a:gd name="T87" fmla="*/ 3094 h 3821"/>
                <a:gd name="T88" fmla="*/ 2664 w 3028"/>
                <a:gd name="T89" fmla="*/ 0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28" h="3821">
                  <a:moveTo>
                    <a:pt x="2664" y="0"/>
                  </a:moveTo>
                  <a:lnTo>
                    <a:pt x="2791" y="0"/>
                  </a:lnTo>
                  <a:lnTo>
                    <a:pt x="2833" y="3"/>
                  </a:lnTo>
                  <a:lnTo>
                    <a:pt x="2873" y="14"/>
                  </a:lnTo>
                  <a:lnTo>
                    <a:pt x="2910" y="31"/>
                  </a:lnTo>
                  <a:lnTo>
                    <a:pt x="2944" y="55"/>
                  </a:lnTo>
                  <a:lnTo>
                    <a:pt x="2971" y="83"/>
                  </a:lnTo>
                  <a:lnTo>
                    <a:pt x="2995" y="117"/>
                  </a:lnTo>
                  <a:lnTo>
                    <a:pt x="3013" y="154"/>
                  </a:lnTo>
                  <a:lnTo>
                    <a:pt x="3024" y="195"/>
                  </a:lnTo>
                  <a:lnTo>
                    <a:pt x="3028" y="236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3" y="3665"/>
                  </a:lnTo>
                  <a:lnTo>
                    <a:pt x="2995" y="3703"/>
                  </a:lnTo>
                  <a:lnTo>
                    <a:pt x="2971" y="3736"/>
                  </a:lnTo>
                  <a:lnTo>
                    <a:pt x="2943" y="3764"/>
                  </a:lnTo>
                  <a:lnTo>
                    <a:pt x="2910" y="3788"/>
                  </a:lnTo>
                  <a:lnTo>
                    <a:pt x="2873" y="3805"/>
                  </a:lnTo>
                  <a:lnTo>
                    <a:pt x="2833" y="3817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7"/>
                  </a:lnTo>
                  <a:lnTo>
                    <a:pt x="154" y="3805"/>
                  </a:lnTo>
                  <a:lnTo>
                    <a:pt x="118" y="3788"/>
                  </a:lnTo>
                  <a:lnTo>
                    <a:pt x="84" y="3764"/>
                  </a:lnTo>
                  <a:lnTo>
                    <a:pt x="55" y="3736"/>
                  </a:lnTo>
                  <a:lnTo>
                    <a:pt x="33" y="3703"/>
                  </a:lnTo>
                  <a:lnTo>
                    <a:pt x="14" y="3665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3467"/>
                  </a:lnTo>
                  <a:lnTo>
                    <a:pt x="2291" y="3467"/>
                  </a:lnTo>
                  <a:lnTo>
                    <a:pt x="2346" y="3463"/>
                  </a:lnTo>
                  <a:lnTo>
                    <a:pt x="2399" y="3452"/>
                  </a:lnTo>
                  <a:lnTo>
                    <a:pt x="2448" y="3433"/>
                  </a:lnTo>
                  <a:lnTo>
                    <a:pt x="2494" y="3407"/>
                  </a:lnTo>
                  <a:lnTo>
                    <a:pt x="2536" y="3376"/>
                  </a:lnTo>
                  <a:lnTo>
                    <a:pt x="2572" y="3339"/>
                  </a:lnTo>
                  <a:lnTo>
                    <a:pt x="2604" y="3297"/>
                  </a:lnTo>
                  <a:lnTo>
                    <a:pt x="2630" y="3251"/>
                  </a:lnTo>
                  <a:lnTo>
                    <a:pt x="2648" y="3202"/>
                  </a:lnTo>
                  <a:lnTo>
                    <a:pt x="2660" y="3149"/>
                  </a:lnTo>
                  <a:lnTo>
                    <a:pt x="2664" y="3094"/>
                  </a:lnTo>
                  <a:lnTo>
                    <a:pt x="2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90"/>
            <p:cNvSpPr>
              <a:spLocks noEditPoints="1"/>
            </p:cNvSpPr>
            <p:nvPr/>
          </p:nvSpPr>
          <p:spPr bwMode="auto">
            <a:xfrm>
              <a:off x="2074" y="5"/>
              <a:ext cx="3028" cy="3821"/>
            </a:xfrm>
            <a:custGeom>
              <a:avLst/>
              <a:gdLst>
                <a:gd name="T0" fmla="*/ 673 w 3028"/>
                <a:gd name="T1" fmla="*/ 2803 h 3821"/>
                <a:gd name="T2" fmla="*/ 621 w 3028"/>
                <a:gd name="T3" fmla="*/ 2870 h 3821"/>
                <a:gd name="T4" fmla="*/ 632 w 3028"/>
                <a:gd name="T5" fmla="*/ 2956 h 3821"/>
                <a:gd name="T6" fmla="*/ 700 w 3028"/>
                <a:gd name="T7" fmla="*/ 3009 h 3821"/>
                <a:gd name="T8" fmla="*/ 1592 w 3028"/>
                <a:gd name="T9" fmla="*/ 3009 h 3821"/>
                <a:gd name="T10" fmla="*/ 1659 w 3028"/>
                <a:gd name="T11" fmla="*/ 2956 h 3821"/>
                <a:gd name="T12" fmla="*/ 1670 w 3028"/>
                <a:gd name="T13" fmla="*/ 2870 h 3821"/>
                <a:gd name="T14" fmla="*/ 1619 w 3028"/>
                <a:gd name="T15" fmla="*/ 2803 h 3821"/>
                <a:gd name="T16" fmla="*/ 729 w 3028"/>
                <a:gd name="T17" fmla="*/ 2787 h 3821"/>
                <a:gd name="T18" fmla="*/ 673 w 3028"/>
                <a:gd name="T19" fmla="*/ 2228 h 3821"/>
                <a:gd name="T20" fmla="*/ 621 w 3028"/>
                <a:gd name="T21" fmla="*/ 2296 h 3821"/>
                <a:gd name="T22" fmla="*/ 632 w 3028"/>
                <a:gd name="T23" fmla="*/ 2383 h 3821"/>
                <a:gd name="T24" fmla="*/ 700 w 3028"/>
                <a:gd name="T25" fmla="*/ 2434 h 3821"/>
                <a:gd name="T26" fmla="*/ 2424 w 3028"/>
                <a:gd name="T27" fmla="*/ 2434 h 3821"/>
                <a:gd name="T28" fmla="*/ 2491 w 3028"/>
                <a:gd name="T29" fmla="*/ 2383 h 3821"/>
                <a:gd name="T30" fmla="*/ 2503 w 3028"/>
                <a:gd name="T31" fmla="*/ 2296 h 3821"/>
                <a:gd name="T32" fmla="*/ 2451 w 3028"/>
                <a:gd name="T33" fmla="*/ 2228 h 3821"/>
                <a:gd name="T34" fmla="*/ 729 w 3028"/>
                <a:gd name="T35" fmla="*/ 2214 h 3821"/>
                <a:gd name="T36" fmla="*/ 673 w 3028"/>
                <a:gd name="T37" fmla="*/ 1618 h 3821"/>
                <a:gd name="T38" fmla="*/ 621 w 3028"/>
                <a:gd name="T39" fmla="*/ 1686 h 3821"/>
                <a:gd name="T40" fmla="*/ 632 w 3028"/>
                <a:gd name="T41" fmla="*/ 1773 h 3821"/>
                <a:gd name="T42" fmla="*/ 700 w 3028"/>
                <a:gd name="T43" fmla="*/ 1825 h 3821"/>
                <a:gd name="T44" fmla="*/ 2424 w 3028"/>
                <a:gd name="T45" fmla="*/ 1825 h 3821"/>
                <a:gd name="T46" fmla="*/ 2491 w 3028"/>
                <a:gd name="T47" fmla="*/ 1773 h 3821"/>
                <a:gd name="T48" fmla="*/ 2503 w 3028"/>
                <a:gd name="T49" fmla="*/ 1686 h 3821"/>
                <a:gd name="T50" fmla="*/ 2451 w 3028"/>
                <a:gd name="T51" fmla="*/ 1618 h 3821"/>
                <a:gd name="T52" fmla="*/ 729 w 3028"/>
                <a:gd name="T53" fmla="*/ 1604 h 3821"/>
                <a:gd name="T54" fmla="*/ 2833 w 3028"/>
                <a:gd name="T55" fmla="*/ 4 h 3821"/>
                <a:gd name="T56" fmla="*/ 2943 w 3028"/>
                <a:gd name="T57" fmla="*/ 57 h 3821"/>
                <a:gd name="T58" fmla="*/ 3012 w 3028"/>
                <a:gd name="T59" fmla="*/ 155 h 3821"/>
                <a:gd name="T60" fmla="*/ 3028 w 3028"/>
                <a:gd name="T61" fmla="*/ 3583 h 3821"/>
                <a:gd name="T62" fmla="*/ 2995 w 3028"/>
                <a:gd name="T63" fmla="*/ 3704 h 3821"/>
                <a:gd name="T64" fmla="*/ 2910 w 3028"/>
                <a:gd name="T65" fmla="*/ 3789 h 3821"/>
                <a:gd name="T66" fmla="*/ 2790 w 3028"/>
                <a:gd name="T67" fmla="*/ 3821 h 3821"/>
                <a:gd name="T68" fmla="*/ 154 w 3028"/>
                <a:gd name="T69" fmla="*/ 3807 h 3821"/>
                <a:gd name="T70" fmla="*/ 56 w 3028"/>
                <a:gd name="T71" fmla="*/ 3736 h 3821"/>
                <a:gd name="T72" fmla="*/ 4 w 3028"/>
                <a:gd name="T73" fmla="*/ 3626 h 3821"/>
                <a:gd name="T74" fmla="*/ 82 w 3028"/>
                <a:gd name="T75" fmla="*/ 1091 h 3821"/>
                <a:gd name="T76" fmla="*/ 755 w 3028"/>
                <a:gd name="T77" fmla="*/ 1092 h 3821"/>
                <a:gd name="T78" fmla="*/ 897 w 3028"/>
                <a:gd name="T79" fmla="*/ 1061 h 3821"/>
                <a:gd name="T80" fmla="*/ 1008 w 3028"/>
                <a:gd name="T81" fmla="*/ 976 h 3821"/>
                <a:gd name="T82" fmla="*/ 1076 w 3028"/>
                <a:gd name="T83" fmla="*/ 852 h 3821"/>
                <a:gd name="T84" fmla="*/ 1090 w 3028"/>
                <a:gd name="T85" fmla="*/ 104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8" h="3821">
                  <a:moveTo>
                    <a:pt x="729" y="2787"/>
                  </a:moveTo>
                  <a:lnTo>
                    <a:pt x="700" y="2791"/>
                  </a:lnTo>
                  <a:lnTo>
                    <a:pt x="673" y="2803"/>
                  </a:lnTo>
                  <a:lnTo>
                    <a:pt x="651" y="2820"/>
                  </a:lnTo>
                  <a:lnTo>
                    <a:pt x="632" y="2844"/>
                  </a:lnTo>
                  <a:lnTo>
                    <a:pt x="621" y="2870"/>
                  </a:lnTo>
                  <a:lnTo>
                    <a:pt x="617" y="2900"/>
                  </a:lnTo>
                  <a:lnTo>
                    <a:pt x="621" y="2930"/>
                  </a:lnTo>
                  <a:lnTo>
                    <a:pt x="632" y="2956"/>
                  </a:lnTo>
                  <a:lnTo>
                    <a:pt x="651" y="2980"/>
                  </a:lnTo>
                  <a:lnTo>
                    <a:pt x="673" y="2997"/>
                  </a:lnTo>
                  <a:lnTo>
                    <a:pt x="700" y="3009"/>
                  </a:lnTo>
                  <a:lnTo>
                    <a:pt x="729" y="3012"/>
                  </a:lnTo>
                  <a:lnTo>
                    <a:pt x="1562" y="3012"/>
                  </a:lnTo>
                  <a:lnTo>
                    <a:pt x="1592" y="3009"/>
                  </a:lnTo>
                  <a:lnTo>
                    <a:pt x="1618" y="2997"/>
                  </a:lnTo>
                  <a:lnTo>
                    <a:pt x="1642" y="2980"/>
                  </a:lnTo>
                  <a:lnTo>
                    <a:pt x="1659" y="2956"/>
                  </a:lnTo>
                  <a:lnTo>
                    <a:pt x="1670" y="2930"/>
                  </a:lnTo>
                  <a:lnTo>
                    <a:pt x="1674" y="2900"/>
                  </a:lnTo>
                  <a:lnTo>
                    <a:pt x="1670" y="2870"/>
                  </a:lnTo>
                  <a:lnTo>
                    <a:pt x="1659" y="2844"/>
                  </a:lnTo>
                  <a:lnTo>
                    <a:pt x="1642" y="2820"/>
                  </a:lnTo>
                  <a:lnTo>
                    <a:pt x="1619" y="2803"/>
                  </a:lnTo>
                  <a:lnTo>
                    <a:pt x="1592" y="2791"/>
                  </a:lnTo>
                  <a:lnTo>
                    <a:pt x="1562" y="2787"/>
                  </a:lnTo>
                  <a:lnTo>
                    <a:pt x="729" y="2787"/>
                  </a:lnTo>
                  <a:close/>
                  <a:moveTo>
                    <a:pt x="729" y="2214"/>
                  </a:moveTo>
                  <a:lnTo>
                    <a:pt x="700" y="2218"/>
                  </a:lnTo>
                  <a:lnTo>
                    <a:pt x="673" y="2228"/>
                  </a:lnTo>
                  <a:lnTo>
                    <a:pt x="651" y="2247"/>
                  </a:lnTo>
                  <a:lnTo>
                    <a:pt x="632" y="2269"/>
                  </a:lnTo>
                  <a:lnTo>
                    <a:pt x="621" y="2296"/>
                  </a:lnTo>
                  <a:lnTo>
                    <a:pt x="617" y="2325"/>
                  </a:lnTo>
                  <a:lnTo>
                    <a:pt x="621" y="2355"/>
                  </a:lnTo>
                  <a:lnTo>
                    <a:pt x="632" y="2383"/>
                  </a:lnTo>
                  <a:lnTo>
                    <a:pt x="651" y="2405"/>
                  </a:lnTo>
                  <a:lnTo>
                    <a:pt x="673" y="2423"/>
                  </a:lnTo>
                  <a:lnTo>
                    <a:pt x="700" y="2434"/>
                  </a:lnTo>
                  <a:lnTo>
                    <a:pt x="729" y="2438"/>
                  </a:lnTo>
                  <a:lnTo>
                    <a:pt x="2394" y="2438"/>
                  </a:lnTo>
                  <a:lnTo>
                    <a:pt x="2424" y="2434"/>
                  </a:lnTo>
                  <a:lnTo>
                    <a:pt x="2451" y="2423"/>
                  </a:lnTo>
                  <a:lnTo>
                    <a:pt x="2474" y="2405"/>
                  </a:lnTo>
                  <a:lnTo>
                    <a:pt x="2491" y="2383"/>
                  </a:lnTo>
                  <a:lnTo>
                    <a:pt x="2503" y="2355"/>
                  </a:lnTo>
                  <a:lnTo>
                    <a:pt x="2507" y="2325"/>
                  </a:lnTo>
                  <a:lnTo>
                    <a:pt x="2503" y="2296"/>
                  </a:lnTo>
                  <a:lnTo>
                    <a:pt x="2491" y="2269"/>
                  </a:lnTo>
                  <a:lnTo>
                    <a:pt x="2474" y="2247"/>
                  </a:lnTo>
                  <a:lnTo>
                    <a:pt x="2451" y="2228"/>
                  </a:lnTo>
                  <a:lnTo>
                    <a:pt x="2424" y="2218"/>
                  </a:lnTo>
                  <a:lnTo>
                    <a:pt x="2394" y="2214"/>
                  </a:lnTo>
                  <a:lnTo>
                    <a:pt x="729" y="2214"/>
                  </a:lnTo>
                  <a:close/>
                  <a:moveTo>
                    <a:pt x="729" y="1604"/>
                  </a:moveTo>
                  <a:lnTo>
                    <a:pt x="700" y="1608"/>
                  </a:lnTo>
                  <a:lnTo>
                    <a:pt x="673" y="1618"/>
                  </a:lnTo>
                  <a:lnTo>
                    <a:pt x="651" y="1637"/>
                  </a:lnTo>
                  <a:lnTo>
                    <a:pt x="632" y="1659"/>
                  </a:lnTo>
                  <a:lnTo>
                    <a:pt x="621" y="1686"/>
                  </a:lnTo>
                  <a:lnTo>
                    <a:pt x="617" y="1716"/>
                  </a:lnTo>
                  <a:lnTo>
                    <a:pt x="621" y="1747"/>
                  </a:lnTo>
                  <a:lnTo>
                    <a:pt x="632" y="1773"/>
                  </a:lnTo>
                  <a:lnTo>
                    <a:pt x="651" y="1795"/>
                  </a:lnTo>
                  <a:lnTo>
                    <a:pt x="673" y="1813"/>
                  </a:lnTo>
                  <a:lnTo>
                    <a:pt x="700" y="1825"/>
                  </a:lnTo>
                  <a:lnTo>
                    <a:pt x="729" y="1829"/>
                  </a:lnTo>
                  <a:lnTo>
                    <a:pt x="2394" y="1829"/>
                  </a:lnTo>
                  <a:lnTo>
                    <a:pt x="2424" y="1825"/>
                  </a:lnTo>
                  <a:lnTo>
                    <a:pt x="2451" y="1813"/>
                  </a:lnTo>
                  <a:lnTo>
                    <a:pt x="2474" y="1795"/>
                  </a:lnTo>
                  <a:lnTo>
                    <a:pt x="2491" y="1773"/>
                  </a:lnTo>
                  <a:lnTo>
                    <a:pt x="2503" y="1747"/>
                  </a:lnTo>
                  <a:lnTo>
                    <a:pt x="2507" y="1716"/>
                  </a:lnTo>
                  <a:lnTo>
                    <a:pt x="2503" y="1686"/>
                  </a:lnTo>
                  <a:lnTo>
                    <a:pt x="2491" y="1659"/>
                  </a:lnTo>
                  <a:lnTo>
                    <a:pt x="2474" y="1637"/>
                  </a:lnTo>
                  <a:lnTo>
                    <a:pt x="2451" y="1618"/>
                  </a:lnTo>
                  <a:lnTo>
                    <a:pt x="2424" y="1608"/>
                  </a:lnTo>
                  <a:lnTo>
                    <a:pt x="2394" y="1604"/>
                  </a:lnTo>
                  <a:lnTo>
                    <a:pt x="729" y="1604"/>
                  </a:lnTo>
                  <a:close/>
                  <a:moveTo>
                    <a:pt x="1089" y="0"/>
                  </a:moveTo>
                  <a:lnTo>
                    <a:pt x="2790" y="0"/>
                  </a:lnTo>
                  <a:lnTo>
                    <a:pt x="2833" y="4"/>
                  </a:lnTo>
                  <a:lnTo>
                    <a:pt x="2872" y="15"/>
                  </a:lnTo>
                  <a:lnTo>
                    <a:pt x="2910" y="33"/>
                  </a:lnTo>
                  <a:lnTo>
                    <a:pt x="2943" y="57"/>
                  </a:lnTo>
                  <a:lnTo>
                    <a:pt x="2972" y="85"/>
                  </a:lnTo>
                  <a:lnTo>
                    <a:pt x="2995" y="118"/>
                  </a:lnTo>
                  <a:lnTo>
                    <a:pt x="3012" y="155"/>
                  </a:lnTo>
                  <a:lnTo>
                    <a:pt x="3024" y="195"/>
                  </a:lnTo>
                  <a:lnTo>
                    <a:pt x="3028" y="238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2" y="3667"/>
                  </a:lnTo>
                  <a:lnTo>
                    <a:pt x="2995" y="3704"/>
                  </a:lnTo>
                  <a:lnTo>
                    <a:pt x="2972" y="3736"/>
                  </a:lnTo>
                  <a:lnTo>
                    <a:pt x="2943" y="3765"/>
                  </a:lnTo>
                  <a:lnTo>
                    <a:pt x="2910" y="3789"/>
                  </a:lnTo>
                  <a:lnTo>
                    <a:pt x="2872" y="3807"/>
                  </a:lnTo>
                  <a:lnTo>
                    <a:pt x="2833" y="3818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8"/>
                  </a:lnTo>
                  <a:lnTo>
                    <a:pt x="154" y="3807"/>
                  </a:lnTo>
                  <a:lnTo>
                    <a:pt x="118" y="3789"/>
                  </a:lnTo>
                  <a:lnTo>
                    <a:pt x="84" y="3765"/>
                  </a:lnTo>
                  <a:lnTo>
                    <a:pt x="56" y="3736"/>
                  </a:lnTo>
                  <a:lnTo>
                    <a:pt x="33" y="3704"/>
                  </a:lnTo>
                  <a:lnTo>
                    <a:pt x="14" y="3667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1091"/>
                  </a:lnTo>
                  <a:lnTo>
                    <a:pt x="82" y="1091"/>
                  </a:lnTo>
                  <a:lnTo>
                    <a:pt x="93" y="1091"/>
                  </a:lnTo>
                  <a:lnTo>
                    <a:pt x="103" y="1092"/>
                  </a:lnTo>
                  <a:lnTo>
                    <a:pt x="755" y="1092"/>
                  </a:lnTo>
                  <a:lnTo>
                    <a:pt x="805" y="1088"/>
                  </a:lnTo>
                  <a:lnTo>
                    <a:pt x="852" y="1078"/>
                  </a:lnTo>
                  <a:lnTo>
                    <a:pt x="897" y="1061"/>
                  </a:lnTo>
                  <a:lnTo>
                    <a:pt x="937" y="1037"/>
                  </a:lnTo>
                  <a:lnTo>
                    <a:pt x="975" y="1010"/>
                  </a:lnTo>
                  <a:lnTo>
                    <a:pt x="1008" y="976"/>
                  </a:lnTo>
                  <a:lnTo>
                    <a:pt x="1037" y="939"/>
                  </a:lnTo>
                  <a:lnTo>
                    <a:pt x="1059" y="897"/>
                  </a:lnTo>
                  <a:lnTo>
                    <a:pt x="1076" y="852"/>
                  </a:lnTo>
                  <a:lnTo>
                    <a:pt x="1087" y="805"/>
                  </a:lnTo>
                  <a:lnTo>
                    <a:pt x="1090" y="756"/>
                  </a:lnTo>
                  <a:lnTo>
                    <a:pt x="1090" y="104"/>
                  </a:lnTo>
                  <a:lnTo>
                    <a:pt x="1089" y="79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1"/>
            <p:cNvSpPr>
              <a:spLocks/>
            </p:cNvSpPr>
            <p:nvPr/>
          </p:nvSpPr>
          <p:spPr bwMode="auto">
            <a:xfrm>
              <a:off x="2077" y="9"/>
              <a:ext cx="953" cy="952"/>
            </a:xfrm>
            <a:custGeom>
              <a:avLst/>
              <a:gdLst>
                <a:gd name="T0" fmla="*/ 852 w 953"/>
                <a:gd name="T1" fmla="*/ 0 h 952"/>
                <a:gd name="T2" fmla="*/ 873 w 953"/>
                <a:gd name="T3" fmla="*/ 3 h 952"/>
                <a:gd name="T4" fmla="*/ 894 w 953"/>
                <a:gd name="T5" fmla="*/ 9 h 952"/>
                <a:gd name="T6" fmla="*/ 912 w 953"/>
                <a:gd name="T7" fmla="*/ 20 h 952"/>
                <a:gd name="T8" fmla="*/ 929 w 953"/>
                <a:gd name="T9" fmla="*/ 36 h 952"/>
                <a:gd name="T10" fmla="*/ 941 w 953"/>
                <a:gd name="T11" fmla="*/ 54 h 952"/>
                <a:gd name="T12" fmla="*/ 949 w 953"/>
                <a:gd name="T13" fmla="*/ 76 h 952"/>
                <a:gd name="T14" fmla="*/ 953 w 953"/>
                <a:gd name="T15" fmla="*/ 100 h 952"/>
                <a:gd name="T16" fmla="*/ 953 w 953"/>
                <a:gd name="T17" fmla="*/ 754 h 952"/>
                <a:gd name="T18" fmla="*/ 947 w 953"/>
                <a:gd name="T19" fmla="*/ 795 h 952"/>
                <a:gd name="T20" fmla="*/ 936 w 953"/>
                <a:gd name="T21" fmla="*/ 831 h 952"/>
                <a:gd name="T22" fmla="*/ 917 w 953"/>
                <a:gd name="T23" fmla="*/ 864 h 952"/>
                <a:gd name="T24" fmla="*/ 894 w 953"/>
                <a:gd name="T25" fmla="*/ 894 h 952"/>
                <a:gd name="T26" fmla="*/ 865 w 953"/>
                <a:gd name="T27" fmla="*/ 918 h 952"/>
                <a:gd name="T28" fmla="*/ 831 w 953"/>
                <a:gd name="T29" fmla="*/ 936 h 952"/>
                <a:gd name="T30" fmla="*/ 794 w 953"/>
                <a:gd name="T31" fmla="*/ 948 h 952"/>
                <a:gd name="T32" fmla="*/ 754 w 953"/>
                <a:gd name="T33" fmla="*/ 952 h 952"/>
                <a:gd name="T34" fmla="*/ 100 w 953"/>
                <a:gd name="T35" fmla="*/ 952 h 952"/>
                <a:gd name="T36" fmla="*/ 74 w 953"/>
                <a:gd name="T37" fmla="*/ 949 h 952"/>
                <a:gd name="T38" fmla="*/ 52 w 953"/>
                <a:gd name="T39" fmla="*/ 940 h 952"/>
                <a:gd name="T40" fmla="*/ 34 w 953"/>
                <a:gd name="T41" fmla="*/ 927 h 952"/>
                <a:gd name="T42" fmla="*/ 18 w 953"/>
                <a:gd name="T43" fmla="*/ 910 h 952"/>
                <a:gd name="T44" fmla="*/ 7 w 953"/>
                <a:gd name="T45" fmla="*/ 890 h 952"/>
                <a:gd name="T46" fmla="*/ 1 w 953"/>
                <a:gd name="T47" fmla="*/ 869 h 952"/>
                <a:gd name="T48" fmla="*/ 0 w 953"/>
                <a:gd name="T49" fmla="*/ 846 h 952"/>
                <a:gd name="T50" fmla="*/ 4 w 953"/>
                <a:gd name="T51" fmla="*/ 824 h 952"/>
                <a:gd name="T52" fmla="*/ 14 w 953"/>
                <a:gd name="T53" fmla="*/ 801 h 952"/>
                <a:gd name="T54" fmla="*/ 30 w 953"/>
                <a:gd name="T55" fmla="*/ 782 h 952"/>
                <a:gd name="T56" fmla="*/ 781 w 953"/>
                <a:gd name="T57" fmla="*/ 29 h 952"/>
                <a:gd name="T58" fmla="*/ 797 w 953"/>
                <a:gd name="T59" fmla="*/ 16 h 952"/>
                <a:gd name="T60" fmla="*/ 815 w 953"/>
                <a:gd name="T61" fmla="*/ 7 h 952"/>
                <a:gd name="T62" fmla="*/ 832 w 953"/>
                <a:gd name="T63" fmla="*/ 1 h 952"/>
                <a:gd name="T64" fmla="*/ 852 w 953"/>
                <a:gd name="T65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3" h="952">
                  <a:moveTo>
                    <a:pt x="852" y="0"/>
                  </a:moveTo>
                  <a:lnTo>
                    <a:pt x="873" y="3"/>
                  </a:lnTo>
                  <a:lnTo>
                    <a:pt x="894" y="9"/>
                  </a:lnTo>
                  <a:lnTo>
                    <a:pt x="912" y="20"/>
                  </a:lnTo>
                  <a:lnTo>
                    <a:pt x="929" y="36"/>
                  </a:lnTo>
                  <a:lnTo>
                    <a:pt x="941" y="54"/>
                  </a:lnTo>
                  <a:lnTo>
                    <a:pt x="949" y="76"/>
                  </a:lnTo>
                  <a:lnTo>
                    <a:pt x="953" y="100"/>
                  </a:lnTo>
                  <a:lnTo>
                    <a:pt x="953" y="754"/>
                  </a:lnTo>
                  <a:lnTo>
                    <a:pt x="947" y="795"/>
                  </a:lnTo>
                  <a:lnTo>
                    <a:pt x="936" y="831"/>
                  </a:lnTo>
                  <a:lnTo>
                    <a:pt x="917" y="864"/>
                  </a:lnTo>
                  <a:lnTo>
                    <a:pt x="894" y="894"/>
                  </a:lnTo>
                  <a:lnTo>
                    <a:pt x="865" y="918"/>
                  </a:lnTo>
                  <a:lnTo>
                    <a:pt x="831" y="936"/>
                  </a:lnTo>
                  <a:lnTo>
                    <a:pt x="794" y="948"/>
                  </a:lnTo>
                  <a:lnTo>
                    <a:pt x="754" y="952"/>
                  </a:lnTo>
                  <a:lnTo>
                    <a:pt x="100" y="952"/>
                  </a:lnTo>
                  <a:lnTo>
                    <a:pt x="74" y="949"/>
                  </a:lnTo>
                  <a:lnTo>
                    <a:pt x="52" y="940"/>
                  </a:lnTo>
                  <a:lnTo>
                    <a:pt x="34" y="927"/>
                  </a:lnTo>
                  <a:lnTo>
                    <a:pt x="18" y="910"/>
                  </a:lnTo>
                  <a:lnTo>
                    <a:pt x="7" y="890"/>
                  </a:lnTo>
                  <a:lnTo>
                    <a:pt x="1" y="869"/>
                  </a:lnTo>
                  <a:lnTo>
                    <a:pt x="0" y="846"/>
                  </a:lnTo>
                  <a:lnTo>
                    <a:pt x="4" y="824"/>
                  </a:lnTo>
                  <a:lnTo>
                    <a:pt x="14" y="801"/>
                  </a:lnTo>
                  <a:lnTo>
                    <a:pt x="30" y="782"/>
                  </a:lnTo>
                  <a:lnTo>
                    <a:pt x="781" y="29"/>
                  </a:lnTo>
                  <a:lnTo>
                    <a:pt x="797" y="16"/>
                  </a:lnTo>
                  <a:lnTo>
                    <a:pt x="815" y="7"/>
                  </a:lnTo>
                  <a:lnTo>
                    <a:pt x="832" y="1"/>
                  </a:lnTo>
                  <a:lnTo>
                    <a:pt x="8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2" name="Freeform 6"/>
          <p:cNvSpPr>
            <a:spLocks noEditPoints="1"/>
          </p:cNvSpPr>
          <p:nvPr/>
        </p:nvSpPr>
        <p:spPr bwMode="auto">
          <a:xfrm>
            <a:off x="8194737" y="1625197"/>
            <a:ext cx="574675" cy="581025"/>
          </a:xfrm>
          <a:custGeom>
            <a:avLst/>
            <a:gdLst>
              <a:gd name="T0" fmla="*/ 1295 w 3259"/>
              <a:gd name="T1" fmla="*/ 2003 h 3294"/>
              <a:gd name="T2" fmla="*/ 1156 w 3259"/>
              <a:gd name="T3" fmla="*/ 2083 h 3294"/>
              <a:gd name="T4" fmla="*/ 959 w 3259"/>
              <a:gd name="T5" fmla="*/ 2158 h 3294"/>
              <a:gd name="T6" fmla="*/ 829 w 3259"/>
              <a:gd name="T7" fmla="*/ 2230 h 3294"/>
              <a:gd name="T8" fmla="*/ 744 w 3259"/>
              <a:gd name="T9" fmla="*/ 2381 h 3294"/>
              <a:gd name="T10" fmla="*/ 668 w 3259"/>
              <a:gd name="T11" fmla="*/ 2691 h 3294"/>
              <a:gd name="T12" fmla="*/ 791 w 3259"/>
              <a:gd name="T13" fmla="*/ 2977 h 3294"/>
              <a:gd name="T14" fmla="*/ 1278 w 3259"/>
              <a:gd name="T15" fmla="*/ 3185 h 3294"/>
              <a:gd name="T16" fmla="*/ 1808 w 3259"/>
              <a:gd name="T17" fmla="*/ 3215 h 3294"/>
              <a:gd name="T18" fmla="*/ 2315 w 3259"/>
              <a:gd name="T19" fmla="*/ 3065 h 3294"/>
              <a:gd name="T20" fmla="*/ 2604 w 3259"/>
              <a:gd name="T21" fmla="*/ 2788 h 3294"/>
              <a:gd name="T22" fmla="*/ 2547 w 3259"/>
              <a:gd name="T23" fmla="*/ 2480 h 3294"/>
              <a:gd name="T24" fmla="*/ 2448 w 3259"/>
              <a:gd name="T25" fmla="*/ 2247 h 3294"/>
              <a:gd name="T26" fmla="*/ 2349 w 3259"/>
              <a:gd name="T27" fmla="*/ 2176 h 3294"/>
              <a:gd name="T28" fmla="*/ 2190 w 3259"/>
              <a:gd name="T29" fmla="*/ 2110 h 3294"/>
              <a:gd name="T30" fmla="*/ 2095 w 3259"/>
              <a:gd name="T31" fmla="*/ 2076 h 3294"/>
              <a:gd name="T32" fmla="*/ 1997 w 3259"/>
              <a:gd name="T33" fmla="*/ 2025 h 3294"/>
              <a:gd name="T34" fmla="*/ 1922 w 3259"/>
              <a:gd name="T35" fmla="*/ 1974 h 3294"/>
              <a:gd name="T36" fmla="*/ 1717 w 3259"/>
              <a:gd name="T37" fmla="*/ 2073 h 3294"/>
              <a:gd name="T38" fmla="*/ 1471 w 3259"/>
              <a:gd name="T39" fmla="*/ 2043 h 3294"/>
              <a:gd name="T40" fmla="*/ 1568 w 3259"/>
              <a:gd name="T41" fmla="*/ 697 h 3294"/>
              <a:gd name="T42" fmla="*/ 1509 w 3259"/>
              <a:gd name="T43" fmla="*/ 701 h 3294"/>
              <a:gd name="T44" fmla="*/ 1429 w 3259"/>
              <a:gd name="T45" fmla="*/ 732 h 3294"/>
              <a:gd name="T46" fmla="*/ 1281 w 3259"/>
              <a:gd name="T47" fmla="*/ 847 h 3294"/>
              <a:gd name="T48" fmla="*/ 1197 w 3259"/>
              <a:gd name="T49" fmla="*/ 1001 h 3294"/>
              <a:gd name="T50" fmla="*/ 1187 w 3259"/>
              <a:gd name="T51" fmla="*/ 1126 h 3294"/>
              <a:gd name="T52" fmla="*/ 1202 w 3259"/>
              <a:gd name="T53" fmla="*/ 1311 h 3294"/>
              <a:gd name="T54" fmla="*/ 1176 w 3259"/>
              <a:gd name="T55" fmla="*/ 1384 h 3294"/>
              <a:gd name="T56" fmla="*/ 1209 w 3259"/>
              <a:gd name="T57" fmla="*/ 1520 h 3294"/>
              <a:gd name="T58" fmla="*/ 1272 w 3259"/>
              <a:gd name="T59" fmla="*/ 1699 h 3294"/>
              <a:gd name="T60" fmla="*/ 1443 w 3259"/>
              <a:gd name="T61" fmla="*/ 1930 h 3294"/>
              <a:gd name="T62" fmla="*/ 1667 w 3259"/>
              <a:gd name="T63" fmla="*/ 2001 h 3294"/>
              <a:gd name="T64" fmla="*/ 1896 w 3259"/>
              <a:gd name="T65" fmla="*/ 1859 h 3294"/>
              <a:gd name="T66" fmla="*/ 2037 w 3259"/>
              <a:gd name="T67" fmla="*/ 1600 h 3294"/>
              <a:gd name="T68" fmla="*/ 2085 w 3259"/>
              <a:gd name="T69" fmla="*/ 1471 h 3294"/>
              <a:gd name="T70" fmla="*/ 2099 w 3259"/>
              <a:gd name="T71" fmla="*/ 1347 h 3294"/>
              <a:gd name="T72" fmla="*/ 2082 w 3259"/>
              <a:gd name="T73" fmla="*/ 1293 h 3294"/>
              <a:gd name="T74" fmla="*/ 2107 w 3259"/>
              <a:gd name="T75" fmla="*/ 1100 h 3294"/>
              <a:gd name="T76" fmla="*/ 2031 w 3259"/>
              <a:gd name="T77" fmla="*/ 890 h 3294"/>
              <a:gd name="T78" fmla="*/ 1936 w 3259"/>
              <a:gd name="T79" fmla="*/ 809 h 3294"/>
              <a:gd name="T80" fmla="*/ 1683 w 3259"/>
              <a:gd name="T81" fmla="*/ 717 h 3294"/>
              <a:gd name="T82" fmla="*/ 1574 w 3259"/>
              <a:gd name="T83" fmla="*/ 696 h 3294"/>
              <a:gd name="T84" fmla="*/ 2031 w 3259"/>
              <a:gd name="T85" fmla="*/ 51 h 3294"/>
              <a:gd name="T86" fmla="*/ 2561 w 3259"/>
              <a:gd name="T87" fmla="*/ 295 h 3294"/>
              <a:gd name="T88" fmla="*/ 2967 w 3259"/>
              <a:gd name="T89" fmla="*/ 706 h 3294"/>
              <a:gd name="T90" fmla="*/ 3209 w 3259"/>
              <a:gd name="T91" fmla="*/ 1242 h 3294"/>
              <a:gd name="T92" fmla="*/ 3247 w 3259"/>
              <a:gd name="T93" fmla="*/ 1854 h 3294"/>
              <a:gd name="T94" fmla="*/ 3069 w 3259"/>
              <a:gd name="T95" fmla="*/ 2421 h 3294"/>
              <a:gd name="T96" fmla="*/ 2711 w 3259"/>
              <a:gd name="T97" fmla="*/ 2877 h 3294"/>
              <a:gd name="T98" fmla="*/ 2218 w 3259"/>
              <a:gd name="T99" fmla="*/ 3182 h 3294"/>
              <a:gd name="T100" fmla="*/ 1630 w 3259"/>
              <a:gd name="T101" fmla="*/ 3294 h 3294"/>
              <a:gd name="T102" fmla="*/ 1042 w 3259"/>
              <a:gd name="T103" fmla="*/ 3182 h 3294"/>
              <a:gd name="T104" fmla="*/ 548 w 3259"/>
              <a:gd name="T105" fmla="*/ 2877 h 3294"/>
              <a:gd name="T106" fmla="*/ 192 w 3259"/>
              <a:gd name="T107" fmla="*/ 2421 h 3294"/>
              <a:gd name="T108" fmla="*/ 13 w 3259"/>
              <a:gd name="T109" fmla="*/ 1854 h 3294"/>
              <a:gd name="T110" fmla="*/ 50 w 3259"/>
              <a:gd name="T111" fmla="*/ 1242 h 3294"/>
              <a:gd name="T112" fmla="*/ 293 w 3259"/>
              <a:gd name="T113" fmla="*/ 706 h 3294"/>
              <a:gd name="T114" fmla="*/ 700 w 3259"/>
              <a:gd name="T115" fmla="*/ 295 h 3294"/>
              <a:gd name="T116" fmla="*/ 1229 w 3259"/>
              <a:gd name="T117" fmla="*/ 51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59" h="3294">
                <a:moveTo>
                  <a:pt x="1347" y="1951"/>
                </a:moveTo>
                <a:lnTo>
                  <a:pt x="1337" y="1959"/>
                </a:lnTo>
                <a:lnTo>
                  <a:pt x="1322" y="1974"/>
                </a:lnTo>
                <a:lnTo>
                  <a:pt x="1309" y="1988"/>
                </a:lnTo>
                <a:lnTo>
                  <a:pt x="1299" y="1999"/>
                </a:lnTo>
                <a:lnTo>
                  <a:pt x="1295" y="2003"/>
                </a:lnTo>
                <a:lnTo>
                  <a:pt x="1290" y="2007"/>
                </a:lnTo>
                <a:lnTo>
                  <a:pt x="1285" y="2010"/>
                </a:lnTo>
                <a:lnTo>
                  <a:pt x="1257" y="2030"/>
                </a:lnTo>
                <a:lnTo>
                  <a:pt x="1225" y="2048"/>
                </a:lnTo>
                <a:lnTo>
                  <a:pt x="1191" y="2066"/>
                </a:lnTo>
                <a:lnTo>
                  <a:pt x="1156" y="2083"/>
                </a:lnTo>
                <a:lnTo>
                  <a:pt x="1120" y="2099"/>
                </a:lnTo>
                <a:lnTo>
                  <a:pt x="1084" y="2113"/>
                </a:lnTo>
                <a:lnTo>
                  <a:pt x="1049" y="2127"/>
                </a:lnTo>
                <a:lnTo>
                  <a:pt x="1016" y="2138"/>
                </a:lnTo>
                <a:lnTo>
                  <a:pt x="985" y="2148"/>
                </a:lnTo>
                <a:lnTo>
                  <a:pt x="959" y="2158"/>
                </a:lnTo>
                <a:lnTo>
                  <a:pt x="936" y="2165"/>
                </a:lnTo>
                <a:lnTo>
                  <a:pt x="908" y="2177"/>
                </a:lnTo>
                <a:lnTo>
                  <a:pt x="882" y="2191"/>
                </a:lnTo>
                <a:lnTo>
                  <a:pt x="861" y="2204"/>
                </a:lnTo>
                <a:lnTo>
                  <a:pt x="844" y="2218"/>
                </a:lnTo>
                <a:lnTo>
                  <a:pt x="829" y="2230"/>
                </a:lnTo>
                <a:lnTo>
                  <a:pt x="818" y="2240"/>
                </a:lnTo>
                <a:lnTo>
                  <a:pt x="811" y="2248"/>
                </a:lnTo>
                <a:lnTo>
                  <a:pt x="807" y="2254"/>
                </a:lnTo>
                <a:lnTo>
                  <a:pt x="783" y="2293"/>
                </a:lnTo>
                <a:lnTo>
                  <a:pt x="762" y="2335"/>
                </a:lnTo>
                <a:lnTo>
                  <a:pt x="744" y="2381"/>
                </a:lnTo>
                <a:lnTo>
                  <a:pt x="726" y="2431"/>
                </a:lnTo>
                <a:lnTo>
                  <a:pt x="712" y="2481"/>
                </a:lnTo>
                <a:lnTo>
                  <a:pt x="699" y="2534"/>
                </a:lnTo>
                <a:lnTo>
                  <a:pt x="688" y="2587"/>
                </a:lnTo>
                <a:lnTo>
                  <a:pt x="677" y="2639"/>
                </a:lnTo>
                <a:lnTo>
                  <a:pt x="668" y="2691"/>
                </a:lnTo>
                <a:lnTo>
                  <a:pt x="661" y="2740"/>
                </a:lnTo>
                <a:lnTo>
                  <a:pt x="655" y="2788"/>
                </a:lnTo>
                <a:lnTo>
                  <a:pt x="650" y="2832"/>
                </a:lnTo>
                <a:lnTo>
                  <a:pt x="647" y="2872"/>
                </a:lnTo>
                <a:lnTo>
                  <a:pt x="717" y="2927"/>
                </a:lnTo>
                <a:lnTo>
                  <a:pt x="791" y="2977"/>
                </a:lnTo>
                <a:lnTo>
                  <a:pt x="867" y="3024"/>
                </a:lnTo>
                <a:lnTo>
                  <a:pt x="946" y="3065"/>
                </a:lnTo>
                <a:lnTo>
                  <a:pt x="1026" y="3102"/>
                </a:lnTo>
                <a:lnTo>
                  <a:pt x="1108" y="3134"/>
                </a:lnTo>
                <a:lnTo>
                  <a:pt x="1193" y="3162"/>
                </a:lnTo>
                <a:lnTo>
                  <a:pt x="1278" y="3185"/>
                </a:lnTo>
                <a:lnTo>
                  <a:pt x="1365" y="3202"/>
                </a:lnTo>
                <a:lnTo>
                  <a:pt x="1453" y="3215"/>
                </a:lnTo>
                <a:lnTo>
                  <a:pt x="1540" y="3223"/>
                </a:lnTo>
                <a:lnTo>
                  <a:pt x="1630" y="3226"/>
                </a:lnTo>
                <a:lnTo>
                  <a:pt x="1719" y="3223"/>
                </a:lnTo>
                <a:lnTo>
                  <a:pt x="1808" y="3215"/>
                </a:lnTo>
                <a:lnTo>
                  <a:pt x="1895" y="3202"/>
                </a:lnTo>
                <a:lnTo>
                  <a:pt x="1982" y="3185"/>
                </a:lnTo>
                <a:lnTo>
                  <a:pt x="2067" y="3162"/>
                </a:lnTo>
                <a:lnTo>
                  <a:pt x="2151" y="3134"/>
                </a:lnTo>
                <a:lnTo>
                  <a:pt x="2234" y="3102"/>
                </a:lnTo>
                <a:lnTo>
                  <a:pt x="2315" y="3065"/>
                </a:lnTo>
                <a:lnTo>
                  <a:pt x="2393" y="3024"/>
                </a:lnTo>
                <a:lnTo>
                  <a:pt x="2469" y="2977"/>
                </a:lnTo>
                <a:lnTo>
                  <a:pt x="2542" y="2927"/>
                </a:lnTo>
                <a:lnTo>
                  <a:pt x="2614" y="2872"/>
                </a:lnTo>
                <a:lnTo>
                  <a:pt x="2609" y="2832"/>
                </a:lnTo>
                <a:lnTo>
                  <a:pt x="2604" y="2788"/>
                </a:lnTo>
                <a:lnTo>
                  <a:pt x="2598" y="2740"/>
                </a:lnTo>
                <a:lnTo>
                  <a:pt x="2591" y="2690"/>
                </a:lnTo>
                <a:lnTo>
                  <a:pt x="2582" y="2638"/>
                </a:lnTo>
                <a:lnTo>
                  <a:pt x="2572" y="2586"/>
                </a:lnTo>
                <a:lnTo>
                  <a:pt x="2561" y="2533"/>
                </a:lnTo>
                <a:lnTo>
                  <a:pt x="2547" y="2480"/>
                </a:lnTo>
                <a:lnTo>
                  <a:pt x="2532" y="2429"/>
                </a:lnTo>
                <a:lnTo>
                  <a:pt x="2515" y="2379"/>
                </a:lnTo>
                <a:lnTo>
                  <a:pt x="2496" y="2333"/>
                </a:lnTo>
                <a:lnTo>
                  <a:pt x="2475" y="2290"/>
                </a:lnTo>
                <a:lnTo>
                  <a:pt x="2451" y="2251"/>
                </a:lnTo>
                <a:lnTo>
                  <a:pt x="2448" y="2247"/>
                </a:lnTo>
                <a:lnTo>
                  <a:pt x="2441" y="2240"/>
                </a:lnTo>
                <a:lnTo>
                  <a:pt x="2431" y="2230"/>
                </a:lnTo>
                <a:lnTo>
                  <a:pt x="2417" y="2219"/>
                </a:lnTo>
                <a:lnTo>
                  <a:pt x="2398" y="2205"/>
                </a:lnTo>
                <a:lnTo>
                  <a:pt x="2376" y="2191"/>
                </a:lnTo>
                <a:lnTo>
                  <a:pt x="2349" y="2176"/>
                </a:lnTo>
                <a:lnTo>
                  <a:pt x="2318" y="2163"/>
                </a:lnTo>
                <a:lnTo>
                  <a:pt x="2300" y="2158"/>
                </a:lnTo>
                <a:lnTo>
                  <a:pt x="2271" y="2144"/>
                </a:lnTo>
                <a:lnTo>
                  <a:pt x="2242" y="2132"/>
                </a:lnTo>
                <a:lnTo>
                  <a:pt x="2215" y="2121"/>
                </a:lnTo>
                <a:lnTo>
                  <a:pt x="2190" y="2110"/>
                </a:lnTo>
                <a:lnTo>
                  <a:pt x="2168" y="2102"/>
                </a:lnTo>
                <a:lnTo>
                  <a:pt x="2148" y="2095"/>
                </a:lnTo>
                <a:lnTo>
                  <a:pt x="2132" y="2090"/>
                </a:lnTo>
                <a:lnTo>
                  <a:pt x="2121" y="2086"/>
                </a:lnTo>
                <a:lnTo>
                  <a:pt x="2114" y="2083"/>
                </a:lnTo>
                <a:lnTo>
                  <a:pt x="2095" y="2076"/>
                </a:lnTo>
                <a:lnTo>
                  <a:pt x="2077" y="2069"/>
                </a:lnTo>
                <a:lnTo>
                  <a:pt x="2058" y="2061"/>
                </a:lnTo>
                <a:lnTo>
                  <a:pt x="2029" y="2045"/>
                </a:lnTo>
                <a:lnTo>
                  <a:pt x="2004" y="2031"/>
                </a:lnTo>
                <a:lnTo>
                  <a:pt x="1995" y="2027"/>
                </a:lnTo>
                <a:lnTo>
                  <a:pt x="1997" y="2025"/>
                </a:lnTo>
                <a:lnTo>
                  <a:pt x="1981" y="2017"/>
                </a:lnTo>
                <a:lnTo>
                  <a:pt x="1971" y="2011"/>
                </a:lnTo>
                <a:lnTo>
                  <a:pt x="1959" y="2003"/>
                </a:lnTo>
                <a:lnTo>
                  <a:pt x="1946" y="1994"/>
                </a:lnTo>
                <a:lnTo>
                  <a:pt x="1933" y="1984"/>
                </a:lnTo>
                <a:lnTo>
                  <a:pt x="1922" y="1974"/>
                </a:lnTo>
                <a:lnTo>
                  <a:pt x="1904" y="1965"/>
                </a:lnTo>
                <a:lnTo>
                  <a:pt x="1897" y="1971"/>
                </a:lnTo>
                <a:lnTo>
                  <a:pt x="1853" y="2005"/>
                </a:lnTo>
                <a:lnTo>
                  <a:pt x="1808" y="2034"/>
                </a:lnTo>
                <a:lnTo>
                  <a:pt x="1763" y="2057"/>
                </a:lnTo>
                <a:lnTo>
                  <a:pt x="1717" y="2073"/>
                </a:lnTo>
                <a:lnTo>
                  <a:pt x="1671" y="2083"/>
                </a:lnTo>
                <a:lnTo>
                  <a:pt x="1625" y="2087"/>
                </a:lnTo>
                <a:lnTo>
                  <a:pt x="1587" y="2084"/>
                </a:lnTo>
                <a:lnTo>
                  <a:pt x="1549" y="2075"/>
                </a:lnTo>
                <a:lnTo>
                  <a:pt x="1510" y="2062"/>
                </a:lnTo>
                <a:lnTo>
                  <a:pt x="1471" y="2043"/>
                </a:lnTo>
                <a:lnTo>
                  <a:pt x="1432" y="2021"/>
                </a:lnTo>
                <a:lnTo>
                  <a:pt x="1393" y="1992"/>
                </a:lnTo>
                <a:lnTo>
                  <a:pt x="1357" y="1959"/>
                </a:lnTo>
                <a:lnTo>
                  <a:pt x="1347" y="1951"/>
                </a:lnTo>
                <a:close/>
                <a:moveTo>
                  <a:pt x="1574" y="696"/>
                </a:moveTo>
                <a:lnTo>
                  <a:pt x="1568" y="697"/>
                </a:lnTo>
                <a:lnTo>
                  <a:pt x="1559" y="699"/>
                </a:lnTo>
                <a:lnTo>
                  <a:pt x="1550" y="700"/>
                </a:lnTo>
                <a:lnTo>
                  <a:pt x="1542" y="700"/>
                </a:lnTo>
                <a:lnTo>
                  <a:pt x="1542" y="699"/>
                </a:lnTo>
                <a:lnTo>
                  <a:pt x="1514" y="700"/>
                </a:lnTo>
                <a:lnTo>
                  <a:pt x="1509" y="701"/>
                </a:lnTo>
                <a:lnTo>
                  <a:pt x="1495" y="704"/>
                </a:lnTo>
                <a:lnTo>
                  <a:pt x="1483" y="707"/>
                </a:lnTo>
                <a:lnTo>
                  <a:pt x="1474" y="710"/>
                </a:lnTo>
                <a:lnTo>
                  <a:pt x="1463" y="716"/>
                </a:lnTo>
                <a:lnTo>
                  <a:pt x="1448" y="723"/>
                </a:lnTo>
                <a:lnTo>
                  <a:pt x="1429" y="732"/>
                </a:lnTo>
                <a:lnTo>
                  <a:pt x="1408" y="744"/>
                </a:lnTo>
                <a:lnTo>
                  <a:pt x="1384" y="759"/>
                </a:lnTo>
                <a:lnTo>
                  <a:pt x="1359" y="776"/>
                </a:lnTo>
                <a:lnTo>
                  <a:pt x="1332" y="797"/>
                </a:lnTo>
                <a:lnTo>
                  <a:pt x="1307" y="821"/>
                </a:lnTo>
                <a:lnTo>
                  <a:pt x="1281" y="847"/>
                </a:lnTo>
                <a:lnTo>
                  <a:pt x="1257" y="877"/>
                </a:lnTo>
                <a:lnTo>
                  <a:pt x="1235" y="909"/>
                </a:lnTo>
                <a:lnTo>
                  <a:pt x="1216" y="945"/>
                </a:lnTo>
                <a:lnTo>
                  <a:pt x="1201" y="986"/>
                </a:lnTo>
                <a:lnTo>
                  <a:pt x="1199" y="992"/>
                </a:lnTo>
                <a:lnTo>
                  <a:pt x="1197" y="1001"/>
                </a:lnTo>
                <a:lnTo>
                  <a:pt x="1194" y="1013"/>
                </a:lnTo>
                <a:lnTo>
                  <a:pt x="1191" y="1029"/>
                </a:lnTo>
                <a:lnTo>
                  <a:pt x="1189" y="1047"/>
                </a:lnTo>
                <a:lnTo>
                  <a:pt x="1187" y="1070"/>
                </a:lnTo>
                <a:lnTo>
                  <a:pt x="1187" y="1096"/>
                </a:lnTo>
                <a:lnTo>
                  <a:pt x="1187" y="1126"/>
                </a:lnTo>
                <a:lnTo>
                  <a:pt x="1189" y="1160"/>
                </a:lnTo>
                <a:lnTo>
                  <a:pt x="1193" y="1199"/>
                </a:lnTo>
                <a:lnTo>
                  <a:pt x="1198" y="1241"/>
                </a:lnTo>
                <a:lnTo>
                  <a:pt x="1205" y="1289"/>
                </a:lnTo>
                <a:lnTo>
                  <a:pt x="1205" y="1301"/>
                </a:lnTo>
                <a:lnTo>
                  <a:pt x="1202" y="1311"/>
                </a:lnTo>
                <a:lnTo>
                  <a:pt x="1197" y="1322"/>
                </a:lnTo>
                <a:lnTo>
                  <a:pt x="1187" y="1330"/>
                </a:lnTo>
                <a:lnTo>
                  <a:pt x="1184" y="1334"/>
                </a:lnTo>
                <a:lnTo>
                  <a:pt x="1179" y="1346"/>
                </a:lnTo>
                <a:lnTo>
                  <a:pt x="1176" y="1363"/>
                </a:lnTo>
                <a:lnTo>
                  <a:pt x="1176" y="1384"/>
                </a:lnTo>
                <a:lnTo>
                  <a:pt x="1178" y="1407"/>
                </a:lnTo>
                <a:lnTo>
                  <a:pt x="1182" y="1434"/>
                </a:lnTo>
                <a:lnTo>
                  <a:pt x="1189" y="1463"/>
                </a:lnTo>
                <a:lnTo>
                  <a:pt x="1195" y="1486"/>
                </a:lnTo>
                <a:lnTo>
                  <a:pt x="1201" y="1504"/>
                </a:lnTo>
                <a:lnTo>
                  <a:pt x="1209" y="1520"/>
                </a:lnTo>
                <a:lnTo>
                  <a:pt x="1219" y="1532"/>
                </a:lnTo>
                <a:lnTo>
                  <a:pt x="1226" y="1542"/>
                </a:lnTo>
                <a:lnTo>
                  <a:pt x="1230" y="1555"/>
                </a:lnTo>
                <a:lnTo>
                  <a:pt x="1239" y="1604"/>
                </a:lnTo>
                <a:lnTo>
                  <a:pt x="1254" y="1653"/>
                </a:lnTo>
                <a:lnTo>
                  <a:pt x="1272" y="1699"/>
                </a:lnTo>
                <a:lnTo>
                  <a:pt x="1294" y="1744"/>
                </a:lnTo>
                <a:lnTo>
                  <a:pt x="1319" y="1788"/>
                </a:lnTo>
                <a:lnTo>
                  <a:pt x="1347" y="1829"/>
                </a:lnTo>
                <a:lnTo>
                  <a:pt x="1377" y="1866"/>
                </a:lnTo>
                <a:lnTo>
                  <a:pt x="1410" y="1900"/>
                </a:lnTo>
                <a:lnTo>
                  <a:pt x="1443" y="1930"/>
                </a:lnTo>
                <a:lnTo>
                  <a:pt x="1479" y="1956"/>
                </a:lnTo>
                <a:lnTo>
                  <a:pt x="1515" y="1976"/>
                </a:lnTo>
                <a:lnTo>
                  <a:pt x="1552" y="1992"/>
                </a:lnTo>
                <a:lnTo>
                  <a:pt x="1588" y="2001"/>
                </a:lnTo>
                <a:lnTo>
                  <a:pt x="1625" y="2004"/>
                </a:lnTo>
                <a:lnTo>
                  <a:pt x="1667" y="2001"/>
                </a:lnTo>
                <a:lnTo>
                  <a:pt x="1709" y="1991"/>
                </a:lnTo>
                <a:lnTo>
                  <a:pt x="1750" y="1974"/>
                </a:lnTo>
                <a:lnTo>
                  <a:pt x="1789" y="1953"/>
                </a:lnTo>
                <a:lnTo>
                  <a:pt x="1827" y="1926"/>
                </a:lnTo>
                <a:lnTo>
                  <a:pt x="1863" y="1894"/>
                </a:lnTo>
                <a:lnTo>
                  <a:pt x="1896" y="1859"/>
                </a:lnTo>
                <a:lnTo>
                  <a:pt x="1928" y="1821"/>
                </a:lnTo>
                <a:lnTo>
                  <a:pt x="1957" y="1779"/>
                </a:lnTo>
                <a:lnTo>
                  <a:pt x="1982" y="1736"/>
                </a:lnTo>
                <a:lnTo>
                  <a:pt x="2005" y="1692"/>
                </a:lnTo>
                <a:lnTo>
                  <a:pt x="2023" y="1646"/>
                </a:lnTo>
                <a:lnTo>
                  <a:pt x="2037" y="1600"/>
                </a:lnTo>
                <a:lnTo>
                  <a:pt x="2047" y="1555"/>
                </a:lnTo>
                <a:lnTo>
                  <a:pt x="2050" y="1543"/>
                </a:lnTo>
                <a:lnTo>
                  <a:pt x="2058" y="1533"/>
                </a:lnTo>
                <a:lnTo>
                  <a:pt x="2070" y="1517"/>
                </a:lnTo>
                <a:lnTo>
                  <a:pt x="2079" y="1496"/>
                </a:lnTo>
                <a:lnTo>
                  <a:pt x="2085" y="1471"/>
                </a:lnTo>
                <a:lnTo>
                  <a:pt x="2092" y="1441"/>
                </a:lnTo>
                <a:lnTo>
                  <a:pt x="2097" y="1414"/>
                </a:lnTo>
                <a:lnTo>
                  <a:pt x="2100" y="1393"/>
                </a:lnTo>
                <a:lnTo>
                  <a:pt x="2101" y="1374"/>
                </a:lnTo>
                <a:lnTo>
                  <a:pt x="2100" y="1359"/>
                </a:lnTo>
                <a:lnTo>
                  <a:pt x="2099" y="1347"/>
                </a:lnTo>
                <a:lnTo>
                  <a:pt x="2096" y="1339"/>
                </a:lnTo>
                <a:lnTo>
                  <a:pt x="2093" y="1334"/>
                </a:lnTo>
                <a:lnTo>
                  <a:pt x="2088" y="1326"/>
                </a:lnTo>
                <a:lnTo>
                  <a:pt x="2083" y="1316"/>
                </a:lnTo>
                <a:lnTo>
                  <a:pt x="2081" y="1304"/>
                </a:lnTo>
                <a:lnTo>
                  <a:pt x="2082" y="1293"/>
                </a:lnTo>
                <a:lnTo>
                  <a:pt x="2089" y="1266"/>
                </a:lnTo>
                <a:lnTo>
                  <a:pt x="2095" y="1237"/>
                </a:lnTo>
                <a:lnTo>
                  <a:pt x="2100" y="1205"/>
                </a:lnTo>
                <a:lnTo>
                  <a:pt x="2105" y="1171"/>
                </a:lnTo>
                <a:lnTo>
                  <a:pt x="2107" y="1136"/>
                </a:lnTo>
                <a:lnTo>
                  <a:pt x="2107" y="1100"/>
                </a:lnTo>
                <a:lnTo>
                  <a:pt x="2103" y="1063"/>
                </a:lnTo>
                <a:lnTo>
                  <a:pt x="2097" y="1026"/>
                </a:lnTo>
                <a:lnTo>
                  <a:pt x="2087" y="990"/>
                </a:lnTo>
                <a:lnTo>
                  <a:pt x="2074" y="955"/>
                </a:lnTo>
                <a:lnTo>
                  <a:pt x="2056" y="922"/>
                </a:lnTo>
                <a:lnTo>
                  <a:pt x="2031" y="890"/>
                </a:lnTo>
                <a:lnTo>
                  <a:pt x="2026" y="883"/>
                </a:lnTo>
                <a:lnTo>
                  <a:pt x="2016" y="872"/>
                </a:lnTo>
                <a:lnTo>
                  <a:pt x="2002" y="859"/>
                </a:lnTo>
                <a:lnTo>
                  <a:pt x="1985" y="843"/>
                </a:lnTo>
                <a:lnTo>
                  <a:pt x="1963" y="827"/>
                </a:lnTo>
                <a:lnTo>
                  <a:pt x="1936" y="809"/>
                </a:lnTo>
                <a:lnTo>
                  <a:pt x="1905" y="792"/>
                </a:lnTo>
                <a:lnTo>
                  <a:pt x="1868" y="776"/>
                </a:lnTo>
                <a:lnTo>
                  <a:pt x="1827" y="762"/>
                </a:lnTo>
                <a:lnTo>
                  <a:pt x="1755" y="737"/>
                </a:lnTo>
                <a:lnTo>
                  <a:pt x="1717" y="726"/>
                </a:lnTo>
                <a:lnTo>
                  <a:pt x="1683" y="717"/>
                </a:lnTo>
                <a:lnTo>
                  <a:pt x="1654" y="709"/>
                </a:lnTo>
                <a:lnTo>
                  <a:pt x="1627" y="704"/>
                </a:lnTo>
                <a:lnTo>
                  <a:pt x="1607" y="700"/>
                </a:lnTo>
                <a:lnTo>
                  <a:pt x="1590" y="697"/>
                </a:lnTo>
                <a:lnTo>
                  <a:pt x="1579" y="696"/>
                </a:lnTo>
                <a:lnTo>
                  <a:pt x="1574" y="696"/>
                </a:lnTo>
                <a:close/>
                <a:moveTo>
                  <a:pt x="1630" y="0"/>
                </a:moveTo>
                <a:lnTo>
                  <a:pt x="1630" y="0"/>
                </a:lnTo>
                <a:lnTo>
                  <a:pt x="1733" y="3"/>
                </a:lnTo>
                <a:lnTo>
                  <a:pt x="1834" y="12"/>
                </a:lnTo>
                <a:lnTo>
                  <a:pt x="1933" y="29"/>
                </a:lnTo>
                <a:lnTo>
                  <a:pt x="2031" y="51"/>
                </a:lnTo>
                <a:lnTo>
                  <a:pt x="2126" y="77"/>
                </a:lnTo>
                <a:lnTo>
                  <a:pt x="2218" y="111"/>
                </a:lnTo>
                <a:lnTo>
                  <a:pt x="2309" y="150"/>
                </a:lnTo>
                <a:lnTo>
                  <a:pt x="2395" y="193"/>
                </a:lnTo>
                <a:lnTo>
                  <a:pt x="2479" y="242"/>
                </a:lnTo>
                <a:lnTo>
                  <a:pt x="2561" y="295"/>
                </a:lnTo>
                <a:lnTo>
                  <a:pt x="2638" y="354"/>
                </a:lnTo>
                <a:lnTo>
                  <a:pt x="2711" y="417"/>
                </a:lnTo>
                <a:lnTo>
                  <a:pt x="2782" y="483"/>
                </a:lnTo>
                <a:lnTo>
                  <a:pt x="2847" y="554"/>
                </a:lnTo>
                <a:lnTo>
                  <a:pt x="2909" y="628"/>
                </a:lnTo>
                <a:lnTo>
                  <a:pt x="2967" y="706"/>
                </a:lnTo>
                <a:lnTo>
                  <a:pt x="3020" y="789"/>
                </a:lnTo>
                <a:lnTo>
                  <a:pt x="3069" y="873"/>
                </a:lnTo>
                <a:lnTo>
                  <a:pt x="3111" y="961"/>
                </a:lnTo>
                <a:lnTo>
                  <a:pt x="3149" y="1053"/>
                </a:lnTo>
                <a:lnTo>
                  <a:pt x="3182" y="1145"/>
                </a:lnTo>
                <a:lnTo>
                  <a:pt x="3209" y="1242"/>
                </a:lnTo>
                <a:lnTo>
                  <a:pt x="3231" y="1340"/>
                </a:lnTo>
                <a:lnTo>
                  <a:pt x="3247" y="1440"/>
                </a:lnTo>
                <a:lnTo>
                  <a:pt x="3256" y="1543"/>
                </a:lnTo>
                <a:lnTo>
                  <a:pt x="3259" y="1646"/>
                </a:lnTo>
                <a:lnTo>
                  <a:pt x="3256" y="1751"/>
                </a:lnTo>
                <a:lnTo>
                  <a:pt x="3247" y="1854"/>
                </a:lnTo>
                <a:lnTo>
                  <a:pt x="3231" y="1954"/>
                </a:lnTo>
                <a:lnTo>
                  <a:pt x="3209" y="2052"/>
                </a:lnTo>
                <a:lnTo>
                  <a:pt x="3182" y="2147"/>
                </a:lnTo>
                <a:lnTo>
                  <a:pt x="3149" y="2241"/>
                </a:lnTo>
                <a:lnTo>
                  <a:pt x="3111" y="2332"/>
                </a:lnTo>
                <a:lnTo>
                  <a:pt x="3069" y="2421"/>
                </a:lnTo>
                <a:lnTo>
                  <a:pt x="3020" y="2505"/>
                </a:lnTo>
                <a:lnTo>
                  <a:pt x="2967" y="2587"/>
                </a:lnTo>
                <a:lnTo>
                  <a:pt x="2909" y="2665"/>
                </a:lnTo>
                <a:lnTo>
                  <a:pt x="2847" y="2740"/>
                </a:lnTo>
                <a:lnTo>
                  <a:pt x="2782" y="2810"/>
                </a:lnTo>
                <a:lnTo>
                  <a:pt x="2711" y="2877"/>
                </a:lnTo>
                <a:lnTo>
                  <a:pt x="2638" y="2940"/>
                </a:lnTo>
                <a:lnTo>
                  <a:pt x="2561" y="2998"/>
                </a:lnTo>
                <a:lnTo>
                  <a:pt x="2479" y="3052"/>
                </a:lnTo>
                <a:lnTo>
                  <a:pt x="2395" y="3100"/>
                </a:lnTo>
                <a:lnTo>
                  <a:pt x="2309" y="3144"/>
                </a:lnTo>
                <a:lnTo>
                  <a:pt x="2218" y="3182"/>
                </a:lnTo>
                <a:lnTo>
                  <a:pt x="2126" y="3215"/>
                </a:lnTo>
                <a:lnTo>
                  <a:pt x="2031" y="3243"/>
                </a:lnTo>
                <a:lnTo>
                  <a:pt x="1933" y="3265"/>
                </a:lnTo>
                <a:lnTo>
                  <a:pt x="1834" y="3280"/>
                </a:lnTo>
                <a:lnTo>
                  <a:pt x="1733" y="3291"/>
                </a:lnTo>
                <a:lnTo>
                  <a:pt x="1630" y="3294"/>
                </a:lnTo>
                <a:lnTo>
                  <a:pt x="1527" y="3291"/>
                </a:lnTo>
                <a:lnTo>
                  <a:pt x="1426" y="3280"/>
                </a:lnTo>
                <a:lnTo>
                  <a:pt x="1326" y="3265"/>
                </a:lnTo>
                <a:lnTo>
                  <a:pt x="1229" y="3243"/>
                </a:lnTo>
                <a:lnTo>
                  <a:pt x="1134" y="3215"/>
                </a:lnTo>
                <a:lnTo>
                  <a:pt x="1042" y="3182"/>
                </a:lnTo>
                <a:lnTo>
                  <a:pt x="952" y="3144"/>
                </a:lnTo>
                <a:lnTo>
                  <a:pt x="864" y="3100"/>
                </a:lnTo>
                <a:lnTo>
                  <a:pt x="780" y="3052"/>
                </a:lnTo>
                <a:lnTo>
                  <a:pt x="700" y="2998"/>
                </a:lnTo>
                <a:lnTo>
                  <a:pt x="622" y="2940"/>
                </a:lnTo>
                <a:lnTo>
                  <a:pt x="548" y="2877"/>
                </a:lnTo>
                <a:lnTo>
                  <a:pt x="478" y="2810"/>
                </a:lnTo>
                <a:lnTo>
                  <a:pt x="412" y="2740"/>
                </a:lnTo>
                <a:lnTo>
                  <a:pt x="350" y="2665"/>
                </a:lnTo>
                <a:lnTo>
                  <a:pt x="293" y="2587"/>
                </a:lnTo>
                <a:lnTo>
                  <a:pt x="240" y="2505"/>
                </a:lnTo>
                <a:lnTo>
                  <a:pt x="192" y="2421"/>
                </a:lnTo>
                <a:lnTo>
                  <a:pt x="148" y="2332"/>
                </a:lnTo>
                <a:lnTo>
                  <a:pt x="110" y="2241"/>
                </a:lnTo>
                <a:lnTo>
                  <a:pt x="78" y="2147"/>
                </a:lnTo>
                <a:lnTo>
                  <a:pt x="50" y="2052"/>
                </a:lnTo>
                <a:lnTo>
                  <a:pt x="29" y="1954"/>
                </a:lnTo>
                <a:lnTo>
                  <a:pt x="13" y="1854"/>
                </a:lnTo>
                <a:lnTo>
                  <a:pt x="3" y="1751"/>
                </a:lnTo>
                <a:lnTo>
                  <a:pt x="0" y="1646"/>
                </a:lnTo>
                <a:lnTo>
                  <a:pt x="3" y="1543"/>
                </a:lnTo>
                <a:lnTo>
                  <a:pt x="13" y="1440"/>
                </a:lnTo>
                <a:lnTo>
                  <a:pt x="29" y="1340"/>
                </a:lnTo>
                <a:lnTo>
                  <a:pt x="50" y="1242"/>
                </a:lnTo>
                <a:lnTo>
                  <a:pt x="78" y="1145"/>
                </a:lnTo>
                <a:lnTo>
                  <a:pt x="110" y="1053"/>
                </a:lnTo>
                <a:lnTo>
                  <a:pt x="148" y="961"/>
                </a:lnTo>
                <a:lnTo>
                  <a:pt x="192" y="873"/>
                </a:lnTo>
                <a:lnTo>
                  <a:pt x="240" y="789"/>
                </a:lnTo>
                <a:lnTo>
                  <a:pt x="293" y="706"/>
                </a:lnTo>
                <a:lnTo>
                  <a:pt x="350" y="628"/>
                </a:lnTo>
                <a:lnTo>
                  <a:pt x="412" y="554"/>
                </a:lnTo>
                <a:lnTo>
                  <a:pt x="478" y="483"/>
                </a:lnTo>
                <a:lnTo>
                  <a:pt x="548" y="417"/>
                </a:lnTo>
                <a:lnTo>
                  <a:pt x="622" y="354"/>
                </a:lnTo>
                <a:lnTo>
                  <a:pt x="700" y="295"/>
                </a:lnTo>
                <a:lnTo>
                  <a:pt x="780" y="242"/>
                </a:lnTo>
                <a:lnTo>
                  <a:pt x="864" y="193"/>
                </a:lnTo>
                <a:lnTo>
                  <a:pt x="952" y="150"/>
                </a:lnTo>
                <a:lnTo>
                  <a:pt x="1042" y="111"/>
                </a:lnTo>
                <a:lnTo>
                  <a:pt x="1134" y="77"/>
                </a:lnTo>
                <a:lnTo>
                  <a:pt x="1229" y="51"/>
                </a:lnTo>
                <a:lnTo>
                  <a:pt x="1326" y="29"/>
                </a:lnTo>
                <a:lnTo>
                  <a:pt x="1426" y="12"/>
                </a:lnTo>
                <a:lnTo>
                  <a:pt x="1527" y="3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5" name="Group 344"/>
          <p:cNvGrpSpPr/>
          <p:nvPr/>
        </p:nvGrpSpPr>
        <p:grpSpPr>
          <a:xfrm>
            <a:off x="8816808" y="1425388"/>
            <a:ext cx="2949368" cy="1064142"/>
            <a:chOff x="8816808" y="1425388"/>
            <a:chExt cx="2949368" cy="1064142"/>
          </a:xfrm>
        </p:grpSpPr>
        <p:sp>
          <p:nvSpPr>
            <p:cNvPr id="343" name="Rectangle 342"/>
            <p:cNvSpPr/>
            <p:nvPr/>
          </p:nvSpPr>
          <p:spPr>
            <a:xfrm>
              <a:off x="8962036" y="1425388"/>
              <a:ext cx="2804140" cy="10641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This is a sample text. You can replace this text. Enter your text here.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4" name="Isosceles Triangle 343"/>
            <p:cNvSpPr/>
            <p:nvPr/>
          </p:nvSpPr>
          <p:spPr>
            <a:xfrm rot="16200000">
              <a:off x="8816808" y="1822520"/>
              <a:ext cx="182880" cy="1828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8302428" y="2649266"/>
            <a:ext cx="3463748" cy="603504"/>
            <a:chOff x="8302428" y="2649266"/>
            <a:chExt cx="3463748" cy="603504"/>
          </a:xfrm>
        </p:grpSpPr>
        <p:sp>
          <p:nvSpPr>
            <p:cNvPr id="340" name="Rounded Rectangle 339"/>
            <p:cNvSpPr/>
            <p:nvPr/>
          </p:nvSpPr>
          <p:spPr>
            <a:xfrm>
              <a:off x="8302428" y="2649266"/>
              <a:ext cx="3463748" cy="6035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975"/>
              <a:r>
                <a:rPr lang="en-US" dirty="0" smtClean="0"/>
                <a:t>Enter Text Here</a:t>
              </a:r>
              <a:endParaRPr lang="en-US" dirty="0"/>
            </a:p>
          </p:txBody>
        </p:sp>
        <p:grpSp>
          <p:nvGrpSpPr>
            <p:cNvPr id="347" name="Group 94"/>
            <p:cNvGrpSpPr>
              <a:grpSpLocks noChangeAspect="1"/>
            </p:cNvGrpSpPr>
            <p:nvPr/>
          </p:nvGrpSpPr>
          <p:grpSpPr bwMode="auto">
            <a:xfrm>
              <a:off x="11319155" y="2823624"/>
              <a:ext cx="305316" cy="254788"/>
              <a:chOff x="-632" y="458"/>
              <a:chExt cx="284" cy="237"/>
            </a:xfrm>
            <a:solidFill>
              <a:schemeClr val="bg2"/>
            </a:solidFill>
          </p:grpSpPr>
          <p:sp>
            <p:nvSpPr>
              <p:cNvPr id="350" name="Freeform 96"/>
              <p:cNvSpPr>
                <a:spLocks/>
              </p:cNvSpPr>
              <p:nvPr/>
            </p:nvSpPr>
            <p:spPr bwMode="auto">
              <a:xfrm>
                <a:off x="-586" y="458"/>
                <a:ext cx="238" cy="130"/>
              </a:xfrm>
              <a:custGeom>
                <a:avLst/>
                <a:gdLst>
                  <a:gd name="T0" fmla="*/ 1760 w 2856"/>
                  <a:gd name="T1" fmla="*/ 0 h 1555"/>
                  <a:gd name="T2" fmla="*/ 1786 w 2856"/>
                  <a:gd name="T3" fmla="*/ 6 h 1555"/>
                  <a:gd name="T4" fmla="*/ 2835 w 2856"/>
                  <a:gd name="T5" fmla="*/ 503 h 1555"/>
                  <a:gd name="T6" fmla="*/ 2853 w 2856"/>
                  <a:gd name="T7" fmla="*/ 532 h 1555"/>
                  <a:gd name="T8" fmla="*/ 2853 w 2856"/>
                  <a:gd name="T9" fmla="*/ 566 h 1555"/>
                  <a:gd name="T10" fmla="*/ 2835 w 2856"/>
                  <a:gd name="T11" fmla="*/ 594 h 1555"/>
                  <a:gd name="T12" fmla="*/ 1778 w 2856"/>
                  <a:gd name="T13" fmla="*/ 1078 h 1555"/>
                  <a:gd name="T14" fmla="*/ 1752 w 2856"/>
                  <a:gd name="T15" fmla="*/ 1083 h 1555"/>
                  <a:gd name="T16" fmla="*/ 1733 w 2856"/>
                  <a:gd name="T17" fmla="*/ 1080 h 1555"/>
                  <a:gd name="T18" fmla="*/ 1710 w 2856"/>
                  <a:gd name="T19" fmla="*/ 1066 h 1555"/>
                  <a:gd name="T20" fmla="*/ 1694 w 2856"/>
                  <a:gd name="T21" fmla="*/ 1034 h 1555"/>
                  <a:gd name="T22" fmla="*/ 1698 w 2856"/>
                  <a:gd name="T23" fmla="*/ 998 h 1555"/>
                  <a:gd name="T24" fmla="*/ 1809 w 2856"/>
                  <a:gd name="T25" fmla="*/ 755 h 1555"/>
                  <a:gd name="T26" fmla="*/ 1774 w 2856"/>
                  <a:gd name="T27" fmla="*/ 750 h 1555"/>
                  <a:gd name="T28" fmla="*/ 1703 w 2856"/>
                  <a:gd name="T29" fmla="*/ 746 h 1555"/>
                  <a:gd name="T30" fmla="*/ 1621 w 2856"/>
                  <a:gd name="T31" fmla="*/ 741 h 1555"/>
                  <a:gd name="T32" fmla="*/ 1528 w 2856"/>
                  <a:gd name="T33" fmla="*/ 737 h 1555"/>
                  <a:gd name="T34" fmla="*/ 1403 w 2856"/>
                  <a:gd name="T35" fmla="*/ 745 h 1555"/>
                  <a:gd name="T36" fmla="*/ 1208 w 2856"/>
                  <a:gd name="T37" fmla="*/ 766 h 1555"/>
                  <a:gd name="T38" fmla="*/ 1057 w 2856"/>
                  <a:gd name="T39" fmla="*/ 798 h 1555"/>
                  <a:gd name="T40" fmla="*/ 954 w 2856"/>
                  <a:gd name="T41" fmla="*/ 826 h 1555"/>
                  <a:gd name="T42" fmla="*/ 855 w 2856"/>
                  <a:gd name="T43" fmla="*/ 862 h 1555"/>
                  <a:gd name="T44" fmla="*/ 755 w 2856"/>
                  <a:gd name="T45" fmla="*/ 901 h 1555"/>
                  <a:gd name="T46" fmla="*/ 614 w 2856"/>
                  <a:gd name="T47" fmla="*/ 973 h 1555"/>
                  <a:gd name="T48" fmla="*/ 483 w 2856"/>
                  <a:gd name="T49" fmla="*/ 1056 h 1555"/>
                  <a:gd name="T50" fmla="*/ 404 w 2856"/>
                  <a:gd name="T51" fmla="*/ 1115 h 1555"/>
                  <a:gd name="T52" fmla="*/ 331 w 2856"/>
                  <a:gd name="T53" fmla="*/ 1175 h 1555"/>
                  <a:gd name="T54" fmla="*/ 264 w 2856"/>
                  <a:gd name="T55" fmla="*/ 1234 h 1555"/>
                  <a:gd name="T56" fmla="*/ 196 w 2856"/>
                  <a:gd name="T57" fmla="*/ 1303 h 1555"/>
                  <a:gd name="T58" fmla="*/ 130 w 2856"/>
                  <a:gd name="T59" fmla="*/ 1376 h 1555"/>
                  <a:gd name="T60" fmla="*/ 78 w 2856"/>
                  <a:gd name="T61" fmla="*/ 1441 h 1555"/>
                  <a:gd name="T62" fmla="*/ 42 w 2856"/>
                  <a:gd name="T63" fmla="*/ 1490 h 1555"/>
                  <a:gd name="T64" fmla="*/ 18 w 2856"/>
                  <a:gd name="T65" fmla="*/ 1525 h 1555"/>
                  <a:gd name="T66" fmla="*/ 4 w 2856"/>
                  <a:gd name="T67" fmla="*/ 1547 h 1555"/>
                  <a:gd name="T68" fmla="*/ 0 w 2856"/>
                  <a:gd name="T69" fmla="*/ 1555 h 1555"/>
                  <a:gd name="T70" fmla="*/ 4 w 2856"/>
                  <a:gd name="T71" fmla="*/ 1544 h 1555"/>
                  <a:gd name="T72" fmla="*/ 17 w 2856"/>
                  <a:gd name="T73" fmla="*/ 1510 h 1555"/>
                  <a:gd name="T74" fmla="*/ 39 w 2856"/>
                  <a:gd name="T75" fmla="*/ 1458 h 1555"/>
                  <a:gd name="T76" fmla="*/ 72 w 2856"/>
                  <a:gd name="T77" fmla="*/ 1390 h 1555"/>
                  <a:gd name="T78" fmla="*/ 117 w 2856"/>
                  <a:gd name="T79" fmla="*/ 1309 h 1555"/>
                  <a:gd name="T80" fmla="*/ 175 w 2856"/>
                  <a:gd name="T81" fmla="*/ 1217 h 1555"/>
                  <a:gd name="T82" fmla="*/ 246 w 2856"/>
                  <a:gd name="T83" fmla="*/ 1118 h 1555"/>
                  <a:gd name="T84" fmla="*/ 320 w 2856"/>
                  <a:gd name="T85" fmla="*/ 1028 h 1555"/>
                  <a:gd name="T86" fmla="*/ 390 w 2856"/>
                  <a:gd name="T87" fmla="*/ 949 h 1555"/>
                  <a:gd name="T88" fmla="*/ 511 w 2856"/>
                  <a:gd name="T89" fmla="*/ 833 h 1555"/>
                  <a:gd name="T90" fmla="*/ 648 w 2856"/>
                  <a:gd name="T91" fmla="*/ 725 h 1555"/>
                  <a:gd name="T92" fmla="*/ 749 w 2856"/>
                  <a:gd name="T93" fmla="*/ 659 h 1555"/>
                  <a:gd name="T94" fmla="*/ 852 w 2856"/>
                  <a:gd name="T95" fmla="*/ 596 h 1555"/>
                  <a:gd name="T96" fmla="*/ 959 w 2856"/>
                  <a:gd name="T97" fmla="*/ 542 h 1555"/>
                  <a:gd name="T98" fmla="*/ 1124 w 2856"/>
                  <a:gd name="T99" fmla="*/ 471 h 1555"/>
                  <a:gd name="T100" fmla="*/ 1343 w 2856"/>
                  <a:gd name="T101" fmla="*/ 402 h 1555"/>
                  <a:gd name="T102" fmla="*/ 1498 w 2856"/>
                  <a:gd name="T103" fmla="*/ 362 h 1555"/>
                  <a:gd name="T104" fmla="*/ 1595 w 2856"/>
                  <a:gd name="T105" fmla="*/ 347 h 1555"/>
                  <a:gd name="T106" fmla="*/ 1687 w 2856"/>
                  <a:gd name="T107" fmla="*/ 333 h 1555"/>
                  <a:gd name="T108" fmla="*/ 1771 w 2856"/>
                  <a:gd name="T109" fmla="*/ 322 h 1555"/>
                  <a:gd name="T110" fmla="*/ 1810 w 2856"/>
                  <a:gd name="T111" fmla="*/ 320 h 1555"/>
                  <a:gd name="T112" fmla="*/ 1705 w 2856"/>
                  <a:gd name="T113" fmla="*/ 85 h 1555"/>
                  <a:gd name="T114" fmla="*/ 1700 w 2856"/>
                  <a:gd name="T115" fmla="*/ 48 h 1555"/>
                  <a:gd name="T116" fmla="*/ 1718 w 2856"/>
                  <a:gd name="T117" fmla="*/ 17 h 1555"/>
                  <a:gd name="T118" fmla="*/ 1745 w 2856"/>
                  <a:gd name="T119" fmla="*/ 2 h 1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56" h="1555">
                    <a:moveTo>
                      <a:pt x="1760" y="0"/>
                    </a:moveTo>
                    <a:lnTo>
                      <a:pt x="1760" y="0"/>
                    </a:lnTo>
                    <a:lnTo>
                      <a:pt x="1773" y="2"/>
                    </a:lnTo>
                    <a:lnTo>
                      <a:pt x="1786" y="6"/>
                    </a:lnTo>
                    <a:lnTo>
                      <a:pt x="2822" y="494"/>
                    </a:lnTo>
                    <a:lnTo>
                      <a:pt x="2835" y="503"/>
                    </a:lnTo>
                    <a:lnTo>
                      <a:pt x="2847" y="516"/>
                    </a:lnTo>
                    <a:lnTo>
                      <a:pt x="2853" y="532"/>
                    </a:lnTo>
                    <a:lnTo>
                      <a:pt x="2856" y="549"/>
                    </a:lnTo>
                    <a:lnTo>
                      <a:pt x="2853" y="566"/>
                    </a:lnTo>
                    <a:lnTo>
                      <a:pt x="2846" y="580"/>
                    </a:lnTo>
                    <a:lnTo>
                      <a:pt x="2835" y="594"/>
                    </a:lnTo>
                    <a:lnTo>
                      <a:pt x="2820" y="602"/>
                    </a:lnTo>
                    <a:lnTo>
                      <a:pt x="1778" y="1078"/>
                    </a:lnTo>
                    <a:lnTo>
                      <a:pt x="1766" y="1082"/>
                    </a:lnTo>
                    <a:lnTo>
                      <a:pt x="1752" y="1083"/>
                    </a:lnTo>
                    <a:lnTo>
                      <a:pt x="1743" y="1082"/>
                    </a:lnTo>
                    <a:lnTo>
                      <a:pt x="1733" y="1080"/>
                    </a:lnTo>
                    <a:lnTo>
                      <a:pt x="1721" y="1075"/>
                    </a:lnTo>
                    <a:lnTo>
                      <a:pt x="1710" y="1066"/>
                    </a:lnTo>
                    <a:lnTo>
                      <a:pt x="1699" y="1051"/>
                    </a:lnTo>
                    <a:lnTo>
                      <a:pt x="1694" y="1034"/>
                    </a:lnTo>
                    <a:lnTo>
                      <a:pt x="1693" y="1016"/>
                    </a:lnTo>
                    <a:lnTo>
                      <a:pt x="1698" y="998"/>
                    </a:lnTo>
                    <a:lnTo>
                      <a:pt x="1812" y="756"/>
                    </a:lnTo>
                    <a:lnTo>
                      <a:pt x="1809" y="755"/>
                    </a:lnTo>
                    <a:lnTo>
                      <a:pt x="1807" y="755"/>
                    </a:lnTo>
                    <a:lnTo>
                      <a:pt x="1774" y="750"/>
                    </a:lnTo>
                    <a:lnTo>
                      <a:pt x="1739" y="747"/>
                    </a:lnTo>
                    <a:lnTo>
                      <a:pt x="1703" y="746"/>
                    </a:lnTo>
                    <a:lnTo>
                      <a:pt x="1664" y="743"/>
                    </a:lnTo>
                    <a:lnTo>
                      <a:pt x="1621" y="741"/>
                    </a:lnTo>
                    <a:lnTo>
                      <a:pt x="1575" y="739"/>
                    </a:lnTo>
                    <a:lnTo>
                      <a:pt x="1528" y="737"/>
                    </a:lnTo>
                    <a:lnTo>
                      <a:pt x="1496" y="739"/>
                    </a:lnTo>
                    <a:lnTo>
                      <a:pt x="1403" y="745"/>
                    </a:lnTo>
                    <a:lnTo>
                      <a:pt x="1306" y="750"/>
                    </a:lnTo>
                    <a:lnTo>
                      <a:pt x="1208" y="766"/>
                    </a:lnTo>
                    <a:lnTo>
                      <a:pt x="1106" y="784"/>
                    </a:lnTo>
                    <a:lnTo>
                      <a:pt x="1057" y="798"/>
                    </a:lnTo>
                    <a:lnTo>
                      <a:pt x="1006" y="811"/>
                    </a:lnTo>
                    <a:lnTo>
                      <a:pt x="954" y="826"/>
                    </a:lnTo>
                    <a:lnTo>
                      <a:pt x="904" y="842"/>
                    </a:lnTo>
                    <a:lnTo>
                      <a:pt x="855" y="862"/>
                    </a:lnTo>
                    <a:lnTo>
                      <a:pt x="804" y="881"/>
                    </a:lnTo>
                    <a:lnTo>
                      <a:pt x="755" y="901"/>
                    </a:lnTo>
                    <a:lnTo>
                      <a:pt x="708" y="925"/>
                    </a:lnTo>
                    <a:lnTo>
                      <a:pt x="614" y="973"/>
                    </a:lnTo>
                    <a:lnTo>
                      <a:pt x="526" y="1028"/>
                    </a:lnTo>
                    <a:lnTo>
                      <a:pt x="483" y="1056"/>
                    </a:lnTo>
                    <a:lnTo>
                      <a:pt x="443" y="1085"/>
                    </a:lnTo>
                    <a:lnTo>
                      <a:pt x="404" y="1115"/>
                    </a:lnTo>
                    <a:lnTo>
                      <a:pt x="366" y="1144"/>
                    </a:lnTo>
                    <a:lnTo>
                      <a:pt x="331" y="1175"/>
                    </a:lnTo>
                    <a:lnTo>
                      <a:pt x="297" y="1205"/>
                    </a:lnTo>
                    <a:lnTo>
                      <a:pt x="264" y="1234"/>
                    </a:lnTo>
                    <a:lnTo>
                      <a:pt x="234" y="1264"/>
                    </a:lnTo>
                    <a:lnTo>
                      <a:pt x="196" y="1303"/>
                    </a:lnTo>
                    <a:lnTo>
                      <a:pt x="161" y="1340"/>
                    </a:lnTo>
                    <a:lnTo>
                      <a:pt x="130" y="1376"/>
                    </a:lnTo>
                    <a:lnTo>
                      <a:pt x="103" y="1410"/>
                    </a:lnTo>
                    <a:lnTo>
                      <a:pt x="78" y="1441"/>
                    </a:lnTo>
                    <a:lnTo>
                      <a:pt x="57" y="1469"/>
                    </a:lnTo>
                    <a:lnTo>
                      <a:pt x="42" y="1490"/>
                    </a:lnTo>
                    <a:lnTo>
                      <a:pt x="28" y="1508"/>
                    </a:lnTo>
                    <a:lnTo>
                      <a:pt x="18" y="1525"/>
                    </a:lnTo>
                    <a:lnTo>
                      <a:pt x="11" y="1537"/>
                    </a:lnTo>
                    <a:lnTo>
                      <a:pt x="4" y="1547"/>
                    </a:lnTo>
                    <a:lnTo>
                      <a:pt x="1" y="1553"/>
                    </a:lnTo>
                    <a:lnTo>
                      <a:pt x="0" y="1555"/>
                    </a:lnTo>
                    <a:lnTo>
                      <a:pt x="1" y="1552"/>
                    </a:lnTo>
                    <a:lnTo>
                      <a:pt x="4" y="1544"/>
                    </a:lnTo>
                    <a:lnTo>
                      <a:pt x="10" y="1529"/>
                    </a:lnTo>
                    <a:lnTo>
                      <a:pt x="17" y="1510"/>
                    </a:lnTo>
                    <a:lnTo>
                      <a:pt x="26" y="1486"/>
                    </a:lnTo>
                    <a:lnTo>
                      <a:pt x="39" y="1458"/>
                    </a:lnTo>
                    <a:lnTo>
                      <a:pt x="55" y="1426"/>
                    </a:lnTo>
                    <a:lnTo>
                      <a:pt x="72" y="1390"/>
                    </a:lnTo>
                    <a:lnTo>
                      <a:pt x="93" y="1351"/>
                    </a:lnTo>
                    <a:lnTo>
                      <a:pt x="117" y="1309"/>
                    </a:lnTo>
                    <a:lnTo>
                      <a:pt x="145" y="1264"/>
                    </a:lnTo>
                    <a:lnTo>
                      <a:pt x="175" y="1217"/>
                    </a:lnTo>
                    <a:lnTo>
                      <a:pt x="209" y="1167"/>
                    </a:lnTo>
                    <a:lnTo>
                      <a:pt x="246" y="1118"/>
                    </a:lnTo>
                    <a:lnTo>
                      <a:pt x="286" y="1066"/>
                    </a:lnTo>
                    <a:lnTo>
                      <a:pt x="320" y="1028"/>
                    </a:lnTo>
                    <a:lnTo>
                      <a:pt x="354" y="989"/>
                    </a:lnTo>
                    <a:lnTo>
                      <a:pt x="390" y="949"/>
                    </a:lnTo>
                    <a:lnTo>
                      <a:pt x="430" y="911"/>
                    </a:lnTo>
                    <a:lnTo>
                      <a:pt x="511" y="833"/>
                    </a:lnTo>
                    <a:lnTo>
                      <a:pt x="602" y="761"/>
                    </a:lnTo>
                    <a:lnTo>
                      <a:pt x="648" y="725"/>
                    </a:lnTo>
                    <a:lnTo>
                      <a:pt x="698" y="692"/>
                    </a:lnTo>
                    <a:lnTo>
                      <a:pt x="749" y="659"/>
                    </a:lnTo>
                    <a:lnTo>
                      <a:pt x="799" y="626"/>
                    </a:lnTo>
                    <a:lnTo>
                      <a:pt x="852" y="596"/>
                    </a:lnTo>
                    <a:lnTo>
                      <a:pt x="905" y="569"/>
                    </a:lnTo>
                    <a:lnTo>
                      <a:pt x="959" y="542"/>
                    </a:lnTo>
                    <a:lnTo>
                      <a:pt x="1013" y="515"/>
                    </a:lnTo>
                    <a:lnTo>
                      <a:pt x="1124" y="471"/>
                    </a:lnTo>
                    <a:lnTo>
                      <a:pt x="1233" y="431"/>
                    </a:lnTo>
                    <a:lnTo>
                      <a:pt x="1343" y="402"/>
                    </a:lnTo>
                    <a:lnTo>
                      <a:pt x="1447" y="374"/>
                    </a:lnTo>
                    <a:lnTo>
                      <a:pt x="1498" y="362"/>
                    </a:lnTo>
                    <a:lnTo>
                      <a:pt x="1547" y="354"/>
                    </a:lnTo>
                    <a:lnTo>
                      <a:pt x="1595" y="347"/>
                    </a:lnTo>
                    <a:lnTo>
                      <a:pt x="1642" y="339"/>
                    </a:lnTo>
                    <a:lnTo>
                      <a:pt x="1687" y="333"/>
                    </a:lnTo>
                    <a:lnTo>
                      <a:pt x="1730" y="327"/>
                    </a:lnTo>
                    <a:lnTo>
                      <a:pt x="1771" y="322"/>
                    </a:lnTo>
                    <a:lnTo>
                      <a:pt x="1809" y="320"/>
                    </a:lnTo>
                    <a:lnTo>
                      <a:pt x="1810" y="320"/>
                    </a:lnTo>
                    <a:lnTo>
                      <a:pt x="1811" y="320"/>
                    </a:lnTo>
                    <a:lnTo>
                      <a:pt x="1705" y="85"/>
                    </a:lnTo>
                    <a:lnTo>
                      <a:pt x="1700" y="67"/>
                    </a:lnTo>
                    <a:lnTo>
                      <a:pt x="1700" y="48"/>
                    </a:lnTo>
                    <a:lnTo>
                      <a:pt x="1706" y="32"/>
                    </a:lnTo>
                    <a:lnTo>
                      <a:pt x="1718" y="17"/>
                    </a:lnTo>
                    <a:lnTo>
                      <a:pt x="1730" y="8"/>
                    </a:lnTo>
                    <a:lnTo>
                      <a:pt x="1745" y="2"/>
                    </a:lnTo>
                    <a:lnTo>
                      <a:pt x="17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97"/>
              <p:cNvSpPr>
                <a:spLocks/>
              </p:cNvSpPr>
              <p:nvPr/>
            </p:nvSpPr>
            <p:spPr bwMode="auto">
              <a:xfrm>
                <a:off x="-632" y="492"/>
                <a:ext cx="257" cy="203"/>
              </a:xfrm>
              <a:custGeom>
                <a:avLst/>
                <a:gdLst>
                  <a:gd name="T0" fmla="*/ 1556 w 3080"/>
                  <a:gd name="T1" fmla="*/ 0 h 2440"/>
                  <a:gd name="T2" fmla="*/ 1524 w 3080"/>
                  <a:gd name="T3" fmla="*/ 12 h 2440"/>
                  <a:gd name="T4" fmla="*/ 1449 w 3080"/>
                  <a:gd name="T5" fmla="*/ 50 h 2440"/>
                  <a:gd name="T6" fmla="*/ 1349 w 3080"/>
                  <a:gd name="T7" fmla="*/ 101 h 2440"/>
                  <a:gd name="T8" fmla="*/ 1297 w 3080"/>
                  <a:gd name="T9" fmla="*/ 132 h 2440"/>
                  <a:gd name="T10" fmla="*/ 1241 w 3080"/>
                  <a:gd name="T11" fmla="*/ 168 h 2440"/>
                  <a:gd name="T12" fmla="*/ 1164 w 3080"/>
                  <a:gd name="T13" fmla="*/ 217 h 2440"/>
                  <a:gd name="T14" fmla="*/ 1088 w 3080"/>
                  <a:gd name="T15" fmla="*/ 274 h 2440"/>
                  <a:gd name="T16" fmla="*/ 296 w 3080"/>
                  <a:gd name="T17" fmla="*/ 275 h 2440"/>
                  <a:gd name="T18" fmla="*/ 280 w 3080"/>
                  <a:gd name="T19" fmla="*/ 284 h 2440"/>
                  <a:gd name="T20" fmla="*/ 278 w 3080"/>
                  <a:gd name="T21" fmla="*/ 2147 h 2440"/>
                  <a:gd name="T22" fmla="*/ 287 w 3080"/>
                  <a:gd name="T23" fmla="*/ 2163 h 2440"/>
                  <a:gd name="T24" fmla="*/ 2784 w 3080"/>
                  <a:gd name="T25" fmla="*/ 2165 h 2440"/>
                  <a:gd name="T26" fmla="*/ 2799 w 3080"/>
                  <a:gd name="T27" fmla="*/ 2157 h 2440"/>
                  <a:gd name="T28" fmla="*/ 2803 w 3080"/>
                  <a:gd name="T29" fmla="*/ 584 h 2440"/>
                  <a:gd name="T30" fmla="*/ 3080 w 3080"/>
                  <a:gd name="T31" fmla="*/ 2147 h 2440"/>
                  <a:gd name="T32" fmla="*/ 3067 w 3080"/>
                  <a:gd name="T33" fmla="*/ 2232 h 2440"/>
                  <a:gd name="T34" fmla="*/ 3032 w 3080"/>
                  <a:gd name="T35" fmla="*/ 2306 h 2440"/>
                  <a:gd name="T36" fmla="*/ 2978 w 3080"/>
                  <a:gd name="T37" fmla="*/ 2369 h 2440"/>
                  <a:gd name="T38" fmla="*/ 2908 w 3080"/>
                  <a:gd name="T39" fmla="*/ 2413 h 2440"/>
                  <a:gd name="T40" fmla="*/ 2828 w 3080"/>
                  <a:gd name="T41" fmla="*/ 2437 h 2440"/>
                  <a:gd name="T42" fmla="*/ 296 w 3080"/>
                  <a:gd name="T43" fmla="*/ 2440 h 2440"/>
                  <a:gd name="T44" fmla="*/ 211 w 3080"/>
                  <a:gd name="T45" fmla="*/ 2428 h 2440"/>
                  <a:gd name="T46" fmla="*/ 135 w 3080"/>
                  <a:gd name="T47" fmla="*/ 2393 h 2440"/>
                  <a:gd name="T48" fmla="*/ 72 w 3080"/>
                  <a:gd name="T49" fmla="*/ 2340 h 2440"/>
                  <a:gd name="T50" fmla="*/ 27 w 3080"/>
                  <a:gd name="T51" fmla="*/ 2271 h 2440"/>
                  <a:gd name="T52" fmla="*/ 3 w 3080"/>
                  <a:gd name="T53" fmla="*/ 2190 h 2440"/>
                  <a:gd name="T54" fmla="*/ 0 w 3080"/>
                  <a:gd name="T55" fmla="*/ 294 h 2440"/>
                  <a:gd name="T56" fmla="*/ 13 w 3080"/>
                  <a:gd name="T57" fmla="*/ 208 h 2440"/>
                  <a:gd name="T58" fmla="*/ 48 w 3080"/>
                  <a:gd name="T59" fmla="*/ 134 h 2440"/>
                  <a:gd name="T60" fmla="*/ 102 w 3080"/>
                  <a:gd name="T61" fmla="*/ 72 h 2440"/>
                  <a:gd name="T62" fmla="*/ 172 w 3080"/>
                  <a:gd name="T63" fmla="*/ 27 h 2440"/>
                  <a:gd name="T64" fmla="*/ 252 w 3080"/>
                  <a:gd name="T65" fmla="*/ 3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80" h="2440">
                    <a:moveTo>
                      <a:pt x="296" y="0"/>
                    </a:moveTo>
                    <a:lnTo>
                      <a:pt x="1556" y="0"/>
                    </a:lnTo>
                    <a:lnTo>
                      <a:pt x="1529" y="10"/>
                    </a:lnTo>
                    <a:lnTo>
                      <a:pt x="1524" y="12"/>
                    </a:lnTo>
                    <a:lnTo>
                      <a:pt x="1519" y="15"/>
                    </a:lnTo>
                    <a:lnTo>
                      <a:pt x="1449" y="50"/>
                    </a:lnTo>
                    <a:lnTo>
                      <a:pt x="1399" y="74"/>
                    </a:lnTo>
                    <a:lnTo>
                      <a:pt x="1349" y="101"/>
                    </a:lnTo>
                    <a:lnTo>
                      <a:pt x="1298" y="131"/>
                    </a:lnTo>
                    <a:lnTo>
                      <a:pt x="1297" y="132"/>
                    </a:lnTo>
                    <a:lnTo>
                      <a:pt x="1294" y="133"/>
                    </a:lnTo>
                    <a:lnTo>
                      <a:pt x="1241" y="168"/>
                    </a:lnTo>
                    <a:lnTo>
                      <a:pt x="1202" y="192"/>
                    </a:lnTo>
                    <a:lnTo>
                      <a:pt x="1164" y="217"/>
                    </a:lnTo>
                    <a:lnTo>
                      <a:pt x="1126" y="245"/>
                    </a:lnTo>
                    <a:lnTo>
                      <a:pt x="1088" y="274"/>
                    </a:lnTo>
                    <a:lnTo>
                      <a:pt x="1087" y="275"/>
                    </a:lnTo>
                    <a:lnTo>
                      <a:pt x="296" y="275"/>
                    </a:lnTo>
                    <a:lnTo>
                      <a:pt x="287" y="278"/>
                    </a:lnTo>
                    <a:lnTo>
                      <a:pt x="280" y="284"/>
                    </a:lnTo>
                    <a:lnTo>
                      <a:pt x="278" y="294"/>
                    </a:lnTo>
                    <a:lnTo>
                      <a:pt x="278" y="2147"/>
                    </a:lnTo>
                    <a:lnTo>
                      <a:pt x="280" y="2157"/>
                    </a:lnTo>
                    <a:lnTo>
                      <a:pt x="287" y="2163"/>
                    </a:lnTo>
                    <a:lnTo>
                      <a:pt x="296" y="2165"/>
                    </a:lnTo>
                    <a:lnTo>
                      <a:pt x="2784" y="2165"/>
                    </a:lnTo>
                    <a:lnTo>
                      <a:pt x="2793" y="2163"/>
                    </a:lnTo>
                    <a:lnTo>
                      <a:pt x="2799" y="2157"/>
                    </a:lnTo>
                    <a:lnTo>
                      <a:pt x="2803" y="2147"/>
                    </a:lnTo>
                    <a:lnTo>
                      <a:pt x="2803" y="584"/>
                    </a:lnTo>
                    <a:lnTo>
                      <a:pt x="3080" y="457"/>
                    </a:lnTo>
                    <a:lnTo>
                      <a:pt x="3080" y="2147"/>
                    </a:lnTo>
                    <a:lnTo>
                      <a:pt x="3077" y="2190"/>
                    </a:lnTo>
                    <a:lnTo>
                      <a:pt x="3067" y="2232"/>
                    </a:lnTo>
                    <a:lnTo>
                      <a:pt x="3053" y="2271"/>
                    </a:lnTo>
                    <a:lnTo>
                      <a:pt x="3032" y="2306"/>
                    </a:lnTo>
                    <a:lnTo>
                      <a:pt x="3007" y="2340"/>
                    </a:lnTo>
                    <a:lnTo>
                      <a:pt x="2978" y="2369"/>
                    </a:lnTo>
                    <a:lnTo>
                      <a:pt x="2945" y="2393"/>
                    </a:lnTo>
                    <a:lnTo>
                      <a:pt x="2908" y="2413"/>
                    </a:lnTo>
                    <a:lnTo>
                      <a:pt x="2870" y="2428"/>
                    </a:lnTo>
                    <a:lnTo>
                      <a:pt x="2828" y="2437"/>
                    </a:lnTo>
                    <a:lnTo>
                      <a:pt x="2784" y="2440"/>
                    </a:lnTo>
                    <a:lnTo>
                      <a:pt x="296" y="2440"/>
                    </a:lnTo>
                    <a:lnTo>
                      <a:pt x="252" y="2437"/>
                    </a:lnTo>
                    <a:lnTo>
                      <a:pt x="211" y="2428"/>
                    </a:lnTo>
                    <a:lnTo>
                      <a:pt x="172" y="2413"/>
                    </a:lnTo>
                    <a:lnTo>
                      <a:pt x="135" y="2393"/>
                    </a:lnTo>
                    <a:lnTo>
                      <a:pt x="102" y="2369"/>
                    </a:lnTo>
                    <a:lnTo>
                      <a:pt x="72" y="2340"/>
                    </a:lnTo>
                    <a:lnTo>
                      <a:pt x="48" y="2306"/>
                    </a:lnTo>
                    <a:lnTo>
                      <a:pt x="27" y="2271"/>
                    </a:lnTo>
                    <a:lnTo>
                      <a:pt x="13" y="2232"/>
                    </a:lnTo>
                    <a:lnTo>
                      <a:pt x="3" y="2190"/>
                    </a:lnTo>
                    <a:lnTo>
                      <a:pt x="0" y="2147"/>
                    </a:lnTo>
                    <a:lnTo>
                      <a:pt x="0" y="294"/>
                    </a:lnTo>
                    <a:lnTo>
                      <a:pt x="3" y="250"/>
                    </a:lnTo>
                    <a:lnTo>
                      <a:pt x="13" y="208"/>
                    </a:lnTo>
                    <a:lnTo>
                      <a:pt x="27" y="170"/>
                    </a:lnTo>
                    <a:lnTo>
                      <a:pt x="48" y="134"/>
                    </a:lnTo>
                    <a:lnTo>
                      <a:pt x="72" y="100"/>
                    </a:lnTo>
                    <a:lnTo>
                      <a:pt x="102" y="72"/>
                    </a:lnTo>
                    <a:lnTo>
                      <a:pt x="135" y="47"/>
                    </a:lnTo>
                    <a:lnTo>
                      <a:pt x="172" y="27"/>
                    </a:lnTo>
                    <a:lnTo>
                      <a:pt x="211" y="12"/>
                    </a:lnTo>
                    <a:lnTo>
                      <a:pt x="252" y="3"/>
                    </a:lnTo>
                    <a:lnTo>
                      <a:pt x="2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54" name="Group 100"/>
          <p:cNvGrpSpPr>
            <a:grpSpLocks noChangeAspect="1"/>
          </p:cNvGrpSpPr>
          <p:nvPr/>
        </p:nvGrpSpPr>
        <p:grpSpPr bwMode="auto">
          <a:xfrm>
            <a:off x="173476" y="4541551"/>
            <a:ext cx="325401" cy="338005"/>
            <a:chOff x="-638" y="1083"/>
            <a:chExt cx="284" cy="295"/>
          </a:xfrm>
          <a:solidFill>
            <a:schemeClr val="bg2"/>
          </a:solidFill>
        </p:grpSpPr>
        <p:sp>
          <p:nvSpPr>
            <p:cNvPr id="357" name="Freeform 102"/>
            <p:cNvSpPr>
              <a:spLocks/>
            </p:cNvSpPr>
            <p:nvPr/>
          </p:nvSpPr>
          <p:spPr bwMode="auto">
            <a:xfrm>
              <a:off x="-575" y="1205"/>
              <a:ext cx="55" cy="121"/>
            </a:xfrm>
            <a:custGeom>
              <a:avLst/>
              <a:gdLst>
                <a:gd name="T0" fmla="*/ 350 w 608"/>
                <a:gd name="T1" fmla="*/ 0 h 1332"/>
                <a:gd name="T2" fmla="*/ 608 w 608"/>
                <a:gd name="T3" fmla="*/ 0 h 1332"/>
                <a:gd name="T4" fmla="*/ 608 w 608"/>
                <a:gd name="T5" fmla="*/ 1332 h 1332"/>
                <a:gd name="T6" fmla="*/ 307 w 608"/>
                <a:gd name="T7" fmla="*/ 1332 h 1332"/>
                <a:gd name="T8" fmla="*/ 307 w 608"/>
                <a:gd name="T9" fmla="*/ 275 h 1332"/>
                <a:gd name="T10" fmla="*/ 303 w 608"/>
                <a:gd name="T11" fmla="*/ 275 h 1332"/>
                <a:gd name="T12" fmla="*/ 51 w 608"/>
                <a:gd name="T13" fmla="*/ 397 h 1332"/>
                <a:gd name="T14" fmla="*/ 0 w 608"/>
                <a:gd name="T15" fmla="*/ 164 h 1332"/>
                <a:gd name="T16" fmla="*/ 350 w 608"/>
                <a:gd name="T1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" h="1332">
                  <a:moveTo>
                    <a:pt x="350" y="0"/>
                  </a:moveTo>
                  <a:lnTo>
                    <a:pt x="608" y="0"/>
                  </a:lnTo>
                  <a:lnTo>
                    <a:pt x="608" y="1332"/>
                  </a:lnTo>
                  <a:lnTo>
                    <a:pt x="307" y="1332"/>
                  </a:lnTo>
                  <a:lnTo>
                    <a:pt x="307" y="275"/>
                  </a:lnTo>
                  <a:lnTo>
                    <a:pt x="303" y="275"/>
                  </a:lnTo>
                  <a:lnTo>
                    <a:pt x="51" y="397"/>
                  </a:lnTo>
                  <a:lnTo>
                    <a:pt x="0" y="164"/>
                  </a:lnTo>
                  <a:lnTo>
                    <a:pt x="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03"/>
            <p:cNvSpPr>
              <a:spLocks/>
            </p:cNvSpPr>
            <p:nvPr/>
          </p:nvSpPr>
          <p:spPr bwMode="auto">
            <a:xfrm>
              <a:off x="-502" y="1205"/>
              <a:ext cx="85" cy="123"/>
            </a:xfrm>
            <a:custGeom>
              <a:avLst/>
              <a:gdLst>
                <a:gd name="T0" fmla="*/ 885 w 935"/>
                <a:gd name="T1" fmla="*/ 0 h 1355"/>
                <a:gd name="T2" fmla="*/ 370 w 935"/>
                <a:gd name="T3" fmla="*/ 258 h 1355"/>
                <a:gd name="T4" fmla="*/ 369 w 935"/>
                <a:gd name="T5" fmla="*/ 460 h 1355"/>
                <a:gd name="T6" fmla="*/ 428 w 935"/>
                <a:gd name="T7" fmla="*/ 458 h 1355"/>
                <a:gd name="T8" fmla="*/ 522 w 935"/>
                <a:gd name="T9" fmla="*/ 464 h 1355"/>
                <a:gd name="T10" fmla="*/ 613 w 935"/>
                <a:gd name="T11" fmla="*/ 480 h 1355"/>
                <a:gd name="T12" fmla="*/ 699 w 935"/>
                <a:gd name="T13" fmla="*/ 511 h 1355"/>
                <a:gd name="T14" fmla="*/ 774 w 935"/>
                <a:gd name="T15" fmla="*/ 555 h 1355"/>
                <a:gd name="T16" fmla="*/ 835 w 935"/>
                <a:gd name="T17" fmla="*/ 606 h 1355"/>
                <a:gd name="T18" fmla="*/ 883 w 935"/>
                <a:gd name="T19" fmla="*/ 670 h 1355"/>
                <a:gd name="T20" fmla="*/ 916 w 935"/>
                <a:gd name="T21" fmla="*/ 748 h 1355"/>
                <a:gd name="T22" fmla="*/ 933 w 935"/>
                <a:gd name="T23" fmla="*/ 837 h 1355"/>
                <a:gd name="T24" fmla="*/ 933 w 935"/>
                <a:gd name="T25" fmla="*/ 931 h 1355"/>
                <a:gd name="T26" fmla="*/ 916 w 935"/>
                <a:gd name="T27" fmla="*/ 1015 h 1355"/>
                <a:gd name="T28" fmla="*/ 883 w 935"/>
                <a:gd name="T29" fmla="*/ 1094 h 1355"/>
                <a:gd name="T30" fmla="*/ 833 w 935"/>
                <a:gd name="T31" fmla="*/ 1166 h 1355"/>
                <a:gd name="T32" fmla="*/ 768 w 935"/>
                <a:gd name="T33" fmla="*/ 1229 h 1355"/>
                <a:gd name="T34" fmla="*/ 688 w 935"/>
                <a:gd name="T35" fmla="*/ 1281 h 1355"/>
                <a:gd name="T36" fmla="*/ 595 w 935"/>
                <a:gd name="T37" fmla="*/ 1321 h 1355"/>
                <a:gd name="T38" fmla="*/ 487 w 935"/>
                <a:gd name="T39" fmla="*/ 1346 h 1355"/>
                <a:gd name="T40" fmla="*/ 369 w 935"/>
                <a:gd name="T41" fmla="*/ 1355 h 1355"/>
                <a:gd name="T42" fmla="*/ 238 w 935"/>
                <a:gd name="T43" fmla="*/ 1346 h 1355"/>
                <a:gd name="T44" fmla="*/ 126 w 935"/>
                <a:gd name="T45" fmla="*/ 1325 h 1355"/>
                <a:gd name="T46" fmla="*/ 35 w 935"/>
                <a:gd name="T47" fmla="*/ 1295 h 1355"/>
                <a:gd name="T48" fmla="*/ 55 w 935"/>
                <a:gd name="T49" fmla="*/ 1046 h 1355"/>
                <a:gd name="T50" fmla="*/ 109 w 935"/>
                <a:gd name="T51" fmla="*/ 1068 h 1355"/>
                <a:gd name="T52" fmla="*/ 181 w 935"/>
                <a:gd name="T53" fmla="*/ 1089 h 1355"/>
                <a:gd name="T54" fmla="*/ 264 w 935"/>
                <a:gd name="T55" fmla="*/ 1105 h 1355"/>
                <a:gd name="T56" fmla="*/ 354 w 935"/>
                <a:gd name="T57" fmla="*/ 1111 h 1355"/>
                <a:gd name="T58" fmla="*/ 413 w 935"/>
                <a:gd name="T59" fmla="*/ 1107 h 1355"/>
                <a:gd name="T60" fmla="*/ 470 w 935"/>
                <a:gd name="T61" fmla="*/ 1092 h 1355"/>
                <a:gd name="T62" fmla="*/ 522 w 935"/>
                <a:gd name="T63" fmla="*/ 1070 h 1355"/>
                <a:gd name="T64" fmla="*/ 566 w 935"/>
                <a:gd name="T65" fmla="*/ 1037 h 1355"/>
                <a:gd name="T66" fmla="*/ 598 w 935"/>
                <a:gd name="T67" fmla="*/ 993 h 1355"/>
                <a:gd name="T68" fmla="*/ 616 w 935"/>
                <a:gd name="T69" fmla="*/ 939 h 1355"/>
                <a:gd name="T70" fmla="*/ 617 w 935"/>
                <a:gd name="T71" fmla="*/ 880 h 1355"/>
                <a:gd name="T72" fmla="*/ 603 w 935"/>
                <a:gd name="T73" fmla="*/ 827 h 1355"/>
                <a:gd name="T74" fmla="*/ 574 w 935"/>
                <a:gd name="T75" fmla="*/ 783 h 1355"/>
                <a:gd name="T76" fmla="*/ 531 w 935"/>
                <a:gd name="T77" fmla="*/ 747 h 1355"/>
                <a:gd name="T78" fmla="*/ 472 w 935"/>
                <a:gd name="T79" fmla="*/ 718 h 1355"/>
                <a:gd name="T80" fmla="*/ 395 w 935"/>
                <a:gd name="T81" fmla="*/ 699 h 1355"/>
                <a:gd name="T82" fmla="*/ 300 w 935"/>
                <a:gd name="T83" fmla="*/ 689 h 1355"/>
                <a:gd name="T84" fmla="*/ 205 w 935"/>
                <a:gd name="T85" fmla="*/ 687 h 1355"/>
                <a:gd name="T86" fmla="*/ 133 w 935"/>
                <a:gd name="T87" fmla="*/ 692 h 1355"/>
                <a:gd name="T88" fmla="*/ 67 w 935"/>
                <a:gd name="T89" fmla="*/ 699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5" h="1355">
                  <a:moveTo>
                    <a:pt x="155" y="0"/>
                  </a:moveTo>
                  <a:lnTo>
                    <a:pt x="885" y="0"/>
                  </a:lnTo>
                  <a:lnTo>
                    <a:pt x="885" y="258"/>
                  </a:lnTo>
                  <a:lnTo>
                    <a:pt x="370" y="258"/>
                  </a:lnTo>
                  <a:lnTo>
                    <a:pt x="341" y="463"/>
                  </a:lnTo>
                  <a:lnTo>
                    <a:pt x="369" y="460"/>
                  </a:lnTo>
                  <a:lnTo>
                    <a:pt x="397" y="458"/>
                  </a:lnTo>
                  <a:lnTo>
                    <a:pt x="428" y="458"/>
                  </a:lnTo>
                  <a:lnTo>
                    <a:pt x="474" y="460"/>
                  </a:lnTo>
                  <a:lnTo>
                    <a:pt x="522" y="464"/>
                  </a:lnTo>
                  <a:lnTo>
                    <a:pt x="568" y="471"/>
                  </a:lnTo>
                  <a:lnTo>
                    <a:pt x="613" y="480"/>
                  </a:lnTo>
                  <a:lnTo>
                    <a:pt x="657" y="494"/>
                  </a:lnTo>
                  <a:lnTo>
                    <a:pt x="699" y="511"/>
                  </a:lnTo>
                  <a:lnTo>
                    <a:pt x="738" y="530"/>
                  </a:lnTo>
                  <a:lnTo>
                    <a:pt x="774" y="555"/>
                  </a:lnTo>
                  <a:lnTo>
                    <a:pt x="807" y="578"/>
                  </a:lnTo>
                  <a:lnTo>
                    <a:pt x="835" y="606"/>
                  </a:lnTo>
                  <a:lnTo>
                    <a:pt x="861" y="636"/>
                  </a:lnTo>
                  <a:lnTo>
                    <a:pt x="883" y="670"/>
                  </a:lnTo>
                  <a:lnTo>
                    <a:pt x="902" y="707"/>
                  </a:lnTo>
                  <a:lnTo>
                    <a:pt x="916" y="748"/>
                  </a:lnTo>
                  <a:lnTo>
                    <a:pt x="927" y="791"/>
                  </a:lnTo>
                  <a:lnTo>
                    <a:pt x="933" y="837"/>
                  </a:lnTo>
                  <a:lnTo>
                    <a:pt x="935" y="888"/>
                  </a:lnTo>
                  <a:lnTo>
                    <a:pt x="933" y="931"/>
                  </a:lnTo>
                  <a:lnTo>
                    <a:pt x="927" y="974"/>
                  </a:lnTo>
                  <a:lnTo>
                    <a:pt x="916" y="1015"/>
                  </a:lnTo>
                  <a:lnTo>
                    <a:pt x="901" y="1056"/>
                  </a:lnTo>
                  <a:lnTo>
                    <a:pt x="883" y="1094"/>
                  </a:lnTo>
                  <a:lnTo>
                    <a:pt x="859" y="1131"/>
                  </a:lnTo>
                  <a:lnTo>
                    <a:pt x="833" y="1166"/>
                  </a:lnTo>
                  <a:lnTo>
                    <a:pt x="803" y="1199"/>
                  </a:lnTo>
                  <a:lnTo>
                    <a:pt x="768" y="1229"/>
                  </a:lnTo>
                  <a:lnTo>
                    <a:pt x="730" y="1257"/>
                  </a:lnTo>
                  <a:lnTo>
                    <a:pt x="688" y="1281"/>
                  </a:lnTo>
                  <a:lnTo>
                    <a:pt x="643" y="1303"/>
                  </a:lnTo>
                  <a:lnTo>
                    <a:pt x="595" y="1321"/>
                  </a:lnTo>
                  <a:lnTo>
                    <a:pt x="543" y="1335"/>
                  </a:lnTo>
                  <a:lnTo>
                    <a:pt x="487" y="1346"/>
                  </a:lnTo>
                  <a:lnTo>
                    <a:pt x="430" y="1353"/>
                  </a:lnTo>
                  <a:lnTo>
                    <a:pt x="369" y="1355"/>
                  </a:lnTo>
                  <a:lnTo>
                    <a:pt x="301" y="1353"/>
                  </a:lnTo>
                  <a:lnTo>
                    <a:pt x="238" y="1346"/>
                  </a:lnTo>
                  <a:lnTo>
                    <a:pt x="179" y="1337"/>
                  </a:lnTo>
                  <a:lnTo>
                    <a:pt x="126" y="1325"/>
                  </a:lnTo>
                  <a:lnTo>
                    <a:pt x="77" y="1311"/>
                  </a:lnTo>
                  <a:lnTo>
                    <a:pt x="35" y="1295"/>
                  </a:lnTo>
                  <a:lnTo>
                    <a:pt x="0" y="1279"/>
                  </a:lnTo>
                  <a:lnTo>
                    <a:pt x="55" y="1046"/>
                  </a:lnTo>
                  <a:lnTo>
                    <a:pt x="80" y="1057"/>
                  </a:lnTo>
                  <a:lnTo>
                    <a:pt x="109" y="1068"/>
                  </a:lnTo>
                  <a:lnTo>
                    <a:pt x="144" y="1079"/>
                  </a:lnTo>
                  <a:lnTo>
                    <a:pt x="181" y="1089"/>
                  </a:lnTo>
                  <a:lnTo>
                    <a:pt x="222" y="1098"/>
                  </a:lnTo>
                  <a:lnTo>
                    <a:pt x="264" y="1105"/>
                  </a:lnTo>
                  <a:lnTo>
                    <a:pt x="309" y="1109"/>
                  </a:lnTo>
                  <a:lnTo>
                    <a:pt x="354" y="1111"/>
                  </a:lnTo>
                  <a:lnTo>
                    <a:pt x="384" y="1110"/>
                  </a:lnTo>
                  <a:lnTo>
                    <a:pt x="413" y="1107"/>
                  </a:lnTo>
                  <a:lnTo>
                    <a:pt x="442" y="1101"/>
                  </a:lnTo>
                  <a:lnTo>
                    <a:pt x="470" y="1092"/>
                  </a:lnTo>
                  <a:lnTo>
                    <a:pt x="497" y="1082"/>
                  </a:lnTo>
                  <a:lnTo>
                    <a:pt x="522" y="1070"/>
                  </a:lnTo>
                  <a:lnTo>
                    <a:pt x="545" y="1055"/>
                  </a:lnTo>
                  <a:lnTo>
                    <a:pt x="566" y="1037"/>
                  </a:lnTo>
                  <a:lnTo>
                    <a:pt x="584" y="1017"/>
                  </a:lnTo>
                  <a:lnTo>
                    <a:pt x="598" y="993"/>
                  </a:lnTo>
                  <a:lnTo>
                    <a:pt x="609" y="968"/>
                  </a:lnTo>
                  <a:lnTo>
                    <a:pt x="616" y="939"/>
                  </a:lnTo>
                  <a:lnTo>
                    <a:pt x="618" y="909"/>
                  </a:lnTo>
                  <a:lnTo>
                    <a:pt x="617" y="880"/>
                  </a:lnTo>
                  <a:lnTo>
                    <a:pt x="612" y="853"/>
                  </a:lnTo>
                  <a:lnTo>
                    <a:pt x="603" y="827"/>
                  </a:lnTo>
                  <a:lnTo>
                    <a:pt x="591" y="805"/>
                  </a:lnTo>
                  <a:lnTo>
                    <a:pt x="574" y="783"/>
                  </a:lnTo>
                  <a:lnTo>
                    <a:pt x="555" y="764"/>
                  </a:lnTo>
                  <a:lnTo>
                    <a:pt x="531" y="747"/>
                  </a:lnTo>
                  <a:lnTo>
                    <a:pt x="504" y="731"/>
                  </a:lnTo>
                  <a:lnTo>
                    <a:pt x="472" y="718"/>
                  </a:lnTo>
                  <a:lnTo>
                    <a:pt x="436" y="707"/>
                  </a:lnTo>
                  <a:lnTo>
                    <a:pt x="395" y="699"/>
                  </a:lnTo>
                  <a:lnTo>
                    <a:pt x="350" y="692"/>
                  </a:lnTo>
                  <a:lnTo>
                    <a:pt x="300" y="689"/>
                  </a:lnTo>
                  <a:lnTo>
                    <a:pt x="246" y="686"/>
                  </a:lnTo>
                  <a:lnTo>
                    <a:pt x="205" y="687"/>
                  </a:lnTo>
                  <a:lnTo>
                    <a:pt x="167" y="689"/>
                  </a:lnTo>
                  <a:lnTo>
                    <a:pt x="133" y="692"/>
                  </a:lnTo>
                  <a:lnTo>
                    <a:pt x="100" y="695"/>
                  </a:lnTo>
                  <a:lnTo>
                    <a:pt x="67" y="699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04"/>
            <p:cNvSpPr>
              <a:spLocks noEditPoints="1"/>
            </p:cNvSpPr>
            <p:nvPr/>
          </p:nvSpPr>
          <p:spPr bwMode="auto">
            <a:xfrm>
              <a:off x="-638" y="1099"/>
              <a:ext cx="284" cy="279"/>
            </a:xfrm>
            <a:custGeom>
              <a:avLst/>
              <a:gdLst>
                <a:gd name="T0" fmla="*/ 356 w 3126"/>
                <a:gd name="T1" fmla="*/ 871 h 3068"/>
                <a:gd name="T2" fmla="*/ 278 w 3126"/>
                <a:gd name="T3" fmla="*/ 926 h 3068"/>
                <a:gd name="T4" fmla="*/ 237 w 3126"/>
                <a:gd name="T5" fmla="*/ 1012 h 3068"/>
                <a:gd name="T6" fmla="*/ 237 w 3126"/>
                <a:gd name="T7" fmla="*/ 2591 h 3068"/>
                <a:gd name="T8" fmla="*/ 279 w 3126"/>
                <a:gd name="T9" fmla="*/ 2701 h 3068"/>
                <a:gd name="T10" fmla="*/ 359 w 3126"/>
                <a:gd name="T11" fmla="*/ 2783 h 3068"/>
                <a:gd name="T12" fmla="*/ 467 w 3126"/>
                <a:gd name="T13" fmla="*/ 2823 h 3068"/>
                <a:gd name="T14" fmla="*/ 2659 w 3126"/>
                <a:gd name="T15" fmla="*/ 2823 h 3068"/>
                <a:gd name="T16" fmla="*/ 2768 w 3126"/>
                <a:gd name="T17" fmla="*/ 2783 h 3068"/>
                <a:gd name="T18" fmla="*/ 2848 w 3126"/>
                <a:gd name="T19" fmla="*/ 2701 h 3068"/>
                <a:gd name="T20" fmla="*/ 2889 w 3126"/>
                <a:gd name="T21" fmla="*/ 2591 h 3068"/>
                <a:gd name="T22" fmla="*/ 2889 w 3126"/>
                <a:gd name="T23" fmla="*/ 1012 h 3068"/>
                <a:gd name="T24" fmla="*/ 2849 w 3126"/>
                <a:gd name="T25" fmla="*/ 926 h 3068"/>
                <a:gd name="T26" fmla="*/ 2772 w 3126"/>
                <a:gd name="T27" fmla="*/ 871 h 3068"/>
                <a:gd name="T28" fmla="*/ 421 w 3126"/>
                <a:gd name="T29" fmla="*/ 860 h 3068"/>
                <a:gd name="T30" fmla="*/ 1256 w 3126"/>
                <a:gd name="T31" fmla="*/ 185 h 3068"/>
                <a:gd name="T32" fmla="*/ 1279 w 3126"/>
                <a:gd name="T33" fmla="*/ 300 h 3068"/>
                <a:gd name="T34" fmla="*/ 1343 w 3126"/>
                <a:gd name="T35" fmla="*/ 396 h 3068"/>
                <a:gd name="T36" fmla="*/ 1437 w 3126"/>
                <a:gd name="T37" fmla="*/ 460 h 3068"/>
                <a:gd name="T38" fmla="*/ 1553 w 3126"/>
                <a:gd name="T39" fmla="*/ 484 h 3068"/>
                <a:gd name="T40" fmla="*/ 1653 w 3126"/>
                <a:gd name="T41" fmla="*/ 471 h 3068"/>
                <a:gd name="T42" fmla="*/ 1761 w 3126"/>
                <a:gd name="T43" fmla="*/ 410 h 3068"/>
                <a:gd name="T44" fmla="*/ 1837 w 3126"/>
                <a:gd name="T45" fmla="*/ 310 h 3068"/>
                <a:gd name="T46" fmla="*/ 1865 w 3126"/>
                <a:gd name="T47" fmla="*/ 185 h 3068"/>
                <a:gd name="T48" fmla="*/ 2188 w 3126"/>
                <a:gd name="T49" fmla="*/ 185 h 3068"/>
                <a:gd name="T50" fmla="*/ 2216 w 3126"/>
                <a:gd name="T51" fmla="*/ 310 h 3068"/>
                <a:gd name="T52" fmla="*/ 2291 w 3126"/>
                <a:gd name="T53" fmla="*/ 410 h 3068"/>
                <a:gd name="T54" fmla="*/ 2401 w 3126"/>
                <a:gd name="T55" fmla="*/ 471 h 3068"/>
                <a:gd name="T56" fmla="*/ 2501 w 3126"/>
                <a:gd name="T57" fmla="*/ 484 h 3068"/>
                <a:gd name="T58" fmla="*/ 2616 w 3126"/>
                <a:gd name="T59" fmla="*/ 460 h 3068"/>
                <a:gd name="T60" fmla="*/ 2710 w 3126"/>
                <a:gd name="T61" fmla="*/ 396 h 3068"/>
                <a:gd name="T62" fmla="*/ 2774 w 3126"/>
                <a:gd name="T63" fmla="*/ 300 h 3068"/>
                <a:gd name="T64" fmla="*/ 2797 w 3126"/>
                <a:gd name="T65" fmla="*/ 185 h 3068"/>
                <a:gd name="T66" fmla="*/ 2887 w 3126"/>
                <a:gd name="T67" fmla="*/ 62 h 3068"/>
                <a:gd name="T68" fmla="*/ 3002 w 3126"/>
                <a:gd name="T69" fmla="*/ 154 h 3068"/>
                <a:gd name="T70" fmla="*/ 3083 w 3126"/>
                <a:gd name="T71" fmla="*/ 278 h 3068"/>
                <a:gd name="T72" fmla="*/ 3123 w 3126"/>
                <a:gd name="T73" fmla="*/ 423 h 3068"/>
                <a:gd name="T74" fmla="*/ 3123 w 3126"/>
                <a:gd name="T75" fmla="*/ 2650 h 3068"/>
                <a:gd name="T76" fmla="*/ 3079 w 3126"/>
                <a:gd name="T77" fmla="*/ 2803 h 3068"/>
                <a:gd name="T78" fmla="*/ 2989 w 3126"/>
                <a:gd name="T79" fmla="*/ 2930 h 3068"/>
                <a:gd name="T80" fmla="*/ 2862 w 3126"/>
                <a:gd name="T81" fmla="*/ 3020 h 3068"/>
                <a:gd name="T82" fmla="*/ 2710 w 3126"/>
                <a:gd name="T83" fmla="*/ 3065 h 3068"/>
                <a:gd name="T84" fmla="*/ 417 w 3126"/>
                <a:gd name="T85" fmla="*/ 3065 h 3068"/>
                <a:gd name="T86" fmla="*/ 265 w 3126"/>
                <a:gd name="T87" fmla="*/ 3020 h 3068"/>
                <a:gd name="T88" fmla="*/ 138 w 3126"/>
                <a:gd name="T89" fmla="*/ 2930 h 3068"/>
                <a:gd name="T90" fmla="*/ 48 w 3126"/>
                <a:gd name="T91" fmla="*/ 2803 h 3068"/>
                <a:gd name="T92" fmla="*/ 3 w 3126"/>
                <a:gd name="T93" fmla="*/ 2650 h 3068"/>
                <a:gd name="T94" fmla="*/ 3 w 3126"/>
                <a:gd name="T95" fmla="*/ 424 h 3068"/>
                <a:gd name="T96" fmla="*/ 42 w 3126"/>
                <a:gd name="T97" fmla="*/ 280 h 3068"/>
                <a:gd name="T98" fmla="*/ 122 w 3126"/>
                <a:gd name="T99" fmla="*/ 157 h 3068"/>
                <a:gd name="T100" fmla="*/ 234 w 3126"/>
                <a:gd name="T101" fmla="*/ 65 h 3068"/>
                <a:gd name="T102" fmla="*/ 323 w 3126"/>
                <a:gd name="T103" fmla="*/ 185 h 3068"/>
                <a:gd name="T104" fmla="*/ 347 w 3126"/>
                <a:gd name="T105" fmla="*/ 300 h 3068"/>
                <a:gd name="T106" fmla="*/ 410 w 3126"/>
                <a:gd name="T107" fmla="*/ 396 h 3068"/>
                <a:gd name="T108" fmla="*/ 504 w 3126"/>
                <a:gd name="T109" fmla="*/ 460 h 3068"/>
                <a:gd name="T110" fmla="*/ 618 w 3126"/>
                <a:gd name="T111" fmla="*/ 484 h 3068"/>
                <a:gd name="T112" fmla="*/ 711 w 3126"/>
                <a:gd name="T113" fmla="*/ 473 h 3068"/>
                <a:gd name="T114" fmla="*/ 813 w 3126"/>
                <a:gd name="T115" fmla="*/ 420 h 3068"/>
                <a:gd name="T116" fmla="*/ 887 w 3126"/>
                <a:gd name="T117" fmla="*/ 335 h 3068"/>
                <a:gd name="T118" fmla="*/ 924 w 3126"/>
                <a:gd name="T119" fmla="*/ 224 h 3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6" h="3068">
                  <a:moveTo>
                    <a:pt x="421" y="860"/>
                  </a:moveTo>
                  <a:lnTo>
                    <a:pt x="387" y="863"/>
                  </a:lnTo>
                  <a:lnTo>
                    <a:pt x="356" y="871"/>
                  </a:lnTo>
                  <a:lnTo>
                    <a:pt x="326" y="885"/>
                  </a:lnTo>
                  <a:lnTo>
                    <a:pt x="300" y="904"/>
                  </a:lnTo>
                  <a:lnTo>
                    <a:pt x="278" y="926"/>
                  </a:lnTo>
                  <a:lnTo>
                    <a:pt x="259" y="952"/>
                  </a:lnTo>
                  <a:lnTo>
                    <a:pt x="246" y="980"/>
                  </a:lnTo>
                  <a:lnTo>
                    <a:pt x="237" y="1012"/>
                  </a:lnTo>
                  <a:lnTo>
                    <a:pt x="235" y="1046"/>
                  </a:lnTo>
                  <a:lnTo>
                    <a:pt x="235" y="2550"/>
                  </a:lnTo>
                  <a:lnTo>
                    <a:pt x="237" y="2591"/>
                  </a:lnTo>
                  <a:lnTo>
                    <a:pt x="246" y="2630"/>
                  </a:lnTo>
                  <a:lnTo>
                    <a:pt x="260" y="2666"/>
                  </a:lnTo>
                  <a:lnTo>
                    <a:pt x="279" y="2701"/>
                  </a:lnTo>
                  <a:lnTo>
                    <a:pt x="302" y="2732"/>
                  </a:lnTo>
                  <a:lnTo>
                    <a:pt x="328" y="2759"/>
                  </a:lnTo>
                  <a:lnTo>
                    <a:pt x="359" y="2783"/>
                  </a:lnTo>
                  <a:lnTo>
                    <a:pt x="392" y="2801"/>
                  </a:lnTo>
                  <a:lnTo>
                    <a:pt x="429" y="2815"/>
                  </a:lnTo>
                  <a:lnTo>
                    <a:pt x="467" y="2823"/>
                  </a:lnTo>
                  <a:lnTo>
                    <a:pt x="508" y="2827"/>
                  </a:lnTo>
                  <a:lnTo>
                    <a:pt x="2619" y="2827"/>
                  </a:lnTo>
                  <a:lnTo>
                    <a:pt x="2659" y="2823"/>
                  </a:lnTo>
                  <a:lnTo>
                    <a:pt x="2698" y="2815"/>
                  </a:lnTo>
                  <a:lnTo>
                    <a:pt x="2734" y="2801"/>
                  </a:lnTo>
                  <a:lnTo>
                    <a:pt x="2768" y="2783"/>
                  </a:lnTo>
                  <a:lnTo>
                    <a:pt x="2798" y="2759"/>
                  </a:lnTo>
                  <a:lnTo>
                    <a:pt x="2825" y="2732"/>
                  </a:lnTo>
                  <a:lnTo>
                    <a:pt x="2848" y="2701"/>
                  </a:lnTo>
                  <a:lnTo>
                    <a:pt x="2867" y="2666"/>
                  </a:lnTo>
                  <a:lnTo>
                    <a:pt x="2880" y="2630"/>
                  </a:lnTo>
                  <a:lnTo>
                    <a:pt x="2889" y="2591"/>
                  </a:lnTo>
                  <a:lnTo>
                    <a:pt x="2892" y="2550"/>
                  </a:lnTo>
                  <a:lnTo>
                    <a:pt x="2892" y="1046"/>
                  </a:lnTo>
                  <a:lnTo>
                    <a:pt x="2889" y="1012"/>
                  </a:lnTo>
                  <a:lnTo>
                    <a:pt x="2880" y="980"/>
                  </a:lnTo>
                  <a:lnTo>
                    <a:pt x="2867" y="952"/>
                  </a:lnTo>
                  <a:lnTo>
                    <a:pt x="2849" y="926"/>
                  </a:lnTo>
                  <a:lnTo>
                    <a:pt x="2826" y="904"/>
                  </a:lnTo>
                  <a:lnTo>
                    <a:pt x="2800" y="885"/>
                  </a:lnTo>
                  <a:lnTo>
                    <a:pt x="2772" y="871"/>
                  </a:lnTo>
                  <a:lnTo>
                    <a:pt x="2740" y="863"/>
                  </a:lnTo>
                  <a:lnTo>
                    <a:pt x="2707" y="860"/>
                  </a:lnTo>
                  <a:lnTo>
                    <a:pt x="421" y="860"/>
                  </a:lnTo>
                  <a:close/>
                  <a:moveTo>
                    <a:pt x="926" y="0"/>
                  </a:moveTo>
                  <a:lnTo>
                    <a:pt x="1256" y="0"/>
                  </a:lnTo>
                  <a:lnTo>
                    <a:pt x="1256" y="185"/>
                  </a:lnTo>
                  <a:lnTo>
                    <a:pt x="1259" y="224"/>
                  </a:lnTo>
                  <a:lnTo>
                    <a:pt x="1267" y="263"/>
                  </a:lnTo>
                  <a:lnTo>
                    <a:pt x="1279" y="300"/>
                  </a:lnTo>
                  <a:lnTo>
                    <a:pt x="1296" y="335"/>
                  </a:lnTo>
                  <a:lnTo>
                    <a:pt x="1317" y="366"/>
                  </a:lnTo>
                  <a:lnTo>
                    <a:pt x="1343" y="396"/>
                  </a:lnTo>
                  <a:lnTo>
                    <a:pt x="1371" y="420"/>
                  </a:lnTo>
                  <a:lnTo>
                    <a:pt x="1404" y="443"/>
                  </a:lnTo>
                  <a:lnTo>
                    <a:pt x="1437" y="460"/>
                  </a:lnTo>
                  <a:lnTo>
                    <a:pt x="1474" y="473"/>
                  </a:lnTo>
                  <a:lnTo>
                    <a:pt x="1512" y="481"/>
                  </a:lnTo>
                  <a:lnTo>
                    <a:pt x="1553" y="484"/>
                  </a:lnTo>
                  <a:lnTo>
                    <a:pt x="1567" y="484"/>
                  </a:lnTo>
                  <a:lnTo>
                    <a:pt x="1610" y="481"/>
                  </a:lnTo>
                  <a:lnTo>
                    <a:pt x="1653" y="471"/>
                  </a:lnTo>
                  <a:lnTo>
                    <a:pt x="1691" y="456"/>
                  </a:lnTo>
                  <a:lnTo>
                    <a:pt x="1729" y="435"/>
                  </a:lnTo>
                  <a:lnTo>
                    <a:pt x="1761" y="410"/>
                  </a:lnTo>
                  <a:lnTo>
                    <a:pt x="1791" y="381"/>
                  </a:lnTo>
                  <a:lnTo>
                    <a:pt x="1816" y="347"/>
                  </a:lnTo>
                  <a:lnTo>
                    <a:pt x="1837" y="310"/>
                  </a:lnTo>
                  <a:lnTo>
                    <a:pt x="1853" y="270"/>
                  </a:lnTo>
                  <a:lnTo>
                    <a:pt x="1862" y="229"/>
                  </a:lnTo>
                  <a:lnTo>
                    <a:pt x="1865" y="185"/>
                  </a:lnTo>
                  <a:lnTo>
                    <a:pt x="1865" y="0"/>
                  </a:lnTo>
                  <a:lnTo>
                    <a:pt x="2188" y="0"/>
                  </a:lnTo>
                  <a:lnTo>
                    <a:pt x="2188" y="185"/>
                  </a:lnTo>
                  <a:lnTo>
                    <a:pt x="2192" y="229"/>
                  </a:lnTo>
                  <a:lnTo>
                    <a:pt x="2201" y="270"/>
                  </a:lnTo>
                  <a:lnTo>
                    <a:pt x="2216" y="310"/>
                  </a:lnTo>
                  <a:lnTo>
                    <a:pt x="2237" y="347"/>
                  </a:lnTo>
                  <a:lnTo>
                    <a:pt x="2262" y="381"/>
                  </a:lnTo>
                  <a:lnTo>
                    <a:pt x="2291" y="410"/>
                  </a:lnTo>
                  <a:lnTo>
                    <a:pt x="2325" y="435"/>
                  </a:lnTo>
                  <a:lnTo>
                    <a:pt x="2361" y="456"/>
                  </a:lnTo>
                  <a:lnTo>
                    <a:pt x="2401" y="471"/>
                  </a:lnTo>
                  <a:lnTo>
                    <a:pt x="2442" y="481"/>
                  </a:lnTo>
                  <a:lnTo>
                    <a:pt x="2486" y="484"/>
                  </a:lnTo>
                  <a:lnTo>
                    <a:pt x="2501" y="484"/>
                  </a:lnTo>
                  <a:lnTo>
                    <a:pt x="2542" y="481"/>
                  </a:lnTo>
                  <a:lnTo>
                    <a:pt x="2579" y="473"/>
                  </a:lnTo>
                  <a:lnTo>
                    <a:pt x="2616" y="460"/>
                  </a:lnTo>
                  <a:lnTo>
                    <a:pt x="2650" y="443"/>
                  </a:lnTo>
                  <a:lnTo>
                    <a:pt x="2682" y="420"/>
                  </a:lnTo>
                  <a:lnTo>
                    <a:pt x="2710" y="396"/>
                  </a:lnTo>
                  <a:lnTo>
                    <a:pt x="2735" y="366"/>
                  </a:lnTo>
                  <a:lnTo>
                    <a:pt x="2757" y="335"/>
                  </a:lnTo>
                  <a:lnTo>
                    <a:pt x="2774" y="300"/>
                  </a:lnTo>
                  <a:lnTo>
                    <a:pt x="2787" y="263"/>
                  </a:lnTo>
                  <a:lnTo>
                    <a:pt x="2794" y="224"/>
                  </a:lnTo>
                  <a:lnTo>
                    <a:pt x="2797" y="185"/>
                  </a:lnTo>
                  <a:lnTo>
                    <a:pt x="2797" y="23"/>
                  </a:lnTo>
                  <a:lnTo>
                    <a:pt x="2844" y="40"/>
                  </a:lnTo>
                  <a:lnTo>
                    <a:pt x="2887" y="62"/>
                  </a:lnTo>
                  <a:lnTo>
                    <a:pt x="2929" y="89"/>
                  </a:lnTo>
                  <a:lnTo>
                    <a:pt x="2967" y="119"/>
                  </a:lnTo>
                  <a:lnTo>
                    <a:pt x="3002" y="154"/>
                  </a:lnTo>
                  <a:lnTo>
                    <a:pt x="3033" y="192"/>
                  </a:lnTo>
                  <a:lnTo>
                    <a:pt x="3061" y="233"/>
                  </a:lnTo>
                  <a:lnTo>
                    <a:pt x="3083" y="278"/>
                  </a:lnTo>
                  <a:lnTo>
                    <a:pt x="3101" y="323"/>
                  </a:lnTo>
                  <a:lnTo>
                    <a:pt x="3115" y="372"/>
                  </a:lnTo>
                  <a:lnTo>
                    <a:pt x="3123" y="423"/>
                  </a:lnTo>
                  <a:lnTo>
                    <a:pt x="3126" y="476"/>
                  </a:lnTo>
                  <a:lnTo>
                    <a:pt x="3126" y="2594"/>
                  </a:lnTo>
                  <a:lnTo>
                    <a:pt x="3123" y="2650"/>
                  </a:lnTo>
                  <a:lnTo>
                    <a:pt x="3113" y="2703"/>
                  </a:lnTo>
                  <a:lnTo>
                    <a:pt x="3099" y="2755"/>
                  </a:lnTo>
                  <a:lnTo>
                    <a:pt x="3079" y="2803"/>
                  </a:lnTo>
                  <a:lnTo>
                    <a:pt x="3052" y="2849"/>
                  </a:lnTo>
                  <a:lnTo>
                    <a:pt x="3023" y="2892"/>
                  </a:lnTo>
                  <a:lnTo>
                    <a:pt x="2989" y="2930"/>
                  </a:lnTo>
                  <a:lnTo>
                    <a:pt x="2950" y="2964"/>
                  </a:lnTo>
                  <a:lnTo>
                    <a:pt x="2908" y="2995"/>
                  </a:lnTo>
                  <a:lnTo>
                    <a:pt x="2862" y="3020"/>
                  </a:lnTo>
                  <a:lnTo>
                    <a:pt x="2814" y="3041"/>
                  </a:lnTo>
                  <a:lnTo>
                    <a:pt x="2763" y="3056"/>
                  </a:lnTo>
                  <a:lnTo>
                    <a:pt x="2710" y="3065"/>
                  </a:lnTo>
                  <a:lnTo>
                    <a:pt x="2654" y="3068"/>
                  </a:lnTo>
                  <a:lnTo>
                    <a:pt x="472" y="3068"/>
                  </a:lnTo>
                  <a:lnTo>
                    <a:pt x="417" y="3065"/>
                  </a:lnTo>
                  <a:lnTo>
                    <a:pt x="364" y="3056"/>
                  </a:lnTo>
                  <a:lnTo>
                    <a:pt x="313" y="3041"/>
                  </a:lnTo>
                  <a:lnTo>
                    <a:pt x="265" y="3020"/>
                  </a:lnTo>
                  <a:lnTo>
                    <a:pt x="219" y="2995"/>
                  </a:lnTo>
                  <a:lnTo>
                    <a:pt x="176" y="2964"/>
                  </a:lnTo>
                  <a:lnTo>
                    <a:pt x="138" y="2930"/>
                  </a:lnTo>
                  <a:lnTo>
                    <a:pt x="103" y="2892"/>
                  </a:lnTo>
                  <a:lnTo>
                    <a:pt x="73" y="2849"/>
                  </a:lnTo>
                  <a:lnTo>
                    <a:pt x="48" y="2803"/>
                  </a:lnTo>
                  <a:lnTo>
                    <a:pt x="27" y="2755"/>
                  </a:lnTo>
                  <a:lnTo>
                    <a:pt x="12" y="2703"/>
                  </a:lnTo>
                  <a:lnTo>
                    <a:pt x="3" y="2650"/>
                  </a:lnTo>
                  <a:lnTo>
                    <a:pt x="0" y="2594"/>
                  </a:lnTo>
                  <a:lnTo>
                    <a:pt x="0" y="476"/>
                  </a:lnTo>
                  <a:lnTo>
                    <a:pt x="3" y="424"/>
                  </a:lnTo>
                  <a:lnTo>
                    <a:pt x="11" y="374"/>
                  </a:lnTo>
                  <a:lnTo>
                    <a:pt x="23" y="325"/>
                  </a:lnTo>
                  <a:lnTo>
                    <a:pt x="42" y="280"/>
                  </a:lnTo>
                  <a:lnTo>
                    <a:pt x="64" y="236"/>
                  </a:lnTo>
                  <a:lnTo>
                    <a:pt x="90" y="195"/>
                  </a:lnTo>
                  <a:lnTo>
                    <a:pt x="122" y="157"/>
                  </a:lnTo>
                  <a:lnTo>
                    <a:pt x="155" y="122"/>
                  </a:lnTo>
                  <a:lnTo>
                    <a:pt x="193" y="92"/>
                  </a:lnTo>
                  <a:lnTo>
                    <a:pt x="234" y="65"/>
                  </a:lnTo>
                  <a:lnTo>
                    <a:pt x="278" y="43"/>
                  </a:lnTo>
                  <a:lnTo>
                    <a:pt x="323" y="25"/>
                  </a:lnTo>
                  <a:lnTo>
                    <a:pt x="323" y="185"/>
                  </a:lnTo>
                  <a:lnTo>
                    <a:pt x="326" y="224"/>
                  </a:lnTo>
                  <a:lnTo>
                    <a:pt x="334" y="263"/>
                  </a:lnTo>
                  <a:lnTo>
                    <a:pt x="347" y="300"/>
                  </a:lnTo>
                  <a:lnTo>
                    <a:pt x="364" y="335"/>
                  </a:lnTo>
                  <a:lnTo>
                    <a:pt x="385" y="366"/>
                  </a:lnTo>
                  <a:lnTo>
                    <a:pt x="410" y="396"/>
                  </a:lnTo>
                  <a:lnTo>
                    <a:pt x="439" y="420"/>
                  </a:lnTo>
                  <a:lnTo>
                    <a:pt x="470" y="443"/>
                  </a:lnTo>
                  <a:lnTo>
                    <a:pt x="504" y="460"/>
                  </a:lnTo>
                  <a:lnTo>
                    <a:pt x="540" y="473"/>
                  </a:lnTo>
                  <a:lnTo>
                    <a:pt x="579" y="481"/>
                  </a:lnTo>
                  <a:lnTo>
                    <a:pt x="618" y="484"/>
                  </a:lnTo>
                  <a:lnTo>
                    <a:pt x="633" y="484"/>
                  </a:lnTo>
                  <a:lnTo>
                    <a:pt x="673" y="481"/>
                  </a:lnTo>
                  <a:lnTo>
                    <a:pt x="711" y="473"/>
                  </a:lnTo>
                  <a:lnTo>
                    <a:pt x="748" y="460"/>
                  </a:lnTo>
                  <a:lnTo>
                    <a:pt x="781" y="443"/>
                  </a:lnTo>
                  <a:lnTo>
                    <a:pt x="813" y="420"/>
                  </a:lnTo>
                  <a:lnTo>
                    <a:pt x="841" y="396"/>
                  </a:lnTo>
                  <a:lnTo>
                    <a:pt x="865" y="366"/>
                  </a:lnTo>
                  <a:lnTo>
                    <a:pt x="887" y="335"/>
                  </a:lnTo>
                  <a:lnTo>
                    <a:pt x="904" y="300"/>
                  </a:lnTo>
                  <a:lnTo>
                    <a:pt x="916" y="263"/>
                  </a:lnTo>
                  <a:lnTo>
                    <a:pt x="924" y="224"/>
                  </a:lnTo>
                  <a:lnTo>
                    <a:pt x="926" y="185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05"/>
            <p:cNvSpPr>
              <a:spLocks/>
            </p:cNvSpPr>
            <p:nvPr/>
          </p:nvSpPr>
          <p:spPr bwMode="auto">
            <a:xfrm>
              <a:off x="-596" y="1083"/>
              <a:ext cx="30" cy="47"/>
            </a:xfrm>
            <a:custGeom>
              <a:avLst/>
              <a:gdLst>
                <a:gd name="T0" fmla="*/ 155 w 324"/>
                <a:gd name="T1" fmla="*/ 0 h 517"/>
                <a:gd name="T2" fmla="*/ 170 w 324"/>
                <a:gd name="T3" fmla="*/ 0 h 517"/>
                <a:gd name="T4" fmla="*/ 196 w 324"/>
                <a:gd name="T5" fmla="*/ 2 h 517"/>
                <a:gd name="T6" fmla="*/ 219 w 324"/>
                <a:gd name="T7" fmla="*/ 7 h 517"/>
                <a:gd name="T8" fmla="*/ 241 w 324"/>
                <a:gd name="T9" fmla="*/ 16 h 517"/>
                <a:gd name="T10" fmla="*/ 262 w 324"/>
                <a:gd name="T11" fmla="*/ 28 h 517"/>
                <a:gd name="T12" fmla="*/ 279 w 324"/>
                <a:gd name="T13" fmla="*/ 43 h 517"/>
                <a:gd name="T14" fmla="*/ 280 w 324"/>
                <a:gd name="T15" fmla="*/ 43 h 517"/>
                <a:gd name="T16" fmla="*/ 280 w 324"/>
                <a:gd name="T17" fmla="*/ 42 h 517"/>
                <a:gd name="T18" fmla="*/ 280 w 324"/>
                <a:gd name="T19" fmla="*/ 42 h 517"/>
                <a:gd name="T20" fmla="*/ 280 w 324"/>
                <a:gd name="T21" fmla="*/ 43 h 517"/>
                <a:gd name="T22" fmla="*/ 280 w 324"/>
                <a:gd name="T23" fmla="*/ 43 h 517"/>
                <a:gd name="T24" fmla="*/ 298 w 324"/>
                <a:gd name="T25" fmla="*/ 67 h 517"/>
                <a:gd name="T26" fmla="*/ 312 w 324"/>
                <a:gd name="T27" fmla="*/ 92 h 517"/>
                <a:gd name="T28" fmla="*/ 321 w 324"/>
                <a:gd name="T29" fmla="*/ 122 h 517"/>
                <a:gd name="T30" fmla="*/ 324 w 324"/>
                <a:gd name="T31" fmla="*/ 153 h 517"/>
                <a:gd name="T32" fmla="*/ 324 w 324"/>
                <a:gd name="T33" fmla="*/ 364 h 517"/>
                <a:gd name="T34" fmla="*/ 321 w 324"/>
                <a:gd name="T35" fmla="*/ 391 h 517"/>
                <a:gd name="T36" fmla="*/ 314 w 324"/>
                <a:gd name="T37" fmla="*/ 418 h 517"/>
                <a:gd name="T38" fmla="*/ 303 w 324"/>
                <a:gd name="T39" fmla="*/ 442 h 517"/>
                <a:gd name="T40" fmla="*/ 287 w 324"/>
                <a:gd name="T41" fmla="*/ 464 h 517"/>
                <a:gd name="T42" fmla="*/ 269 w 324"/>
                <a:gd name="T43" fmla="*/ 482 h 517"/>
                <a:gd name="T44" fmla="*/ 247 w 324"/>
                <a:gd name="T45" fmla="*/ 496 h 517"/>
                <a:gd name="T46" fmla="*/ 224 w 324"/>
                <a:gd name="T47" fmla="*/ 508 h 517"/>
                <a:gd name="T48" fmla="*/ 198 w 324"/>
                <a:gd name="T49" fmla="*/ 514 h 517"/>
                <a:gd name="T50" fmla="*/ 170 w 324"/>
                <a:gd name="T51" fmla="*/ 517 h 517"/>
                <a:gd name="T52" fmla="*/ 155 w 324"/>
                <a:gd name="T53" fmla="*/ 517 h 517"/>
                <a:gd name="T54" fmla="*/ 128 w 324"/>
                <a:gd name="T55" fmla="*/ 514 h 517"/>
                <a:gd name="T56" fmla="*/ 102 w 324"/>
                <a:gd name="T57" fmla="*/ 508 h 517"/>
                <a:gd name="T58" fmla="*/ 78 w 324"/>
                <a:gd name="T59" fmla="*/ 496 h 517"/>
                <a:gd name="T60" fmla="*/ 57 w 324"/>
                <a:gd name="T61" fmla="*/ 482 h 517"/>
                <a:gd name="T62" fmla="*/ 38 w 324"/>
                <a:gd name="T63" fmla="*/ 464 h 517"/>
                <a:gd name="T64" fmla="*/ 22 w 324"/>
                <a:gd name="T65" fmla="*/ 442 h 517"/>
                <a:gd name="T66" fmla="*/ 10 w 324"/>
                <a:gd name="T67" fmla="*/ 418 h 517"/>
                <a:gd name="T68" fmla="*/ 3 w 324"/>
                <a:gd name="T69" fmla="*/ 391 h 517"/>
                <a:gd name="T70" fmla="*/ 0 w 324"/>
                <a:gd name="T71" fmla="*/ 364 h 517"/>
                <a:gd name="T72" fmla="*/ 0 w 324"/>
                <a:gd name="T73" fmla="*/ 153 h 517"/>
                <a:gd name="T74" fmla="*/ 2 w 324"/>
                <a:gd name="T75" fmla="*/ 128 h 517"/>
                <a:gd name="T76" fmla="*/ 8 w 324"/>
                <a:gd name="T77" fmla="*/ 104 h 517"/>
                <a:gd name="T78" fmla="*/ 17 w 324"/>
                <a:gd name="T79" fmla="*/ 82 h 517"/>
                <a:gd name="T80" fmla="*/ 31 w 324"/>
                <a:gd name="T81" fmla="*/ 62 h 517"/>
                <a:gd name="T82" fmla="*/ 46 w 324"/>
                <a:gd name="T83" fmla="*/ 43 h 517"/>
                <a:gd name="T84" fmla="*/ 46 w 324"/>
                <a:gd name="T85" fmla="*/ 43 h 517"/>
                <a:gd name="T86" fmla="*/ 47 w 324"/>
                <a:gd name="T87" fmla="*/ 43 h 517"/>
                <a:gd name="T88" fmla="*/ 47 w 324"/>
                <a:gd name="T89" fmla="*/ 43 h 517"/>
                <a:gd name="T90" fmla="*/ 47 w 324"/>
                <a:gd name="T91" fmla="*/ 43 h 517"/>
                <a:gd name="T92" fmla="*/ 65 w 324"/>
                <a:gd name="T93" fmla="*/ 28 h 517"/>
                <a:gd name="T94" fmla="*/ 85 w 324"/>
                <a:gd name="T95" fmla="*/ 16 h 517"/>
                <a:gd name="T96" fmla="*/ 107 w 324"/>
                <a:gd name="T97" fmla="*/ 7 h 517"/>
                <a:gd name="T98" fmla="*/ 131 w 324"/>
                <a:gd name="T99" fmla="*/ 2 h 517"/>
                <a:gd name="T100" fmla="*/ 155 w 324"/>
                <a:gd name="T101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4" h="517">
                  <a:moveTo>
                    <a:pt x="155" y="0"/>
                  </a:moveTo>
                  <a:lnTo>
                    <a:pt x="170" y="0"/>
                  </a:lnTo>
                  <a:lnTo>
                    <a:pt x="196" y="2"/>
                  </a:lnTo>
                  <a:lnTo>
                    <a:pt x="219" y="7"/>
                  </a:lnTo>
                  <a:lnTo>
                    <a:pt x="241" y="16"/>
                  </a:lnTo>
                  <a:lnTo>
                    <a:pt x="262" y="28"/>
                  </a:lnTo>
                  <a:lnTo>
                    <a:pt x="279" y="43"/>
                  </a:lnTo>
                  <a:lnTo>
                    <a:pt x="280" y="43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3"/>
                  </a:lnTo>
                  <a:lnTo>
                    <a:pt x="280" y="43"/>
                  </a:lnTo>
                  <a:lnTo>
                    <a:pt x="298" y="67"/>
                  </a:lnTo>
                  <a:lnTo>
                    <a:pt x="312" y="92"/>
                  </a:lnTo>
                  <a:lnTo>
                    <a:pt x="321" y="122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1" y="391"/>
                  </a:lnTo>
                  <a:lnTo>
                    <a:pt x="314" y="418"/>
                  </a:lnTo>
                  <a:lnTo>
                    <a:pt x="303" y="442"/>
                  </a:lnTo>
                  <a:lnTo>
                    <a:pt x="287" y="464"/>
                  </a:lnTo>
                  <a:lnTo>
                    <a:pt x="269" y="482"/>
                  </a:lnTo>
                  <a:lnTo>
                    <a:pt x="247" y="496"/>
                  </a:lnTo>
                  <a:lnTo>
                    <a:pt x="224" y="508"/>
                  </a:lnTo>
                  <a:lnTo>
                    <a:pt x="198" y="514"/>
                  </a:lnTo>
                  <a:lnTo>
                    <a:pt x="170" y="517"/>
                  </a:lnTo>
                  <a:lnTo>
                    <a:pt x="155" y="517"/>
                  </a:lnTo>
                  <a:lnTo>
                    <a:pt x="128" y="514"/>
                  </a:lnTo>
                  <a:lnTo>
                    <a:pt x="102" y="508"/>
                  </a:lnTo>
                  <a:lnTo>
                    <a:pt x="78" y="496"/>
                  </a:lnTo>
                  <a:lnTo>
                    <a:pt x="57" y="482"/>
                  </a:lnTo>
                  <a:lnTo>
                    <a:pt x="38" y="464"/>
                  </a:lnTo>
                  <a:lnTo>
                    <a:pt x="22" y="442"/>
                  </a:lnTo>
                  <a:lnTo>
                    <a:pt x="10" y="418"/>
                  </a:lnTo>
                  <a:lnTo>
                    <a:pt x="3" y="391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8"/>
                  </a:lnTo>
                  <a:lnTo>
                    <a:pt x="8" y="104"/>
                  </a:lnTo>
                  <a:lnTo>
                    <a:pt x="17" y="82"/>
                  </a:lnTo>
                  <a:lnTo>
                    <a:pt x="31" y="62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65" y="28"/>
                  </a:lnTo>
                  <a:lnTo>
                    <a:pt x="85" y="16"/>
                  </a:lnTo>
                  <a:lnTo>
                    <a:pt x="107" y="7"/>
                  </a:lnTo>
                  <a:lnTo>
                    <a:pt x="131" y="2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06"/>
            <p:cNvSpPr>
              <a:spLocks/>
            </p:cNvSpPr>
            <p:nvPr/>
          </p:nvSpPr>
          <p:spPr bwMode="auto">
            <a:xfrm>
              <a:off x="-511" y="1083"/>
              <a:ext cx="29" cy="47"/>
            </a:xfrm>
            <a:custGeom>
              <a:avLst/>
              <a:gdLst>
                <a:gd name="T0" fmla="*/ 157 w 324"/>
                <a:gd name="T1" fmla="*/ 0 h 517"/>
                <a:gd name="T2" fmla="*/ 172 w 324"/>
                <a:gd name="T3" fmla="*/ 0 h 517"/>
                <a:gd name="T4" fmla="*/ 197 w 324"/>
                <a:gd name="T5" fmla="*/ 2 h 517"/>
                <a:gd name="T6" fmla="*/ 220 w 324"/>
                <a:gd name="T7" fmla="*/ 7 h 517"/>
                <a:gd name="T8" fmla="*/ 243 w 324"/>
                <a:gd name="T9" fmla="*/ 16 h 517"/>
                <a:gd name="T10" fmla="*/ 264 w 324"/>
                <a:gd name="T11" fmla="*/ 29 h 517"/>
                <a:gd name="T12" fmla="*/ 263 w 324"/>
                <a:gd name="T13" fmla="*/ 28 h 517"/>
                <a:gd name="T14" fmla="*/ 263 w 324"/>
                <a:gd name="T15" fmla="*/ 28 h 517"/>
                <a:gd name="T16" fmla="*/ 264 w 324"/>
                <a:gd name="T17" fmla="*/ 29 h 517"/>
                <a:gd name="T18" fmla="*/ 284 w 324"/>
                <a:gd name="T19" fmla="*/ 48 h 517"/>
                <a:gd name="T20" fmla="*/ 300 w 324"/>
                <a:gd name="T21" fmla="*/ 70 h 517"/>
                <a:gd name="T22" fmla="*/ 314 w 324"/>
                <a:gd name="T23" fmla="*/ 95 h 517"/>
                <a:gd name="T24" fmla="*/ 321 w 324"/>
                <a:gd name="T25" fmla="*/ 123 h 517"/>
                <a:gd name="T26" fmla="*/ 324 w 324"/>
                <a:gd name="T27" fmla="*/ 153 h 517"/>
                <a:gd name="T28" fmla="*/ 324 w 324"/>
                <a:gd name="T29" fmla="*/ 364 h 517"/>
                <a:gd name="T30" fmla="*/ 322 w 324"/>
                <a:gd name="T31" fmla="*/ 392 h 517"/>
                <a:gd name="T32" fmla="*/ 314 w 324"/>
                <a:gd name="T33" fmla="*/ 419 h 517"/>
                <a:gd name="T34" fmla="*/ 303 w 324"/>
                <a:gd name="T35" fmla="*/ 443 h 517"/>
                <a:gd name="T36" fmla="*/ 286 w 324"/>
                <a:gd name="T37" fmla="*/ 465 h 517"/>
                <a:gd name="T38" fmla="*/ 268 w 324"/>
                <a:gd name="T39" fmla="*/ 483 h 517"/>
                <a:gd name="T40" fmla="*/ 246 w 324"/>
                <a:gd name="T41" fmla="*/ 498 h 517"/>
                <a:gd name="T42" fmla="*/ 245 w 324"/>
                <a:gd name="T43" fmla="*/ 499 h 517"/>
                <a:gd name="T44" fmla="*/ 245 w 324"/>
                <a:gd name="T45" fmla="*/ 499 h 517"/>
                <a:gd name="T46" fmla="*/ 245 w 324"/>
                <a:gd name="T47" fmla="*/ 499 h 517"/>
                <a:gd name="T48" fmla="*/ 245 w 324"/>
                <a:gd name="T49" fmla="*/ 499 h 517"/>
                <a:gd name="T50" fmla="*/ 245 w 324"/>
                <a:gd name="T51" fmla="*/ 499 h 517"/>
                <a:gd name="T52" fmla="*/ 221 w 324"/>
                <a:gd name="T53" fmla="*/ 509 h 517"/>
                <a:gd name="T54" fmla="*/ 197 w 324"/>
                <a:gd name="T55" fmla="*/ 515 h 517"/>
                <a:gd name="T56" fmla="*/ 172 w 324"/>
                <a:gd name="T57" fmla="*/ 517 h 517"/>
                <a:gd name="T58" fmla="*/ 157 w 324"/>
                <a:gd name="T59" fmla="*/ 517 h 517"/>
                <a:gd name="T60" fmla="*/ 133 w 324"/>
                <a:gd name="T61" fmla="*/ 515 h 517"/>
                <a:gd name="T62" fmla="*/ 111 w 324"/>
                <a:gd name="T63" fmla="*/ 511 h 517"/>
                <a:gd name="T64" fmla="*/ 91 w 324"/>
                <a:gd name="T65" fmla="*/ 502 h 517"/>
                <a:gd name="T66" fmla="*/ 71 w 324"/>
                <a:gd name="T67" fmla="*/ 491 h 517"/>
                <a:gd name="T68" fmla="*/ 70 w 324"/>
                <a:gd name="T69" fmla="*/ 492 h 517"/>
                <a:gd name="T70" fmla="*/ 69 w 324"/>
                <a:gd name="T71" fmla="*/ 492 h 517"/>
                <a:gd name="T72" fmla="*/ 68 w 324"/>
                <a:gd name="T73" fmla="*/ 491 h 517"/>
                <a:gd name="T74" fmla="*/ 49 w 324"/>
                <a:gd name="T75" fmla="*/ 476 h 517"/>
                <a:gd name="T76" fmla="*/ 32 w 324"/>
                <a:gd name="T77" fmla="*/ 458 h 517"/>
                <a:gd name="T78" fmla="*/ 19 w 324"/>
                <a:gd name="T79" fmla="*/ 437 h 517"/>
                <a:gd name="T80" fmla="*/ 9 w 324"/>
                <a:gd name="T81" fmla="*/ 414 h 517"/>
                <a:gd name="T82" fmla="*/ 2 w 324"/>
                <a:gd name="T83" fmla="*/ 389 h 517"/>
                <a:gd name="T84" fmla="*/ 0 w 324"/>
                <a:gd name="T85" fmla="*/ 364 h 517"/>
                <a:gd name="T86" fmla="*/ 0 w 324"/>
                <a:gd name="T87" fmla="*/ 153 h 517"/>
                <a:gd name="T88" fmla="*/ 2 w 324"/>
                <a:gd name="T89" fmla="*/ 126 h 517"/>
                <a:gd name="T90" fmla="*/ 9 w 324"/>
                <a:gd name="T91" fmla="*/ 102 h 517"/>
                <a:gd name="T92" fmla="*/ 20 w 324"/>
                <a:gd name="T93" fmla="*/ 78 h 517"/>
                <a:gd name="T94" fmla="*/ 34 w 324"/>
                <a:gd name="T95" fmla="*/ 57 h 517"/>
                <a:gd name="T96" fmla="*/ 50 w 324"/>
                <a:gd name="T97" fmla="*/ 38 h 517"/>
                <a:gd name="T98" fmla="*/ 51 w 324"/>
                <a:gd name="T99" fmla="*/ 38 h 517"/>
                <a:gd name="T100" fmla="*/ 52 w 324"/>
                <a:gd name="T101" fmla="*/ 38 h 517"/>
                <a:gd name="T102" fmla="*/ 52 w 324"/>
                <a:gd name="T103" fmla="*/ 38 h 517"/>
                <a:gd name="T104" fmla="*/ 52 w 324"/>
                <a:gd name="T105" fmla="*/ 38 h 517"/>
                <a:gd name="T106" fmla="*/ 53 w 324"/>
                <a:gd name="T107" fmla="*/ 38 h 517"/>
                <a:gd name="T108" fmla="*/ 74 w 324"/>
                <a:gd name="T109" fmla="*/ 22 h 517"/>
                <a:gd name="T110" fmla="*/ 100 w 324"/>
                <a:gd name="T111" fmla="*/ 10 h 517"/>
                <a:gd name="T112" fmla="*/ 127 w 324"/>
                <a:gd name="T113" fmla="*/ 3 h 517"/>
                <a:gd name="T114" fmla="*/ 157 w 324"/>
                <a:gd name="T11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" h="517">
                  <a:moveTo>
                    <a:pt x="157" y="0"/>
                  </a:moveTo>
                  <a:lnTo>
                    <a:pt x="172" y="0"/>
                  </a:lnTo>
                  <a:lnTo>
                    <a:pt x="197" y="2"/>
                  </a:lnTo>
                  <a:lnTo>
                    <a:pt x="220" y="7"/>
                  </a:lnTo>
                  <a:lnTo>
                    <a:pt x="243" y="16"/>
                  </a:lnTo>
                  <a:lnTo>
                    <a:pt x="264" y="29"/>
                  </a:lnTo>
                  <a:lnTo>
                    <a:pt x="263" y="28"/>
                  </a:lnTo>
                  <a:lnTo>
                    <a:pt x="263" y="28"/>
                  </a:lnTo>
                  <a:lnTo>
                    <a:pt x="264" y="29"/>
                  </a:lnTo>
                  <a:lnTo>
                    <a:pt x="284" y="48"/>
                  </a:lnTo>
                  <a:lnTo>
                    <a:pt x="300" y="70"/>
                  </a:lnTo>
                  <a:lnTo>
                    <a:pt x="314" y="95"/>
                  </a:lnTo>
                  <a:lnTo>
                    <a:pt x="321" y="123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2" y="392"/>
                  </a:lnTo>
                  <a:lnTo>
                    <a:pt x="314" y="419"/>
                  </a:lnTo>
                  <a:lnTo>
                    <a:pt x="303" y="443"/>
                  </a:lnTo>
                  <a:lnTo>
                    <a:pt x="286" y="465"/>
                  </a:lnTo>
                  <a:lnTo>
                    <a:pt x="268" y="483"/>
                  </a:lnTo>
                  <a:lnTo>
                    <a:pt x="246" y="498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21" y="509"/>
                  </a:lnTo>
                  <a:lnTo>
                    <a:pt x="197" y="515"/>
                  </a:lnTo>
                  <a:lnTo>
                    <a:pt x="172" y="517"/>
                  </a:lnTo>
                  <a:lnTo>
                    <a:pt x="157" y="517"/>
                  </a:lnTo>
                  <a:lnTo>
                    <a:pt x="133" y="515"/>
                  </a:lnTo>
                  <a:lnTo>
                    <a:pt x="111" y="511"/>
                  </a:lnTo>
                  <a:lnTo>
                    <a:pt x="91" y="502"/>
                  </a:lnTo>
                  <a:lnTo>
                    <a:pt x="71" y="491"/>
                  </a:lnTo>
                  <a:lnTo>
                    <a:pt x="70" y="492"/>
                  </a:lnTo>
                  <a:lnTo>
                    <a:pt x="69" y="492"/>
                  </a:lnTo>
                  <a:lnTo>
                    <a:pt x="68" y="491"/>
                  </a:lnTo>
                  <a:lnTo>
                    <a:pt x="49" y="476"/>
                  </a:lnTo>
                  <a:lnTo>
                    <a:pt x="32" y="458"/>
                  </a:lnTo>
                  <a:lnTo>
                    <a:pt x="19" y="437"/>
                  </a:lnTo>
                  <a:lnTo>
                    <a:pt x="9" y="414"/>
                  </a:lnTo>
                  <a:lnTo>
                    <a:pt x="2" y="389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6"/>
                  </a:lnTo>
                  <a:lnTo>
                    <a:pt x="9" y="102"/>
                  </a:lnTo>
                  <a:lnTo>
                    <a:pt x="20" y="78"/>
                  </a:lnTo>
                  <a:lnTo>
                    <a:pt x="34" y="57"/>
                  </a:lnTo>
                  <a:lnTo>
                    <a:pt x="50" y="38"/>
                  </a:lnTo>
                  <a:lnTo>
                    <a:pt x="51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3" y="38"/>
                  </a:lnTo>
                  <a:lnTo>
                    <a:pt x="74" y="22"/>
                  </a:lnTo>
                  <a:lnTo>
                    <a:pt x="100" y="10"/>
                  </a:lnTo>
                  <a:lnTo>
                    <a:pt x="127" y="3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07"/>
            <p:cNvSpPr>
              <a:spLocks/>
            </p:cNvSpPr>
            <p:nvPr/>
          </p:nvSpPr>
          <p:spPr bwMode="auto">
            <a:xfrm>
              <a:off x="-426" y="1083"/>
              <a:ext cx="30" cy="47"/>
            </a:xfrm>
            <a:custGeom>
              <a:avLst/>
              <a:gdLst>
                <a:gd name="T0" fmla="*/ 140 w 323"/>
                <a:gd name="T1" fmla="*/ 0 h 517"/>
                <a:gd name="T2" fmla="*/ 167 w 323"/>
                <a:gd name="T3" fmla="*/ 0 h 517"/>
                <a:gd name="T4" fmla="*/ 190 w 323"/>
                <a:gd name="T5" fmla="*/ 1 h 517"/>
                <a:gd name="T6" fmla="*/ 213 w 323"/>
                <a:gd name="T7" fmla="*/ 6 h 517"/>
                <a:gd name="T8" fmla="*/ 215 w 323"/>
                <a:gd name="T9" fmla="*/ 6 h 517"/>
                <a:gd name="T10" fmla="*/ 216 w 323"/>
                <a:gd name="T11" fmla="*/ 6 h 517"/>
                <a:gd name="T12" fmla="*/ 218 w 323"/>
                <a:gd name="T13" fmla="*/ 6 h 517"/>
                <a:gd name="T14" fmla="*/ 219 w 323"/>
                <a:gd name="T15" fmla="*/ 7 h 517"/>
                <a:gd name="T16" fmla="*/ 220 w 323"/>
                <a:gd name="T17" fmla="*/ 7 h 517"/>
                <a:gd name="T18" fmla="*/ 224 w 323"/>
                <a:gd name="T19" fmla="*/ 9 h 517"/>
                <a:gd name="T20" fmla="*/ 227 w 323"/>
                <a:gd name="T21" fmla="*/ 10 h 517"/>
                <a:gd name="T22" fmla="*/ 228 w 323"/>
                <a:gd name="T23" fmla="*/ 10 h 517"/>
                <a:gd name="T24" fmla="*/ 229 w 323"/>
                <a:gd name="T25" fmla="*/ 10 h 517"/>
                <a:gd name="T26" fmla="*/ 235 w 323"/>
                <a:gd name="T27" fmla="*/ 13 h 517"/>
                <a:gd name="T28" fmla="*/ 241 w 323"/>
                <a:gd name="T29" fmla="*/ 16 h 517"/>
                <a:gd name="T30" fmla="*/ 242 w 323"/>
                <a:gd name="T31" fmla="*/ 16 h 517"/>
                <a:gd name="T32" fmla="*/ 242 w 323"/>
                <a:gd name="T33" fmla="*/ 16 h 517"/>
                <a:gd name="T34" fmla="*/ 265 w 323"/>
                <a:gd name="T35" fmla="*/ 31 h 517"/>
                <a:gd name="T36" fmla="*/ 285 w 323"/>
                <a:gd name="T37" fmla="*/ 51 h 517"/>
                <a:gd name="T38" fmla="*/ 301 w 323"/>
                <a:gd name="T39" fmla="*/ 72 h 517"/>
                <a:gd name="T40" fmla="*/ 313 w 323"/>
                <a:gd name="T41" fmla="*/ 97 h 517"/>
                <a:gd name="T42" fmla="*/ 321 w 323"/>
                <a:gd name="T43" fmla="*/ 124 h 517"/>
                <a:gd name="T44" fmla="*/ 323 w 323"/>
                <a:gd name="T45" fmla="*/ 153 h 517"/>
                <a:gd name="T46" fmla="*/ 323 w 323"/>
                <a:gd name="T47" fmla="*/ 364 h 517"/>
                <a:gd name="T48" fmla="*/ 321 w 323"/>
                <a:gd name="T49" fmla="*/ 391 h 517"/>
                <a:gd name="T50" fmla="*/ 313 w 323"/>
                <a:gd name="T51" fmla="*/ 418 h 517"/>
                <a:gd name="T52" fmla="*/ 301 w 323"/>
                <a:gd name="T53" fmla="*/ 442 h 517"/>
                <a:gd name="T54" fmla="*/ 285 w 323"/>
                <a:gd name="T55" fmla="*/ 464 h 517"/>
                <a:gd name="T56" fmla="*/ 266 w 323"/>
                <a:gd name="T57" fmla="*/ 482 h 517"/>
                <a:gd name="T58" fmla="*/ 245 w 323"/>
                <a:gd name="T59" fmla="*/ 496 h 517"/>
                <a:gd name="T60" fmla="*/ 221 w 323"/>
                <a:gd name="T61" fmla="*/ 508 h 517"/>
                <a:gd name="T62" fmla="*/ 195 w 323"/>
                <a:gd name="T63" fmla="*/ 514 h 517"/>
                <a:gd name="T64" fmla="*/ 167 w 323"/>
                <a:gd name="T65" fmla="*/ 517 h 517"/>
                <a:gd name="T66" fmla="*/ 152 w 323"/>
                <a:gd name="T67" fmla="*/ 517 h 517"/>
                <a:gd name="T68" fmla="*/ 122 w 323"/>
                <a:gd name="T69" fmla="*/ 514 h 517"/>
                <a:gd name="T70" fmla="*/ 92 w 323"/>
                <a:gd name="T71" fmla="*/ 504 h 517"/>
                <a:gd name="T72" fmla="*/ 67 w 323"/>
                <a:gd name="T73" fmla="*/ 490 h 517"/>
                <a:gd name="T74" fmla="*/ 44 w 323"/>
                <a:gd name="T75" fmla="*/ 472 h 517"/>
                <a:gd name="T76" fmla="*/ 25 w 323"/>
                <a:gd name="T77" fmla="*/ 449 h 517"/>
                <a:gd name="T78" fmla="*/ 12 w 323"/>
                <a:gd name="T79" fmla="*/ 424 h 517"/>
                <a:gd name="T80" fmla="*/ 3 w 323"/>
                <a:gd name="T81" fmla="*/ 394 h 517"/>
                <a:gd name="T82" fmla="*/ 0 w 323"/>
                <a:gd name="T83" fmla="*/ 364 h 517"/>
                <a:gd name="T84" fmla="*/ 0 w 323"/>
                <a:gd name="T85" fmla="*/ 153 h 517"/>
                <a:gd name="T86" fmla="*/ 2 w 323"/>
                <a:gd name="T87" fmla="*/ 124 h 517"/>
                <a:gd name="T88" fmla="*/ 10 w 323"/>
                <a:gd name="T89" fmla="*/ 97 h 517"/>
                <a:gd name="T90" fmla="*/ 21 w 323"/>
                <a:gd name="T91" fmla="*/ 73 h 517"/>
                <a:gd name="T92" fmla="*/ 36 w 323"/>
                <a:gd name="T93" fmla="*/ 52 h 517"/>
                <a:gd name="T94" fmla="*/ 56 w 323"/>
                <a:gd name="T95" fmla="*/ 33 h 517"/>
                <a:gd name="T96" fmla="*/ 78 w 323"/>
                <a:gd name="T97" fmla="*/ 18 h 517"/>
                <a:gd name="T98" fmla="*/ 103 w 323"/>
                <a:gd name="T99" fmla="*/ 7 h 517"/>
                <a:gd name="T100" fmla="*/ 130 w 323"/>
                <a:gd name="T101" fmla="*/ 0 h 517"/>
                <a:gd name="T102" fmla="*/ 140 w 323"/>
                <a:gd name="T10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3" h="517">
                  <a:moveTo>
                    <a:pt x="140" y="0"/>
                  </a:moveTo>
                  <a:lnTo>
                    <a:pt x="167" y="0"/>
                  </a:lnTo>
                  <a:lnTo>
                    <a:pt x="190" y="1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19" y="7"/>
                  </a:lnTo>
                  <a:lnTo>
                    <a:pt x="220" y="7"/>
                  </a:lnTo>
                  <a:lnTo>
                    <a:pt x="224" y="9"/>
                  </a:lnTo>
                  <a:lnTo>
                    <a:pt x="227" y="10"/>
                  </a:lnTo>
                  <a:lnTo>
                    <a:pt x="228" y="10"/>
                  </a:lnTo>
                  <a:lnTo>
                    <a:pt x="229" y="10"/>
                  </a:lnTo>
                  <a:lnTo>
                    <a:pt x="235" y="13"/>
                  </a:lnTo>
                  <a:lnTo>
                    <a:pt x="241" y="16"/>
                  </a:lnTo>
                  <a:lnTo>
                    <a:pt x="242" y="16"/>
                  </a:lnTo>
                  <a:lnTo>
                    <a:pt x="242" y="16"/>
                  </a:lnTo>
                  <a:lnTo>
                    <a:pt x="265" y="31"/>
                  </a:lnTo>
                  <a:lnTo>
                    <a:pt x="285" y="51"/>
                  </a:lnTo>
                  <a:lnTo>
                    <a:pt x="301" y="72"/>
                  </a:lnTo>
                  <a:lnTo>
                    <a:pt x="313" y="97"/>
                  </a:lnTo>
                  <a:lnTo>
                    <a:pt x="321" y="124"/>
                  </a:lnTo>
                  <a:lnTo>
                    <a:pt x="323" y="153"/>
                  </a:lnTo>
                  <a:lnTo>
                    <a:pt x="323" y="364"/>
                  </a:lnTo>
                  <a:lnTo>
                    <a:pt x="321" y="391"/>
                  </a:lnTo>
                  <a:lnTo>
                    <a:pt x="313" y="418"/>
                  </a:lnTo>
                  <a:lnTo>
                    <a:pt x="301" y="442"/>
                  </a:lnTo>
                  <a:lnTo>
                    <a:pt x="285" y="464"/>
                  </a:lnTo>
                  <a:lnTo>
                    <a:pt x="266" y="482"/>
                  </a:lnTo>
                  <a:lnTo>
                    <a:pt x="245" y="496"/>
                  </a:lnTo>
                  <a:lnTo>
                    <a:pt x="221" y="508"/>
                  </a:lnTo>
                  <a:lnTo>
                    <a:pt x="195" y="514"/>
                  </a:lnTo>
                  <a:lnTo>
                    <a:pt x="167" y="517"/>
                  </a:lnTo>
                  <a:lnTo>
                    <a:pt x="152" y="517"/>
                  </a:lnTo>
                  <a:lnTo>
                    <a:pt x="122" y="514"/>
                  </a:lnTo>
                  <a:lnTo>
                    <a:pt x="92" y="504"/>
                  </a:lnTo>
                  <a:lnTo>
                    <a:pt x="67" y="490"/>
                  </a:lnTo>
                  <a:lnTo>
                    <a:pt x="44" y="472"/>
                  </a:lnTo>
                  <a:lnTo>
                    <a:pt x="25" y="449"/>
                  </a:lnTo>
                  <a:lnTo>
                    <a:pt x="12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4"/>
                  </a:lnTo>
                  <a:lnTo>
                    <a:pt x="10" y="97"/>
                  </a:lnTo>
                  <a:lnTo>
                    <a:pt x="21" y="73"/>
                  </a:lnTo>
                  <a:lnTo>
                    <a:pt x="36" y="52"/>
                  </a:lnTo>
                  <a:lnTo>
                    <a:pt x="56" y="33"/>
                  </a:lnTo>
                  <a:lnTo>
                    <a:pt x="78" y="18"/>
                  </a:lnTo>
                  <a:lnTo>
                    <a:pt x="103" y="7"/>
                  </a:lnTo>
                  <a:lnTo>
                    <a:pt x="13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930273" y="244900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5" name="Group 110"/>
          <p:cNvGrpSpPr>
            <a:grpSpLocks noChangeAspect="1"/>
          </p:cNvGrpSpPr>
          <p:nvPr/>
        </p:nvGrpSpPr>
        <p:grpSpPr bwMode="auto">
          <a:xfrm>
            <a:off x="212538" y="5293860"/>
            <a:ext cx="247276" cy="247276"/>
            <a:chOff x="-566" y="1853"/>
            <a:chExt cx="222" cy="222"/>
          </a:xfrm>
          <a:solidFill>
            <a:schemeClr val="bg2"/>
          </a:solidFill>
        </p:grpSpPr>
        <p:sp>
          <p:nvSpPr>
            <p:cNvPr id="368" name="Rectangle 112"/>
            <p:cNvSpPr>
              <a:spLocks noChangeArrowheads="1"/>
            </p:cNvSpPr>
            <p:nvPr/>
          </p:nvSpPr>
          <p:spPr bwMode="auto">
            <a:xfrm>
              <a:off x="-56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13"/>
            <p:cNvSpPr>
              <a:spLocks noChangeArrowheads="1"/>
            </p:cNvSpPr>
            <p:nvPr/>
          </p:nvSpPr>
          <p:spPr bwMode="auto">
            <a:xfrm>
              <a:off x="-44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114"/>
            <p:cNvSpPr>
              <a:spLocks noChangeArrowheads="1"/>
            </p:cNvSpPr>
            <p:nvPr/>
          </p:nvSpPr>
          <p:spPr bwMode="auto">
            <a:xfrm>
              <a:off x="-566" y="197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5"/>
            <p:cNvSpPr>
              <a:spLocks/>
            </p:cNvSpPr>
            <p:nvPr/>
          </p:nvSpPr>
          <p:spPr bwMode="auto">
            <a:xfrm>
              <a:off x="-446" y="1973"/>
              <a:ext cx="102" cy="102"/>
            </a:xfrm>
            <a:custGeom>
              <a:avLst/>
              <a:gdLst>
                <a:gd name="T0" fmla="*/ 0 w 1523"/>
                <a:gd name="T1" fmla="*/ 0 h 1523"/>
                <a:gd name="T2" fmla="*/ 1523 w 1523"/>
                <a:gd name="T3" fmla="*/ 0 h 1523"/>
                <a:gd name="T4" fmla="*/ 1523 w 1523"/>
                <a:gd name="T5" fmla="*/ 1523 h 1523"/>
                <a:gd name="T6" fmla="*/ 479 w 1523"/>
                <a:gd name="T7" fmla="*/ 1523 h 1523"/>
                <a:gd name="T8" fmla="*/ 0 w 1523"/>
                <a:gd name="T9" fmla="*/ 1523 h 1523"/>
                <a:gd name="T10" fmla="*/ 0 w 1523"/>
                <a:gd name="T11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3" h="1523">
                  <a:moveTo>
                    <a:pt x="0" y="0"/>
                  </a:moveTo>
                  <a:lnTo>
                    <a:pt x="1523" y="0"/>
                  </a:lnTo>
                  <a:lnTo>
                    <a:pt x="1523" y="1523"/>
                  </a:lnTo>
                  <a:lnTo>
                    <a:pt x="47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3" name="Group 118"/>
          <p:cNvGrpSpPr>
            <a:grpSpLocks noChangeAspect="1"/>
          </p:cNvGrpSpPr>
          <p:nvPr/>
        </p:nvGrpSpPr>
        <p:grpSpPr bwMode="auto">
          <a:xfrm>
            <a:off x="203384" y="5908024"/>
            <a:ext cx="259194" cy="259194"/>
            <a:chOff x="-601" y="121"/>
            <a:chExt cx="4002" cy="4002"/>
          </a:xfrm>
          <a:solidFill>
            <a:schemeClr val="bg2"/>
          </a:solidFill>
        </p:grpSpPr>
        <p:sp>
          <p:nvSpPr>
            <p:cNvPr id="376" name="Freeform 120"/>
            <p:cNvSpPr>
              <a:spLocks/>
            </p:cNvSpPr>
            <p:nvPr/>
          </p:nvSpPr>
          <p:spPr bwMode="auto">
            <a:xfrm>
              <a:off x="852" y="1067"/>
              <a:ext cx="1094" cy="2123"/>
            </a:xfrm>
            <a:custGeom>
              <a:avLst/>
              <a:gdLst>
                <a:gd name="T0" fmla="*/ 641 w 1094"/>
                <a:gd name="T1" fmla="*/ 11 h 2123"/>
                <a:gd name="T2" fmla="*/ 720 w 1094"/>
                <a:gd name="T3" fmla="*/ 90 h 2123"/>
                <a:gd name="T4" fmla="*/ 777 w 1094"/>
                <a:gd name="T5" fmla="*/ 249 h 2123"/>
                <a:gd name="T6" fmla="*/ 934 w 1094"/>
                <a:gd name="T7" fmla="*/ 346 h 2123"/>
                <a:gd name="T8" fmla="*/ 998 w 1094"/>
                <a:gd name="T9" fmla="*/ 457 h 2123"/>
                <a:gd name="T10" fmla="*/ 979 w 1094"/>
                <a:gd name="T11" fmla="*/ 575 h 2123"/>
                <a:gd name="T12" fmla="*/ 892 w 1094"/>
                <a:gd name="T13" fmla="*/ 656 h 2123"/>
                <a:gd name="T14" fmla="*/ 772 w 1094"/>
                <a:gd name="T15" fmla="*/ 660 h 2123"/>
                <a:gd name="T16" fmla="*/ 667 w 1094"/>
                <a:gd name="T17" fmla="*/ 594 h 2123"/>
                <a:gd name="T18" fmla="*/ 532 w 1094"/>
                <a:gd name="T19" fmla="*/ 554 h 2123"/>
                <a:gd name="T20" fmla="*/ 436 w 1094"/>
                <a:gd name="T21" fmla="*/ 574 h 2123"/>
                <a:gd name="T22" fmla="*/ 392 w 1094"/>
                <a:gd name="T23" fmla="*/ 648 h 2123"/>
                <a:gd name="T24" fmla="*/ 412 w 1094"/>
                <a:gd name="T25" fmla="*/ 742 h 2123"/>
                <a:gd name="T26" fmla="*/ 497 w 1094"/>
                <a:gd name="T27" fmla="*/ 806 h 2123"/>
                <a:gd name="T28" fmla="*/ 618 w 1094"/>
                <a:gd name="T29" fmla="*/ 862 h 2123"/>
                <a:gd name="T30" fmla="*/ 797 w 1094"/>
                <a:gd name="T31" fmla="*/ 953 h 2123"/>
                <a:gd name="T32" fmla="*/ 953 w 1094"/>
                <a:gd name="T33" fmla="*/ 1063 h 2123"/>
                <a:gd name="T34" fmla="*/ 1057 w 1094"/>
                <a:gd name="T35" fmla="*/ 1202 h 2123"/>
                <a:gd name="T36" fmla="*/ 1094 w 1094"/>
                <a:gd name="T37" fmla="*/ 1384 h 2123"/>
                <a:gd name="T38" fmla="*/ 1048 w 1094"/>
                <a:gd name="T39" fmla="*/ 1619 h 2123"/>
                <a:gd name="T40" fmla="*/ 922 w 1094"/>
                <a:gd name="T41" fmla="*/ 1792 h 2123"/>
                <a:gd name="T42" fmla="*/ 732 w 1094"/>
                <a:gd name="T43" fmla="*/ 1900 h 2123"/>
                <a:gd name="T44" fmla="*/ 707 w 1094"/>
                <a:gd name="T45" fmla="*/ 2059 h 2123"/>
                <a:gd name="T46" fmla="*/ 615 w 1094"/>
                <a:gd name="T47" fmla="*/ 2121 h 2123"/>
                <a:gd name="T48" fmla="*/ 421 w 1094"/>
                <a:gd name="T49" fmla="*/ 2112 h 2123"/>
                <a:gd name="T50" fmla="*/ 342 w 1094"/>
                <a:gd name="T51" fmla="*/ 2034 h 2123"/>
                <a:gd name="T52" fmla="*/ 291 w 1094"/>
                <a:gd name="T53" fmla="*/ 1900 h 2123"/>
                <a:gd name="T54" fmla="*/ 125 w 1094"/>
                <a:gd name="T55" fmla="*/ 1824 h 2123"/>
                <a:gd name="T56" fmla="*/ 23 w 1094"/>
                <a:gd name="T57" fmla="*/ 1726 h 2123"/>
                <a:gd name="T58" fmla="*/ 2 w 1094"/>
                <a:gd name="T59" fmla="*/ 1608 h 2123"/>
                <a:gd name="T60" fmla="*/ 58 w 1094"/>
                <a:gd name="T61" fmla="*/ 1504 h 2123"/>
                <a:gd name="T62" fmla="*/ 168 w 1094"/>
                <a:gd name="T63" fmla="*/ 1458 h 2123"/>
                <a:gd name="T64" fmla="*/ 280 w 1094"/>
                <a:gd name="T65" fmla="*/ 1498 h 2123"/>
                <a:gd name="T66" fmla="*/ 394 w 1094"/>
                <a:gd name="T67" fmla="*/ 1563 h 2123"/>
                <a:gd name="T68" fmla="*/ 508 w 1094"/>
                <a:gd name="T69" fmla="*/ 1578 h 2123"/>
                <a:gd name="T70" fmla="*/ 627 w 1094"/>
                <a:gd name="T71" fmla="*/ 1553 h 2123"/>
                <a:gd name="T72" fmla="*/ 708 w 1094"/>
                <a:gd name="T73" fmla="*/ 1482 h 2123"/>
                <a:gd name="T74" fmla="*/ 726 w 1094"/>
                <a:gd name="T75" fmla="*/ 1374 h 2123"/>
                <a:gd name="T76" fmla="*/ 679 w 1094"/>
                <a:gd name="T77" fmla="*/ 1296 h 2123"/>
                <a:gd name="T78" fmla="*/ 548 w 1094"/>
                <a:gd name="T79" fmla="*/ 1216 h 2123"/>
                <a:gd name="T80" fmla="*/ 384 w 1094"/>
                <a:gd name="T81" fmla="*/ 1139 h 2123"/>
                <a:gd name="T82" fmla="*/ 235 w 1094"/>
                <a:gd name="T83" fmla="*/ 1049 h 2123"/>
                <a:gd name="T84" fmla="*/ 111 w 1094"/>
                <a:gd name="T85" fmla="*/ 933 h 2123"/>
                <a:gd name="T86" fmla="*/ 40 w 1094"/>
                <a:gd name="T87" fmla="*/ 778 h 2123"/>
                <a:gd name="T88" fmla="*/ 40 w 1094"/>
                <a:gd name="T89" fmla="*/ 586 h 2123"/>
                <a:gd name="T90" fmla="*/ 125 w 1094"/>
                <a:gd name="T91" fmla="*/ 401 h 2123"/>
                <a:gd name="T92" fmla="*/ 281 w 1094"/>
                <a:gd name="T93" fmla="*/ 263 h 2123"/>
                <a:gd name="T94" fmla="*/ 342 w 1094"/>
                <a:gd name="T95" fmla="*/ 90 h 2123"/>
                <a:gd name="T96" fmla="*/ 421 w 1094"/>
                <a:gd name="T97" fmla="*/ 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4" h="2123">
                  <a:moveTo>
                    <a:pt x="478" y="0"/>
                  </a:moveTo>
                  <a:lnTo>
                    <a:pt x="584" y="0"/>
                  </a:lnTo>
                  <a:lnTo>
                    <a:pt x="615" y="2"/>
                  </a:lnTo>
                  <a:lnTo>
                    <a:pt x="641" y="11"/>
                  </a:lnTo>
                  <a:lnTo>
                    <a:pt x="667" y="25"/>
                  </a:lnTo>
                  <a:lnTo>
                    <a:pt x="689" y="42"/>
                  </a:lnTo>
                  <a:lnTo>
                    <a:pt x="707" y="64"/>
                  </a:lnTo>
                  <a:lnTo>
                    <a:pt x="720" y="90"/>
                  </a:lnTo>
                  <a:lnTo>
                    <a:pt x="729" y="118"/>
                  </a:lnTo>
                  <a:lnTo>
                    <a:pt x="732" y="147"/>
                  </a:lnTo>
                  <a:lnTo>
                    <a:pt x="732" y="230"/>
                  </a:lnTo>
                  <a:lnTo>
                    <a:pt x="777" y="249"/>
                  </a:lnTo>
                  <a:lnTo>
                    <a:pt x="821" y="270"/>
                  </a:lnTo>
                  <a:lnTo>
                    <a:pt x="863" y="295"/>
                  </a:lnTo>
                  <a:lnTo>
                    <a:pt x="905" y="323"/>
                  </a:lnTo>
                  <a:lnTo>
                    <a:pt x="934" y="346"/>
                  </a:lnTo>
                  <a:lnTo>
                    <a:pt x="957" y="371"/>
                  </a:lnTo>
                  <a:lnTo>
                    <a:pt x="976" y="398"/>
                  </a:lnTo>
                  <a:lnTo>
                    <a:pt x="989" y="427"/>
                  </a:lnTo>
                  <a:lnTo>
                    <a:pt x="998" y="457"/>
                  </a:lnTo>
                  <a:lnTo>
                    <a:pt x="1000" y="489"/>
                  </a:lnTo>
                  <a:lnTo>
                    <a:pt x="998" y="518"/>
                  </a:lnTo>
                  <a:lnTo>
                    <a:pt x="991" y="547"/>
                  </a:lnTo>
                  <a:lnTo>
                    <a:pt x="979" y="575"/>
                  </a:lnTo>
                  <a:lnTo>
                    <a:pt x="963" y="600"/>
                  </a:lnTo>
                  <a:lnTo>
                    <a:pt x="942" y="623"/>
                  </a:lnTo>
                  <a:lnTo>
                    <a:pt x="919" y="641"/>
                  </a:lnTo>
                  <a:lnTo>
                    <a:pt x="892" y="656"/>
                  </a:lnTo>
                  <a:lnTo>
                    <a:pt x="863" y="666"/>
                  </a:lnTo>
                  <a:lnTo>
                    <a:pt x="832" y="669"/>
                  </a:lnTo>
                  <a:lnTo>
                    <a:pt x="801" y="667"/>
                  </a:lnTo>
                  <a:lnTo>
                    <a:pt x="772" y="660"/>
                  </a:lnTo>
                  <a:lnTo>
                    <a:pt x="746" y="649"/>
                  </a:lnTo>
                  <a:lnTo>
                    <a:pt x="721" y="633"/>
                  </a:lnTo>
                  <a:lnTo>
                    <a:pt x="698" y="616"/>
                  </a:lnTo>
                  <a:lnTo>
                    <a:pt x="667" y="594"/>
                  </a:lnTo>
                  <a:lnTo>
                    <a:pt x="635" y="577"/>
                  </a:lnTo>
                  <a:lnTo>
                    <a:pt x="603" y="564"/>
                  </a:lnTo>
                  <a:lnTo>
                    <a:pt x="569" y="557"/>
                  </a:lnTo>
                  <a:lnTo>
                    <a:pt x="532" y="554"/>
                  </a:lnTo>
                  <a:lnTo>
                    <a:pt x="504" y="554"/>
                  </a:lnTo>
                  <a:lnTo>
                    <a:pt x="479" y="558"/>
                  </a:lnTo>
                  <a:lnTo>
                    <a:pt x="456" y="564"/>
                  </a:lnTo>
                  <a:lnTo>
                    <a:pt x="436" y="574"/>
                  </a:lnTo>
                  <a:lnTo>
                    <a:pt x="419" y="586"/>
                  </a:lnTo>
                  <a:lnTo>
                    <a:pt x="407" y="603"/>
                  </a:lnTo>
                  <a:lnTo>
                    <a:pt x="398" y="622"/>
                  </a:lnTo>
                  <a:lnTo>
                    <a:pt x="392" y="648"/>
                  </a:lnTo>
                  <a:lnTo>
                    <a:pt x="389" y="675"/>
                  </a:lnTo>
                  <a:lnTo>
                    <a:pt x="392" y="701"/>
                  </a:lnTo>
                  <a:lnTo>
                    <a:pt x="399" y="723"/>
                  </a:lnTo>
                  <a:lnTo>
                    <a:pt x="412" y="742"/>
                  </a:lnTo>
                  <a:lnTo>
                    <a:pt x="428" y="760"/>
                  </a:lnTo>
                  <a:lnTo>
                    <a:pt x="447" y="777"/>
                  </a:lnTo>
                  <a:lnTo>
                    <a:pt x="470" y="792"/>
                  </a:lnTo>
                  <a:lnTo>
                    <a:pt x="497" y="806"/>
                  </a:lnTo>
                  <a:lnTo>
                    <a:pt x="525" y="820"/>
                  </a:lnTo>
                  <a:lnTo>
                    <a:pt x="554" y="833"/>
                  </a:lnTo>
                  <a:lnTo>
                    <a:pt x="586" y="848"/>
                  </a:lnTo>
                  <a:lnTo>
                    <a:pt x="618" y="862"/>
                  </a:lnTo>
                  <a:lnTo>
                    <a:pt x="651" y="877"/>
                  </a:lnTo>
                  <a:lnTo>
                    <a:pt x="702" y="902"/>
                  </a:lnTo>
                  <a:lnTo>
                    <a:pt x="751" y="928"/>
                  </a:lnTo>
                  <a:lnTo>
                    <a:pt x="797" y="953"/>
                  </a:lnTo>
                  <a:lnTo>
                    <a:pt x="840" y="979"/>
                  </a:lnTo>
                  <a:lnTo>
                    <a:pt x="882" y="1006"/>
                  </a:lnTo>
                  <a:lnTo>
                    <a:pt x="919" y="1034"/>
                  </a:lnTo>
                  <a:lnTo>
                    <a:pt x="953" y="1063"/>
                  </a:lnTo>
                  <a:lnTo>
                    <a:pt x="985" y="1095"/>
                  </a:lnTo>
                  <a:lnTo>
                    <a:pt x="1012" y="1128"/>
                  </a:lnTo>
                  <a:lnTo>
                    <a:pt x="1037" y="1163"/>
                  </a:lnTo>
                  <a:lnTo>
                    <a:pt x="1057" y="1202"/>
                  </a:lnTo>
                  <a:lnTo>
                    <a:pt x="1073" y="1242"/>
                  </a:lnTo>
                  <a:lnTo>
                    <a:pt x="1084" y="1287"/>
                  </a:lnTo>
                  <a:lnTo>
                    <a:pt x="1091" y="1333"/>
                  </a:lnTo>
                  <a:lnTo>
                    <a:pt x="1094" y="1384"/>
                  </a:lnTo>
                  <a:lnTo>
                    <a:pt x="1091" y="1448"/>
                  </a:lnTo>
                  <a:lnTo>
                    <a:pt x="1083" y="1509"/>
                  </a:lnTo>
                  <a:lnTo>
                    <a:pt x="1068" y="1566"/>
                  </a:lnTo>
                  <a:lnTo>
                    <a:pt x="1048" y="1619"/>
                  </a:lnTo>
                  <a:lnTo>
                    <a:pt x="1023" y="1669"/>
                  </a:lnTo>
                  <a:lnTo>
                    <a:pt x="993" y="1714"/>
                  </a:lnTo>
                  <a:lnTo>
                    <a:pt x="959" y="1755"/>
                  </a:lnTo>
                  <a:lnTo>
                    <a:pt x="922" y="1792"/>
                  </a:lnTo>
                  <a:lnTo>
                    <a:pt x="879" y="1826"/>
                  </a:lnTo>
                  <a:lnTo>
                    <a:pt x="833" y="1855"/>
                  </a:lnTo>
                  <a:lnTo>
                    <a:pt x="784" y="1880"/>
                  </a:lnTo>
                  <a:lnTo>
                    <a:pt x="732" y="1900"/>
                  </a:lnTo>
                  <a:lnTo>
                    <a:pt x="732" y="1977"/>
                  </a:lnTo>
                  <a:lnTo>
                    <a:pt x="729" y="2006"/>
                  </a:lnTo>
                  <a:lnTo>
                    <a:pt x="720" y="2034"/>
                  </a:lnTo>
                  <a:lnTo>
                    <a:pt x="707" y="2059"/>
                  </a:lnTo>
                  <a:lnTo>
                    <a:pt x="689" y="2081"/>
                  </a:lnTo>
                  <a:lnTo>
                    <a:pt x="667" y="2098"/>
                  </a:lnTo>
                  <a:lnTo>
                    <a:pt x="641" y="2112"/>
                  </a:lnTo>
                  <a:lnTo>
                    <a:pt x="615" y="2121"/>
                  </a:lnTo>
                  <a:lnTo>
                    <a:pt x="584" y="2123"/>
                  </a:lnTo>
                  <a:lnTo>
                    <a:pt x="478" y="2123"/>
                  </a:lnTo>
                  <a:lnTo>
                    <a:pt x="447" y="2121"/>
                  </a:lnTo>
                  <a:lnTo>
                    <a:pt x="421" y="2112"/>
                  </a:lnTo>
                  <a:lnTo>
                    <a:pt x="395" y="2098"/>
                  </a:lnTo>
                  <a:lnTo>
                    <a:pt x="373" y="2081"/>
                  </a:lnTo>
                  <a:lnTo>
                    <a:pt x="355" y="2059"/>
                  </a:lnTo>
                  <a:lnTo>
                    <a:pt x="342" y="2034"/>
                  </a:lnTo>
                  <a:lnTo>
                    <a:pt x="333" y="2006"/>
                  </a:lnTo>
                  <a:lnTo>
                    <a:pt x="330" y="1977"/>
                  </a:lnTo>
                  <a:lnTo>
                    <a:pt x="330" y="1912"/>
                  </a:lnTo>
                  <a:lnTo>
                    <a:pt x="291" y="1900"/>
                  </a:lnTo>
                  <a:lnTo>
                    <a:pt x="248" y="1885"/>
                  </a:lnTo>
                  <a:lnTo>
                    <a:pt x="206" y="1866"/>
                  </a:lnTo>
                  <a:lnTo>
                    <a:pt x="165" y="1846"/>
                  </a:lnTo>
                  <a:lnTo>
                    <a:pt x="125" y="1824"/>
                  </a:lnTo>
                  <a:lnTo>
                    <a:pt x="90" y="1800"/>
                  </a:lnTo>
                  <a:lnTo>
                    <a:pt x="63" y="1775"/>
                  </a:lnTo>
                  <a:lnTo>
                    <a:pt x="40" y="1751"/>
                  </a:lnTo>
                  <a:lnTo>
                    <a:pt x="23" y="1726"/>
                  </a:lnTo>
                  <a:lnTo>
                    <a:pt x="10" y="1698"/>
                  </a:lnTo>
                  <a:lnTo>
                    <a:pt x="2" y="1669"/>
                  </a:lnTo>
                  <a:lnTo>
                    <a:pt x="0" y="1637"/>
                  </a:lnTo>
                  <a:lnTo>
                    <a:pt x="2" y="1608"/>
                  </a:lnTo>
                  <a:lnTo>
                    <a:pt x="10" y="1580"/>
                  </a:lnTo>
                  <a:lnTo>
                    <a:pt x="22" y="1552"/>
                  </a:lnTo>
                  <a:lnTo>
                    <a:pt x="37" y="1527"/>
                  </a:lnTo>
                  <a:lnTo>
                    <a:pt x="58" y="1504"/>
                  </a:lnTo>
                  <a:lnTo>
                    <a:pt x="81" y="1486"/>
                  </a:lnTo>
                  <a:lnTo>
                    <a:pt x="108" y="1471"/>
                  </a:lnTo>
                  <a:lnTo>
                    <a:pt x="137" y="1461"/>
                  </a:lnTo>
                  <a:lnTo>
                    <a:pt x="168" y="1458"/>
                  </a:lnTo>
                  <a:lnTo>
                    <a:pt x="199" y="1461"/>
                  </a:lnTo>
                  <a:lnTo>
                    <a:pt x="228" y="1469"/>
                  </a:lnTo>
                  <a:lnTo>
                    <a:pt x="255" y="1482"/>
                  </a:lnTo>
                  <a:lnTo>
                    <a:pt x="280" y="1498"/>
                  </a:lnTo>
                  <a:lnTo>
                    <a:pt x="303" y="1516"/>
                  </a:lnTo>
                  <a:lnTo>
                    <a:pt x="335" y="1536"/>
                  </a:lnTo>
                  <a:lnTo>
                    <a:pt x="365" y="1552"/>
                  </a:lnTo>
                  <a:lnTo>
                    <a:pt x="394" y="1563"/>
                  </a:lnTo>
                  <a:lnTo>
                    <a:pt x="423" y="1570"/>
                  </a:lnTo>
                  <a:lnTo>
                    <a:pt x="451" y="1575"/>
                  </a:lnTo>
                  <a:lnTo>
                    <a:pt x="480" y="1578"/>
                  </a:lnTo>
                  <a:lnTo>
                    <a:pt x="508" y="1578"/>
                  </a:lnTo>
                  <a:lnTo>
                    <a:pt x="541" y="1576"/>
                  </a:lnTo>
                  <a:lnTo>
                    <a:pt x="571" y="1572"/>
                  </a:lnTo>
                  <a:lnTo>
                    <a:pt x="600" y="1564"/>
                  </a:lnTo>
                  <a:lnTo>
                    <a:pt x="627" y="1553"/>
                  </a:lnTo>
                  <a:lnTo>
                    <a:pt x="651" y="1540"/>
                  </a:lnTo>
                  <a:lnTo>
                    <a:pt x="673" y="1524"/>
                  </a:lnTo>
                  <a:lnTo>
                    <a:pt x="692" y="1504"/>
                  </a:lnTo>
                  <a:lnTo>
                    <a:pt x="708" y="1482"/>
                  </a:lnTo>
                  <a:lnTo>
                    <a:pt x="719" y="1455"/>
                  </a:lnTo>
                  <a:lnTo>
                    <a:pt x="726" y="1427"/>
                  </a:lnTo>
                  <a:lnTo>
                    <a:pt x="729" y="1395"/>
                  </a:lnTo>
                  <a:lnTo>
                    <a:pt x="726" y="1374"/>
                  </a:lnTo>
                  <a:lnTo>
                    <a:pt x="721" y="1353"/>
                  </a:lnTo>
                  <a:lnTo>
                    <a:pt x="712" y="1334"/>
                  </a:lnTo>
                  <a:lnTo>
                    <a:pt x="697" y="1316"/>
                  </a:lnTo>
                  <a:lnTo>
                    <a:pt x="679" y="1296"/>
                  </a:lnTo>
                  <a:lnTo>
                    <a:pt x="655" y="1278"/>
                  </a:lnTo>
                  <a:lnTo>
                    <a:pt x="626" y="1259"/>
                  </a:lnTo>
                  <a:lnTo>
                    <a:pt x="590" y="1238"/>
                  </a:lnTo>
                  <a:lnTo>
                    <a:pt x="548" y="1216"/>
                  </a:lnTo>
                  <a:lnTo>
                    <a:pt x="501" y="1194"/>
                  </a:lnTo>
                  <a:lnTo>
                    <a:pt x="462" y="1176"/>
                  </a:lnTo>
                  <a:lnTo>
                    <a:pt x="423" y="1158"/>
                  </a:lnTo>
                  <a:lnTo>
                    <a:pt x="384" y="1139"/>
                  </a:lnTo>
                  <a:lnTo>
                    <a:pt x="345" y="1118"/>
                  </a:lnTo>
                  <a:lnTo>
                    <a:pt x="308" y="1096"/>
                  </a:lnTo>
                  <a:lnTo>
                    <a:pt x="270" y="1073"/>
                  </a:lnTo>
                  <a:lnTo>
                    <a:pt x="235" y="1049"/>
                  </a:lnTo>
                  <a:lnTo>
                    <a:pt x="201" y="1023"/>
                  </a:lnTo>
                  <a:lnTo>
                    <a:pt x="168" y="996"/>
                  </a:lnTo>
                  <a:lnTo>
                    <a:pt x="139" y="965"/>
                  </a:lnTo>
                  <a:lnTo>
                    <a:pt x="111" y="933"/>
                  </a:lnTo>
                  <a:lnTo>
                    <a:pt x="88" y="899"/>
                  </a:lnTo>
                  <a:lnTo>
                    <a:pt x="68" y="861"/>
                  </a:lnTo>
                  <a:lnTo>
                    <a:pt x="52" y="821"/>
                  </a:lnTo>
                  <a:lnTo>
                    <a:pt x="40" y="778"/>
                  </a:lnTo>
                  <a:lnTo>
                    <a:pt x="31" y="732"/>
                  </a:lnTo>
                  <a:lnTo>
                    <a:pt x="29" y="684"/>
                  </a:lnTo>
                  <a:lnTo>
                    <a:pt x="33" y="634"/>
                  </a:lnTo>
                  <a:lnTo>
                    <a:pt x="40" y="586"/>
                  </a:lnTo>
                  <a:lnTo>
                    <a:pt x="54" y="537"/>
                  </a:lnTo>
                  <a:lnTo>
                    <a:pt x="73" y="490"/>
                  </a:lnTo>
                  <a:lnTo>
                    <a:pt x="96" y="445"/>
                  </a:lnTo>
                  <a:lnTo>
                    <a:pt x="125" y="401"/>
                  </a:lnTo>
                  <a:lnTo>
                    <a:pt x="158" y="361"/>
                  </a:lnTo>
                  <a:lnTo>
                    <a:pt x="194" y="325"/>
                  </a:lnTo>
                  <a:lnTo>
                    <a:pt x="236" y="292"/>
                  </a:lnTo>
                  <a:lnTo>
                    <a:pt x="281" y="263"/>
                  </a:lnTo>
                  <a:lnTo>
                    <a:pt x="330" y="239"/>
                  </a:lnTo>
                  <a:lnTo>
                    <a:pt x="330" y="147"/>
                  </a:lnTo>
                  <a:lnTo>
                    <a:pt x="333" y="118"/>
                  </a:lnTo>
                  <a:lnTo>
                    <a:pt x="342" y="90"/>
                  </a:lnTo>
                  <a:lnTo>
                    <a:pt x="355" y="64"/>
                  </a:lnTo>
                  <a:lnTo>
                    <a:pt x="373" y="42"/>
                  </a:lnTo>
                  <a:lnTo>
                    <a:pt x="395" y="25"/>
                  </a:lnTo>
                  <a:lnTo>
                    <a:pt x="421" y="11"/>
                  </a:lnTo>
                  <a:lnTo>
                    <a:pt x="447" y="2"/>
                  </a:lnTo>
                  <a:lnTo>
                    <a:pt x="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1"/>
            <p:cNvSpPr>
              <a:spLocks noEditPoints="1"/>
            </p:cNvSpPr>
            <p:nvPr/>
          </p:nvSpPr>
          <p:spPr bwMode="auto">
            <a:xfrm>
              <a:off x="-601" y="121"/>
              <a:ext cx="4002" cy="4002"/>
            </a:xfrm>
            <a:custGeom>
              <a:avLst/>
              <a:gdLst>
                <a:gd name="T0" fmla="*/ 1703 w 4002"/>
                <a:gd name="T1" fmla="*/ 605 h 4002"/>
                <a:gd name="T2" fmla="*/ 1338 w 4002"/>
                <a:gd name="T3" fmla="*/ 737 h 4002"/>
                <a:gd name="T4" fmla="*/ 1027 w 4002"/>
                <a:gd name="T5" fmla="*/ 959 h 4002"/>
                <a:gd name="T6" fmla="*/ 786 w 4002"/>
                <a:gd name="T7" fmla="*/ 1254 h 4002"/>
                <a:gd name="T8" fmla="*/ 631 w 4002"/>
                <a:gd name="T9" fmla="*/ 1606 h 4002"/>
                <a:gd name="T10" fmla="*/ 575 w 4002"/>
                <a:gd name="T11" fmla="*/ 2002 h 4002"/>
                <a:gd name="T12" fmla="*/ 631 w 4002"/>
                <a:gd name="T13" fmla="*/ 2398 h 4002"/>
                <a:gd name="T14" fmla="*/ 787 w 4002"/>
                <a:gd name="T15" fmla="*/ 2749 h 4002"/>
                <a:gd name="T16" fmla="*/ 1027 w 4002"/>
                <a:gd name="T17" fmla="*/ 3045 h 4002"/>
                <a:gd name="T18" fmla="*/ 1339 w 4002"/>
                <a:gd name="T19" fmla="*/ 3266 h 4002"/>
                <a:gd name="T20" fmla="*/ 1703 w 4002"/>
                <a:gd name="T21" fmla="*/ 3398 h 4002"/>
                <a:gd name="T22" fmla="*/ 2105 w 4002"/>
                <a:gd name="T23" fmla="*/ 3426 h 4002"/>
                <a:gd name="T24" fmla="*/ 2491 w 4002"/>
                <a:gd name="T25" fmla="*/ 3343 h 4002"/>
                <a:gd name="T26" fmla="*/ 2831 w 4002"/>
                <a:gd name="T27" fmla="*/ 3165 h 4002"/>
                <a:gd name="T28" fmla="*/ 3108 w 4002"/>
                <a:gd name="T29" fmla="*/ 2906 h 4002"/>
                <a:gd name="T30" fmla="*/ 3310 w 4002"/>
                <a:gd name="T31" fmla="*/ 2579 h 4002"/>
                <a:gd name="T32" fmla="*/ 3416 w 4002"/>
                <a:gd name="T33" fmla="*/ 2204 h 4002"/>
                <a:gd name="T34" fmla="*/ 3416 w 4002"/>
                <a:gd name="T35" fmla="*/ 1800 h 4002"/>
                <a:gd name="T36" fmla="*/ 3310 w 4002"/>
                <a:gd name="T37" fmla="*/ 1424 h 4002"/>
                <a:gd name="T38" fmla="*/ 3108 w 4002"/>
                <a:gd name="T39" fmla="*/ 1098 h 4002"/>
                <a:gd name="T40" fmla="*/ 2831 w 4002"/>
                <a:gd name="T41" fmla="*/ 838 h 4002"/>
                <a:gd name="T42" fmla="*/ 2491 w 4002"/>
                <a:gd name="T43" fmla="*/ 660 h 4002"/>
                <a:gd name="T44" fmla="*/ 2105 w 4002"/>
                <a:gd name="T45" fmla="*/ 577 h 4002"/>
                <a:gd name="T46" fmla="*/ 2244 w 4002"/>
                <a:gd name="T47" fmla="*/ 15 h 4002"/>
                <a:gd name="T48" fmla="*/ 2700 w 4002"/>
                <a:gd name="T49" fmla="*/ 125 h 4002"/>
                <a:gd name="T50" fmla="*/ 3108 w 4002"/>
                <a:gd name="T51" fmla="*/ 334 h 4002"/>
                <a:gd name="T52" fmla="*/ 3456 w 4002"/>
                <a:gd name="T53" fmla="*/ 627 h 4002"/>
                <a:gd name="T54" fmla="*/ 3729 w 4002"/>
                <a:gd name="T55" fmla="*/ 991 h 4002"/>
                <a:gd name="T56" fmla="*/ 3915 w 4002"/>
                <a:gd name="T57" fmla="*/ 1413 h 4002"/>
                <a:gd name="T58" fmla="*/ 3998 w 4002"/>
                <a:gd name="T59" fmla="*/ 1879 h 4002"/>
                <a:gd name="T60" fmla="*/ 3969 w 4002"/>
                <a:gd name="T61" fmla="*/ 2361 h 4002"/>
                <a:gd name="T62" fmla="*/ 3833 w 4002"/>
                <a:gd name="T63" fmla="*/ 2806 h 4002"/>
                <a:gd name="T64" fmla="*/ 3603 w 4002"/>
                <a:gd name="T65" fmla="*/ 3202 h 4002"/>
                <a:gd name="T66" fmla="*/ 3290 w 4002"/>
                <a:gd name="T67" fmla="*/ 3531 h 4002"/>
                <a:gd name="T68" fmla="*/ 2911 w 4002"/>
                <a:gd name="T69" fmla="*/ 3784 h 4002"/>
                <a:gd name="T70" fmla="*/ 2476 w 4002"/>
                <a:gd name="T71" fmla="*/ 3945 h 4002"/>
                <a:gd name="T72" fmla="*/ 2001 w 4002"/>
                <a:gd name="T73" fmla="*/ 4002 h 4002"/>
                <a:gd name="T74" fmla="*/ 1641 w 4002"/>
                <a:gd name="T75" fmla="*/ 3969 h 4002"/>
                <a:gd name="T76" fmla="*/ 1196 w 4002"/>
                <a:gd name="T77" fmla="*/ 3833 h 4002"/>
                <a:gd name="T78" fmla="*/ 800 w 4002"/>
                <a:gd name="T79" fmla="*/ 3603 h 4002"/>
                <a:gd name="T80" fmla="*/ 471 w 4002"/>
                <a:gd name="T81" fmla="*/ 3290 h 4002"/>
                <a:gd name="T82" fmla="*/ 218 w 4002"/>
                <a:gd name="T83" fmla="*/ 2911 h 4002"/>
                <a:gd name="T84" fmla="*/ 57 w 4002"/>
                <a:gd name="T85" fmla="*/ 2476 h 4002"/>
                <a:gd name="T86" fmla="*/ 0 w 4002"/>
                <a:gd name="T87" fmla="*/ 2001 h 4002"/>
                <a:gd name="T88" fmla="*/ 57 w 4002"/>
                <a:gd name="T89" fmla="*/ 1526 h 4002"/>
                <a:gd name="T90" fmla="*/ 218 w 4002"/>
                <a:gd name="T91" fmla="*/ 1091 h 4002"/>
                <a:gd name="T92" fmla="*/ 471 w 4002"/>
                <a:gd name="T93" fmla="*/ 712 h 4002"/>
                <a:gd name="T94" fmla="*/ 800 w 4002"/>
                <a:gd name="T95" fmla="*/ 399 h 4002"/>
                <a:gd name="T96" fmla="*/ 1196 w 4002"/>
                <a:gd name="T97" fmla="*/ 169 h 4002"/>
                <a:gd name="T98" fmla="*/ 1641 w 4002"/>
                <a:gd name="T99" fmla="*/ 33 h 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02" h="4002">
                  <a:moveTo>
                    <a:pt x="2003" y="574"/>
                  </a:moveTo>
                  <a:lnTo>
                    <a:pt x="1900" y="577"/>
                  </a:lnTo>
                  <a:lnTo>
                    <a:pt x="1801" y="588"/>
                  </a:lnTo>
                  <a:lnTo>
                    <a:pt x="1703" y="605"/>
                  </a:lnTo>
                  <a:lnTo>
                    <a:pt x="1608" y="629"/>
                  </a:lnTo>
                  <a:lnTo>
                    <a:pt x="1515" y="660"/>
                  </a:lnTo>
                  <a:lnTo>
                    <a:pt x="1425" y="696"/>
                  </a:lnTo>
                  <a:lnTo>
                    <a:pt x="1338" y="737"/>
                  </a:lnTo>
                  <a:lnTo>
                    <a:pt x="1255" y="785"/>
                  </a:lnTo>
                  <a:lnTo>
                    <a:pt x="1175" y="838"/>
                  </a:lnTo>
                  <a:lnTo>
                    <a:pt x="1099" y="896"/>
                  </a:lnTo>
                  <a:lnTo>
                    <a:pt x="1027" y="959"/>
                  </a:lnTo>
                  <a:lnTo>
                    <a:pt x="960" y="1026"/>
                  </a:lnTo>
                  <a:lnTo>
                    <a:pt x="897" y="1098"/>
                  </a:lnTo>
                  <a:lnTo>
                    <a:pt x="839" y="1174"/>
                  </a:lnTo>
                  <a:lnTo>
                    <a:pt x="786" y="1254"/>
                  </a:lnTo>
                  <a:lnTo>
                    <a:pt x="739" y="1336"/>
                  </a:lnTo>
                  <a:lnTo>
                    <a:pt x="697" y="1424"/>
                  </a:lnTo>
                  <a:lnTo>
                    <a:pt x="661" y="1513"/>
                  </a:lnTo>
                  <a:lnTo>
                    <a:pt x="631" y="1606"/>
                  </a:lnTo>
                  <a:lnTo>
                    <a:pt x="606" y="1701"/>
                  </a:lnTo>
                  <a:lnTo>
                    <a:pt x="589" y="1800"/>
                  </a:lnTo>
                  <a:lnTo>
                    <a:pt x="578" y="1899"/>
                  </a:lnTo>
                  <a:lnTo>
                    <a:pt x="575" y="2002"/>
                  </a:lnTo>
                  <a:lnTo>
                    <a:pt x="578" y="2104"/>
                  </a:lnTo>
                  <a:lnTo>
                    <a:pt x="589" y="2204"/>
                  </a:lnTo>
                  <a:lnTo>
                    <a:pt x="606" y="2302"/>
                  </a:lnTo>
                  <a:lnTo>
                    <a:pt x="631" y="2398"/>
                  </a:lnTo>
                  <a:lnTo>
                    <a:pt x="661" y="2490"/>
                  </a:lnTo>
                  <a:lnTo>
                    <a:pt x="697" y="2579"/>
                  </a:lnTo>
                  <a:lnTo>
                    <a:pt x="739" y="2667"/>
                  </a:lnTo>
                  <a:lnTo>
                    <a:pt x="787" y="2749"/>
                  </a:lnTo>
                  <a:lnTo>
                    <a:pt x="839" y="2829"/>
                  </a:lnTo>
                  <a:lnTo>
                    <a:pt x="897" y="2906"/>
                  </a:lnTo>
                  <a:lnTo>
                    <a:pt x="960" y="2977"/>
                  </a:lnTo>
                  <a:lnTo>
                    <a:pt x="1027" y="3045"/>
                  </a:lnTo>
                  <a:lnTo>
                    <a:pt x="1100" y="3107"/>
                  </a:lnTo>
                  <a:lnTo>
                    <a:pt x="1175" y="3165"/>
                  </a:lnTo>
                  <a:lnTo>
                    <a:pt x="1255" y="3219"/>
                  </a:lnTo>
                  <a:lnTo>
                    <a:pt x="1339" y="3266"/>
                  </a:lnTo>
                  <a:lnTo>
                    <a:pt x="1425" y="3308"/>
                  </a:lnTo>
                  <a:lnTo>
                    <a:pt x="1515" y="3343"/>
                  </a:lnTo>
                  <a:lnTo>
                    <a:pt x="1608" y="3374"/>
                  </a:lnTo>
                  <a:lnTo>
                    <a:pt x="1703" y="3398"/>
                  </a:lnTo>
                  <a:lnTo>
                    <a:pt x="1801" y="3415"/>
                  </a:lnTo>
                  <a:lnTo>
                    <a:pt x="1902" y="3426"/>
                  </a:lnTo>
                  <a:lnTo>
                    <a:pt x="2003" y="3430"/>
                  </a:lnTo>
                  <a:lnTo>
                    <a:pt x="2105" y="3426"/>
                  </a:lnTo>
                  <a:lnTo>
                    <a:pt x="2205" y="3415"/>
                  </a:lnTo>
                  <a:lnTo>
                    <a:pt x="2303" y="3398"/>
                  </a:lnTo>
                  <a:lnTo>
                    <a:pt x="2398" y="3374"/>
                  </a:lnTo>
                  <a:lnTo>
                    <a:pt x="2491" y="3343"/>
                  </a:lnTo>
                  <a:lnTo>
                    <a:pt x="2581" y="3308"/>
                  </a:lnTo>
                  <a:lnTo>
                    <a:pt x="2668" y="3266"/>
                  </a:lnTo>
                  <a:lnTo>
                    <a:pt x="2750" y="3219"/>
                  </a:lnTo>
                  <a:lnTo>
                    <a:pt x="2831" y="3165"/>
                  </a:lnTo>
                  <a:lnTo>
                    <a:pt x="2907" y="3107"/>
                  </a:lnTo>
                  <a:lnTo>
                    <a:pt x="2978" y="3045"/>
                  </a:lnTo>
                  <a:lnTo>
                    <a:pt x="3045" y="2977"/>
                  </a:lnTo>
                  <a:lnTo>
                    <a:pt x="3108" y="2906"/>
                  </a:lnTo>
                  <a:lnTo>
                    <a:pt x="3166" y="2829"/>
                  </a:lnTo>
                  <a:lnTo>
                    <a:pt x="3220" y="2749"/>
                  </a:lnTo>
                  <a:lnTo>
                    <a:pt x="3267" y="2667"/>
                  </a:lnTo>
                  <a:lnTo>
                    <a:pt x="3310" y="2579"/>
                  </a:lnTo>
                  <a:lnTo>
                    <a:pt x="3345" y="2490"/>
                  </a:lnTo>
                  <a:lnTo>
                    <a:pt x="3375" y="2398"/>
                  </a:lnTo>
                  <a:lnTo>
                    <a:pt x="3399" y="2302"/>
                  </a:lnTo>
                  <a:lnTo>
                    <a:pt x="3416" y="2204"/>
                  </a:lnTo>
                  <a:lnTo>
                    <a:pt x="3427" y="2104"/>
                  </a:lnTo>
                  <a:lnTo>
                    <a:pt x="3431" y="2002"/>
                  </a:lnTo>
                  <a:lnTo>
                    <a:pt x="3427" y="1899"/>
                  </a:lnTo>
                  <a:lnTo>
                    <a:pt x="3416" y="1800"/>
                  </a:lnTo>
                  <a:lnTo>
                    <a:pt x="3399" y="1701"/>
                  </a:lnTo>
                  <a:lnTo>
                    <a:pt x="3375" y="1606"/>
                  </a:lnTo>
                  <a:lnTo>
                    <a:pt x="3345" y="1513"/>
                  </a:lnTo>
                  <a:lnTo>
                    <a:pt x="3310" y="1424"/>
                  </a:lnTo>
                  <a:lnTo>
                    <a:pt x="3267" y="1336"/>
                  </a:lnTo>
                  <a:lnTo>
                    <a:pt x="3220" y="1254"/>
                  </a:lnTo>
                  <a:lnTo>
                    <a:pt x="3166" y="1174"/>
                  </a:lnTo>
                  <a:lnTo>
                    <a:pt x="3108" y="1098"/>
                  </a:lnTo>
                  <a:lnTo>
                    <a:pt x="3046" y="1026"/>
                  </a:lnTo>
                  <a:lnTo>
                    <a:pt x="2978" y="959"/>
                  </a:lnTo>
                  <a:lnTo>
                    <a:pt x="2907" y="896"/>
                  </a:lnTo>
                  <a:lnTo>
                    <a:pt x="2831" y="838"/>
                  </a:lnTo>
                  <a:lnTo>
                    <a:pt x="2752" y="785"/>
                  </a:lnTo>
                  <a:lnTo>
                    <a:pt x="2668" y="737"/>
                  </a:lnTo>
                  <a:lnTo>
                    <a:pt x="2581" y="696"/>
                  </a:lnTo>
                  <a:lnTo>
                    <a:pt x="2491" y="660"/>
                  </a:lnTo>
                  <a:lnTo>
                    <a:pt x="2399" y="629"/>
                  </a:lnTo>
                  <a:lnTo>
                    <a:pt x="2303" y="605"/>
                  </a:lnTo>
                  <a:lnTo>
                    <a:pt x="2205" y="588"/>
                  </a:lnTo>
                  <a:lnTo>
                    <a:pt x="2105" y="577"/>
                  </a:lnTo>
                  <a:lnTo>
                    <a:pt x="2003" y="574"/>
                  </a:lnTo>
                  <a:close/>
                  <a:moveTo>
                    <a:pt x="2001" y="0"/>
                  </a:moveTo>
                  <a:lnTo>
                    <a:pt x="2123" y="4"/>
                  </a:lnTo>
                  <a:lnTo>
                    <a:pt x="2244" y="15"/>
                  </a:lnTo>
                  <a:lnTo>
                    <a:pt x="2361" y="33"/>
                  </a:lnTo>
                  <a:lnTo>
                    <a:pt x="2476" y="57"/>
                  </a:lnTo>
                  <a:lnTo>
                    <a:pt x="2589" y="87"/>
                  </a:lnTo>
                  <a:lnTo>
                    <a:pt x="2700" y="125"/>
                  </a:lnTo>
                  <a:lnTo>
                    <a:pt x="2806" y="169"/>
                  </a:lnTo>
                  <a:lnTo>
                    <a:pt x="2911" y="218"/>
                  </a:lnTo>
                  <a:lnTo>
                    <a:pt x="3011" y="273"/>
                  </a:lnTo>
                  <a:lnTo>
                    <a:pt x="3108" y="334"/>
                  </a:lnTo>
                  <a:lnTo>
                    <a:pt x="3202" y="399"/>
                  </a:lnTo>
                  <a:lnTo>
                    <a:pt x="3290" y="471"/>
                  </a:lnTo>
                  <a:lnTo>
                    <a:pt x="3375" y="546"/>
                  </a:lnTo>
                  <a:lnTo>
                    <a:pt x="3456" y="627"/>
                  </a:lnTo>
                  <a:lnTo>
                    <a:pt x="3531" y="712"/>
                  </a:lnTo>
                  <a:lnTo>
                    <a:pt x="3603" y="800"/>
                  </a:lnTo>
                  <a:lnTo>
                    <a:pt x="3669" y="894"/>
                  </a:lnTo>
                  <a:lnTo>
                    <a:pt x="3729" y="991"/>
                  </a:lnTo>
                  <a:lnTo>
                    <a:pt x="3784" y="1091"/>
                  </a:lnTo>
                  <a:lnTo>
                    <a:pt x="3833" y="1196"/>
                  </a:lnTo>
                  <a:lnTo>
                    <a:pt x="3877" y="1302"/>
                  </a:lnTo>
                  <a:lnTo>
                    <a:pt x="3915" y="1413"/>
                  </a:lnTo>
                  <a:lnTo>
                    <a:pt x="3945" y="1526"/>
                  </a:lnTo>
                  <a:lnTo>
                    <a:pt x="3969" y="1641"/>
                  </a:lnTo>
                  <a:lnTo>
                    <a:pt x="3987" y="1758"/>
                  </a:lnTo>
                  <a:lnTo>
                    <a:pt x="3998" y="1879"/>
                  </a:lnTo>
                  <a:lnTo>
                    <a:pt x="4002" y="2001"/>
                  </a:lnTo>
                  <a:lnTo>
                    <a:pt x="3998" y="2123"/>
                  </a:lnTo>
                  <a:lnTo>
                    <a:pt x="3987" y="2244"/>
                  </a:lnTo>
                  <a:lnTo>
                    <a:pt x="3969" y="2361"/>
                  </a:lnTo>
                  <a:lnTo>
                    <a:pt x="3945" y="2476"/>
                  </a:lnTo>
                  <a:lnTo>
                    <a:pt x="3915" y="2589"/>
                  </a:lnTo>
                  <a:lnTo>
                    <a:pt x="3877" y="2700"/>
                  </a:lnTo>
                  <a:lnTo>
                    <a:pt x="3833" y="2806"/>
                  </a:lnTo>
                  <a:lnTo>
                    <a:pt x="3784" y="2911"/>
                  </a:lnTo>
                  <a:lnTo>
                    <a:pt x="3729" y="3011"/>
                  </a:lnTo>
                  <a:lnTo>
                    <a:pt x="3669" y="3108"/>
                  </a:lnTo>
                  <a:lnTo>
                    <a:pt x="3603" y="3202"/>
                  </a:lnTo>
                  <a:lnTo>
                    <a:pt x="3531" y="3290"/>
                  </a:lnTo>
                  <a:lnTo>
                    <a:pt x="3456" y="3375"/>
                  </a:lnTo>
                  <a:lnTo>
                    <a:pt x="3375" y="3456"/>
                  </a:lnTo>
                  <a:lnTo>
                    <a:pt x="3290" y="3531"/>
                  </a:lnTo>
                  <a:lnTo>
                    <a:pt x="3202" y="3603"/>
                  </a:lnTo>
                  <a:lnTo>
                    <a:pt x="3108" y="3669"/>
                  </a:lnTo>
                  <a:lnTo>
                    <a:pt x="3011" y="3729"/>
                  </a:lnTo>
                  <a:lnTo>
                    <a:pt x="2911" y="3784"/>
                  </a:lnTo>
                  <a:lnTo>
                    <a:pt x="2806" y="3833"/>
                  </a:lnTo>
                  <a:lnTo>
                    <a:pt x="2700" y="3877"/>
                  </a:lnTo>
                  <a:lnTo>
                    <a:pt x="2589" y="3915"/>
                  </a:lnTo>
                  <a:lnTo>
                    <a:pt x="2476" y="3945"/>
                  </a:lnTo>
                  <a:lnTo>
                    <a:pt x="2361" y="3969"/>
                  </a:lnTo>
                  <a:lnTo>
                    <a:pt x="2244" y="3987"/>
                  </a:lnTo>
                  <a:lnTo>
                    <a:pt x="2123" y="3998"/>
                  </a:lnTo>
                  <a:lnTo>
                    <a:pt x="2001" y="4002"/>
                  </a:lnTo>
                  <a:lnTo>
                    <a:pt x="2000" y="4002"/>
                  </a:lnTo>
                  <a:lnTo>
                    <a:pt x="1879" y="3998"/>
                  </a:lnTo>
                  <a:lnTo>
                    <a:pt x="1758" y="3987"/>
                  </a:lnTo>
                  <a:lnTo>
                    <a:pt x="1641" y="3969"/>
                  </a:lnTo>
                  <a:lnTo>
                    <a:pt x="1526" y="3945"/>
                  </a:lnTo>
                  <a:lnTo>
                    <a:pt x="1413" y="3915"/>
                  </a:lnTo>
                  <a:lnTo>
                    <a:pt x="1302" y="3877"/>
                  </a:lnTo>
                  <a:lnTo>
                    <a:pt x="1196" y="3833"/>
                  </a:lnTo>
                  <a:lnTo>
                    <a:pt x="1091" y="3784"/>
                  </a:lnTo>
                  <a:lnTo>
                    <a:pt x="991" y="3729"/>
                  </a:lnTo>
                  <a:lnTo>
                    <a:pt x="894" y="3669"/>
                  </a:lnTo>
                  <a:lnTo>
                    <a:pt x="800" y="3603"/>
                  </a:lnTo>
                  <a:lnTo>
                    <a:pt x="712" y="3531"/>
                  </a:lnTo>
                  <a:lnTo>
                    <a:pt x="627" y="3456"/>
                  </a:lnTo>
                  <a:lnTo>
                    <a:pt x="546" y="3375"/>
                  </a:lnTo>
                  <a:lnTo>
                    <a:pt x="471" y="3290"/>
                  </a:lnTo>
                  <a:lnTo>
                    <a:pt x="399" y="3202"/>
                  </a:lnTo>
                  <a:lnTo>
                    <a:pt x="334" y="3108"/>
                  </a:lnTo>
                  <a:lnTo>
                    <a:pt x="273" y="3011"/>
                  </a:lnTo>
                  <a:lnTo>
                    <a:pt x="218" y="2911"/>
                  </a:lnTo>
                  <a:lnTo>
                    <a:pt x="169" y="2806"/>
                  </a:lnTo>
                  <a:lnTo>
                    <a:pt x="125" y="2700"/>
                  </a:lnTo>
                  <a:lnTo>
                    <a:pt x="87" y="2589"/>
                  </a:lnTo>
                  <a:lnTo>
                    <a:pt x="57" y="2476"/>
                  </a:lnTo>
                  <a:lnTo>
                    <a:pt x="33" y="2361"/>
                  </a:lnTo>
                  <a:lnTo>
                    <a:pt x="15" y="2244"/>
                  </a:lnTo>
                  <a:lnTo>
                    <a:pt x="4" y="2123"/>
                  </a:lnTo>
                  <a:lnTo>
                    <a:pt x="0" y="2001"/>
                  </a:lnTo>
                  <a:lnTo>
                    <a:pt x="4" y="1879"/>
                  </a:lnTo>
                  <a:lnTo>
                    <a:pt x="15" y="1758"/>
                  </a:lnTo>
                  <a:lnTo>
                    <a:pt x="33" y="1641"/>
                  </a:lnTo>
                  <a:lnTo>
                    <a:pt x="57" y="1526"/>
                  </a:lnTo>
                  <a:lnTo>
                    <a:pt x="87" y="1413"/>
                  </a:lnTo>
                  <a:lnTo>
                    <a:pt x="125" y="1302"/>
                  </a:lnTo>
                  <a:lnTo>
                    <a:pt x="169" y="1196"/>
                  </a:lnTo>
                  <a:lnTo>
                    <a:pt x="218" y="1091"/>
                  </a:lnTo>
                  <a:lnTo>
                    <a:pt x="273" y="991"/>
                  </a:lnTo>
                  <a:lnTo>
                    <a:pt x="334" y="894"/>
                  </a:lnTo>
                  <a:lnTo>
                    <a:pt x="399" y="800"/>
                  </a:lnTo>
                  <a:lnTo>
                    <a:pt x="471" y="712"/>
                  </a:lnTo>
                  <a:lnTo>
                    <a:pt x="546" y="627"/>
                  </a:lnTo>
                  <a:lnTo>
                    <a:pt x="627" y="546"/>
                  </a:lnTo>
                  <a:lnTo>
                    <a:pt x="712" y="471"/>
                  </a:lnTo>
                  <a:lnTo>
                    <a:pt x="800" y="399"/>
                  </a:lnTo>
                  <a:lnTo>
                    <a:pt x="894" y="334"/>
                  </a:lnTo>
                  <a:lnTo>
                    <a:pt x="991" y="273"/>
                  </a:lnTo>
                  <a:lnTo>
                    <a:pt x="1091" y="218"/>
                  </a:lnTo>
                  <a:lnTo>
                    <a:pt x="1196" y="169"/>
                  </a:lnTo>
                  <a:lnTo>
                    <a:pt x="1302" y="125"/>
                  </a:lnTo>
                  <a:lnTo>
                    <a:pt x="1413" y="87"/>
                  </a:lnTo>
                  <a:lnTo>
                    <a:pt x="1526" y="57"/>
                  </a:lnTo>
                  <a:lnTo>
                    <a:pt x="1641" y="33"/>
                  </a:lnTo>
                  <a:lnTo>
                    <a:pt x="1758" y="15"/>
                  </a:lnTo>
                  <a:lnTo>
                    <a:pt x="1879" y="4"/>
                  </a:lnTo>
                  <a:lnTo>
                    <a:pt x="20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76" name="Picture 27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r="10528"/>
          <a:stretch/>
        </p:blipFill>
        <p:spPr>
          <a:xfrm>
            <a:off x="674185" y="653981"/>
            <a:ext cx="11519648" cy="3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723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535193" y="1968514"/>
            <a:ext cx="182880" cy="914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2353" y="0"/>
            <a:ext cx="11519647" cy="94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11319155" y="185456"/>
            <a:ext cx="574675" cy="581025"/>
          </a:xfrm>
          <a:custGeom>
            <a:avLst/>
            <a:gdLst>
              <a:gd name="T0" fmla="*/ 1295 w 3259"/>
              <a:gd name="T1" fmla="*/ 2003 h 3294"/>
              <a:gd name="T2" fmla="*/ 1156 w 3259"/>
              <a:gd name="T3" fmla="*/ 2083 h 3294"/>
              <a:gd name="T4" fmla="*/ 959 w 3259"/>
              <a:gd name="T5" fmla="*/ 2158 h 3294"/>
              <a:gd name="T6" fmla="*/ 829 w 3259"/>
              <a:gd name="T7" fmla="*/ 2230 h 3294"/>
              <a:gd name="T8" fmla="*/ 744 w 3259"/>
              <a:gd name="T9" fmla="*/ 2381 h 3294"/>
              <a:gd name="T10" fmla="*/ 668 w 3259"/>
              <a:gd name="T11" fmla="*/ 2691 h 3294"/>
              <a:gd name="T12" fmla="*/ 791 w 3259"/>
              <a:gd name="T13" fmla="*/ 2977 h 3294"/>
              <a:gd name="T14" fmla="*/ 1278 w 3259"/>
              <a:gd name="T15" fmla="*/ 3185 h 3294"/>
              <a:gd name="T16" fmla="*/ 1808 w 3259"/>
              <a:gd name="T17" fmla="*/ 3215 h 3294"/>
              <a:gd name="T18" fmla="*/ 2315 w 3259"/>
              <a:gd name="T19" fmla="*/ 3065 h 3294"/>
              <a:gd name="T20" fmla="*/ 2604 w 3259"/>
              <a:gd name="T21" fmla="*/ 2788 h 3294"/>
              <a:gd name="T22" fmla="*/ 2547 w 3259"/>
              <a:gd name="T23" fmla="*/ 2480 h 3294"/>
              <a:gd name="T24" fmla="*/ 2448 w 3259"/>
              <a:gd name="T25" fmla="*/ 2247 h 3294"/>
              <a:gd name="T26" fmla="*/ 2349 w 3259"/>
              <a:gd name="T27" fmla="*/ 2176 h 3294"/>
              <a:gd name="T28" fmla="*/ 2190 w 3259"/>
              <a:gd name="T29" fmla="*/ 2110 h 3294"/>
              <a:gd name="T30" fmla="*/ 2095 w 3259"/>
              <a:gd name="T31" fmla="*/ 2076 h 3294"/>
              <a:gd name="T32" fmla="*/ 1997 w 3259"/>
              <a:gd name="T33" fmla="*/ 2025 h 3294"/>
              <a:gd name="T34" fmla="*/ 1922 w 3259"/>
              <a:gd name="T35" fmla="*/ 1974 h 3294"/>
              <a:gd name="T36" fmla="*/ 1717 w 3259"/>
              <a:gd name="T37" fmla="*/ 2073 h 3294"/>
              <a:gd name="T38" fmla="*/ 1471 w 3259"/>
              <a:gd name="T39" fmla="*/ 2043 h 3294"/>
              <a:gd name="T40" fmla="*/ 1568 w 3259"/>
              <a:gd name="T41" fmla="*/ 697 h 3294"/>
              <a:gd name="T42" fmla="*/ 1509 w 3259"/>
              <a:gd name="T43" fmla="*/ 701 h 3294"/>
              <a:gd name="T44" fmla="*/ 1429 w 3259"/>
              <a:gd name="T45" fmla="*/ 732 h 3294"/>
              <a:gd name="T46" fmla="*/ 1281 w 3259"/>
              <a:gd name="T47" fmla="*/ 847 h 3294"/>
              <a:gd name="T48" fmla="*/ 1197 w 3259"/>
              <a:gd name="T49" fmla="*/ 1001 h 3294"/>
              <a:gd name="T50" fmla="*/ 1187 w 3259"/>
              <a:gd name="T51" fmla="*/ 1126 h 3294"/>
              <a:gd name="T52" fmla="*/ 1202 w 3259"/>
              <a:gd name="T53" fmla="*/ 1311 h 3294"/>
              <a:gd name="T54" fmla="*/ 1176 w 3259"/>
              <a:gd name="T55" fmla="*/ 1384 h 3294"/>
              <a:gd name="T56" fmla="*/ 1209 w 3259"/>
              <a:gd name="T57" fmla="*/ 1520 h 3294"/>
              <a:gd name="T58" fmla="*/ 1272 w 3259"/>
              <a:gd name="T59" fmla="*/ 1699 h 3294"/>
              <a:gd name="T60" fmla="*/ 1443 w 3259"/>
              <a:gd name="T61" fmla="*/ 1930 h 3294"/>
              <a:gd name="T62" fmla="*/ 1667 w 3259"/>
              <a:gd name="T63" fmla="*/ 2001 h 3294"/>
              <a:gd name="T64" fmla="*/ 1896 w 3259"/>
              <a:gd name="T65" fmla="*/ 1859 h 3294"/>
              <a:gd name="T66" fmla="*/ 2037 w 3259"/>
              <a:gd name="T67" fmla="*/ 1600 h 3294"/>
              <a:gd name="T68" fmla="*/ 2085 w 3259"/>
              <a:gd name="T69" fmla="*/ 1471 h 3294"/>
              <a:gd name="T70" fmla="*/ 2099 w 3259"/>
              <a:gd name="T71" fmla="*/ 1347 h 3294"/>
              <a:gd name="T72" fmla="*/ 2082 w 3259"/>
              <a:gd name="T73" fmla="*/ 1293 h 3294"/>
              <a:gd name="T74" fmla="*/ 2107 w 3259"/>
              <a:gd name="T75" fmla="*/ 1100 h 3294"/>
              <a:gd name="T76" fmla="*/ 2031 w 3259"/>
              <a:gd name="T77" fmla="*/ 890 h 3294"/>
              <a:gd name="T78" fmla="*/ 1936 w 3259"/>
              <a:gd name="T79" fmla="*/ 809 h 3294"/>
              <a:gd name="T80" fmla="*/ 1683 w 3259"/>
              <a:gd name="T81" fmla="*/ 717 h 3294"/>
              <a:gd name="T82" fmla="*/ 1574 w 3259"/>
              <a:gd name="T83" fmla="*/ 696 h 3294"/>
              <a:gd name="T84" fmla="*/ 2031 w 3259"/>
              <a:gd name="T85" fmla="*/ 51 h 3294"/>
              <a:gd name="T86" fmla="*/ 2561 w 3259"/>
              <a:gd name="T87" fmla="*/ 295 h 3294"/>
              <a:gd name="T88" fmla="*/ 2967 w 3259"/>
              <a:gd name="T89" fmla="*/ 706 h 3294"/>
              <a:gd name="T90" fmla="*/ 3209 w 3259"/>
              <a:gd name="T91" fmla="*/ 1242 h 3294"/>
              <a:gd name="T92" fmla="*/ 3247 w 3259"/>
              <a:gd name="T93" fmla="*/ 1854 h 3294"/>
              <a:gd name="T94" fmla="*/ 3069 w 3259"/>
              <a:gd name="T95" fmla="*/ 2421 h 3294"/>
              <a:gd name="T96" fmla="*/ 2711 w 3259"/>
              <a:gd name="T97" fmla="*/ 2877 h 3294"/>
              <a:gd name="T98" fmla="*/ 2218 w 3259"/>
              <a:gd name="T99" fmla="*/ 3182 h 3294"/>
              <a:gd name="T100" fmla="*/ 1630 w 3259"/>
              <a:gd name="T101" fmla="*/ 3294 h 3294"/>
              <a:gd name="T102" fmla="*/ 1042 w 3259"/>
              <a:gd name="T103" fmla="*/ 3182 h 3294"/>
              <a:gd name="T104" fmla="*/ 548 w 3259"/>
              <a:gd name="T105" fmla="*/ 2877 h 3294"/>
              <a:gd name="T106" fmla="*/ 192 w 3259"/>
              <a:gd name="T107" fmla="*/ 2421 h 3294"/>
              <a:gd name="T108" fmla="*/ 13 w 3259"/>
              <a:gd name="T109" fmla="*/ 1854 h 3294"/>
              <a:gd name="T110" fmla="*/ 50 w 3259"/>
              <a:gd name="T111" fmla="*/ 1242 h 3294"/>
              <a:gd name="T112" fmla="*/ 293 w 3259"/>
              <a:gd name="T113" fmla="*/ 706 h 3294"/>
              <a:gd name="T114" fmla="*/ 700 w 3259"/>
              <a:gd name="T115" fmla="*/ 295 h 3294"/>
              <a:gd name="T116" fmla="*/ 1229 w 3259"/>
              <a:gd name="T117" fmla="*/ 51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59" h="3294">
                <a:moveTo>
                  <a:pt x="1347" y="1951"/>
                </a:moveTo>
                <a:lnTo>
                  <a:pt x="1337" y="1959"/>
                </a:lnTo>
                <a:lnTo>
                  <a:pt x="1322" y="1974"/>
                </a:lnTo>
                <a:lnTo>
                  <a:pt x="1309" y="1988"/>
                </a:lnTo>
                <a:lnTo>
                  <a:pt x="1299" y="1999"/>
                </a:lnTo>
                <a:lnTo>
                  <a:pt x="1295" y="2003"/>
                </a:lnTo>
                <a:lnTo>
                  <a:pt x="1290" y="2007"/>
                </a:lnTo>
                <a:lnTo>
                  <a:pt x="1285" y="2010"/>
                </a:lnTo>
                <a:lnTo>
                  <a:pt x="1257" y="2030"/>
                </a:lnTo>
                <a:lnTo>
                  <a:pt x="1225" y="2048"/>
                </a:lnTo>
                <a:lnTo>
                  <a:pt x="1191" y="2066"/>
                </a:lnTo>
                <a:lnTo>
                  <a:pt x="1156" y="2083"/>
                </a:lnTo>
                <a:lnTo>
                  <a:pt x="1120" y="2099"/>
                </a:lnTo>
                <a:lnTo>
                  <a:pt x="1084" y="2113"/>
                </a:lnTo>
                <a:lnTo>
                  <a:pt x="1049" y="2127"/>
                </a:lnTo>
                <a:lnTo>
                  <a:pt x="1016" y="2138"/>
                </a:lnTo>
                <a:lnTo>
                  <a:pt x="985" y="2148"/>
                </a:lnTo>
                <a:lnTo>
                  <a:pt x="959" y="2158"/>
                </a:lnTo>
                <a:lnTo>
                  <a:pt x="936" y="2165"/>
                </a:lnTo>
                <a:lnTo>
                  <a:pt x="908" y="2177"/>
                </a:lnTo>
                <a:lnTo>
                  <a:pt x="882" y="2191"/>
                </a:lnTo>
                <a:lnTo>
                  <a:pt x="861" y="2204"/>
                </a:lnTo>
                <a:lnTo>
                  <a:pt x="844" y="2218"/>
                </a:lnTo>
                <a:lnTo>
                  <a:pt x="829" y="2230"/>
                </a:lnTo>
                <a:lnTo>
                  <a:pt x="818" y="2240"/>
                </a:lnTo>
                <a:lnTo>
                  <a:pt x="811" y="2248"/>
                </a:lnTo>
                <a:lnTo>
                  <a:pt x="807" y="2254"/>
                </a:lnTo>
                <a:lnTo>
                  <a:pt x="783" y="2293"/>
                </a:lnTo>
                <a:lnTo>
                  <a:pt x="762" y="2335"/>
                </a:lnTo>
                <a:lnTo>
                  <a:pt x="744" y="2381"/>
                </a:lnTo>
                <a:lnTo>
                  <a:pt x="726" y="2431"/>
                </a:lnTo>
                <a:lnTo>
                  <a:pt x="712" y="2481"/>
                </a:lnTo>
                <a:lnTo>
                  <a:pt x="699" y="2534"/>
                </a:lnTo>
                <a:lnTo>
                  <a:pt x="688" y="2587"/>
                </a:lnTo>
                <a:lnTo>
                  <a:pt x="677" y="2639"/>
                </a:lnTo>
                <a:lnTo>
                  <a:pt x="668" y="2691"/>
                </a:lnTo>
                <a:lnTo>
                  <a:pt x="661" y="2740"/>
                </a:lnTo>
                <a:lnTo>
                  <a:pt x="655" y="2788"/>
                </a:lnTo>
                <a:lnTo>
                  <a:pt x="650" y="2832"/>
                </a:lnTo>
                <a:lnTo>
                  <a:pt x="647" y="2872"/>
                </a:lnTo>
                <a:lnTo>
                  <a:pt x="717" y="2927"/>
                </a:lnTo>
                <a:lnTo>
                  <a:pt x="791" y="2977"/>
                </a:lnTo>
                <a:lnTo>
                  <a:pt x="867" y="3024"/>
                </a:lnTo>
                <a:lnTo>
                  <a:pt x="946" y="3065"/>
                </a:lnTo>
                <a:lnTo>
                  <a:pt x="1026" y="3102"/>
                </a:lnTo>
                <a:lnTo>
                  <a:pt x="1108" y="3134"/>
                </a:lnTo>
                <a:lnTo>
                  <a:pt x="1193" y="3162"/>
                </a:lnTo>
                <a:lnTo>
                  <a:pt x="1278" y="3185"/>
                </a:lnTo>
                <a:lnTo>
                  <a:pt x="1365" y="3202"/>
                </a:lnTo>
                <a:lnTo>
                  <a:pt x="1453" y="3215"/>
                </a:lnTo>
                <a:lnTo>
                  <a:pt x="1540" y="3223"/>
                </a:lnTo>
                <a:lnTo>
                  <a:pt x="1630" y="3226"/>
                </a:lnTo>
                <a:lnTo>
                  <a:pt x="1719" y="3223"/>
                </a:lnTo>
                <a:lnTo>
                  <a:pt x="1808" y="3215"/>
                </a:lnTo>
                <a:lnTo>
                  <a:pt x="1895" y="3202"/>
                </a:lnTo>
                <a:lnTo>
                  <a:pt x="1982" y="3185"/>
                </a:lnTo>
                <a:lnTo>
                  <a:pt x="2067" y="3162"/>
                </a:lnTo>
                <a:lnTo>
                  <a:pt x="2151" y="3134"/>
                </a:lnTo>
                <a:lnTo>
                  <a:pt x="2234" y="3102"/>
                </a:lnTo>
                <a:lnTo>
                  <a:pt x="2315" y="3065"/>
                </a:lnTo>
                <a:lnTo>
                  <a:pt x="2393" y="3024"/>
                </a:lnTo>
                <a:lnTo>
                  <a:pt x="2469" y="2977"/>
                </a:lnTo>
                <a:lnTo>
                  <a:pt x="2542" y="2927"/>
                </a:lnTo>
                <a:lnTo>
                  <a:pt x="2614" y="2872"/>
                </a:lnTo>
                <a:lnTo>
                  <a:pt x="2609" y="2832"/>
                </a:lnTo>
                <a:lnTo>
                  <a:pt x="2604" y="2788"/>
                </a:lnTo>
                <a:lnTo>
                  <a:pt x="2598" y="2740"/>
                </a:lnTo>
                <a:lnTo>
                  <a:pt x="2591" y="2690"/>
                </a:lnTo>
                <a:lnTo>
                  <a:pt x="2582" y="2638"/>
                </a:lnTo>
                <a:lnTo>
                  <a:pt x="2572" y="2586"/>
                </a:lnTo>
                <a:lnTo>
                  <a:pt x="2561" y="2533"/>
                </a:lnTo>
                <a:lnTo>
                  <a:pt x="2547" y="2480"/>
                </a:lnTo>
                <a:lnTo>
                  <a:pt x="2532" y="2429"/>
                </a:lnTo>
                <a:lnTo>
                  <a:pt x="2515" y="2379"/>
                </a:lnTo>
                <a:lnTo>
                  <a:pt x="2496" y="2333"/>
                </a:lnTo>
                <a:lnTo>
                  <a:pt x="2475" y="2290"/>
                </a:lnTo>
                <a:lnTo>
                  <a:pt x="2451" y="2251"/>
                </a:lnTo>
                <a:lnTo>
                  <a:pt x="2448" y="2247"/>
                </a:lnTo>
                <a:lnTo>
                  <a:pt x="2441" y="2240"/>
                </a:lnTo>
                <a:lnTo>
                  <a:pt x="2431" y="2230"/>
                </a:lnTo>
                <a:lnTo>
                  <a:pt x="2417" y="2219"/>
                </a:lnTo>
                <a:lnTo>
                  <a:pt x="2398" y="2205"/>
                </a:lnTo>
                <a:lnTo>
                  <a:pt x="2376" y="2191"/>
                </a:lnTo>
                <a:lnTo>
                  <a:pt x="2349" y="2176"/>
                </a:lnTo>
                <a:lnTo>
                  <a:pt x="2318" y="2163"/>
                </a:lnTo>
                <a:lnTo>
                  <a:pt x="2300" y="2158"/>
                </a:lnTo>
                <a:lnTo>
                  <a:pt x="2271" y="2144"/>
                </a:lnTo>
                <a:lnTo>
                  <a:pt x="2242" y="2132"/>
                </a:lnTo>
                <a:lnTo>
                  <a:pt x="2215" y="2121"/>
                </a:lnTo>
                <a:lnTo>
                  <a:pt x="2190" y="2110"/>
                </a:lnTo>
                <a:lnTo>
                  <a:pt x="2168" y="2102"/>
                </a:lnTo>
                <a:lnTo>
                  <a:pt x="2148" y="2095"/>
                </a:lnTo>
                <a:lnTo>
                  <a:pt x="2132" y="2090"/>
                </a:lnTo>
                <a:lnTo>
                  <a:pt x="2121" y="2086"/>
                </a:lnTo>
                <a:lnTo>
                  <a:pt x="2114" y="2083"/>
                </a:lnTo>
                <a:lnTo>
                  <a:pt x="2095" y="2076"/>
                </a:lnTo>
                <a:lnTo>
                  <a:pt x="2077" y="2069"/>
                </a:lnTo>
                <a:lnTo>
                  <a:pt x="2058" y="2061"/>
                </a:lnTo>
                <a:lnTo>
                  <a:pt x="2029" y="2045"/>
                </a:lnTo>
                <a:lnTo>
                  <a:pt x="2004" y="2031"/>
                </a:lnTo>
                <a:lnTo>
                  <a:pt x="1995" y="2027"/>
                </a:lnTo>
                <a:lnTo>
                  <a:pt x="1997" y="2025"/>
                </a:lnTo>
                <a:lnTo>
                  <a:pt x="1981" y="2017"/>
                </a:lnTo>
                <a:lnTo>
                  <a:pt x="1971" y="2011"/>
                </a:lnTo>
                <a:lnTo>
                  <a:pt x="1959" y="2003"/>
                </a:lnTo>
                <a:lnTo>
                  <a:pt x="1946" y="1994"/>
                </a:lnTo>
                <a:lnTo>
                  <a:pt x="1933" y="1984"/>
                </a:lnTo>
                <a:lnTo>
                  <a:pt x="1922" y="1974"/>
                </a:lnTo>
                <a:lnTo>
                  <a:pt x="1904" y="1965"/>
                </a:lnTo>
                <a:lnTo>
                  <a:pt x="1897" y="1971"/>
                </a:lnTo>
                <a:lnTo>
                  <a:pt x="1853" y="2005"/>
                </a:lnTo>
                <a:lnTo>
                  <a:pt x="1808" y="2034"/>
                </a:lnTo>
                <a:lnTo>
                  <a:pt x="1763" y="2057"/>
                </a:lnTo>
                <a:lnTo>
                  <a:pt x="1717" y="2073"/>
                </a:lnTo>
                <a:lnTo>
                  <a:pt x="1671" y="2083"/>
                </a:lnTo>
                <a:lnTo>
                  <a:pt x="1625" y="2087"/>
                </a:lnTo>
                <a:lnTo>
                  <a:pt x="1587" y="2084"/>
                </a:lnTo>
                <a:lnTo>
                  <a:pt x="1549" y="2075"/>
                </a:lnTo>
                <a:lnTo>
                  <a:pt x="1510" y="2062"/>
                </a:lnTo>
                <a:lnTo>
                  <a:pt x="1471" y="2043"/>
                </a:lnTo>
                <a:lnTo>
                  <a:pt x="1432" y="2021"/>
                </a:lnTo>
                <a:lnTo>
                  <a:pt x="1393" y="1992"/>
                </a:lnTo>
                <a:lnTo>
                  <a:pt x="1357" y="1959"/>
                </a:lnTo>
                <a:lnTo>
                  <a:pt x="1347" y="1951"/>
                </a:lnTo>
                <a:close/>
                <a:moveTo>
                  <a:pt x="1574" y="696"/>
                </a:moveTo>
                <a:lnTo>
                  <a:pt x="1568" y="697"/>
                </a:lnTo>
                <a:lnTo>
                  <a:pt x="1559" y="699"/>
                </a:lnTo>
                <a:lnTo>
                  <a:pt x="1550" y="700"/>
                </a:lnTo>
                <a:lnTo>
                  <a:pt x="1542" y="700"/>
                </a:lnTo>
                <a:lnTo>
                  <a:pt x="1542" y="699"/>
                </a:lnTo>
                <a:lnTo>
                  <a:pt x="1514" y="700"/>
                </a:lnTo>
                <a:lnTo>
                  <a:pt x="1509" y="701"/>
                </a:lnTo>
                <a:lnTo>
                  <a:pt x="1495" y="704"/>
                </a:lnTo>
                <a:lnTo>
                  <a:pt x="1483" y="707"/>
                </a:lnTo>
                <a:lnTo>
                  <a:pt x="1474" y="710"/>
                </a:lnTo>
                <a:lnTo>
                  <a:pt x="1463" y="716"/>
                </a:lnTo>
                <a:lnTo>
                  <a:pt x="1448" y="723"/>
                </a:lnTo>
                <a:lnTo>
                  <a:pt x="1429" y="732"/>
                </a:lnTo>
                <a:lnTo>
                  <a:pt x="1408" y="744"/>
                </a:lnTo>
                <a:lnTo>
                  <a:pt x="1384" y="759"/>
                </a:lnTo>
                <a:lnTo>
                  <a:pt x="1359" y="776"/>
                </a:lnTo>
                <a:lnTo>
                  <a:pt x="1332" y="797"/>
                </a:lnTo>
                <a:lnTo>
                  <a:pt x="1307" y="821"/>
                </a:lnTo>
                <a:lnTo>
                  <a:pt x="1281" y="847"/>
                </a:lnTo>
                <a:lnTo>
                  <a:pt x="1257" y="877"/>
                </a:lnTo>
                <a:lnTo>
                  <a:pt x="1235" y="909"/>
                </a:lnTo>
                <a:lnTo>
                  <a:pt x="1216" y="945"/>
                </a:lnTo>
                <a:lnTo>
                  <a:pt x="1201" y="986"/>
                </a:lnTo>
                <a:lnTo>
                  <a:pt x="1199" y="992"/>
                </a:lnTo>
                <a:lnTo>
                  <a:pt x="1197" y="1001"/>
                </a:lnTo>
                <a:lnTo>
                  <a:pt x="1194" y="1013"/>
                </a:lnTo>
                <a:lnTo>
                  <a:pt x="1191" y="1029"/>
                </a:lnTo>
                <a:lnTo>
                  <a:pt x="1189" y="1047"/>
                </a:lnTo>
                <a:lnTo>
                  <a:pt x="1187" y="1070"/>
                </a:lnTo>
                <a:lnTo>
                  <a:pt x="1187" y="1096"/>
                </a:lnTo>
                <a:lnTo>
                  <a:pt x="1187" y="1126"/>
                </a:lnTo>
                <a:lnTo>
                  <a:pt x="1189" y="1160"/>
                </a:lnTo>
                <a:lnTo>
                  <a:pt x="1193" y="1199"/>
                </a:lnTo>
                <a:lnTo>
                  <a:pt x="1198" y="1241"/>
                </a:lnTo>
                <a:lnTo>
                  <a:pt x="1205" y="1289"/>
                </a:lnTo>
                <a:lnTo>
                  <a:pt x="1205" y="1301"/>
                </a:lnTo>
                <a:lnTo>
                  <a:pt x="1202" y="1311"/>
                </a:lnTo>
                <a:lnTo>
                  <a:pt x="1197" y="1322"/>
                </a:lnTo>
                <a:lnTo>
                  <a:pt x="1187" y="1330"/>
                </a:lnTo>
                <a:lnTo>
                  <a:pt x="1184" y="1334"/>
                </a:lnTo>
                <a:lnTo>
                  <a:pt x="1179" y="1346"/>
                </a:lnTo>
                <a:lnTo>
                  <a:pt x="1176" y="1363"/>
                </a:lnTo>
                <a:lnTo>
                  <a:pt x="1176" y="1384"/>
                </a:lnTo>
                <a:lnTo>
                  <a:pt x="1178" y="1407"/>
                </a:lnTo>
                <a:lnTo>
                  <a:pt x="1182" y="1434"/>
                </a:lnTo>
                <a:lnTo>
                  <a:pt x="1189" y="1463"/>
                </a:lnTo>
                <a:lnTo>
                  <a:pt x="1195" y="1486"/>
                </a:lnTo>
                <a:lnTo>
                  <a:pt x="1201" y="1504"/>
                </a:lnTo>
                <a:lnTo>
                  <a:pt x="1209" y="1520"/>
                </a:lnTo>
                <a:lnTo>
                  <a:pt x="1219" y="1532"/>
                </a:lnTo>
                <a:lnTo>
                  <a:pt x="1226" y="1542"/>
                </a:lnTo>
                <a:lnTo>
                  <a:pt x="1230" y="1555"/>
                </a:lnTo>
                <a:lnTo>
                  <a:pt x="1239" y="1604"/>
                </a:lnTo>
                <a:lnTo>
                  <a:pt x="1254" y="1653"/>
                </a:lnTo>
                <a:lnTo>
                  <a:pt x="1272" y="1699"/>
                </a:lnTo>
                <a:lnTo>
                  <a:pt x="1294" y="1744"/>
                </a:lnTo>
                <a:lnTo>
                  <a:pt x="1319" y="1788"/>
                </a:lnTo>
                <a:lnTo>
                  <a:pt x="1347" y="1829"/>
                </a:lnTo>
                <a:lnTo>
                  <a:pt x="1377" y="1866"/>
                </a:lnTo>
                <a:lnTo>
                  <a:pt x="1410" y="1900"/>
                </a:lnTo>
                <a:lnTo>
                  <a:pt x="1443" y="1930"/>
                </a:lnTo>
                <a:lnTo>
                  <a:pt x="1479" y="1956"/>
                </a:lnTo>
                <a:lnTo>
                  <a:pt x="1515" y="1976"/>
                </a:lnTo>
                <a:lnTo>
                  <a:pt x="1552" y="1992"/>
                </a:lnTo>
                <a:lnTo>
                  <a:pt x="1588" y="2001"/>
                </a:lnTo>
                <a:lnTo>
                  <a:pt x="1625" y="2004"/>
                </a:lnTo>
                <a:lnTo>
                  <a:pt x="1667" y="2001"/>
                </a:lnTo>
                <a:lnTo>
                  <a:pt x="1709" y="1991"/>
                </a:lnTo>
                <a:lnTo>
                  <a:pt x="1750" y="1974"/>
                </a:lnTo>
                <a:lnTo>
                  <a:pt x="1789" y="1953"/>
                </a:lnTo>
                <a:lnTo>
                  <a:pt x="1827" y="1926"/>
                </a:lnTo>
                <a:lnTo>
                  <a:pt x="1863" y="1894"/>
                </a:lnTo>
                <a:lnTo>
                  <a:pt x="1896" y="1859"/>
                </a:lnTo>
                <a:lnTo>
                  <a:pt x="1928" y="1821"/>
                </a:lnTo>
                <a:lnTo>
                  <a:pt x="1957" y="1779"/>
                </a:lnTo>
                <a:lnTo>
                  <a:pt x="1982" y="1736"/>
                </a:lnTo>
                <a:lnTo>
                  <a:pt x="2005" y="1692"/>
                </a:lnTo>
                <a:lnTo>
                  <a:pt x="2023" y="1646"/>
                </a:lnTo>
                <a:lnTo>
                  <a:pt x="2037" y="1600"/>
                </a:lnTo>
                <a:lnTo>
                  <a:pt x="2047" y="1555"/>
                </a:lnTo>
                <a:lnTo>
                  <a:pt x="2050" y="1543"/>
                </a:lnTo>
                <a:lnTo>
                  <a:pt x="2058" y="1533"/>
                </a:lnTo>
                <a:lnTo>
                  <a:pt x="2070" y="1517"/>
                </a:lnTo>
                <a:lnTo>
                  <a:pt x="2079" y="1496"/>
                </a:lnTo>
                <a:lnTo>
                  <a:pt x="2085" y="1471"/>
                </a:lnTo>
                <a:lnTo>
                  <a:pt x="2092" y="1441"/>
                </a:lnTo>
                <a:lnTo>
                  <a:pt x="2097" y="1414"/>
                </a:lnTo>
                <a:lnTo>
                  <a:pt x="2100" y="1393"/>
                </a:lnTo>
                <a:lnTo>
                  <a:pt x="2101" y="1374"/>
                </a:lnTo>
                <a:lnTo>
                  <a:pt x="2100" y="1359"/>
                </a:lnTo>
                <a:lnTo>
                  <a:pt x="2099" y="1347"/>
                </a:lnTo>
                <a:lnTo>
                  <a:pt x="2096" y="1339"/>
                </a:lnTo>
                <a:lnTo>
                  <a:pt x="2093" y="1334"/>
                </a:lnTo>
                <a:lnTo>
                  <a:pt x="2088" y="1326"/>
                </a:lnTo>
                <a:lnTo>
                  <a:pt x="2083" y="1316"/>
                </a:lnTo>
                <a:lnTo>
                  <a:pt x="2081" y="1304"/>
                </a:lnTo>
                <a:lnTo>
                  <a:pt x="2082" y="1293"/>
                </a:lnTo>
                <a:lnTo>
                  <a:pt x="2089" y="1266"/>
                </a:lnTo>
                <a:lnTo>
                  <a:pt x="2095" y="1237"/>
                </a:lnTo>
                <a:lnTo>
                  <a:pt x="2100" y="1205"/>
                </a:lnTo>
                <a:lnTo>
                  <a:pt x="2105" y="1171"/>
                </a:lnTo>
                <a:lnTo>
                  <a:pt x="2107" y="1136"/>
                </a:lnTo>
                <a:lnTo>
                  <a:pt x="2107" y="1100"/>
                </a:lnTo>
                <a:lnTo>
                  <a:pt x="2103" y="1063"/>
                </a:lnTo>
                <a:lnTo>
                  <a:pt x="2097" y="1026"/>
                </a:lnTo>
                <a:lnTo>
                  <a:pt x="2087" y="990"/>
                </a:lnTo>
                <a:lnTo>
                  <a:pt x="2074" y="955"/>
                </a:lnTo>
                <a:lnTo>
                  <a:pt x="2056" y="922"/>
                </a:lnTo>
                <a:lnTo>
                  <a:pt x="2031" y="890"/>
                </a:lnTo>
                <a:lnTo>
                  <a:pt x="2026" y="883"/>
                </a:lnTo>
                <a:lnTo>
                  <a:pt x="2016" y="872"/>
                </a:lnTo>
                <a:lnTo>
                  <a:pt x="2002" y="859"/>
                </a:lnTo>
                <a:lnTo>
                  <a:pt x="1985" y="843"/>
                </a:lnTo>
                <a:lnTo>
                  <a:pt x="1963" y="827"/>
                </a:lnTo>
                <a:lnTo>
                  <a:pt x="1936" y="809"/>
                </a:lnTo>
                <a:lnTo>
                  <a:pt x="1905" y="792"/>
                </a:lnTo>
                <a:lnTo>
                  <a:pt x="1868" y="776"/>
                </a:lnTo>
                <a:lnTo>
                  <a:pt x="1827" y="762"/>
                </a:lnTo>
                <a:lnTo>
                  <a:pt x="1755" y="737"/>
                </a:lnTo>
                <a:lnTo>
                  <a:pt x="1717" y="726"/>
                </a:lnTo>
                <a:lnTo>
                  <a:pt x="1683" y="717"/>
                </a:lnTo>
                <a:lnTo>
                  <a:pt x="1654" y="709"/>
                </a:lnTo>
                <a:lnTo>
                  <a:pt x="1627" y="704"/>
                </a:lnTo>
                <a:lnTo>
                  <a:pt x="1607" y="700"/>
                </a:lnTo>
                <a:lnTo>
                  <a:pt x="1590" y="697"/>
                </a:lnTo>
                <a:lnTo>
                  <a:pt x="1579" y="696"/>
                </a:lnTo>
                <a:lnTo>
                  <a:pt x="1574" y="696"/>
                </a:lnTo>
                <a:close/>
                <a:moveTo>
                  <a:pt x="1630" y="0"/>
                </a:moveTo>
                <a:lnTo>
                  <a:pt x="1630" y="0"/>
                </a:lnTo>
                <a:lnTo>
                  <a:pt x="1733" y="3"/>
                </a:lnTo>
                <a:lnTo>
                  <a:pt x="1834" y="12"/>
                </a:lnTo>
                <a:lnTo>
                  <a:pt x="1933" y="29"/>
                </a:lnTo>
                <a:lnTo>
                  <a:pt x="2031" y="51"/>
                </a:lnTo>
                <a:lnTo>
                  <a:pt x="2126" y="77"/>
                </a:lnTo>
                <a:lnTo>
                  <a:pt x="2218" y="111"/>
                </a:lnTo>
                <a:lnTo>
                  <a:pt x="2309" y="150"/>
                </a:lnTo>
                <a:lnTo>
                  <a:pt x="2395" y="193"/>
                </a:lnTo>
                <a:lnTo>
                  <a:pt x="2479" y="242"/>
                </a:lnTo>
                <a:lnTo>
                  <a:pt x="2561" y="295"/>
                </a:lnTo>
                <a:lnTo>
                  <a:pt x="2638" y="354"/>
                </a:lnTo>
                <a:lnTo>
                  <a:pt x="2711" y="417"/>
                </a:lnTo>
                <a:lnTo>
                  <a:pt x="2782" y="483"/>
                </a:lnTo>
                <a:lnTo>
                  <a:pt x="2847" y="554"/>
                </a:lnTo>
                <a:lnTo>
                  <a:pt x="2909" y="628"/>
                </a:lnTo>
                <a:lnTo>
                  <a:pt x="2967" y="706"/>
                </a:lnTo>
                <a:lnTo>
                  <a:pt x="3020" y="789"/>
                </a:lnTo>
                <a:lnTo>
                  <a:pt x="3069" y="873"/>
                </a:lnTo>
                <a:lnTo>
                  <a:pt x="3111" y="961"/>
                </a:lnTo>
                <a:lnTo>
                  <a:pt x="3149" y="1053"/>
                </a:lnTo>
                <a:lnTo>
                  <a:pt x="3182" y="1145"/>
                </a:lnTo>
                <a:lnTo>
                  <a:pt x="3209" y="1242"/>
                </a:lnTo>
                <a:lnTo>
                  <a:pt x="3231" y="1340"/>
                </a:lnTo>
                <a:lnTo>
                  <a:pt x="3247" y="1440"/>
                </a:lnTo>
                <a:lnTo>
                  <a:pt x="3256" y="1543"/>
                </a:lnTo>
                <a:lnTo>
                  <a:pt x="3259" y="1646"/>
                </a:lnTo>
                <a:lnTo>
                  <a:pt x="3256" y="1751"/>
                </a:lnTo>
                <a:lnTo>
                  <a:pt x="3247" y="1854"/>
                </a:lnTo>
                <a:lnTo>
                  <a:pt x="3231" y="1954"/>
                </a:lnTo>
                <a:lnTo>
                  <a:pt x="3209" y="2052"/>
                </a:lnTo>
                <a:lnTo>
                  <a:pt x="3182" y="2147"/>
                </a:lnTo>
                <a:lnTo>
                  <a:pt x="3149" y="2241"/>
                </a:lnTo>
                <a:lnTo>
                  <a:pt x="3111" y="2332"/>
                </a:lnTo>
                <a:lnTo>
                  <a:pt x="3069" y="2421"/>
                </a:lnTo>
                <a:lnTo>
                  <a:pt x="3020" y="2505"/>
                </a:lnTo>
                <a:lnTo>
                  <a:pt x="2967" y="2587"/>
                </a:lnTo>
                <a:lnTo>
                  <a:pt x="2909" y="2665"/>
                </a:lnTo>
                <a:lnTo>
                  <a:pt x="2847" y="2740"/>
                </a:lnTo>
                <a:lnTo>
                  <a:pt x="2782" y="2810"/>
                </a:lnTo>
                <a:lnTo>
                  <a:pt x="2711" y="2877"/>
                </a:lnTo>
                <a:lnTo>
                  <a:pt x="2638" y="2940"/>
                </a:lnTo>
                <a:lnTo>
                  <a:pt x="2561" y="2998"/>
                </a:lnTo>
                <a:lnTo>
                  <a:pt x="2479" y="3052"/>
                </a:lnTo>
                <a:lnTo>
                  <a:pt x="2395" y="3100"/>
                </a:lnTo>
                <a:lnTo>
                  <a:pt x="2309" y="3144"/>
                </a:lnTo>
                <a:lnTo>
                  <a:pt x="2218" y="3182"/>
                </a:lnTo>
                <a:lnTo>
                  <a:pt x="2126" y="3215"/>
                </a:lnTo>
                <a:lnTo>
                  <a:pt x="2031" y="3243"/>
                </a:lnTo>
                <a:lnTo>
                  <a:pt x="1933" y="3265"/>
                </a:lnTo>
                <a:lnTo>
                  <a:pt x="1834" y="3280"/>
                </a:lnTo>
                <a:lnTo>
                  <a:pt x="1733" y="3291"/>
                </a:lnTo>
                <a:lnTo>
                  <a:pt x="1630" y="3294"/>
                </a:lnTo>
                <a:lnTo>
                  <a:pt x="1527" y="3291"/>
                </a:lnTo>
                <a:lnTo>
                  <a:pt x="1426" y="3280"/>
                </a:lnTo>
                <a:lnTo>
                  <a:pt x="1326" y="3265"/>
                </a:lnTo>
                <a:lnTo>
                  <a:pt x="1229" y="3243"/>
                </a:lnTo>
                <a:lnTo>
                  <a:pt x="1134" y="3215"/>
                </a:lnTo>
                <a:lnTo>
                  <a:pt x="1042" y="3182"/>
                </a:lnTo>
                <a:lnTo>
                  <a:pt x="952" y="3144"/>
                </a:lnTo>
                <a:lnTo>
                  <a:pt x="864" y="3100"/>
                </a:lnTo>
                <a:lnTo>
                  <a:pt x="780" y="3052"/>
                </a:lnTo>
                <a:lnTo>
                  <a:pt x="700" y="2998"/>
                </a:lnTo>
                <a:lnTo>
                  <a:pt x="622" y="2940"/>
                </a:lnTo>
                <a:lnTo>
                  <a:pt x="548" y="2877"/>
                </a:lnTo>
                <a:lnTo>
                  <a:pt x="478" y="2810"/>
                </a:lnTo>
                <a:lnTo>
                  <a:pt x="412" y="2740"/>
                </a:lnTo>
                <a:lnTo>
                  <a:pt x="350" y="2665"/>
                </a:lnTo>
                <a:lnTo>
                  <a:pt x="293" y="2587"/>
                </a:lnTo>
                <a:lnTo>
                  <a:pt x="240" y="2505"/>
                </a:lnTo>
                <a:lnTo>
                  <a:pt x="192" y="2421"/>
                </a:lnTo>
                <a:lnTo>
                  <a:pt x="148" y="2332"/>
                </a:lnTo>
                <a:lnTo>
                  <a:pt x="110" y="2241"/>
                </a:lnTo>
                <a:lnTo>
                  <a:pt x="78" y="2147"/>
                </a:lnTo>
                <a:lnTo>
                  <a:pt x="50" y="2052"/>
                </a:lnTo>
                <a:lnTo>
                  <a:pt x="29" y="1954"/>
                </a:lnTo>
                <a:lnTo>
                  <a:pt x="13" y="1854"/>
                </a:lnTo>
                <a:lnTo>
                  <a:pt x="3" y="1751"/>
                </a:lnTo>
                <a:lnTo>
                  <a:pt x="0" y="1646"/>
                </a:lnTo>
                <a:lnTo>
                  <a:pt x="3" y="1543"/>
                </a:lnTo>
                <a:lnTo>
                  <a:pt x="13" y="1440"/>
                </a:lnTo>
                <a:lnTo>
                  <a:pt x="29" y="1340"/>
                </a:lnTo>
                <a:lnTo>
                  <a:pt x="50" y="1242"/>
                </a:lnTo>
                <a:lnTo>
                  <a:pt x="78" y="1145"/>
                </a:lnTo>
                <a:lnTo>
                  <a:pt x="110" y="1053"/>
                </a:lnTo>
                <a:lnTo>
                  <a:pt x="148" y="961"/>
                </a:lnTo>
                <a:lnTo>
                  <a:pt x="192" y="873"/>
                </a:lnTo>
                <a:lnTo>
                  <a:pt x="240" y="789"/>
                </a:lnTo>
                <a:lnTo>
                  <a:pt x="293" y="706"/>
                </a:lnTo>
                <a:lnTo>
                  <a:pt x="350" y="628"/>
                </a:lnTo>
                <a:lnTo>
                  <a:pt x="412" y="554"/>
                </a:lnTo>
                <a:lnTo>
                  <a:pt x="478" y="483"/>
                </a:lnTo>
                <a:lnTo>
                  <a:pt x="548" y="417"/>
                </a:lnTo>
                <a:lnTo>
                  <a:pt x="622" y="354"/>
                </a:lnTo>
                <a:lnTo>
                  <a:pt x="700" y="295"/>
                </a:lnTo>
                <a:lnTo>
                  <a:pt x="780" y="242"/>
                </a:lnTo>
                <a:lnTo>
                  <a:pt x="864" y="193"/>
                </a:lnTo>
                <a:lnTo>
                  <a:pt x="952" y="150"/>
                </a:lnTo>
                <a:lnTo>
                  <a:pt x="1042" y="111"/>
                </a:lnTo>
                <a:lnTo>
                  <a:pt x="1134" y="77"/>
                </a:lnTo>
                <a:lnTo>
                  <a:pt x="1229" y="51"/>
                </a:lnTo>
                <a:lnTo>
                  <a:pt x="1326" y="29"/>
                </a:lnTo>
                <a:lnTo>
                  <a:pt x="1426" y="12"/>
                </a:lnTo>
                <a:lnTo>
                  <a:pt x="1527" y="3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67483" y="238886"/>
            <a:ext cx="23918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December 2015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>
            <a:off x="199016" y="185456"/>
            <a:ext cx="274320" cy="238125"/>
          </a:xfrm>
          <a:custGeom>
            <a:avLst/>
            <a:gdLst>
              <a:gd name="T0" fmla="*/ 0 w 3298"/>
              <a:gd name="T1" fmla="*/ 1876 h 2251"/>
              <a:gd name="T2" fmla="*/ 3298 w 3298"/>
              <a:gd name="T3" fmla="*/ 1876 h 2251"/>
              <a:gd name="T4" fmla="*/ 3298 w 3298"/>
              <a:gd name="T5" fmla="*/ 2251 h 2251"/>
              <a:gd name="T6" fmla="*/ 0 w 3298"/>
              <a:gd name="T7" fmla="*/ 2251 h 2251"/>
              <a:gd name="T8" fmla="*/ 0 w 3298"/>
              <a:gd name="T9" fmla="*/ 1876 h 2251"/>
              <a:gd name="T10" fmla="*/ 0 w 3298"/>
              <a:gd name="T11" fmla="*/ 938 h 2251"/>
              <a:gd name="T12" fmla="*/ 3298 w 3298"/>
              <a:gd name="T13" fmla="*/ 938 h 2251"/>
              <a:gd name="T14" fmla="*/ 3298 w 3298"/>
              <a:gd name="T15" fmla="*/ 1313 h 2251"/>
              <a:gd name="T16" fmla="*/ 0 w 3298"/>
              <a:gd name="T17" fmla="*/ 1313 h 2251"/>
              <a:gd name="T18" fmla="*/ 0 w 3298"/>
              <a:gd name="T19" fmla="*/ 938 h 2251"/>
              <a:gd name="T20" fmla="*/ 0 w 3298"/>
              <a:gd name="T21" fmla="*/ 0 h 2251"/>
              <a:gd name="T22" fmla="*/ 3298 w 3298"/>
              <a:gd name="T23" fmla="*/ 0 h 2251"/>
              <a:gd name="T24" fmla="*/ 3298 w 3298"/>
              <a:gd name="T25" fmla="*/ 375 h 2251"/>
              <a:gd name="T26" fmla="*/ 0 w 3298"/>
              <a:gd name="T27" fmla="*/ 375 h 2251"/>
              <a:gd name="T28" fmla="*/ 0 w 3298"/>
              <a:gd name="T2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98" h="2251">
                <a:moveTo>
                  <a:pt x="0" y="1876"/>
                </a:moveTo>
                <a:lnTo>
                  <a:pt x="3298" y="1876"/>
                </a:lnTo>
                <a:lnTo>
                  <a:pt x="3298" y="2251"/>
                </a:lnTo>
                <a:lnTo>
                  <a:pt x="0" y="2251"/>
                </a:lnTo>
                <a:lnTo>
                  <a:pt x="0" y="1876"/>
                </a:lnTo>
                <a:close/>
                <a:moveTo>
                  <a:pt x="0" y="938"/>
                </a:moveTo>
                <a:lnTo>
                  <a:pt x="3298" y="938"/>
                </a:lnTo>
                <a:lnTo>
                  <a:pt x="3298" y="1313"/>
                </a:lnTo>
                <a:lnTo>
                  <a:pt x="0" y="1313"/>
                </a:lnTo>
                <a:lnTo>
                  <a:pt x="0" y="938"/>
                </a:lnTo>
                <a:close/>
                <a:moveTo>
                  <a:pt x="0" y="0"/>
                </a:moveTo>
                <a:lnTo>
                  <a:pt x="3298" y="0"/>
                </a:lnTo>
                <a:lnTo>
                  <a:pt x="3298" y="375"/>
                </a:lnTo>
                <a:lnTo>
                  <a:pt x="0" y="3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192626" y="1169894"/>
            <a:ext cx="280710" cy="262689"/>
          </a:xfrm>
          <a:custGeom>
            <a:avLst/>
            <a:gdLst>
              <a:gd name="T0" fmla="*/ 1689 w 3291"/>
              <a:gd name="T1" fmla="*/ 4 h 3205"/>
              <a:gd name="T2" fmla="*/ 1742 w 3291"/>
              <a:gd name="T3" fmla="*/ 26 h 3205"/>
              <a:gd name="T4" fmla="*/ 3236 w 3291"/>
              <a:gd name="T5" fmla="*/ 1337 h 3205"/>
              <a:gd name="T6" fmla="*/ 3271 w 3291"/>
              <a:gd name="T7" fmla="*/ 1382 h 3205"/>
              <a:gd name="T8" fmla="*/ 3289 w 3291"/>
              <a:gd name="T9" fmla="*/ 1435 h 3205"/>
              <a:gd name="T10" fmla="*/ 3287 w 3291"/>
              <a:gd name="T11" fmla="*/ 1489 h 3205"/>
              <a:gd name="T12" fmla="*/ 3266 w 3291"/>
              <a:gd name="T13" fmla="*/ 1540 h 3205"/>
              <a:gd name="T14" fmla="*/ 3207 w 3291"/>
              <a:gd name="T15" fmla="*/ 1610 h 3205"/>
              <a:gd name="T16" fmla="*/ 3166 w 3291"/>
              <a:gd name="T17" fmla="*/ 1648 h 3205"/>
              <a:gd name="T18" fmla="*/ 3122 w 3291"/>
              <a:gd name="T19" fmla="*/ 1673 h 3205"/>
              <a:gd name="T20" fmla="*/ 3081 w 3291"/>
              <a:gd name="T21" fmla="*/ 1684 h 3205"/>
              <a:gd name="T22" fmla="*/ 3045 w 3291"/>
              <a:gd name="T23" fmla="*/ 1679 h 3205"/>
              <a:gd name="T24" fmla="*/ 3016 w 3291"/>
              <a:gd name="T25" fmla="*/ 1656 h 3205"/>
              <a:gd name="T26" fmla="*/ 2989 w 3291"/>
              <a:gd name="T27" fmla="*/ 1632 h 3205"/>
              <a:gd name="T28" fmla="*/ 2970 w 3291"/>
              <a:gd name="T29" fmla="*/ 1616 h 3205"/>
              <a:gd name="T30" fmla="*/ 2964 w 3291"/>
              <a:gd name="T31" fmla="*/ 1610 h 3205"/>
              <a:gd name="T32" fmla="*/ 2961 w 3291"/>
              <a:gd name="T33" fmla="*/ 3073 h 3205"/>
              <a:gd name="T34" fmla="*/ 2942 w 3291"/>
              <a:gd name="T35" fmla="*/ 3125 h 3205"/>
              <a:gd name="T36" fmla="*/ 2906 w 3291"/>
              <a:gd name="T37" fmla="*/ 3167 h 3205"/>
              <a:gd name="T38" fmla="*/ 2859 w 3291"/>
              <a:gd name="T39" fmla="*/ 3195 h 3205"/>
              <a:gd name="T40" fmla="*/ 2803 w 3291"/>
              <a:gd name="T41" fmla="*/ 3205 h 3205"/>
              <a:gd name="T42" fmla="*/ 2165 w 3291"/>
              <a:gd name="T43" fmla="*/ 3202 h 3205"/>
              <a:gd name="T44" fmla="*/ 2115 w 3291"/>
              <a:gd name="T45" fmla="*/ 3183 h 3205"/>
              <a:gd name="T46" fmla="*/ 2076 w 3291"/>
              <a:gd name="T47" fmla="*/ 3148 h 3205"/>
              <a:gd name="T48" fmla="*/ 2051 w 3291"/>
              <a:gd name="T49" fmla="*/ 3101 h 3205"/>
              <a:gd name="T50" fmla="*/ 2042 w 3291"/>
              <a:gd name="T51" fmla="*/ 3044 h 3205"/>
              <a:gd name="T52" fmla="*/ 1309 w 3291"/>
              <a:gd name="T53" fmla="*/ 2026 h 3205"/>
              <a:gd name="T54" fmla="*/ 1306 w 3291"/>
              <a:gd name="T55" fmla="*/ 3073 h 3205"/>
              <a:gd name="T56" fmla="*/ 1287 w 3291"/>
              <a:gd name="T57" fmla="*/ 3125 h 3205"/>
              <a:gd name="T58" fmla="*/ 1252 w 3291"/>
              <a:gd name="T59" fmla="*/ 3167 h 3205"/>
              <a:gd name="T60" fmla="*/ 1205 w 3291"/>
              <a:gd name="T61" fmla="*/ 3195 h 3205"/>
              <a:gd name="T62" fmla="*/ 1149 w 3291"/>
              <a:gd name="T63" fmla="*/ 3205 h 3205"/>
              <a:gd name="T64" fmla="*/ 545 w 3291"/>
              <a:gd name="T65" fmla="*/ 3203 h 3205"/>
              <a:gd name="T66" fmla="*/ 493 w 3291"/>
              <a:gd name="T67" fmla="*/ 3184 h 3205"/>
              <a:gd name="T68" fmla="*/ 451 w 3291"/>
              <a:gd name="T69" fmla="*/ 3148 h 3205"/>
              <a:gd name="T70" fmla="*/ 423 w 3291"/>
              <a:gd name="T71" fmla="*/ 3101 h 3205"/>
              <a:gd name="T72" fmla="*/ 412 w 3291"/>
              <a:gd name="T73" fmla="*/ 3044 h 3205"/>
              <a:gd name="T74" fmla="*/ 302 w 3291"/>
              <a:gd name="T75" fmla="*/ 1689 h 3205"/>
              <a:gd name="T76" fmla="*/ 257 w 3291"/>
              <a:gd name="T77" fmla="*/ 1715 h 3205"/>
              <a:gd name="T78" fmla="*/ 206 w 3291"/>
              <a:gd name="T79" fmla="*/ 1725 h 3205"/>
              <a:gd name="T80" fmla="*/ 152 w 3291"/>
              <a:gd name="T81" fmla="*/ 1716 h 3205"/>
              <a:gd name="T82" fmla="*/ 103 w 3291"/>
              <a:gd name="T83" fmla="*/ 1691 h 3205"/>
              <a:gd name="T84" fmla="*/ 44 w 3291"/>
              <a:gd name="T85" fmla="*/ 1632 h 3205"/>
              <a:gd name="T86" fmla="*/ 12 w 3291"/>
              <a:gd name="T87" fmla="*/ 1585 h 3205"/>
              <a:gd name="T88" fmla="*/ 0 w 3291"/>
              <a:gd name="T89" fmla="*/ 1532 h 3205"/>
              <a:gd name="T90" fmla="*/ 7 w 3291"/>
              <a:gd name="T91" fmla="*/ 1478 h 3205"/>
              <a:gd name="T92" fmla="*/ 32 w 3291"/>
              <a:gd name="T93" fmla="*/ 1429 h 3205"/>
              <a:gd name="T94" fmla="*/ 1526 w 3291"/>
              <a:gd name="T95" fmla="*/ 45 h 3205"/>
              <a:gd name="T96" fmla="*/ 1575 w 3291"/>
              <a:gd name="T97" fmla="*/ 15 h 3205"/>
              <a:gd name="T98" fmla="*/ 1631 w 3291"/>
              <a:gd name="T99" fmla="*/ 0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91" h="3205">
                <a:moveTo>
                  <a:pt x="1661" y="0"/>
                </a:moveTo>
                <a:lnTo>
                  <a:pt x="1689" y="4"/>
                </a:lnTo>
                <a:lnTo>
                  <a:pt x="1717" y="13"/>
                </a:lnTo>
                <a:lnTo>
                  <a:pt x="1742" y="26"/>
                </a:lnTo>
                <a:lnTo>
                  <a:pt x="1766" y="43"/>
                </a:lnTo>
                <a:lnTo>
                  <a:pt x="3236" y="1337"/>
                </a:lnTo>
                <a:lnTo>
                  <a:pt x="3256" y="1359"/>
                </a:lnTo>
                <a:lnTo>
                  <a:pt x="3271" y="1382"/>
                </a:lnTo>
                <a:lnTo>
                  <a:pt x="3283" y="1408"/>
                </a:lnTo>
                <a:lnTo>
                  <a:pt x="3289" y="1435"/>
                </a:lnTo>
                <a:lnTo>
                  <a:pt x="3291" y="1461"/>
                </a:lnTo>
                <a:lnTo>
                  <a:pt x="3287" y="1489"/>
                </a:lnTo>
                <a:lnTo>
                  <a:pt x="3280" y="1516"/>
                </a:lnTo>
                <a:lnTo>
                  <a:pt x="3266" y="1540"/>
                </a:lnTo>
                <a:lnTo>
                  <a:pt x="3249" y="1564"/>
                </a:lnTo>
                <a:lnTo>
                  <a:pt x="3207" y="1610"/>
                </a:lnTo>
                <a:lnTo>
                  <a:pt x="3187" y="1630"/>
                </a:lnTo>
                <a:lnTo>
                  <a:pt x="3166" y="1648"/>
                </a:lnTo>
                <a:lnTo>
                  <a:pt x="3144" y="1662"/>
                </a:lnTo>
                <a:lnTo>
                  <a:pt x="3122" y="1673"/>
                </a:lnTo>
                <a:lnTo>
                  <a:pt x="3100" y="1681"/>
                </a:lnTo>
                <a:lnTo>
                  <a:pt x="3081" y="1684"/>
                </a:lnTo>
                <a:lnTo>
                  <a:pt x="3062" y="1683"/>
                </a:lnTo>
                <a:lnTo>
                  <a:pt x="3045" y="1679"/>
                </a:lnTo>
                <a:lnTo>
                  <a:pt x="3031" y="1669"/>
                </a:lnTo>
                <a:lnTo>
                  <a:pt x="3016" y="1656"/>
                </a:lnTo>
                <a:lnTo>
                  <a:pt x="3002" y="1643"/>
                </a:lnTo>
                <a:lnTo>
                  <a:pt x="2989" y="1632"/>
                </a:lnTo>
                <a:lnTo>
                  <a:pt x="2978" y="1622"/>
                </a:lnTo>
                <a:lnTo>
                  <a:pt x="2970" y="1616"/>
                </a:lnTo>
                <a:lnTo>
                  <a:pt x="2965" y="1611"/>
                </a:lnTo>
                <a:lnTo>
                  <a:pt x="2964" y="1610"/>
                </a:lnTo>
                <a:lnTo>
                  <a:pt x="2964" y="3044"/>
                </a:lnTo>
                <a:lnTo>
                  <a:pt x="2961" y="3073"/>
                </a:lnTo>
                <a:lnTo>
                  <a:pt x="2954" y="3101"/>
                </a:lnTo>
                <a:lnTo>
                  <a:pt x="2942" y="3125"/>
                </a:lnTo>
                <a:lnTo>
                  <a:pt x="2925" y="3148"/>
                </a:lnTo>
                <a:lnTo>
                  <a:pt x="2906" y="3167"/>
                </a:lnTo>
                <a:lnTo>
                  <a:pt x="2883" y="3183"/>
                </a:lnTo>
                <a:lnTo>
                  <a:pt x="2859" y="3195"/>
                </a:lnTo>
                <a:lnTo>
                  <a:pt x="2832" y="3202"/>
                </a:lnTo>
                <a:lnTo>
                  <a:pt x="2803" y="3205"/>
                </a:lnTo>
                <a:lnTo>
                  <a:pt x="2193" y="3205"/>
                </a:lnTo>
                <a:lnTo>
                  <a:pt x="2165" y="3202"/>
                </a:lnTo>
                <a:lnTo>
                  <a:pt x="2138" y="3195"/>
                </a:lnTo>
                <a:lnTo>
                  <a:pt x="2115" y="3183"/>
                </a:lnTo>
                <a:lnTo>
                  <a:pt x="2093" y="3167"/>
                </a:lnTo>
                <a:lnTo>
                  <a:pt x="2076" y="3148"/>
                </a:lnTo>
                <a:lnTo>
                  <a:pt x="2062" y="3125"/>
                </a:lnTo>
                <a:lnTo>
                  <a:pt x="2051" y="3101"/>
                </a:lnTo>
                <a:lnTo>
                  <a:pt x="2045" y="3073"/>
                </a:lnTo>
                <a:lnTo>
                  <a:pt x="2042" y="3044"/>
                </a:lnTo>
                <a:lnTo>
                  <a:pt x="2042" y="2026"/>
                </a:lnTo>
                <a:lnTo>
                  <a:pt x="1309" y="2026"/>
                </a:lnTo>
                <a:lnTo>
                  <a:pt x="1309" y="3044"/>
                </a:lnTo>
                <a:lnTo>
                  <a:pt x="1306" y="3073"/>
                </a:lnTo>
                <a:lnTo>
                  <a:pt x="1299" y="3101"/>
                </a:lnTo>
                <a:lnTo>
                  <a:pt x="1287" y="3125"/>
                </a:lnTo>
                <a:lnTo>
                  <a:pt x="1272" y="3148"/>
                </a:lnTo>
                <a:lnTo>
                  <a:pt x="1252" y="3167"/>
                </a:lnTo>
                <a:lnTo>
                  <a:pt x="1230" y="3184"/>
                </a:lnTo>
                <a:lnTo>
                  <a:pt x="1205" y="3195"/>
                </a:lnTo>
                <a:lnTo>
                  <a:pt x="1177" y="3203"/>
                </a:lnTo>
                <a:lnTo>
                  <a:pt x="1149" y="3205"/>
                </a:lnTo>
                <a:lnTo>
                  <a:pt x="573" y="3205"/>
                </a:lnTo>
                <a:lnTo>
                  <a:pt x="545" y="3203"/>
                </a:lnTo>
                <a:lnTo>
                  <a:pt x="517" y="3195"/>
                </a:lnTo>
                <a:lnTo>
                  <a:pt x="493" y="3184"/>
                </a:lnTo>
                <a:lnTo>
                  <a:pt x="470" y="3167"/>
                </a:lnTo>
                <a:lnTo>
                  <a:pt x="451" y="3148"/>
                </a:lnTo>
                <a:lnTo>
                  <a:pt x="435" y="3125"/>
                </a:lnTo>
                <a:lnTo>
                  <a:pt x="423" y="3101"/>
                </a:lnTo>
                <a:lnTo>
                  <a:pt x="415" y="3073"/>
                </a:lnTo>
                <a:lnTo>
                  <a:pt x="412" y="3044"/>
                </a:lnTo>
                <a:lnTo>
                  <a:pt x="412" y="1589"/>
                </a:lnTo>
                <a:lnTo>
                  <a:pt x="302" y="1689"/>
                </a:lnTo>
                <a:lnTo>
                  <a:pt x="281" y="1704"/>
                </a:lnTo>
                <a:lnTo>
                  <a:pt x="257" y="1715"/>
                </a:lnTo>
                <a:lnTo>
                  <a:pt x="232" y="1723"/>
                </a:lnTo>
                <a:lnTo>
                  <a:pt x="206" y="1725"/>
                </a:lnTo>
                <a:lnTo>
                  <a:pt x="178" y="1723"/>
                </a:lnTo>
                <a:lnTo>
                  <a:pt x="152" y="1716"/>
                </a:lnTo>
                <a:lnTo>
                  <a:pt x="126" y="1705"/>
                </a:lnTo>
                <a:lnTo>
                  <a:pt x="103" y="1691"/>
                </a:lnTo>
                <a:lnTo>
                  <a:pt x="81" y="1671"/>
                </a:lnTo>
                <a:lnTo>
                  <a:pt x="44" y="1632"/>
                </a:lnTo>
                <a:lnTo>
                  <a:pt x="25" y="1610"/>
                </a:lnTo>
                <a:lnTo>
                  <a:pt x="12" y="1585"/>
                </a:lnTo>
                <a:lnTo>
                  <a:pt x="4" y="1559"/>
                </a:lnTo>
                <a:lnTo>
                  <a:pt x="0" y="1532"/>
                </a:lnTo>
                <a:lnTo>
                  <a:pt x="1" y="1504"/>
                </a:lnTo>
                <a:lnTo>
                  <a:pt x="7" y="1478"/>
                </a:lnTo>
                <a:lnTo>
                  <a:pt x="17" y="1452"/>
                </a:lnTo>
                <a:lnTo>
                  <a:pt x="32" y="1429"/>
                </a:lnTo>
                <a:lnTo>
                  <a:pt x="51" y="1407"/>
                </a:lnTo>
                <a:lnTo>
                  <a:pt x="1526" y="45"/>
                </a:lnTo>
                <a:lnTo>
                  <a:pt x="1550" y="28"/>
                </a:lnTo>
                <a:lnTo>
                  <a:pt x="1575" y="15"/>
                </a:lnTo>
                <a:lnTo>
                  <a:pt x="1603" y="5"/>
                </a:lnTo>
                <a:lnTo>
                  <a:pt x="1631" y="0"/>
                </a:lnTo>
                <a:lnTo>
                  <a:pt x="16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07274" y="243425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18:35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Freeform 43"/>
          <p:cNvSpPr>
            <a:spLocks noEditPoints="1"/>
          </p:cNvSpPr>
          <p:nvPr/>
        </p:nvSpPr>
        <p:spPr bwMode="auto">
          <a:xfrm>
            <a:off x="201780" y="1849572"/>
            <a:ext cx="271556" cy="329324"/>
          </a:xfrm>
          <a:custGeom>
            <a:avLst/>
            <a:gdLst>
              <a:gd name="T0" fmla="*/ 458 w 2780"/>
              <a:gd name="T1" fmla="*/ 2366 h 3312"/>
              <a:gd name="T2" fmla="*/ 515 w 2780"/>
              <a:gd name="T3" fmla="*/ 2471 h 3312"/>
              <a:gd name="T4" fmla="*/ 458 w 2780"/>
              <a:gd name="T5" fmla="*/ 2577 h 3312"/>
              <a:gd name="T6" fmla="*/ 102 w 2780"/>
              <a:gd name="T7" fmla="*/ 2596 h 3312"/>
              <a:gd name="T8" fmla="*/ 10 w 2780"/>
              <a:gd name="T9" fmla="*/ 2521 h 3312"/>
              <a:gd name="T10" fmla="*/ 22 w 2780"/>
              <a:gd name="T11" fmla="*/ 2400 h 3312"/>
              <a:gd name="T12" fmla="*/ 129 w 2780"/>
              <a:gd name="T13" fmla="*/ 2343 h 3312"/>
              <a:gd name="T14" fmla="*/ 1174 w 2780"/>
              <a:gd name="T15" fmla="*/ 1776 h 3312"/>
              <a:gd name="T16" fmla="*/ 995 w 2780"/>
              <a:gd name="T17" fmla="*/ 1935 h 3312"/>
              <a:gd name="T18" fmla="*/ 927 w 2780"/>
              <a:gd name="T19" fmla="*/ 2169 h 3312"/>
              <a:gd name="T20" fmla="*/ 2151 w 2780"/>
              <a:gd name="T21" fmla="*/ 2069 h 3312"/>
              <a:gd name="T22" fmla="*/ 2034 w 2780"/>
              <a:gd name="T23" fmla="*/ 1861 h 3312"/>
              <a:gd name="T24" fmla="*/ 1823 w 2780"/>
              <a:gd name="T25" fmla="*/ 1744 h 3312"/>
              <a:gd name="T26" fmla="*/ 386 w 2780"/>
              <a:gd name="T27" fmla="*/ 1529 h 3312"/>
              <a:gd name="T28" fmla="*/ 493 w 2780"/>
              <a:gd name="T29" fmla="*/ 1585 h 3312"/>
              <a:gd name="T30" fmla="*/ 505 w 2780"/>
              <a:gd name="T31" fmla="*/ 1705 h 3312"/>
              <a:gd name="T32" fmla="*/ 412 w 2780"/>
              <a:gd name="T33" fmla="*/ 1780 h 3312"/>
              <a:gd name="T34" fmla="*/ 57 w 2780"/>
              <a:gd name="T35" fmla="*/ 1761 h 3312"/>
              <a:gd name="T36" fmla="*/ 0 w 2780"/>
              <a:gd name="T37" fmla="*/ 1656 h 3312"/>
              <a:gd name="T38" fmla="*/ 57 w 2780"/>
              <a:gd name="T39" fmla="*/ 1551 h 3312"/>
              <a:gd name="T40" fmla="*/ 1495 w 2780"/>
              <a:gd name="T41" fmla="*/ 818 h 3312"/>
              <a:gd name="T42" fmla="*/ 1281 w 2780"/>
              <a:gd name="T43" fmla="*/ 914 h 3312"/>
              <a:gd name="T44" fmla="*/ 1159 w 2780"/>
              <a:gd name="T45" fmla="*/ 1112 h 3312"/>
              <a:gd name="T46" fmla="*/ 1175 w 2780"/>
              <a:gd name="T47" fmla="*/ 1351 h 3312"/>
              <a:gd name="T48" fmla="*/ 1318 w 2780"/>
              <a:gd name="T49" fmla="*/ 1531 h 3312"/>
              <a:gd name="T50" fmla="*/ 1545 w 2780"/>
              <a:gd name="T51" fmla="*/ 1601 h 3312"/>
              <a:gd name="T52" fmla="*/ 1772 w 2780"/>
              <a:gd name="T53" fmla="*/ 1531 h 3312"/>
              <a:gd name="T54" fmla="*/ 1915 w 2780"/>
              <a:gd name="T55" fmla="*/ 1351 h 3312"/>
              <a:gd name="T56" fmla="*/ 1930 w 2780"/>
              <a:gd name="T57" fmla="*/ 1112 h 3312"/>
              <a:gd name="T58" fmla="*/ 1809 w 2780"/>
              <a:gd name="T59" fmla="*/ 914 h 3312"/>
              <a:gd name="T60" fmla="*/ 1595 w 2780"/>
              <a:gd name="T61" fmla="*/ 818 h 3312"/>
              <a:gd name="T62" fmla="*/ 436 w 2780"/>
              <a:gd name="T63" fmla="*/ 724 h 3312"/>
              <a:gd name="T64" fmla="*/ 512 w 2780"/>
              <a:gd name="T65" fmla="*/ 815 h 3312"/>
              <a:gd name="T66" fmla="*/ 477 w 2780"/>
              <a:gd name="T67" fmla="*/ 930 h 3312"/>
              <a:gd name="T68" fmla="*/ 129 w 2780"/>
              <a:gd name="T69" fmla="*/ 969 h 3312"/>
              <a:gd name="T70" fmla="*/ 22 w 2780"/>
              <a:gd name="T71" fmla="*/ 912 h 3312"/>
              <a:gd name="T72" fmla="*/ 10 w 2780"/>
              <a:gd name="T73" fmla="*/ 791 h 3312"/>
              <a:gd name="T74" fmla="*/ 102 w 2780"/>
              <a:gd name="T75" fmla="*/ 716 h 3312"/>
              <a:gd name="T76" fmla="*/ 2518 w 2780"/>
              <a:gd name="T77" fmla="*/ 27 h 3312"/>
              <a:gd name="T78" fmla="*/ 2707 w 2780"/>
              <a:gd name="T79" fmla="*/ 175 h 3312"/>
              <a:gd name="T80" fmla="*/ 2780 w 2780"/>
              <a:gd name="T81" fmla="*/ 407 h 3312"/>
              <a:gd name="T82" fmla="*/ 2733 w 2780"/>
              <a:gd name="T83" fmla="*/ 3096 h 3312"/>
              <a:gd name="T84" fmla="*/ 2562 w 2780"/>
              <a:gd name="T85" fmla="*/ 3264 h 3312"/>
              <a:gd name="T86" fmla="*/ 566 w 2780"/>
              <a:gd name="T87" fmla="*/ 3312 h 3312"/>
              <a:gd name="T88" fmla="*/ 331 w 2780"/>
              <a:gd name="T89" fmla="*/ 3239 h 3312"/>
              <a:gd name="T90" fmla="*/ 182 w 2780"/>
              <a:gd name="T91" fmla="*/ 3052 h 3312"/>
              <a:gd name="T92" fmla="*/ 386 w 2780"/>
              <a:gd name="T93" fmla="*/ 2701 h 3312"/>
              <a:gd name="T94" fmla="*/ 550 w 2780"/>
              <a:gd name="T95" fmla="*/ 2634 h 3312"/>
              <a:gd name="T96" fmla="*/ 618 w 2780"/>
              <a:gd name="T97" fmla="*/ 2471 h 3312"/>
              <a:gd name="T98" fmla="*/ 550 w 2780"/>
              <a:gd name="T99" fmla="*/ 2309 h 3312"/>
              <a:gd name="T100" fmla="*/ 386 w 2780"/>
              <a:gd name="T101" fmla="*/ 2242 h 3312"/>
              <a:gd name="T102" fmla="*/ 459 w 2780"/>
              <a:gd name="T103" fmla="*/ 1874 h 3312"/>
              <a:gd name="T104" fmla="*/ 592 w 2780"/>
              <a:gd name="T105" fmla="*/ 1761 h 3312"/>
              <a:gd name="T106" fmla="*/ 607 w 2780"/>
              <a:gd name="T107" fmla="*/ 1584 h 3312"/>
              <a:gd name="T108" fmla="*/ 493 w 2780"/>
              <a:gd name="T109" fmla="*/ 1452 h 3312"/>
              <a:gd name="T110" fmla="*/ 154 w 2780"/>
              <a:gd name="T111" fmla="*/ 1070 h 3312"/>
              <a:gd name="T112" fmla="*/ 522 w 2780"/>
              <a:gd name="T113" fmla="*/ 1026 h 3312"/>
              <a:gd name="T114" fmla="*/ 615 w 2780"/>
              <a:gd name="T115" fmla="*/ 878 h 3312"/>
              <a:gd name="T116" fmla="*/ 573 w 2780"/>
              <a:gd name="T117" fmla="*/ 706 h 3312"/>
              <a:gd name="T118" fmla="*/ 424 w 2780"/>
              <a:gd name="T119" fmla="*/ 614 h 3312"/>
              <a:gd name="T120" fmla="*/ 166 w 2780"/>
              <a:gd name="T121" fmla="*/ 307 h 3312"/>
              <a:gd name="T122" fmla="*/ 293 w 2780"/>
              <a:gd name="T123" fmla="*/ 103 h 3312"/>
              <a:gd name="T124" fmla="*/ 514 w 2780"/>
              <a:gd name="T12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80" h="3312">
                <a:moveTo>
                  <a:pt x="129" y="2343"/>
                </a:moveTo>
                <a:lnTo>
                  <a:pt x="386" y="2343"/>
                </a:lnTo>
                <a:lnTo>
                  <a:pt x="412" y="2347"/>
                </a:lnTo>
                <a:lnTo>
                  <a:pt x="436" y="2354"/>
                </a:lnTo>
                <a:lnTo>
                  <a:pt x="458" y="2366"/>
                </a:lnTo>
                <a:lnTo>
                  <a:pt x="477" y="2382"/>
                </a:lnTo>
                <a:lnTo>
                  <a:pt x="493" y="2400"/>
                </a:lnTo>
                <a:lnTo>
                  <a:pt x="505" y="2422"/>
                </a:lnTo>
                <a:lnTo>
                  <a:pt x="512" y="2446"/>
                </a:lnTo>
                <a:lnTo>
                  <a:pt x="515" y="2471"/>
                </a:lnTo>
                <a:lnTo>
                  <a:pt x="512" y="2497"/>
                </a:lnTo>
                <a:lnTo>
                  <a:pt x="505" y="2521"/>
                </a:lnTo>
                <a:lnTo>
                  <a:pt x="493" y="2542"/>
                </a:lnTo>
                <a:lnTo>
                  <a:pt x="477" y="2561"/>
                </a:lnTo>
                <a:lnTo>
                  <a:pt x="458" y="2577"/>
                </a:lnTo>
                <a:lnTo>
                  <a:pt x="436" y="2588"/>
                </a:lnTo>
                <a:lnTo>
                  <a:pt x="412" y="2596"/>
                </a:lnTo>
                <a:lnTo>
                  <a:pt x="386" y="2598"/>
                </a:lnTo>
                <a:lnTo>
                  <a:pt x="129" y="2598"/>
                </a:lnTo>
                <a:lnTo>
                  <a:pt x="102" y="2596"/>
                </a:lnTo>
                <a:lnTo>
                  <a:pt x="78" y="2588"/>
                </a:lnTo>
                <a:lnTo>
                  <a:pt x="57" y="2577"/>
                </a:lnTo>
                <a:lnTo>
                  <a:pt x="38" y="2561"/>
                </a:lnTo>
                <a:lnTo>
                  <a:pt x="22" y="2542"/>
                </a:lnTo>
                <a:lnTo>
                  <a:pt x="10" y="2521"/>
                </a:lnTo>
                <a:lnTo>
                  <a:pt x="2" y="2497"/>
                </a:lnTo>
                <a:lnTo>
                  <a:pt x="0" y="2471"/>
                </a:lnTo>
                <a:lnTo>
                  <a:pt x="2" y="2446"/>
                </a:lnTo>
                <a:lnTo>
                  <a:pt x="10" y="2422"/>
                </a:lnTo>
                <a:lnTo>
                  <a:pt x="22" y="2400"/>
                </a:lnTo>
                <a:lnTo>
                  <a:pt x="38" y="2382"/>
                </a:lnTo>
                <a:lnTo>
                  <a:pt x="57" y="2366"/>
                </a:lnTo>
                <a:lnTo>
                  <a:pt x="78" y="2354"/>
                </a:lnTo>
                <a:lnTo>
                  <a:pt x="102" y="2347"/>
                </a:lnTo>
                <a:lnTo>
                  <a:pt x="129" y="2343"/>
                </a:lnTo>
                <a:close/>
                <a:moveTo>
                  <a:pt x="1368" y="1732"/>
                </a:moveTo>
                <a:lnTo>
                  <a:pt x="1317" y="1735"/>
                </a:lnTo>
                <a:lnTo>
                  <a:pt x="1267" y="1744"/>
                </a:lnTo>
                <a:lnTo>
                  <a:pt x="1219" y="1757"/>
                </a:lnTo>
                <a:lnTo>
                  <a:pt x="1174" y="1776"/>
                </a:lnTo>
                <a:lnTo>
                  <a:pt x="1132" y="1801"/>
                </a:lnTo>
                <a:lnTo>
                  <a:pt x="1092" y="1829"/>
                </a:lnTo>
                <a:lnTo>
                  <a:pt x="1056" y="1861"/>
                </a:lnTo>
                <a:lnTo>
                  <a:pt x="1023" y="1896"/>
                </a:lnTo>
                <a:lnTo>
                  <a:pt x="995" y="1935"/>
                </a:lnTo>
                <a:lnTo>
                  <a:pt x="972" y="1977"/>
                </a:lnTo>
                <a:lnTo>
                  <a:pt x="952" y="2022"/>
                </a:lnTo>
                <a:lnTo>
                  <a:pt x="938" y="2069"/>
                </a:lnTo>
                <a:lnTo>
                  <a:pt x="929" y="2119"/>
                </a:lnTo>
                <a:lnTo>
                  <a:pt x="927" y="2169"/>
                </a:lnTo>
                <a:lnTo>
                  <a:pt x="927" y="2343"/>
                </a:lnTo>
                <a:lnTo>
                  <a:pt x="2163" y="2343"/>
                </a:lnTo>
                <a:lnTo>
                  <a:pt x="2163" y="2169"/>
                </a:lnTo>
                <a:lnTo>
                  <a:pt x="2160" y="2119"/>
                </a:lnTo>
                <a:lnTo>
                  <a:pt x="2151" y="2069"/>
                </a:lnTo>
                <a:lnTo>
                  <a:pt x="2137" y="2022"/>
                </a:lnTo>
                <a:lnTo>
                  <a:pt x="2118" y="1977"/>
                </a:lnTo>
                <a:lnTo>
                  <a:pt x="2095" y="1935"/>
                </a:lnTo>
                <a:lnTo>
                  <a:pt x="2066" y="1896"/>
                </a:lnTo>
                <a:lnTo>
                  <a:pt x="2034" y="1861"/>
                </a:lnTo>
                <a:lnTo>
                  <a:pt x="1997" y="1829"/>
                </a:lnTo>
                <a:lnTo>
                  <a:pt x="1958" y="1801"/>
                </a:lnTo>
                <a:lnTo>
                  <a:pt x="1915" y="1776"/>
                </a:lnTo>
                <a:lnTo>
                  <a:pt x="1870" y="1757"/>
                </a:lnTo>
                <a:lnTo>
                  <a:pt x="1823" y="1744"/>
                </a:lnTo>
                <a:lnTo>
                  <a:pt x="1773" y="1735"/>
                </a:lnTo>
                <a:lnTo>
                  <a:pt x="1721" y="1732"/>
                </a:lnTo>
                <a:lnTo>
                  <a:pt x="1368" y="1732"/>
                </a:lnTo>
                <a:close/>
                <a:moveTo>
                  <a:pt x="129" y="1529"/>
                </a:moveTo>
                <a:lnTo>
                  <a:pt x="386" y="1529"/>
                </a:lnTo>
                <a:lnTo>
                  <a:pt x="412" y="1532"/>
                </a:lnTo>
                <a:lnTo>
                  <a:pt x="436" y="1539"/>
                </a:lnTo>
                <a:lnTo>
                  <a:pt x="458" y="1551"/>
                </a:lnTo>
                <a:lnTo>
                  <a:pt x="477" y="1566"/>
                </a:lnTo>
                <a:lnTo>
                  <a:pt x="493" y="1585"/>
                </a:lnTo>
                <a:lnTo>
                  <a:pt x="505" y="1607"/>
                </a:lnTo>
                <a:lnTo>
                  <a:pt x="512" y="1630"/>
                </a:lnTo>
                <a:lnTo>
                  <a:pt x="515" y="1656"/>
                </a:lnTo>
                <a:lnTo>
                  <a:pt x="512" y="1682"/>
                </a:lnTo>
                <a:lnTo>
                  <a:pt x="505" y="1705"/>
                </a:lnTo>
                <a:lnTo>
                  <a:pt x="493" y="1727"/>
                </a:lnTo>
                <a:lnTo>
                  <a:pt x="477" y="1746"/>
                </a:lnTo>
                <a:lnTo>
                  <a:pt x="458" y="1761"/>
                </a:lnTo>
                <a:lnTo>
                  <a:pt x="436" y="1773"/>
                </a:lnTo>
                <a:lnTo>
                  <a:pt x="412" y="1780"/>
                </a:lnTo>
                <a:lnTo>
                  <a:pt x="386" y="1783"/>
                </a:lnTo>
                <a:lnTo>
                  <a:pt x="129" y="1783"/>
                </a:lnTo>
                <a:lnTo>
                  <a:pt x="102" y="1780"/>
                </a:lnTo>
                <a:lnTo>
                  <a:pt x="78" y="1773"/>
                </a:lnTo>
                <a:lnTo>
                  <a:pt x="57" y="1761"/>
                </a:lnTo>
                <a:lnTo>
                  <a:pt x="38" y="1746"/>
                </a:lnTo>
                <a:lnTo>
                  <a:pt x="22" y="1727"/>
                </a:lnTo>
                <a:lnTo>
                  <a:pt x="10" y="1705"/>
                </a:lnTo>
                <a:lnTo>
                  <a:pt x="2" y="1682"/>
                </a:lnTo>
                <a:lnTo>
                  <a:pt x="0" y="1656"/>
                </a:lnTo>
                <a:lnTo>
                  <a:pt x="2" y="1630"/>
                </a:lnTo>
                <a:lnTo>
                  <a:pt x="10" y="1607"/>
                </a:lnTo>
                <a:lnTo>
                  <a:pt x="22" y="1585"/>
                </a:lnTo>
                <a:lnTo>
                  <a:pt x="38" y="1566"/>
                </a:lnTo>
                <a:lnTo>
                  <a:pt x="57" y="1551"/>
                </a:lnTo>
                <a:lnTo>
                  <a:pt x="78" y="1539"/>
                </a:lnTo>
                <a:lnTo>
                  <a:pt x="102" y="1532"/>
                </a:lnTo>
                <a:lnTo>
                  <a:pt x="129" y="1529"/>
                </a:lnTo>
                <a:close/>
                <a:moveTo>
                  <a:pt x="1545" y="815"/>
                </a:moveTo>
                <a:lnTo>
                  <a:pt x="1495" y="818"/>
                </a:lnTo>
                <a:lnTo>
                  <a:pt x="1447" y="827"/>
                </a:lnTo>
                <a:lnTo>
                  <a:pt x="1401" y="842"/>
                </a:lnTo>
                <a:lnTo>
                  <a:pt x="1358" y="861"/>
                </a:lnTo>
                <a:lnTo>
                  <a:pt x="1318" y="886"/>
                </a:lnTo>
                <a:lnTo>
                  <a:pt x="1281" y="914"/>
                </a:lnTo>
                <a:lnTo>
                  <a:pt x="1248" y="947"/>
                </a:lnTo>
                <a:lnTo>
                  <a:pt x="1218" y="984"/>
                </a:lnTo>
                <a:lnTo>
                  <a:pt x="1194" y="1024"/>
                </a:lnTo>
                <a:lnTo>
                  <a:pt x="1175" y="1066"/>
                </a:lnTo>
                <a:lnTo>
                  <a:pt x="1159" y="1112"/>
                </a:lnTo>
                <a:lnTo>
                  <a:pt x="1150" y="1159"/>
                </a:lnTo>
                <a:lnTo>
                  <a:pt x="1147" y="1208"/>
                </a:lnTo>
                <a:lnTo>
                  <a:pt x="1150" y="1258"/>
                </a:lnTo>
                <a:lnTo>
                  <a:pt x="1159" y="1305"/>
                </a:lnTo>
                <a:lnTo>
                  <a:pt x="1175" y="1351"/>
                </a:lnTo>
                <a:lnTo>
                  <a:pt x="1194" y="1393"/>
                </a:lnTo>
                <a:lnTo>
                  <a:pt x="1218" y="1433"/>
                </a:lnTo>
                <a:lnTo>
                  <a:pt x="1248" y="1469"/>
                </a:lnTo>
                <a:lnTo>
                  <a:pt x="1281" y="1502"/>
                </a:lnTo>
                <a:lnTo>
                  <a:pt x="1318" y="1531"/>
                </a:lnTo>
                <a:lnTo>
                  <a:pt x="1358" y="1556"/>
                </a:lnTo>
                <a:lnTo>
                  <a:pt x="1401" y="1575"/>
                </a:lnTo>
                <a:lnTo>
                  <a:pt x="1447" y="1590"/>
                </a:lnTo>
                <a:lnTo>
                  <a:pt x="1495" y="1598"/>
                </a:lnTo>
                <a:lnTo>
                  <a:pt x="1545" y="1601"/>
                </a:lnTo>
                <a:lnTo>
                  <a:pt x="1595" y="1598"/>
                </a:lnTo>
                <a:lnTo>
                  <a:pt x="1642" y="1590"/>
                </a:lnTo>
                <a:lnTo>
                  <a:pt x="1688" y="1575"/>
                </a:lnTo>
                <a:lnTo>
                  <a:pt x="1731" y="1556"/>
                </a:lnTo>
                <a:lnTo>
                  <a:pt x="1772" y="1531"/>
                </a:lnTo>
                <a:lnTo>
                  <a:pt x="1809" y="1502"/>
                </a:lnTo>
                <a:lnTo>
                  <a:pt x="1842" y="1469"/>
                </a:lnTo>
                <a:lnTo>
                  <a:pt x="1870" y="1433"/>
                </a:lnTo>
                <a:lnTo>
                  <a:pt x="1896" y="1393"/>
                </a:lnTo>
                <a:lnTo>
                  <a:pt x="1915" y="1351"/>
                </a:lnTo>
                <a:lnTo>
                  <a:pt x="1930" y="1305"/>
                </a:lnTo>
                <a:lnTo>
                  <a:pt x="1939" y="1258"/>
                </a:lnTo>
                <a:lnTo>
                  <a:pt x="1942" y="1208"/>
                </a:lnTo>
                <a:lnTo>
                  <a:pt x="1939" y="1159"/>
                </a:lnTo>
                <a:lnTo>
                  <a:pt x="1930" y="1112"/>
                </a:lnTo>
                <a:lnTo>
                  <a:pt x="1915" y="1066"/>
                </a:lnTo>
                <a:lnTo>
                  <a:pt x="1896" y="1024"/>
                </a:lnTo>
                <a:lnTo>
                  <a:pt x="1870" y="984"/>
                </a:lnTo>
                <a:lnTo>
                  <a:pt x="1842" y="947"/>
                </a:lnTo>
                <a:lnTo>
                  <a:pt x="1809" y="914"/>
                </a:lnTo>
                <a:lnTo>
                  <a:pt x="1772" y="886"/>
                </a:lnTo>
                <a:lnTo>
                  <a:pt x="1731" y="861"/>
                </a:lnTo>
                <a:lnTo>
                  <a:pt x="1688" y="842"/>
                </a:lnTo>
                <a:lnTo>
                  <a:pt x="1642" y="827"/>
                </a:lnTo>
                <a:lnTo>
                  <a:pt x="1595" y="818"/>
                </a:lnTo>
                <a:lnTo>
                  <a:pt x="1545" y="815"/>
                </a:lnTo>
                <a:close/>
                <a:moveTo>
                  <a:pt x="129" y="714"/>
                </a:moveTo>
                <a:lnTo>
                  <a:pt x="386" y="714"/>
                </a:lnTo>
                <a:lnTo>
                  <a:pt x="412" y="716"/>
                </a:lnTo>
                <a:lnTo>
                  <a:pt x="436" y="724"/>
                </a:lnTo>
                <a:lnTo>
                  <a:pt x="458" y="735"/>
                </a:lnTo>
                <a:lnTo>
                  <a:pt x="477" y="751"/>
                </a:lnTo>
                <a:lnTo>
                  <a:pt x="493" y="770"/>
                </a:lnTo>
                <a:lnTo>
                  <a:pt x="505" y="791"/>
                </a:lnTo>
                <a:lnTo>
                  <a:pt x="512" y="815"/>
                </a:lnTo>
                <a:lnTo>
                  <a:pt x="515" y="841"/>
                </a:lnTo>
                <a:lnTo>
                  <a:pt x="512" y="866"/>
                </a:lnTo>
                <a:lnTo>
                  <a:pt x="505" y="890"/>
                </a:lnTo>
                <a:lnTo>
                  <a:pt x="493" y="912"/>
                </a:lnTo>
                <a:lnTo>
                  <a:pt x="477" y="930"/>
                </a:lnTo>
                <a:lnTo>
                  <a:pt x="458" y="946"/>
                </a:lnTo>
                <a:lnTo>
                  <a:pt x="436" y="958"/>
                </a:lnTo>
                <a:lnTo>
                  <a:pt x="412" y="965"/>
                </a:lnTo>
                <a:lnTo>
                  <a:pt x="386" y="969"/>
                </a:lnTo>
                <a:lnTo>
                  <a:pt x="129" y="969"/>
                </a:lnTo>
                <a:lnTo>
                  <a:pt x="102" y="965"/>
                </a:lnTo>
                <a:lnTo>
                  <a:pt x="78" y="958"/>
                </a:lnTo>
                <a:lnTo>
                  <a:pt x="57" y="946"/>
                </a:lnTo>
                <a:lnTo>
                  <a:pt x="38" y="930"/>
                </a:lnTo>
                <a:lnTo>
                  <a:pt x="22" y="912"/>
                </a:lnTo>
                <a:lnTo>
                  <a:pt x="10" y="890"/>
                </a:lnTo>
                <a:lnTo>
                  <a:pt x="2" y="866"/>
                </a:lnTo>
                <a:lnTo>
                  <a:pt x="0" y="841"/>
                </a:lnTo>
                <a:lnTo>
                  <a:pt x="2" y="815"/>
                </a:lnTo>
                <a:lnTo>
                  <a:pt x="10" y="791"/>
                </a:lnTo>
                <a:lnTo>
                  <a:pt x="22" y="770"/>
                </a:lnTo>
                <a:lnTo>
                  <a:pt x="38" y="751"/>
                </a:lnTo>
                <a:lnTo>
                  <a:pt x="57" y="735"/>
                </a:lnTo>
                <a:lnTo>
                  <a:pt x="78" y="724"/>
                </a:lnTo>
                <a:lnTo>
                  <a:pt x="102" y="716"/>
                </a:lnTo>
                <a:lnTo>
                  <a:pt x="129" y="714"/>
                </a:lnTo>
                <a:close/>
                <a:moveTo>
                  <a:pt x="2368" y="0"/>
                </a:moveTo>
                <a:lnTo>
                  <a:pt x="2420" y="3"/>
                </a:lnTo>
                <a:lnTo>
                  <a:pt x="2470" y="12"/>
                </a:lnTo>
                <a:lnTo>
                  <a:pt x="2518" y="27"/>
                </a:lnTo>
                <a:lnTo>
                  <a:pt x="2562" y="48"/>
                </a:lnTo>
                <a:lnTo>
                  <a:pt x="2604" y="73"/>
                </a:lnTo>
                <a:lnTo>
                  <a:pt x="2642" y="103"/>
                </a:lnTo>
                <a:lnTo>
                  <a:pt x="2677" y="136"/>
                </a:lnTo>
                <a:lnTo>
                  <a:pt x="2707" y="175"/>
                </a:lnTo>
                <a:lnTo>
                  <a:pt x="2733" y="216"/>
                </a:lnTo>
                <a:lnTo>
                  <a:pt x="2753" y="260"/>
                </a:lnTo>
                <a:lnTo>
                  <a:pt x="2768" y="307"/>
                </a:lnTo>
                <a:lnTo>
                  <a:pt x="2777" y="356"/>
                </a:lnTo>
                <a:lnTo>
                  <a:pt x="2780" y="407"/>
                </a:lnTo>
                <a:lnTo>
                  <a:pt x="2780" y="2905"/>
                </a:lnTo>
                <a:lnTo>
                  <a:pt x="2777" y="2956"/>
                </a:lnTo>
                <a:lnTo>
                  <a:pt x="2768" y="3005"/>
                </a:lnTo>
                <a:lnTo>
                  <a:pt x="2753" y="3052"/>
                </a:lnTo>
                <a:lnTo>
                  <a:pt x="2733" y="3096"/>
                </a:lnTo>
                <a:lnTo>
                  <a:pt x="2707" y="3137"/>
                </a:lnTo>
                <a:lnTo>
                  <a:pt x="2677" y="3176"/>
                </a:lnTo>
                <a:lnTo>
                  <a:pt x="2642" y="3209"/>
                </a:lnTo>
                <a:lnTo>
                  <a:pt x="2604" y="3239"/>
                </a:lnTo>
                <a:lnTo>
                  <a:pt x="2562" y="3264"/>
                </a:lnTo>
                <a:lnTo>
                  <a:pt x="2518" y="3285"/>
                </a:lnTo>
                <a:lnTo>
                  <a:pt x="2470" y="3300"/>
                </a:lnTo>
                <a:lnTo>
                  <a:pt x="2420" y="3309"/>
                </a:lnTo>
                <a:lnTo>
                  <a:pt x="2368" y="3312"/>
                </a:lnTo>
                <a:lnTo>
                  <a:pt x="566" y="3312"/>
                </a:lnTo>
                <a:lnTo>
                  <a:pt x="514" y="3309"/>
                </a:lnTo>
                <a:lnTo>
                  <a:pt x="465" y="3300"/>
                </a:lnTo>
                <a:lnTo>
                  <a:pt x="418" y="3285"/>
                </a:lnTo>
                <a:lnTo>
                  <a:pt x="372" y="3264"/>
                </a:lnTo>
                <a:lnTo>
                  <a:pt x="331" y="3239"/>
                </a:lnTo>
                <a:lnTo>
                  <a:pt x="293" y="3209"/>
                </a:lnTo>
                <a:lnTo>
                  <a:pt x="259" y="3176"/>
                </a:lnTo>
                <a:lnTo>
                  <a:pt x="228" y="3137"/>
                </a:lnTo>
                <a:lnTo>
                  <a:pt x="203" y="3096"/>
                </a:lnTo>
                <a:lnTo>
                  <a:pt x="182" y="3052"/>
                </a:lnTo>
                <a:lnTo>
                  <a:pt x="166" y="3005"/>
                </a:lnTo>
                <a:lnTo>
                  <a:pt x="157" y="2956"/>
                </a:lnTo>
                <a:lnTo>
                  <a:pt x="154" y="2905"/>
                </a:lnTo>
                <a:lnTo>
                  <a:pt x="154" y="2701"/>
                </a:lnTo>
                <a:lnTo>
                  <a:pt x="386" y="2701"/>
                </a:lnTo>
                <a:lnTo>
                  <a:pt x="424" y="2698"/>
                </a:lnTo>
                <a:lnTo>
                  <a:pt x="459" y="2689"/>
                </a:lnTo>
                <a:lnTo>
                  <a:pt x="493" y="2675"/>
                </a:lnTo>
                <a:lnTo>
                  <a:pt x="522" y="2657"/>
                </a:lnTo>
                <a:lnTo>
                  <a:pt x="550" y="2634"/>
                </a:lnTo>
                <a:lnTo>
                  <a:pt x="573" y="2606"/>
                </a:lnTo>
                <a:lnTo>
                  <a:pt x="592" y="2576"/>
                </a:lnTo>
                <a:lnTo>
                  <a:pt x="607" y="2543"/>
                </a:lnTo>
                <a:lnTo>
                  <a:pt x="615" y="2508"/>
                </a:lnTo>
                <a:lnTo>
                  <a:pt x="618" y="2471"/>
                </a:lnTo>
                <a:lnTo>
                  <a:pt x="615" y="2434"/>
                </a:lnTo>
                <a:lnTo>
                  <a:pt x="607" y="2399"/>
                </a:lnTo>
                <a:lnTo>
                  <a:pt x="592" y="2366"/>
                </a:lnTo>
                <a:lnTo>
                  <a:pt x="573" y="2335"/>
                </a:lnTo>
                <a:lnTo>
                  <a:pt x="550" y="2309"/>
                </a:lnTo>
                <a:lnTo>
                  <a:pt x="522" y="2286"/>
                </a:lnTo>
                <a:lnTo>
                  <a:pt x="493" y="2267"/>
                </a:lnTo>
                <a:lnTo>
                  <a:pt x="459" y="2253"/>
                </a:lnTo>
                <a:lnTo>
                  <a:pt x="424" y="2245"/>
                </a:lnTo>
                <a:lnTo>
                  <a:pt x="386" y="2242"/>
                </a:lnTo>
                <a:lnTo>
                  <a:pt x="154" y="2242"/>
                </a:lnTo>
                <a:lnTo>
                  <a:pt x="154" y="1886"/>
                </a:lnTo>
                <a:lnTo>
                  <a:pt x="386" y="1886"/>
                </a:lnTo>
                <a:lnTo>
                  <a:pt x="424" y="1883"/>
                </a:lnTo>
                <a:lnTo>
                  <a:pt x="459" y="1874"/>
                </a:lnTo>
                <a:lnTo>
                  <a:pt x="493" y="1860"/>
                </a:lnTo>
                <a:lnTo>
                  <a:pt x="522" y="1841"/>
                </a:lnTo>
                <a:lnTo>
                  <a:pt x="550" y="1819"/>
                </a:lnTo>
                <a:lnTo>
                  <a:pt x="573" y="1791"/>
                </a:lnTo>
                <a:lnTo>
                  <a:pt x="592" y="1761"/>
                </a:lnTo>
                <a:lnTo>
                  <a:pt x="607" y="1728"/>
                </a:lnTo>
                <a:lnTo>
                  <a:pt x="615" y="1693"/>
                </a:lnTo>
                <a:lnTo>
                  <a:pt x="618" y="1656"/>
                </a:lnTo>
                <a:lnTo>
                  <a:pt x="615" y="1619"/>
                </a:lnTo>
                <a:lnTo>
                  <a:pt x="607" y="1584"/>
                </a:lnTo>
                <a:lnTo>
                  <a:pt x="592" y="1551"/>
                </a:lnTo>
                <a:lnTo>
                  <a:pt x="573" y="1521"/>
                </a:lnTo>
                <a:lnTo>
                  <a:pt x="550" y="1493"/>
                </a:lnTo>
                <a:lnTo>
                  <a:pt x="522" y="1471"/>
                </a:lnTo>
                <a:lnTo>
                  <a:pt x="493" y="1452"/>
                </a:lnTo>
                <a:lnTo>
                  <a:pt x="459" y="1438"/>
                </a:lnTo>
                <a:lnTo>
                  <a:pt x="424" y="1429"/>
                </a:lnTo>
                <a:lnTo>
                  <a:pt x="386" y="1426"/>
                </a:lnTo>
                <a:lnTo>
                  <a:pt x="154" y="1426"/>
                </a:lnTo>
                <a:lnTo>
                  <a:pt x="154" y="1070"/>
                </a:lnTo>
                <a:lnTo>
                  <a:pt x="386" y="1070"/>
                </a:lnTo>
                <a:lnTo>
                  <a:pt x="424" y="1067"/>
                </a:lnTo>
                <a:lnTo>
                  <a:pt x="459" y="1059"/>
                </a:lnTo>
                <a:lnTo>
                  <a:pt x="493" y="1045"/>
                </a:lnTo>
                <a:lnTo>
                  <a:pt x="522" y="1026"/>
                </a:lnTo>
                <a:lnTo>
                  <a:pt x="550" y="1003"/>
                </a:lnTo>
                <a:lnTo>
                  <a:pt x="573" y="977"/>
                </a:lnTo>
                <a:lnTo>
                  <a:pt x="592" y="946"/>
                </a:lnTo>
                <a:lnTo>
                  <a:pt x="607" y="913"/>
                </a:lnTo>
                <a:lnTo>
                  <a:pt x="615" y="878"/>
                </a:lnTo>
                <a:lnTo>
                  <a:pt x="618" y="841"/>
                </a:lnTo>
                <a:lnTo>
                  <a:pt x="615" y="804"/>
                </a:lnTo>
                <a:lnTo>
                  <a:pt x="607" y="769"/>
                </a:lnTo>
                <a:lnTo>
                  <a:pt x="592" y="736"/>
                </a:lnTo>
                <a:lnTo>
                  <a:pt x="573" y="706"/>
                </a:lnTo>
                <a:lnTo>
                  <a:pt x="550" y="678"/>
                </a:lnTo>
                <a:lnTo>
                  <a:pt x="522" y="655"/>
                </a:lnTo>
                <a:lnTo>
                  <a:pt x="493" y="637"/>
                </a:lnTo>
                <a:lnTo>
                  <a:pt x="459" y="623"/>
                </a:lnTo>
                <a:lnTo>
                  <a:pt x="424" y="614"/>
                </a:lnTo>
                <a:lnTo>
                  <a:pt x="386" y="611"/>
                </a:lnTo>
                <a:lnTo>
                  <a:pt x="154" y="611"/>
                </a:lnTo>
                <a:lnTo>
                  <a:pt x="154" y="407"/>
                </a:lnTo>
                <a:lnTo>
                  <a:pt x="157" y="356"/>
                </a:lnTo>
                <a:lnTo>
                  <a:pt x="166" y="307"/>
                </a:lnTo>
                <a:lnTo>
                  <a:pt x="182" y="260"/>
                </a:lnTo>
                <a:lnTo>
                  <a:pt x="203" y="216"/>
                </a:lnTo>
                <a:lnTo>
                  <a:pt x="228" y="175"/>
                </a:lnTo>
                <a:lnTo>
                  <a:pt x="259" y="136"/>
                </a:lnTo>
                <a:lnTo>
                  <a:pt x="293" y="103"/>
                </a:lnTo>
                <a:lnTo>
                  <a:pt x="331" y="73"/>
                </a:lnTo>
                <a:lnTo>
                  <a:pt x="372" y="48"/>
                </a:lnTo>
                <a:lnTo>
                  <a:pt x="418" y="27"/>
                </a:lnTo>
                <a:lnTo>
                  <a:pt x="465" y="12"/>
                </a:lnTo>
                <a:lnTo>
                  <a:pt x="514" y="3"/>
                </a:lnTo>
                <a:lnTo>
                  <a:pt x="566" y="0"/>
                </a:lnTo>
                <a:lnTo>
                  <a:pt x="23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1" name="Group 46"/>
          <p:cNvGrpSpPr>
            <a:grpSpLocks noChangeAspect="1"/>
          </p:cNvGrpSpPr>
          <p:nvPr/>
        </p:nvGrpSpPr>
        <p:grpSpPr bwMode="auto">
          <a:xfrm>
            <a:off x="199016" y="2602581"/>
            <a:ext cx="274320" cy="172397"/>
            <a:chOff x="-595" y="1738"/>
            <a:chExt cx="471" cy="296"/>
          </a:xfrm>
          <a:solidFill>
            <a:schemeClr val="bg1"/>
          </a:solidFill>
        </p:grpSpPr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-574" y="1738"/>
              <a:ext cx="429" cy="189"/>
            </a:xfrm>
            <a:custGeom>
              <a:avLst/>
              <a:gdLst>
                <a:gd name="T0" fmla="*/ 0 w 3002"/>
                <a:gd name="T1" fmla="*/ 0 h 1322"/>
                <a:gd name="T2" fmla="*/ 3002 w 3002"/>
                <a:gd name="T3" fmla="*/ 0 h 1322"/>
                <a:gd name="T4" fmla="*/ 1501 w 3002"/>
                <a:gd name="T5" fmla="*/ 1322 h 1322"/>
                <a:gd name="T6" fmla="*/ 0 w 3002"/>
                <a:gd name="T7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2" h="1322">
                  <a:moveTo>
                    <a:pt x="0" y="0"/>
                  </a:moveTo>
                  <a:lnTo>
                    <a:pt x="3002" y="0"/>
                  </a:lnTo>
                  <a:lnTo>
                    <a:pt x="1501" y="13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-595" y="1754"/>
              <a:ext cx="150" cy="264"/>
            </a:xfrm>
            <a:custGeom>
              <a:avLst/>
              <a:gdLst>
                <a:gd name="T0" fmla="*/ 0 w 1052"/>
                <a:gd name="T1" fmla="*/ 0 h 1853"/>
                <a:gd name="T2" fmla="*/ 1052 w 1052"/>
                <a:gd name="T3" fmla="*/ 926 h 1853"/>
                <a:gd name="T4" fmla="*/ 0 w 1052"/>
                <a:gd name="T5" fmla="*/ 1853 h 1853"/>
                <a:gd name="T6" fmla="*/ 0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0" y="0"/>
                  </a:moveTo>
                  <a:lnTo>
                    <a:pt x="1052" y="926"/>
                  </a:lnTo>
                  <a:lnTo>
                    <a:pt x="0" y="18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-574" y="1903"/>
              <a:ext cx="429" cy="131"/>
            </a:xfrm>
            <a:custGeom>
              <a:avLst/>
              <a:gdLst>
                <a:gd name="T0" fmla="*/ 1040 w 3004"/>
                <a:gd name="T1" fmla="*/ 0 h 917"/>
                <a:gd name="T2" fmla="*/ 1502 w 3004"/>
                <a:gd name="T3" fmla="*/ 407 h 917"/>
                <a:gd name="T4" fmla="*/ 1963 w 3004"/>
                <a:gd name="T5" fmla="*/ 0 h 917"/>
                <a:gd name="T6" fmla="*/ 3004 w 3004"/>
                <a:gd name="T7" fmla="*/ 917 h 917"/>
                <a:gd name="T8" fmla="*/ 0 w 3004"/>
                <a:gd name="T9" fmla="*/ 917 h 917"/>
                <a:gd name="T10" fmla="*/ 1040 w 3004"/>
                <a:gd name="T1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4" h="917">
                  <a:moveTo>
                    <a:pt x="1040" y="0"/>
                  </a:moveTo>
                  <a:lnTo>
                    <a:pt x="1502" y="407"/>
                  </a:lnTo>
                  <a:lnTo>
                    <a:pt x="1963" y="0"/>
                  </a:lnTo>
                  <a:lnTo>
                    <a:pt x="3004" y="917"/>
                  </a:lnTo>
                  <a:lnTo>
                    <a:pt x="0" y="917"/>
                  </a:lnTo>
                  <a:lnTo>
                    <a:pt x="10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-274" y="1754"/>
              <a:ext cx="150" cy="264"/>
            </a:xfrm>
            <a:custGeom>
              <a:avLst/>
              <a:gdLst>
                <a:gd name="T0" fmla="*/ 1052 w 1052"/>
                <a:gd name="T1" fmla="*/ 0 h 1853"/>
                <a:gd name="T2" fmla="*/ 1052 w 1052"/>
                <a:gd name="T3" fmla="*/ 1853 h 1853"/>
                <a:gd name="T4" fmla="*/ 0 w 1052"/>
                <a:gd name="T5" fmla="*/ 926 h 1853"/>
                <a:gd name="T6" fmla="*/ 1052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1052" y="0"/>
                  </a:moveTo>
                  <a:lnTo>
                    <a:pt x="1052" y="1853"/>
                  </a:lnTo>
                  <a:lnTo>
                    <a:pt x="0" y="926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2" name="Freeform 56"/>
          <p:cNvSpPr>
            <a:spLocks noEditPoints="1"/>
          </p:cNvSpPr>
          <p:nvPr/>
        </p:nvSpPr>
        <p:spPr bwMode="auto">
          <a:xfrm>
            <a:off x="179787" y="3198663"/>
            <a:ext cx="306388" cy="274638"/>
          </a:xfrm>
          <a:custGeom>
            <a:avLst/>
            <a:gdLst>
              <a:gd name="T0" fmla="*/ 534 w 3281"/>
              <a:gd name="T1" fmla="*/ 1898 h 2943"/>
              <a:gd name="T2" fmla="*/ 1262 w 3281"/>
              <a:gd name="T3" fmla="*/ 1898 h 2943"/>
              <a:gd name="T4" fmla="*/ 1262 w 3281"/>
              <a:gd name="T5" fmla="*/ 2943 h 2943"/>
              <a:gd name="T6" fmla="*/ 534 w 3281"/>
              <a:gd name="T7" fmla="*/ 2943 h 2943"/>
              <a:gd name="T8" fmla="*/ 534 w 3281"/>
              <a:gd name="T9" fmla="*/ 1898 h 2943"/>
              <a:gd name="T10" fmla="*/ 1544 w 3281"/>
              <a:gd name="T11" fmla="*/ 1568 h 2943"/>
              <a:gd name="T12" fmla="*/ 2272 w 3281"/>
              <a:gd name="T13" fmla="*/ 1568 h 2943"/>
              <a:gd name="T14" fmla="*/ 2272 w 3281"/>
              <a:gd name="T15" fmla="*/ 2943 h 2943"/>
              <a:gd name="T16" fmla="*/ 1544 w 3281"/>
              <a:gd name="T17" fmla="*/ 2943 h 2943"/>
              <a:gd name="T18" fmla="*/ 1544 w 3281"/>
              <a:gd name="T19" fmla="*/ 1568 h 2943"/>
              <a:gd name="T20" fmla="*/ 2554 w 3281"/>
              <a:gd name="T21" fmla="*/ 880 h 2943"/>
              <a:gd name="T22" fmla="*/ 3281 w 3281"/>
              <a:gd name="T23" fmla="*/ 880 h 2943"/>
              <a:gd name="T24" fmla="*/ 3281 w 3281"/>
              <a:gd name="T25" fmla="*/ 2943 h 2943"/>
              <a:gd name="T26" fmla="*/ 2554 w 3281"/>
              <a:gd name="T27" fmla="*/ 2943 h 2943"/>
              <a:gd name="T28" fmla="*/ 2554 w 3281"/>
              <a:gd name="T29" fmla="*/ 880 h 2943"/>
              <a:gd name="T30" fmla="*/ 2316 w 3281"/>
              <a:gd name="T31" fmla="*/ 0 h 2943"/>
              <a:gd name="T32" fmla="*/ 2920 w 3281"/>
              <a:gd name="T33" fmla="*/ 0 h 2943"/>
              <a:gd name="T34" fmla="*/ 2920 w 3281"/>
              <a:gd name="T35" fmla="*/ 617 h 2943"/>
              <a:gd name="T36" fmla="*/ 2701 w 3281"/>
              <a:gd name="T37" fmla="*/ 392 h 2943"/>
              <a:gd name="T38" fmla="*/ 1735 w 3281"/>
              <a:gd name="T39" fmla="*/ 1335 h 2943"/>
              <a:gd name="T40" fmla="*/ 1271 w 3281"/>
              <a:gd name="T41" fmla="*/ 843 h 2943"/>
              <a:gd name="T42" fmla="*/ 154 w 3281"/>
              <a:gd name="T43" fmla="*/ 2003 h 2943"/>
              <a:gd name="T44" fmla="*/ 0 w 3281"/>
              <a:gd name="T45" fmla="*/ 1848 h 2943"/>
              <a:gd name="T46" fmla="*/ 1272 w 3281"/>
              <a:gd name="T47" fmla="*/ 528 h 2943"/>
              <a:gd name="T48" fmla="*/ 1741 w 3281"/>
              <a:gd name="T49" fmla="*/ 1025 h 2943"/>
              <a:gd name="T50" fmla="*/ 2548 w 3281"/>
              <a:gd name="T51" fmla="*/ 237 h 2943"/>
              <a:gd name="T52" fmla="*/ 2316 w 3281"/>
              <a:gd name="T53" fmla="*/ 0 h 2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81" h="2943">
                <a:moveTo>
                  <a:pt x="534" y="1898"/>
                </a:moveTo>
                <a:lnTo>
                  <a:pt x="1262" y="1898"/>
                </a:lnTo>
                <a:lnTo>
                  <a:pt x="1262" y="2943"/>
                </a:lnTo>
                <a:lnTo>
                  <a:pt x="534" y="2943"/>
                </a:lnTo>
                <a:lnTo>
                  <a:pt x="534" y="1898"/>
                </a:lnTo>
                <a:close/>
                <a:moveTo>
                  <a:pt x="1544" y="1568"/>
                </a:moveTo>
                <a:lnTo>
                  <a:pt x="2272" y="1568"/>
                </a:lnTo>
                <a:lnTo>
                  <a:pt x="2272" y="2943"/>
                </a:lnTo>
                <a:lnTo>
                  <a:pt x="1544" y="2943"/>
                </a:lnTo>
                <a:lnTo>
                  <a:pt x="1544" y="1568"/>
                </a:lnTo>
                <a:close/>
                <a:moveTo>
                  <a:pt x="2554" y="880"/>
                </a:moveTo>
                <a:lnTo>
                  <a:pt x="3281" y="880"/>
                </a:lnTo>
                <a:lnTo>
                  <a:pt x="3281" y="2943"/>
                </a:lnTo>
                <a:lnTo>
                  <a:pt x="2554" y="2943"/>
                </a:lnTo>
                <a:lnTo>
                  <a:pt x="2554" y="880"/>
                </a:lnTo>
                <a:close/>
                <a:moveTo>
                  <a:pt x="2316" y="0"/>
                </a:moveTo>
                <a:lnTo>
                  <a:pt x="2920" y="0"/>
                </a:lnTo>
                <a:lnTo>
                  <a:pt x="2920" y="617"/>
                </a:lnTo>
                <a:lnTo>
                  <a:pt x="2701" y="392"/>
                </a:lnTo>
                <a:lnTo>
                  <a:pt x="1735" y="1335"/>
                </a:lnTo>
                <a:lnTo>
                  <a:pt x="1271" y="843"/>
                </a:lnTo>
                <a:lnTo>
                  <a:pt x="154" y="2003"/>
                </a:lnTo>
                <a:lnTo>
                  <a:pt x="0" y="1848"/>
                </a:lnTo>
                <a:lnTo>
                  <a:pt x="1272" y="528"/>
                </a:lnTo>
                <a:lnTo>
                  <a:pt x="1741" y="1025"/>
                </a:lnTo>
                <a:lnTo>
                  <a:pt x="2548" y="237"/>
                </a:lnTo>
                <a:lnTo>
                  <a:pt x="23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8720870" y="4904210"/>
            <a:ext cx="145855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2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6" name="Group 87"/>
          <p:cNvGrpSpPr>
            <a:grpSpLocks noChangeAspect="1"/>
          </p:cNvGrpSpPr>
          <p:nvPr/>
        </p:nvGrpSpPr>
        <p:grpSpPr bwMode="auto">
          <a:xfrm>
            <a:off x="218478" y="3887316"/>
            <a:ext cx="235395" cy="287653"/>
            <a:chOff x="2074" y="5"/>
            <a:chExt cx="3527" cy="4310"/>
          </a:xfrm>
          <a:solidFill>
            <a:schemeClr val="bg2"/>
          </a:solidFill>
        </p:grpSpPr>
        <p:sp>
          <p:nvSpPr>
            <p:cNvPr id="337" name="Freeform 89"/>
            <p:cNvSpPr>
              <a:spLocks/>
            </p:cNvSpPr>
            <p:nvPr/>
          </p:nvSpPr>
          <p:spPr bwMode="auto">
            <a:xfrm>
              <a:off x="2573" y="494"/>
              <a:ext cx="3028" cy="3821"/>
            </a:xfrm>
            <a:custGeom>
              <a:avLst/>
              <a:gdLst>
                <a:gd name="T0" fmla="*/ 2664 w 3028"/>
                <a:gd name="T1" fmla="*/ 0 h 3821"/>
                <a:gd name="T2" fmla="*/ 2791 w 3028"/>
                <a:gd name="T3" fmla="*/ 0 h 3821"/>
                <a:gd name="T4" fmla="*/ 2833 w 3028"/>
                <a:gd name="T5" fmla="*/ 3 h 3821"/>
                <a:gd name="T6" fmla="*/ 2873 w 3028"/>
                <a:gd name="T7" fmla="*/ 14 h 3821"/>
                <a:gd name="T8" fmla="*/ 2910 w 3028"/>
                <a:gd name="T9" fmla="*/ 31 h 3821"/>
                <a:gd name="T10" fmla="*/ 2944 w 3028"/>
                <a:gd name="T11" fmla="*/ 55 h 3821"/>
                <a:gd name="T12" fmla="*/ 2971 w 3028"/>
                <a:gd name="T13" fmla="*/ 83 h 3821"/>
                <a:gd name="T14" fmla="*/ 2995 w 3028"/>
                <a:gd name="T15" fmla="*/ 117 h 3821"/>
                <a:gd name="T16" fmla="*/ 3013 w 3028"/>
                <a:gd name="T17" fmla="*/ 154 h 3821"/>
                <a:gd name="T18" fmla="*/ 3024 w 3028"/>
                <a:gd name="T19" fmla="*/ 195 h 3821"/>
                <a:gd name="T20" fmla="*/ 3028 w 3028"/>
                <a:gd name="T21" fmla="*/ 236 h 3821"/>
                <a:gd name="T22" fmla="*/ 3028 w 3028"/>
                <a:gd name="T23" fmla="*/ 3583 h 3821"/>
                <a:gd name="T24" fmla="*/ 3024 w 3028"/>
                <a:gd name="T25" fmla="*/ 3626 h 3821"/>
                <a:gd name="T26" fmla="*/ 3013 w 3028"/>
                <a:gd name="T27" fmla="*/ 3665 h 3821"/>
                <a:gd name="T28" fmla="*/ 2995 w 3028"/>
                <a:gd name="T29" fmla="*/ 3703 h 3821"/>
                <a:gd name="T30" fmla="*/ 2971 w 3028"/>
                <a:gd name="T31" fmla="*/ 3736 h 3821"/>
                <a:gd name="T32" fmla="*/ 2943 w 3028"/>
                <a:gd name="T33" fmla="*/ 3764 h 3821"/>
                <a:gd name="T34" fmla="*/ 2910 w 3028"/>
                <a:gd name="T35" fmla="*/ 3788 h 3821"/>
                <a:gd name="T36" fmla="*/ 2873 w 3028"/>
                <a:gd name="T37" fmla="*/ 3805 h 3821"/>
                <a:gd name="T38" fmla="*/ 2833 w 3028"/>
                <a:gd name="T39" fmla="*/ 3817 h 3821"/>
                <a:gd name="T40" fmla="*/ 2790 w 3028"/>
                <a:gd name="T41" fmla="*/ 3821 h 3821"/>
                <a:gd name="T42" fmla="*/ 238 w 3028"/>
                <a:gd name="T43" fmla="*/ 3821 h 3821"/>
                <a:gd name="T44" fmla="*/ 195 w 3028"/>
                <a:gd name="T45" fmla="*/ 3817 h 3821"/>
                <a:gd name="T46" fmla="*/ 154 w 3028"/>
                <a:gd name="T47" fmla="*/ 3805 h 3821"/>
                <a:gd name="T48" fmla="*/ 118 w 3028"/>
                <a:gd name="T49" fmla="*/ 3788 h 3821"/>
                <a:gd name="T50" fmla="*/ 84 w 3028"/>
                <a:gd name="T51" fmla="*/ 3764 h 3821"/>
                <a:gd name="T52" fmla="*/ 55 w 3028"/>
                <a:gd name="T53" fmla="*/ 3736 h 3821"/>
                <a:gd name="T54" fmla="*/ 33 w 3028"/>
                <a:gd name="T55" fmla="*/ 3703 h 3821"/>
                <a:gd name="T56" fmla="*/ 14 w 3028"/>
                <a:gd name="T57" fmla="*/ 3665 h 3821"/>
                <a:gd name="T58" fmla="*/ 4 w 3028"/>
                <a:gd name="T59" fmla="*/ 3626 h 3821"/>
                <a:gd name="T60" fmla="*/ 0 w 3028"/>
                <a:gd name="T61" fmla="*/ 3583 h 3821"/>
                <a:gd name="T62" fmla="*/ 0 w 3028"/>
                <a:gd name="T63" fmla="*/ 3467 h 3821"/>
                <a:gd name="T64" fmla="*/ 2291 w 3028"/>
                <a:gd name="T65" fmla="*/ 3467 h 3821"/>
                <a:gd name="T66" fmla="*/ 2346 w 3028"/>
                <a:gd name="T67" fmla="*/ 3463 h 3821"/>
                <a:gd name="T68" fmla="*/ 2399 w 3028"/>
                <a:gd name="T69" fmla="*/ 3452 h 3821"/>
                <a:gd name="T70" fmla="*/ 2448 w 3028"/>
                <a:gd name="T71" fmla="*/ 3433 h 3821"/>
                <a:gd name="T72" fmla="*/ 2494 w 3028"/>
                <a:gd name="T73" fmla="*/ 3407 h 3821"/>
                <a:gd name="T74" fmla="*/ 2536 w 3028"/>
                <a:gd name="T75" fmla="*/ 3376 h 3821"/>
                <a:gd name="T76" fmla="*/ 2572 w 3028"/>
                <a:gd name="T77" fmla="*/ 3339 h 3821"/>
                <a:gd name="T78" fmla="*/ 2604 w 3028"/>
                <a:gd name="T79" fmla="*/ 3297 h 3821"/>
                <a:gd name="T80" fmla="*/ 2630 w 3028"/>
                <a:gd name="T81" fmla="*/ 3251 h 3821"/>
                <a:gd name="T82" fmla="*/ 2648 w 3028"/>
                <a:gd name="T83" fmla="*/ 3202 h 3821"/>
                <a:gd name="T84" fmla="*/ 2660 w 3028"/>
                <a:gd name="T85" fmla="*/ 3149 h 3821"/>
                <a:gd name="T86" fmla="*/ 2664 w 3028"/>
                <a:gd name="T87" fmla="*/ 3094 h 3821"/>
                <a:gd name="T88" fmla="*/ 2664 w 3028"/>
                <a:gd name="T89" fmla="*/ 0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28" h="3821">
                  <a:moveTo>
                    <a:pt x="2664" y="0"/>
                  </a:moveTo>
                  <a:lnTo>
                    <a:pt x="2791" y="0"/>
                  </a:lnTo>
                  <a:lnTo>
                    <a:pt x="2833" y="3"/>
                  </a:lnTo>
                  <a:lnTo>
                    <a:pt x="2873" y="14"/>
                  </a:lnTo>
                  <a:lnTo>
                    <a:pt x="2910" y="31"/>
                  </a:lnTo>
                  <a:lnTo>
                    <a:pt x="2944" y="55"/>
                  </a:lnTo>
                  <a:lnTo>
                    <a:pt x="2971" y="83"/>
                  </a:lnTo>
                  <a:lnTo>
                    <a:pt x="2995" y="117"/>
                  </a:lnTo>
                  <a:lnTo>
                    <a:pt x="3013" y="154"/>
                  </a:lnTo>
                  <a:lnTo>
                    <a:pt x="3024" y="195"/>
                  </a:lnTo>
                  <a:lnTo>
                    <a:pt x="3028" y="236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3" y="3665"/>
                  </a:lnTo>
                  <a:lnTo>
                    <a:pt x="2995" y="3703"/>
                  </a:lnTo>
                  <a:lnTo>
                    <a:pt x="2971" y="3736"/>
                  </a:lnTo>
                  <a:lnTo>
                    <a:pt x="2943" y="3764"/>
                  </a:lnTo>
                  <a:lnTo>
                    <a:pt x="2910" y="3788"/>
                  </a:lnTo>
                  <a:lnTo>
                    <a:pt x="2873" y="3805"/>
                  </a:lnTo>
                  <a:lnTo>
                    <a:pt x="2833" y="3817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7"/>
                  </a:lnTo>
                  <a:lnTo>
                    <a:pt x="154" y="3805"/>
                  </a:lnTo>
                  <a:lnTo>
                    <a:pt x="118" y="3788"/>
                  </a:lnTo>
                  <a:lnTo>
                    <a:pt x="84" y="3764"/>
                  </a:lnTo>
                  <a:lnTo>
                    <a:pt x="55" y="3736"/>
                  </a:lnTo>
                  <a:lnTo>
                    <a:pt x="33" y="3703"/>
                  </a:lnTo>
                  <a:lnTo>
                    <a:pt x="14" y="3665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3467"/>
                  </a:lnTo>
                  <a:lnTo>
                    <a:pt x="2291" y="3467"/>
                  </a:lnTo>
                  <a:lnTo>
                    <a:pt x="2346" y="3463"/>
                  </a:lnTo>
                  <a:lnTo>
                    <a:pt x="2399" y="3452"/>
                  </a:lnTo>
                  <a:lnTo>
                    <a:pt x="2448" y="3433"/>
                  </a:lnTo>
                  <a:lnTo>
                    <a:pt x="2494" y="3407"/>
                  </a:lnTo>
                  <a:lnTo>
                    <a:pt x="2536" y="3376"/>
                  </a:lnTo>
                  <a:lnTo>
                    <a:pt x="2572" y="3339"/>
                  </a:lnTo>
                  <a:lnTo>
                    <a:pt x="2604" y="3297"/>
                  </a:lnTo>
                  <a:lnTo>
                    <a:pt x="2630" y="3251"/>
                  </a:lnTo>
                  <a:lnTo>
                    <a:pt x="2648" y="3202"/>
                  </a:lnTo>
                  <a:lnTo>
                    <a:pt x="2660" y="3149"/>
                  </a:lnTo>
                  <a:lnTo>
                    <a:pt x="2664" y="3094"/>
                  </a:lnTo>
                  <a:lnTo>
                    <a:pt x="2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90"/>
            <p:cNvSpPr>
              <a:spLocks noEditPoints="1"/>
            </p:cNvSpPr>
            <p:nvPr/>
          </p:nvSpPr>
          <p:spPr bwMode="auto">
            <a:xfrm>
              <a:off x="2074" y="5"/>
              <a:ext cx="3028" cy="3821"/>
            </a:xfrm>
            <a:custGeom>
              <a:avLst/>
              <a:gdLst>
                <a:gd name="T0" fmla="*/ 673 w 3028"/>
                <a:gd name="T1" fmla="*/ 2803 h 3821"/>
                <a:gd name="T2" fmla="*/ 621 w 3028"/>
                <a:gd name="T3" fmla="*/ 2870 h 3821"/>
                <a:gd name="T4" fmla="*/ 632 w 3028"/>
                <a:gd name="T5" fmla="*/ 2956 h 3821"/>
                <a:gd name="T6" fmla="*/ 700 w 3028"/>
                <a:gd name="T7" fmla="*/ 3009 h 3821"/>
                <a:gd name="T8" fmla="*/ 1592 w 3028"/>
                <a:gd name="T9" fmla="*/ 3009 h 3821"/>
                <a:gd name="T10" fmla="*/ 1659 w 3028"/>
                <a:gd name="T11" fmla="*/ 2956 h 3821"/>
                <a:gd name="T12" fmla="*/ 1670 w 3028"/>
                <a:gd name="T13" fmla="*/ 2870 h 3821"/>
                <a:gd name="T14" fmla="*/ 1619 w 3028"/>
                <a:gd name="T15" fmla="*/ 2803 h 3821"/>
                <a:gd name="T16" fmla="*/ 729 w 3028"/>
                <a:gd name="T17" fmla="*/ 2787 h 3821"/>
                <a:gd name="T18" fmla="*/ 673 w 3028"/>
                <a:gd name="T19" fmla="*/ 2228 h 3821"/>
                <a:gd name="T20" fmla="*/ 621 w 3028"/>
                <a:gd name="T21" fmla="*/ 2296 h 3821"/>
                <a:gd name="T22" fmla="*/ 632 w 3028"/>
                <a:gd name="T23" fmla="*/ 2383 h 3821"/>
                <a:gd name="T24" fmla="*/ 700 w 3028"/>
                <a:gd name="T25" fmla="*/ 2434 h 3821"/>
                <a:gd name="T26" fmla="*/ 2424 w 3028"/>
                <a:gd name="T27" fmla="*/ 2434 h 3821"/>
                <a:gd name="T28" fmla="*/ 2491 w 3028"/>
                <a:gd name="T29" fmla="*/ 2383 h 3821"/>
                <a:gd name="T30" fmla="*/ 2503 w 3028"/>
                <a:gd name="T31" fmla="*/ 2296 h 3821"/>
                <a:gd name="T32" fmla="*/ 2451 w 3028"/>
                <a:gd name="T33" fmla="*/ 2228 h 3821"/>
                <a:gd name="T34" fmla="*/ 729 w 3028"/>
                <a:gd name="T35" fmla="*/ 2214 h 3821"/>
                <a:gd name="T36" fmla="*/ 673 w 3028"/>
                <a:gd name="T37" fmla="*/ 1618 h 3821"/>
                <a:gd name="T38" fmla="*/ 621 w 3028"/>
                <a:gd name="T39" fmla="*/ 1686 h 3821"/>
                <a:gd name="T40" fmla="*/ 632 w 3028"/>
                <a:gd name="T41" fmla="*/ 1773 h 3821"/>
                <a:gd name="T42" fmla="*/ 700 w 3028"/>
                <a:gd name="T43" fmla="*/ 1825 h 3821"/>
                <a:gd name="T44" fmla="*/ 2424 w 3028"/>
                <a:gd name="T45" fmla="*/ 1825 h 3821"/>
                <a:gd name="T46" fmla="*/ 2491 w 3028"/>
                <a:gd name="T47" fmla="*/ 1773 h 3821"/>
                <a:gd name="T48" fmla="*/ 2503 w 3028"/>
                <a:gd name="T49" fmla="*/ 1686 h 3821"/>
                <a:gd name="T50" fmla="*/ 2451 w 3028"/>
                <a:gd name="T51" fmla="*/ 1618 h 3821"/>
                <a:gd name="T52" fmla="*/ 729 w 3028"/>
                <a:gd name="T53" fmla="*/ 1604 h 3821"/>
                <a:gd name="T54" fmla="*/ 2833 w 3028"/>
                <a:gd name="T55" fmla="*/ 4 h 3821"/>
                <a:gd name="T56" fmla="*/ 2943 w 3028"/>
                <a:gd name="T57" fmla="*/ 57 h 3821"/>
                <a:gd name="T58" fmla="*/ 3012 w 3028"/>
                <a:gd name="T59" fmla="*/ 155 h 3821"/>
                <a:gd name="T60" fmla="*/ 3028 w 3028"/>
                <a:gd name="T61" fmla="*/ 3583 h 3821"/>
                <a:gd name="T62" fmla="*/ 2995 w 3028"/>
                <a:gd name="T63" fmla="*/ 3704 h 3821"/>
                <a:gd name="T64" fmla="*/ 2910 w 3028"/>
                <a:gd name="T65" fmla="*/ 3789 h 3821"/>
                <a:gd name="T66" fmla="*/ 2790 w 3028"/>
                <a:gd name="T67" fmla="*/ 3821 h 3821"/>
                <a:gd name="T68" fmla="*/ 154 w 3028"/>
                <a:gd name="T69" fmla="*/ 3807 h 3821"/>
                <a:gd name="T70" fmla="*/ 56 w 3028"/>
                <a:gd name="T71" fmla="*/ 3736 h 3821"/>
                <a:gd name="T72" fmla="*/ 4 w 3028"/>
                <a:gd name="T73" fmla="*/ 3626 h 3821"/>
                <a:gd name="T74" fmla="*/ 82 w 3028"/>
                <a:gd name="T75" fmla="*/ 1091 h 3821"/>
                <a:gd name="T76" fmla="*/ 755 w 3028"/>
                <a:gd name="T77" fmla="*/ 1092 h 3821"/>
                <a:gd name="T78" fmla="*/ 897 w 3028"/>
                <a:gd name="T79" fmla="*/ 1061 h 3821"/>
                <a:gd name="T80" fmla="*/ 1008 w 3028"/>
                <a:gd name="T81" fmla="*/ 976 h 3821"/>
                <a:gd name="T82" fmla="*/ 1076 w 3028"/>
                <a:gd name="T83" fmla="*/ 852 h 3821"/>
                <a:gd name="T84" fmla="*/ 1090 w 3028"/>
                <a:gd name="T85" fmla="*/ 104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8" h="3821">
                  <a:moveTo>
                    <a:pt x="729" y="2787"/>
                  </a:moveTo>
                  <a:lnTo>
                    <a:pt x="700" y="2791"/>
                  </a:lnTo>
                  <a:lnTo>
                    <a:pt x="673" y="2803"/>
                  </a:lnTo>
                  <a:lnTo>
                    <a:pt x="651" y="2820"/>
                  </a:lnTo>
                  <a:lnTo>
                    <a:pt x="632" y="2844"/>
                  </a:lnTo>
                  <a:lnTo>
                    <a:pt x="621" y="2870"/>
                  </a:lnTo>
                  <a:lnTo>
                    <a:pt x="617" y="2900"/>
                  </a:lnTo>
                  <a:lnTo>
                    <a:pt x="621" y="2930"/>
                  </a:lnTo>
                  <a:lnTo>
                    <a:pt x="632" y="2956"/>
                  </a:lnTo>
                  <a:lnTo>
                    <a:pt x="651" y="2980"/>
                  </a:lnTo>
                  <a:lnTo>
                    <a:pt x="673" y="2997"/>
                  </a:lnTo>
                  <a:lnTo>
                    <a:pt x="700" y="3009"/>
                  </a:lnTo>
                  <a:lnTo>
                    <a:pt x="729" y="3012"/>
                  </a:lnTo>
                  <a:lnTo>
                    <a:pt x="1562" y="3012"/>
                  </a:lnTo>
                  <a:lnTo>
                    <a:pt x="1592" y="3009"/>
                  </a:lnTo>
                  <a:lnTo>
                    <a:pt x="1618" y="2997"/>
                  </a:lnTo>
                  <a:lnTo>
                    <a:pt x="1642" y="2980"/>
                  </a:lnTo>
                  <a:lnTo>
                    <a:pt x="1659" y="2956"/>
                  </a:lnTo>
                  <a:lnTo>
                    <a:pt x="1670" y="2930"/>
                  </a:lnTo>
                  <a:lnTo>
                    <a:pt x="1674" y="2900"/>
                  </a:lnTo>
                  <a:lnTo>
                    <a:pt x="1670" y="2870"/>
                  </a:lnTo>
                  <a:lnTo>
                    <a:pt x="1659" y="2844"/>
                  </a:lnTo>
                  <a:lnTo>
                    <a:pt x="1642" y="2820"/>
                  </a:lnTo>
                  <a:lnTo>
                    <a:pt x="1619" y="2803"/>
                  </a:lnTo>
                  <a:lnTo>
                    <a:pt x="1592" y="2791"/>
                  </a:lnTo>
                  <a:lnTo>
                    <a:pt x="1562" y="2787"/>
                  </a:lnTo>
                  <a:lnTo>
                    <a:pt x="729" y="2787"/>
                  </a:lnTo>
                  <a:close/>
                  <a:moveTo>
                    <a:pt x="729" y="2214"/>
                  </a:moveTo>
                  <a:lnTo>
                    <a:pt x="700" y="2218"/>
                  </a:lnTo>
                  <a:lnTo>
                    <a:pt x="673" y="2228"/>
                  </a:lnTo>
                  <a:lnTo>
                    <a:pt x="651" y="2247"/>
                  </a:lnTo>
                  <a:lnTo>
                    <a:pt x="632" y="2269"/>
                  </a:lnTo>
                  <a:lnTo>
                    <a:pt x="621" y="2296"/>
                  </a:lnTo>
                  <a:lnTo>
                    <a:pt x="617" y="2325"/>
                  </a:lnTo>
                  <a:lnTo>
                    <a:pt x="621" y="2355"/>
                  </a:lnTo>
                  <a:lnTo>
                    <a:pt x="632" y="2383"/>
                  </a:lnTo>
                  <a:lnTo>
                    <a:pt x="651" y="2405"/>
                  </a:lnTo>
                  <a:lnTo>
                    <a:pt x="673" y="2423"/>
                  </a:lnTo>
                  <a:lnTo>
                    <a:pt x="700" y="2434"/>
                  </a:lnTo>
                  <a:lnTo>
                    <a:pt x="729" y="2438"/>
                  </a:lnTo>
                  <a:lnTo>
                    <a:pt x="2394" y="2438"/>
                  </a:lnTo>
                  <a:lnTo>
                    <a:pt x="2424" y="2434"/>
                  </a:lnTo>
                  <a:lnTo>
                    <a:pt x="2451" y="2423"/>
                  </a:lnTo>
                  <a:lnTo>
                    <a:pt x="2474" y="2405"/>
                  </a:lnTo>
                  <a:lnTo>
                    <a:pt x="2491" y="2383"/>
                  </a:lnTo>
                  <a:lnTo>
                    <a:pt x="2503" y="2355"/>
                  </a:lnTo>
                  <a:lnTo>
                    <a:pt x="2507" y="2325"/>
                  </a:lnTo>
                  <a:lnTo>
                    <a:pt x="2503" y="2296"/>
                  </a:lnTo>
                  <a:lnTo>
                    <a:pt x="2491" y="2269"/>
                  </a:lnTo>
                  <a:lnTo>
                    <a:pt x="2474" y="2247"/>
                  </a:lnTo>
                  <a:lnTo>
                    <a:pt x="2451" y="2228"/>
                  </a:lnTo>
                  <a:lnTo>
                    <a:pt x="2424" y="2218"/>
                  </a:lnTo>
                  <a:lnTo>
                    <a:pt x="2394" y="2214"/>
                  </a:lnTo>
                  <a:lnTo>
                    <a:pt x="729" y="2214"/>
                  </a:lnTo>
                  <a:close/>
                  <a:moveTo>
                    <a:pt x="729" y="1604"/>
                  </a:moveTo>
                  <a:lnTo>
                    <a:pt x="700" y="1608"/>
                  </a:lnTo>
                  <a:lnTo>
                    <a:pt x="673" y="1618"/>
                  </a:lnTo>
                  <a:lnTo>
                    <a:pt x="651" y="1637"/>
                  </a:lnTo>
                  <a:lnTo>
                    <a:pt x="632" y="1659"/>
                  </a:lnTo>
                  <a:lnTo>
                    <a:pt x="621" y="1686"/>
                  </a:lnTo>
                  <a:lnTo>
                    <a:pt x="617" y="1716"/>
                  </a:lnTo>
                  <a:lnTo>
                    <a:pt x="621" y="1747"/>
                  </a:lnTo>
                  <a:lnTo>
                    <a:pt x="632" y="1773"/>
                  </a:lnTo>
                  <a:lnTo>
                    <a:pt x="651" y="1795"/>
                  </a:lnTo>
                  <a:lnTo>
                    <a:pt x="673" y="1813"/>
                  </a:lnTo>
                  <a:lnTo>
                    <a:pt x="700" y="1825"/>
                  </a:lnTo>
                  <a:lnTo>
                    <a:pt x="729" y="1829"/>
                  </a:lnTo>
                  <a:lnTo>
                    <a:pt x="2394" y="1829"/>
                  </a:lnTo>
                  <a:lnTo>
                    <a:pt x="2424" y="1825"/>
                  </a:lnTo>
                  <a:lnTo>
                    <a:pt x="2451" y="1813"/>
                  </a:lnTo>
                  <a:lnTo>
                    <a:pt x="2474" y="1795"/>
                  </a:lnTo>
                  <a:lnTo>
                    <a:pt x="2491" y="1773"/>
                  </a:lnTo>
                  <a:lnTo>
                    <a:pt x="2503" y="1747"/>
                  </a:lnTo>
                  <a:lnTo>
                    <a:pt x="2507" y="1716"/>
                  </a:lnTo>
                  <a:lnTo>
                    <a:pt x="2503" y="1686"/>
                  </a:lnTo>
                  <a:lnTo>
                    <a:pt x="2491" y="1659"/>
                  </a:lnTo>
                  <a:lnTo>
                    <a:pt x="2474" y="1637"/>
                  </a:lnTo>
                  <a:lnTo>
                    <a:pt x="2451" y="1618"/>
                  </a:lnTo>
                  <a:lnTo>
                    <a:pt x="2424" y="1608"/>
                  </a:lnTo>
                  <a:lnTo>
                    <a:pt x="2394" y="1604"/>
                  </a:lnTo>
                  <a:lnTo>
                    <a:pt x="729" y="1604"/>
                  </a:lnTo>
                  <a:close/>
                  <a:moveTo>
                    <a:pt x="1089" y="0"/>
                  </a:moveTo>
                  <a:lnTo>
                    <a:pt x="2790" y="0"/>
                  </a:lnTo>
                  <a:lnTo>
                    <a:pt x="2833" y="4"/>
                  </a:lnTo>
                  <a:lnTo>
                    <a:pt x="2872" y="15"/>
                  </a:lnTo>
                  <a:lnTo>
                    <a:pt x="2910" y="33"/>
                  </a:lnTo>
                  <a:lnTo>
                    <a:pt x="2943" y="57"/>
                  </a:lnTo>
                  <a:lnTo>
                    <a:pt x="2972" y="85"/>
                  </a:lnTo>
                  <a:lnTo>
                    <a:pt x="2995" y="118"/>
                  </a:lnTo>
                  <a:lnTo>
                    <a:pt x="3012" y="155"/>
                  </a:lnTo>
                  <a:lnTo>
                    <a:pt x="3024" y="195"/>
                  </a:lnTo>
                  <a:lnTo>
                    <a:pt x="3028" y="238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2" y="3667"/>
                  </a:lnTo>
                  <a:lnTo>
                    <a:pt x="2995" y="3704"/>
                  </a:lnTo>
                  <a:lnTo>
                    <a:pt x="2972" y="3736"/>
                  </a:lnTo>
                  <a:lnTo>
                    <a:pt x="2943" y="3765"/>
                  </a:lnTo>
                  <a:lnTo>
                    <a:pt x="2910" y="3789"/>
                  </a:lnTo>
                  <a:lnTo>
                    <a:pt x="2872" y="3807"/>
                  </a:lnTo>
                  <a:lnTo>
                    <a:pt x="2833" y="3818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8"/>
                  </a:lnTo>
                  <a:lnTo>
                    <a:pt x="154" y="3807"/>
                  </a:lnTo>
                  <a:lnTo>
                    <a:pt x="118" y="3789"/>
                  </a:lnTo>
                  <a:lnTo>
                    <a:pt x="84" y="3765"/>
                  </a:lnTo>
                  <a:lnTo>
                    <a:pt x="56" y="3736"/>
                  </a:lnTo>
                  <a:lnTo>
                    <a:pt x="33" y="3704"/>
                  </a:lnTo>
                  <a:lnTo>
                    <a:pt x="14" y="3667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1091"/>
                  </a:lnTo>
                  <a:lnTo>
                    <a:pt x="82" y="1091"/>
                  </a:lnTo>
                  <a:lnTo>
                    <a:pt x="93" y="1091"/>
                  </a:lnTo>
                  <a:lnTo>
                    <a:pt x="103" y="1092"/>
                  </a:lnTo>
                  <a:lnTo>
                    <a:pt x="755" y="1092"/>
                  </a:lnTo>
                  <a:lnTo>
                    <a:pt x="805" y="1088"/>
                  </a:lnTo>
                  <a:lnTo>
                    <a:pt x="852" y="1078"/>
                  </a:lnTo>
                  <a:lnTo>
                    <a:pt x="897" y="1061"/>
                  </a:lnTo>
                  <a:lnTo>
                    <a:pt x="937" y="1037"/>
                  </a:lnTo>
                  <a:lnTo>
                    <a:pt x="975" y="1010"/>
                  </a:lnTo>
                  <a:lnTo>
                    <a:pt x="1008" y="976"/>
                  </a:lnTo>
                  <a:lnTo>
                    <a:pt x="1037" y="939"/>
                  </a:lnTo>
                  <a:lnTo>
                    <a:pt x="1059" y="897"/>
                  </a:lnTo>
                  <a:lnTo>
                    <a:pt x="1076" y="852"/>
                  </a:lnTo>
                  <a:lnTo>
                    <a:pt x="1087" y="805"/>
                  </a:lnTo>
                  <a:lnTo>
                    <a:pt x="1090" y="756"/>
                  </a:lnTo>
                  <a:lnTo>
                    <a:pt x="1090" y="104"/>
                  </a:lnTo>
                  <a:lnTo>
                    <a:pt x="1089" y="79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1"/>
            <p:cNvSpPr>
              <a:spLocks/>
            </p:cNvSpPr>
            <p:nvPr/>
          </p:nvSpPr>
          <p:spPr bwMode="auto">
            <a:xfrm>
              <a:off x="2077" y="9"/>
              <a:ext cx="953" cy="952"/>
            </a:xfrm>
            <a:custGeom>
              <a:avLst/>
              <a:gdLst>
                <a:gd name="T0" fmla="*/ 852 w 953"/>
                <a:gd name="T1" fmla="*/ 0 h 952"/>
                <a:gd name="T2" fmla="*/ 873 w 953"/>
                <a:gd name="T3" fmla="*/ 3 h 952"/>
                <a:gd name="T4" fmla="*/ 894 w 953"/>
                <a:gd name="T5" fmla="*/ 9 h 952"/>
                <a:gd name="T6" fmla="*/ 912 w 953"/>
                <a:gd name="T7" fmla="*/ 20 h 952"/>
                <a:gd name="T8" fmla="*/ 929 w 953"/>
                <a:gd name="T9" fmla="*/ 36 h 952"/>
                <a:gd name="T10" fmla="*/ 941 w 953"/>
                <a:gd name="T11" fmla="*/ 54 h 952"/>
                <a:gd name="T12" fmla="*/ 949 w 953"/>
                <a:gd name="T13" fmla="*/ 76 h 952"/>
                <a:gd name="T14" fmla="*/ 953 w 953"/>
                <a:gd name="T15" fmla="*/ 100 h 952"/>
                <a:gd name="T16" fmla="*/ 953 w 953"/>
                <a:gd name="T17" fmla="*/ 754 h 952"/>
                <a:gd name="T18" fmla="*/ 947 w 953"/>
                <a:gd name="T19" fmla="*/ 795 h 952"/>
                <a:gd name="T20" fmla="*/ 936 w 953"/>
                <a:gd name="T21" fmla="*/ 831 h 952"/>
                <a:gd name="T22" fmla="*/ 917 w 953"/>
                <a:gd name="T23" fmla="*/ 864 h 952"/>
                <a:gd name="T24" fmla="*/ 894 w 953"/>
                <a:gd name="T25" fmla="*/ 894 h 952"/>
                <a:gd name="T26" fmla="*/ 865 w 953"/>
                <a:gd name="T27" fmla="*/ 918 h 952"/>
                <a:gd name="T28" fmla="*/ 831 w 953"/>
                <a:gd name="T29" fmla="*/ 936 h 952"/>
                <a:gd name="T30" fmla="*/ 794 w 953"/>
                <a:gd name="T31" fmla="*/ 948 h 952"/>
                <a:gd name="T32" fmla="*/ 754 w 953"/>
                <a:gd name="T33" fmla="*/ 952 h 952"/>
                <a:gd name="T34" fmla="*/ 100 w 953"/>
                <a:gd name="T35" fmla="*/ 952 h 952"/>
                <a:gd name="T36" fmla="*/ 74 w 953"/>
                <a:gd name="T37" fmla="*/ 949 h 952"/>
                <a:gd name="T38" fmla="*/ 52 w 953"/>
                <a:gd name="T39" fmla="*/ 940 h 952"/>
                <a:gd name="T40" fmla="*/ 34 w 953"/>
                <a:gd name="T41" fmla="*/ 927 h 952"/>
                <a:gd name="T42" fmla="*/ 18 w 953"/>
                <a:gd name="T43" fmla="*/ 910 h 952"/>
                <a:gd name="T44" fmla="*/ 7 w 953"/>
                <a:gd name="T45" fmla="*/ 890 h 952"/>
                <a:gd name="T46" fmla="*/ 1 w 953"/>
                <a:gd name="T47" fmla="*/ 869 h 952"/>
                <a:gd name="T48" fmla="*/ 0 w 953"/>
                <a:gd name="T49" fmla="*/ 846 h 952"/>
                <a:gd name="T50" fmla="*/ 4 w 953"/>
                <a:gd name="T51" fmla="*/ 824 h 952"/>
                <a:gd name="T52" fmla="*/ 14 w 953"/>
                <a:gd name="T53" fmla="*/ 801 h 952"/>
                <a:gd name="T54" fmla="*/ 30 w 953"/>
                <a:gd name="T55" fmla="*/ 782 h 952"/>
                <a:gd name="T56" fmla="*/ 781 w 953"/>
                <a:gd name="T57" fmla="*/ 29 h 952"/>
                <a:gd name="T58" fmla="*/ 797 w 953"/>
                <a:gd name="T59" fmla="*/ 16 h 952"/>
                <a:gd name="T60" fmla="*/ 815 w 953"/>
                <a:gd name="T61" fmla="*/ 7 h 952"/>
                <a:gd name="T62" fmla="*/ 832 w 953"/>
                <a:gd name="T63" fmla="*/ 1 h 952"/>
                <a:gd name="T64" fmla="*/ 852 w 953"/>
                <a:gd name="T65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3" h="952">
                  <a:moveTo>
                    <a:pt x="852" y="0"/>
                  </a:moveTo>
                  <a:lnTo>
                    <a:pt x="873" y="3"/>
                  </a:lnTo>
                  <a:lnTo>
                    <a:pt x="894" y="9"/>
                  </a:lnTo>
                  <a:lnTo>
                    <a:pt x="912" y="20"/>
                  </a:lnTo>
                  <a:lnTo>
                    <a:pt x="929" y="36"/>
                  </a:lnTo>
                  <a:lnTo>
                    <a:pt x="941" y="54"/>
                  </a:lnTo>
                  <a:lnTo>
                    <a:pt x="949" y="76"/>
                  </a:lnTo>
                  <a:lnTo>
                    <a:pt x="953" y="100"/>
                  </a:lnTo>
                  <a:lnTo>
                    <a:pt x="953" y="754"/>
                  </a:lnTo>
                  <a:lnTo>
                    <a:pt x="947" y="795"/>
                  </a:lnTo>
                  <a:lnTo>
                    <a:pt x="936" y="831"/>
                  </a:lnTo>
                  <a:lnTo>
                    <a:pt x="917" y="864"/>
                  </a:lnTo>
                  <a:lnTo>
                    <a:pt x="894" y="894"/>
                  </a:lnTo>
                  <a:lnTo>
                    <a:pt x="865" y="918"/>
                  </a:lnTo>
                  <a:lnTo>
                    <a:pt x="831" y="936"/>
                  </a:lnTo>
                  <a:lnTo>
                    <a:pt x="794" y="948"/>
                  </a:lnTo>
                  <a:lnTo>
                    <a:pt x="754" y="952"/>
                  </a:lnTo>
                  <a:lnTo>
                    <a:pt x="100" y="952"/>
                  </a:lnTo>
                  <a:lnTo>
                    <a:pt x="74" y="949"/>
                  </a:lnTo>
                  <a:lnTo>
                    <a:pt x="52" y="940"/>
                  </a:lnTo>
                  <a:lnTo>
                    <a:pt x="34" y="927"/>
                  </a:lnTo>
                  <a:lnTo>
                    <a:pt x="18" y="910"/>
                  </a:lnTo>
                  <a:lnTo>
                    <a:pt x="7" y="890"/>
                  </a:lnTo>
                  <a:lnTo>
                    <a:pt x="1" y="869"/>
                  </a:lnTo>
                  <a:lnTo>
                    <a:pt x="0" y="846"/>
                  </a:lnTo>
                  <a:lnTo>
                    <a:pt x="4" y="824"/>
                  </a:lnTo>
                  <a:lnTo>
                    <a:pt x="14" y="801"/>
                  </a:lnTo>
                  <a:lnTo>
                    <a:pt x="30" y="782"/>
                  </a:lnTo>
                  <a:lnTo>
                    <a:pt x="781" y="29"/>
                  </a:lnTo>
                  <a:lnTo>
                    <a:pt x="797" y="16"/>
                  </a:lnTo>
                  <a:lnTo>
                    <a:pt x="815" y="7"/>
                  </a:lnTo>
                  <a:lnTo>
                    <a:pt x="832" y="1"/>
                  </a:lnTo>
                  <a:lnTo>
                    <a:pt x="8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4" name="Group 100"/>
          <p:cNvGrpSpPr>
            <a:grpSpLocks noChangeAspect="1"/>
          </p:cNvGrpSpPr>
          <p:nvPr/>
        </p:nvGrpSpPr>
        <p:grpSpPr bwMode="auto">
          <a:xfrm>
            <a:off x="173476" y="4541551"/>
            <a:ext cx="325401" cy="338005"/>
            <a:chOff x="-638" y="1083"/>
            <a:chExt cx="284" cy="295"/>
          </a:xfrm>
          <a:solidFill>
            <a:schemeClr val="bg2"/>
          </a:solidFill>
        </p:grpSpPr>
        <p:sp>
          <p:nvSpPr>
            <p:cNvPr id="357" name="Freeform 102"/>
            <p:cNvSpPr>
              <a:spLocks/>
            </p:cNvSpPr>
            <p:nvPr/>
          </p:nvSpPr>
          <p:spPr bwMode="auto">
            <a:xfrm>
              <a:off x="-575" y="1205"/>
              <a:ext cx="55" cy="121"/>
            </a:xfrm>
            <a:custGeom>
              <a:avLst/>
              <a:gdLst>
                <a:gd name="T0" fmla="*/ 350 w 608"/>
                <a:gd name="T1" fmla="*/ 0 h 1332"/>
                <a:gd name="T2" fmla="*/ 608 w 608"/>
                <a:gd name="T3" fmla="*/ 0 h 1332"/>
                <a:gd name="T4" fmla="*/ 608 w 608"/>
                <a:gd name="T5" fmla="*/ 1332 h 1332"/>
                <a:gd name="T6" fmla="*/ 307 w 608"/>
                <a:gd name="T7" fmla="*/ 1332 h 1332"/>
                <a:gd name="T8" fmla="*/ 307 w 608"/>
                <a:gd name="T9" fmla="*/ 275 h 1332"/>
                <a:gd name="T10" fmla="*/ 303 w 608"/>
                <a:gd name="T11" fmla="*/ 275 h 1332"/>
                <a:gd name="T12" fmla="*/ 51 w 608"/>
                <a:gd name="T13" fmla="*/ 397 h 1332"/>
                <a:gd name="T14" fmla="*/ 0 w 608"/>
                <a:gd name="T15" fmla="*/ 164 h 1332"/>
                <a:gd name="T16" fmla="*/ 350 w 608"/>
                <a:gd name="T1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" h="1332">
                  <a:moveTo>
                    <a:pt x="350" y="0"/>
                  </a:moveTo>
                  <a:lnTo>
                    <a:pt x="608" y="0"/>
                  </a:lnTo>
                  <a:lnTo>
                    <a:pt x="608" y="1332"/>
                  </a:lnTo>
                  <a:lnTo>
                    <a:pt x="307" y="1332"/>
                  </a:lnTo>
                  <a:lnTo>
                    <a:pt x="307" y="275"/>
                  </a:lnTo>
                  <a:lnTo>
                    <a:pt x="303" y="275"/>
                  </a:lnTo>
                  <a:lnTo>
                    <a:pt x="51" y="397"/>
                  </a:lnTo>
                  <a:lnTo>
                    <a:pt x="0" y="164"/>
                  </a:lnTo>
                  <a:lnTo>
                    <a:pt x="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03"/>
            <p:cNvSpPr>
              <a:spLocks/>
            </p:cNvSpPr>
            <p:nvPr/>
          </p:nvSpPr>
          <p:spPr bwMode="auto">
            <a:xfrm>
              <a:off x="-502" y="1205"/>
              <a:ext cx="85" cy="123"/>
            </a:xfrm>
            <a:custGeom>
              <a:avLst/>
              <a:gdLst>
                <a:gd name="T0" fmla="*/ 885 w 935"/>
                <a:gd name="T1" fmla="*/ 0 h 1355"/>
                <a:gd name="T2" fmla="*/ 370 w 935"/>
                <a:gd name="T3" fmla="*/ 258 h 1355"/>
                <a:gd name="T4" fmla="*/ 369 w 935"/>
                <a:gd name="T5" fmla="*/ 460 h 1355"/>
                <a:gd name="T6" fmla="*/ 428 w 935"/>
                <a:gd name="T7" fmla="*/ 458 h 1355"/>
                <a:gd name="T8" fmla="*/ 522 w 935"/>
                <a:gd name="T9" fmla="*/ 464 h 1355"/>
                <a:gd name="T10" fmla="*/ 613 w 935"/>
                <a:gd name="T11" fmla="*/ 480 h 1355"/>
                <a:gd name="T12" fmla="*/ 699 w 935"/>
                <a:gd name="T13" fmla="*/ 511 h 1355"/>
                <a:gd name="T14" fmla="*/ 774 w 935"/>
                <a:gd name="T15" fmla="*/ 555 h 1355"/>
                <a:gd name="T16" fmla="*/ 835 w 935"/>
                <a:gd name="T17" fmla="*/ 606 h 1355"/>
                <a:gd name="T18" fmla="*/ 883 w 935"/>
                <a:gd name="T19" fmla="*/ 670 h 1355"/>
                <a:gd name="T20" fmla="*/ 916 w 935"/>
                <a:gd name="T21" fmla="*/ 748 h 1355"/>
                <a:gd name="T22" fmla="*/ 933 w 935"/>
                <a:gd name="T23" fmla="*/ 837 h 1355"/>
                <a:gd name="T24" fmla="*/ 933 w 935"/>
                <a:gd name="T25" fmla="*/ 931 h 1355"/>
                <a:gd name="T26" fmla="*/ 916 w 935"/>
                <a:gd name="T27" fmla="*/ 1015 h 1355"/>
                <a:gd name="T28" fmla="*/ 883 w 935"/>
                <a:gd name="T29" fmla="*/ 1094 h 1355"/>
                <a:gd name="T30" fmla="*/ 833 w 935"/>
                <a:gd name="T31" fmla="*/ 1166 h 1355"/>
                <a:gd name="T32" fmla="*/ 768 w 935"/>
                <a:gd name="T33" fmla="*/ 1229 h 1355"/>
                <a:gd name="T34" fmla="*/ 688 w 935"/>
                <a:gd name="T35" fmla="*/ 1281 h 1355"/>
                <a:gd name="T36" fmla="*/ 595 w 935"/>
                <a:gd name="T37" fmla="*/ 1321 h 1355"/>
                <a:gd name="T38" fmla="*/ 487 w 935"/>
                <a:gd name="T39" fmla="*/ 1346 h 1355"/>
                <a:gd name="T40" fmla="*/ 369 w 935"/>
                <a:gd name="T41" fmla="*/ 1355 h 1355"/>
                <a:gd name="T42" fmla="*/ 238 w 935"/>
                <a:gd name="T43" fmla="*/ 1346 h 1355"/>
                <a:gd name="T44" fmla="*/ 126 w 935"/>
                <a:gd name="T45" fmla="*/ 1325 h 1355"/>
                <a:gd name="T46" fmla="*/ 35 w 935"/>
                <a:gd name="T47" fmla="*/ 1295 h 1355"/>
                <a:gd name="T48" fmla="*/ 55 w 935"/>
                <a:gd name="T49" fmla="*/ 1046 h 1355"/>
                <a:gd name="T50" fmla="*/ 109 w 935"/>
                <a:gd name="T51" fmla="*/ 1068 h 1355"/>
                <a:gd name="T52" fmla="*/ 181 w 935"/>
                <a:gd name="T53" fmla="*/ 1089 h 1355"/>
                <a:gd name="T54" fmla="*/ 264 w 935"/>
                <a:gd name="T55" fmla="*/ 1105 h 1355"/>
                <a:gd name="T56" fmla="*/ 354 w 935"/>
                <a:gd name="T57" fmla="*/ 1111 h 1355"/>
                <a:gd name="T58" fmla="*/ 413 w 935"/>
                <a:gd name="T59" fmla="*/ 1107 h 1355"/>
                <a:gd name="T60" fmla="*/ 470 w 935"/>
                <a:gd name="T61" fmla="*/ 1092 h 1355"/>
                <a:gd name="T62" fmla="*/ 522 w 935"/>
                <a:gd name="T63" fmla="*/ 1070 h 1355"/>
                <a:gd name="T64" fmla="*/ 566 w 935"/>
                <a:gd name="T65" fmla="*/ 1037 h 1355"/>
                <a:gd name="T66" fmla="*/ 598 w 935"/>
                <a:gd name="T67" fmla="*/ 993 h 1355"/>
                <a:gd name="T68" fmla="*/ 616 w 935"/>
                <a:gd name="T69" fmla="*/ 939 h 1355"/>
                <a:gd name="T70" fmla="*/ 617 w 935"/>
                <a:gd name="T71" fmla="*/ 880 h 1355"/>
                <a:gd name="T72" fmla="*/ 603 w 935"/>
                <a:gd name="T73" fmla="*/ 827 h 1355"/>
                <a:gd name="T74" fmla="*/ 574 w 935"/>
                <a:gd name="T75" fmla="*/ 783 h 1355"/>
                <a:gd name="T76" fmla="*/ 531 w 935"/>
                <a:gd name="T77" fmla="*/ 747 h 1355"/>
                <a:gd name="T78" fmla="*/ 472 w 935"/>
                <a:gd name="T79" fmla="*/ 718 h 1355"/>
                <a:gd name="T80" fmla="*/ 395 w 935"/>
                <a:gd name="T81" fmla="*/ 699 h 1355"/>
                <a:gd name="T82" fmla="*/ 300 w 935"/>
                <a:gd name="T83" fmla="*/ 689 h 1355"/>
                <a:gd name="T84" fmla="*/ 205 w 935"/>
                <a:gd name="T85" fmla="*/ 687 h 1355"/>
                <a:gd name="T86" fmla="*/ 133 w 935"/>
                <a:gd name="T87" fmla="*/ 692 h 1355"/>
                <a:gd name="T88" fmla="*/ 67 w 935"/>
                <a:gd name="T89" fmla="*/ 699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5" h="1355">
                  <a:moveTo>
                    <a:pt x="155" y="0"/>
                  </a:moveTo>
                  <a:lnTo>
                    <a:pt x="885" y="0"/>
                  </a:lnTo>
                  <a:lnTo>
                    <a:pt x="885" y="258"/>
                  </a:lnTo>
                  <a:lnTo>
                    <a:pt x="370" y="258"/>
                  </a:lnTo>
                  <a:lnTo>
                    <a:pt x="341" y="463"/>
                  </a:lnTo>
                  <a:lnTo>
                    <a:pt x="369" y="460"/>
                  </a:lnTo>
                  <a:lnTo>
                    <a:pt x="397" y="458"/>
                  </a:lnTo>
                  <a:lnTo>
                    <a:pt x="428" y="458"/>
                  </a:lnTo>
                  <a:lnTo>
                    <a:pt x="474" y="460"/>
                  </a:lnTo>
                  <a:lnTo>
                    <a:pt x="522" y="464"/>
                  </a:lnTo>
                  <a:lnTo>
                    <a:pt x="568" y="471"/>
                  </a:lnTo>
                  <a:lnTo>
                    <a:pt x="613" y="480"/>
                  </a:lnTo>
                  <a:lnTo>
                    <a:pt x="657" y="494"/>
                  </a:lnTo>
                  <a:lnTo>
                    <a:pt x="699" y="511"/>
                  </a:lnTo>
                  <a:lnTo>
                    <a:pt x="738" y="530"/>
                  </a:lnTo>
                  <a:lnTo>
                    <a:pt x="774" y="555"/>
                  </a:lnTo>
                  <a:lnTo>
                    <a:pt x="807" y="578"/>
                  </a:lnTo>
                  <a:lnTo>
                    <a:pt x="835" y="606"/>
                  </a:lnTo>
                  <a:lnTo>
                    <a:pt x="861" y="636"/>
                  </a:lnTo>
                  <a:lnTo>
                    <a:pt x="883" y="670"/>
                  </a:lnTo>
                  <a:lnTo>
                    <a:pt x="902" y="707"/>
                  </a:lnTo>
                  <a:lnTo>
                    <a:pt x="916" y="748"/>
                  </a:lnTo>
                  <a:lnTo>
                    <a:pt x="927" y="791"/>
                  </a:lnTo>
                  <a:lnTo>
                    <a:pt x="933" y="837"/>
                  </a:lnTo>
                  <a:lnTo>
                    <a:pt x="935" y="888"/>
                  </a:lnTo>
                  <a:lnTo>
                    <a:pt x="933" y="931"/>
                  </a:lnTo>
                  <a:lnTo>
                    <a:pt x="927" y="974"/>
                  </a:lnTo>
                  <a:lnTo>
                    <a:pt x="916" y="1015"/>
                  </a:lnTo>
                  <a:lnTo>
                    <a:pt x="901" y="1056"/>
                  </a:lnTo>
                  <a:lnTo>
                    <a:pt x="883" y="1094"/>
                  </a:lnTo>
                  <a:lnTo>
                    <a:pt x="859" y="1131"/>
                  </a:lnTo>
                  <a:lnTo>
                    <a:pt x="833" y="1166"/>
                  </a:lnTo>
                  <a:lnTo>
                    <a:pt x="803" y="1199"/>
                  </a:lnTo>
                  <a:lnTo>
                    <a:pt x="768" y="1229"/>
                  </a:lnTo>
                  <a:lnTo>
                    <a:pt x="730" y="1257"/>
                  </a:lnTo>
                  <a:lnTo>
                    <a:pt x="688" y="1281"/>
                  </a:lnTo>
                  <a:lnTo>
                    <a:pt x="643" y="1303"/>
                  </a:lnTo>
                  <a:lnTo>
                    <a:pt x="595" y="1321"/>
                  </a:lnTo>
                  <a:lnTo>
                    <a:pt x="543" y="1335"/>
                  </a:lnTo>
                  <a:lnTo>
                    <a:pt x="487" y="1346"/>
                  </a:lnTo>
                  <a:lnTo>
                    <a:pt x="430" y="1353"/>
                  </a:lnTo>
                  <a:lnTo>
                    <a:pt x="369" y="1355"/>
                  </a:lnTo>
                  <a:lnTo>
                    <a:pt x="301" y="1353"/>
                  </a:lnTo>
                  <a:lnTo>
                    <a:pt x="238" y="1346"/>
                  </a:lnTo>
                  <a:lnTo>
                    <a:pt x="179" y="1337"/>
                  </a:lnTo>
                  <a:lnTo>
                    <a:pt x="126" y="1325"/>
                  </a:lnTo>
                  <a:lnTo>
                    <a:pt x="77" y="1311"/>
                  </a:lnTo>
                  <a:lnTo>
                    <a:pt x="35" y="1295"/>
                  </a:lnTo>
                  <a:lnTo>
                    <a:pt x="0" y="1279"/>
                  </a:lnTo>
                  <a:lnTo>
                    <a:pt x="55" y="1046"/>
                  </a:lnTo>
                  <a:lnTo>
                    <a:pt x="80" y="1057"/>
                  </a:lnTo>
                  <a:lnTo>
                    <a:pt x="109" y="1068"/>
                  </a:lnTo>
                  <a:lnTo>
                    <a:pt x="144" y="1079"/>
                  </a:lnTo>
                  <a:lnTo>
                    <a:pt x="181" y="1089"/>
                  </a:lnTo>
                  <a:lnTo>
                    <a:pt x="222" y="1098"/>
                  </a:lnTo>
                  <a:lnTo>
                    <a:pt x="264" y="1105"/>
                  </a:lnTo>
                  <a:lnTo>
                    <a:pt x="309" y="1109"/>
                  </a:lnTo>
                  <a:lnTo>
                    <a:pt x="354" y="1111"/>
                  </a:lnTo>
                  <a:lnTo>
                    <a:pt x="384" y="1110"/>
                  </a:lnTo>
                  <a:lnTo>
                    <a:pt x="413" y="1107"/>
                  </a:lnTo>
                  <a:lnTo>
                    <a:pt x="442" y="1101"/>
                  </a:lnTo>
                  <a:lnTo>
                    <a:pt x="470" y="1092"/>
                  </a:lnTo>
                  <a:lnTo>
                    <a:pt x="497" y="1082"/>
                  </a:lnTo>
                  <a:lnTo>
                    <a:pt x="522" y="1070"/>
                  </a:lnTo>
                  <a:lnTo>
                    <a:pt x="545" y="1055"/>
                  </a:lnTo>
                  <a:lnTo>
                    <a:pt x="566" y="1037"/>
                  </a:lnTo>
                  <a:lnTo>
                    <a:pt x="584" y="1017"/>
                  </a:lnTo>
                  <a:lnTo>
                    <a:pt x="598" y="993"/>
                  </a:lnTo>
                  <a:lnTo>
                    <a:pt x="609" y="968"/>
                  </a:lnTo>
                  <a:lnTo>
                    <a:pt x="616" y="939"/>
                  </a:lnTo>
                  <a:lnTo>
                    <a:pt x="618" y="909"/>
                  </a:lnTo>
                  <a:lnTo>
                    <a:pt x="617" y="880"/>
                  </a:lnTo>
                  <a:lnTo>
                    <a:pt x="612" y="853"/>
                  </a:lnTo>
                  <a:lnTo>
                    <a:pt x="603" y="827"/>
                  </a:lnTo>
                  <a:lnTo>
                    <a:pt x="591" y="805"/>
                  </a:lnTo>
                  <a:lnTo>
                    <a:pt x="574" y="783"/>
                  </a:lnTo>
                  <a:lnTo>
                    <a:pt x="555" y="764"/>
                  </a:lnTo>
                  <a:lnTo>
                    <a:pt x="531" y="747"/>
                  </a:lnTo>
                  <a:lnTo>
                    <a:pt x="504" y="731"/>
                  </a:lnTo>
                  <a:lnTo>
                    <a:pt x="472" y="718"/>
                  </a:lnTo>
                  <a:lnTo>
                    <a:pt x="436" y="707"/>
                  </a:lnTo>
                  <a:lnTo>
                    <a:pt x="395" y="699"/>
                  </a:lnTo>
                  <a:lnTo>
                    <a:pt x="350" y="692"/>
                  </a:lnTo>
                  <a:lnTo>
                    <a:pt x="300" y="689"/>
                  </a:lnTo>
                  <a:lnTo>
                    <a:pt x="246" y="686"/>
                  </a:lnTo>
                  <a:lnTo>
                    <a:pt x="205" y="687"/>
                  </a:lnTo>
                  <a:lnTo>
                    <a:pt x="167" y="689"/>
                  </a:lnTo>
                  <a:lnTo>
                    <a:pt x="133" y="692"/>
                  </a:lnTo>
                  <a:lnTo>
                    <a:pt x="100" y="695"/>
                  </a:lnTo>
                  <a:lnTo>
                    <a:pt x="67" y="699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04"/>
            <p:cNvSpPr>
              <a:spLocks noEditPoints="1"/>
            </p:cNvSpPr>
            <p:nvPr/>
          </p:nvSpPr>
          <p:spPr bwMode="auto">
            <a:xfrm>
              <a:off x="-638" y="1099"/>
              <a:ext cx="284" cy="279"/>
            </a:xfrm>
            <a:custGeom>
              <a:avLst/>
              <a:gdLst>
                <a:gd name="T0" fmla="*/ 356 w 3126"/>
                <a:gd name="T1" fmla="*/ 871 h 3068"/>
                <a:gd name="T2" fmla="*/ 278 w 3126"/>
                <a:gd name="T3" fmla="*/ 926 h 3068"/>
                <a:gd name="T4" fmla="*/ 237 w 3126"/>
                <a:gd name="T5" fmla="*/ 1012 h 3068"/>
                <a:gd name="T6" fmla="*/ 237 w 3126"/>
                <a:gd name="T7" fmla="*/ 2591 h 3068"/>
                <a:gd name="T8" fmla="*/ 279 w 3126"/>
                <a:gd name="T9" fmla="*/ 2701 h 3068"/>
                <a:gd name="T10" fmla="*/ 359 w 3126"/>
                <a:gd name="T11" fmla="*/ 2783 h 3068"/>
                <a:gd name="T12" fmla="*/ 467 w 3126"/>
                <a:gd name="T13" fmla="*/ 2823 h 3068"/>
                <a:gd name="T14" fmla="*/ 2659 w 3126"/>
                <a:gd name="T15" fmla="*/ 2823 h 3068"/>
                <a:gd name="T16" fmla="*/ 2768 w 3126"/>
                <a:gd name="T17" fmla="*/ 2783 h 3068"/>
                <a:gd name="T18" fmla="*/ 2848 w 3126"/>
                <a:gd name="T19" fmla="*/ 2701 h 3068"/>
                <a:gd name="T20" fmla="*/ 2889 w 3126"/>
                <a:gd name="T21" fmla="*/ 2591 h 3068"/>
                <a:gd name="T22" fmla="*/ 2889 w 3126"/>
                <a:gd name="T23" fmla="*/ 1012 h 3068"/>
                <a:gd name="T24" fmla="*/ 2849 w 3126"/>
                <a:gd name="T25" fmla="*/ 926 h 3068"/>
                <a:gd name="T26" fmla="*/ 2772 w 3126"/>
                <a:gd name="T27" fmla="*/ 871 h 3068"/>
                <a:gd name="T28" fmla="*/ 421 w 3126"/>
                <a:gd name="T29" fmla="*/ 860 h 3068"/>
                <a:gd name="T30" fmla="*/ 1256 w 3126"/>
                <a:gd name="T31" fmla="*/ 185 h 3068"/>
                <a:gd name="T32" fmla="*/ 1279 w 3126"/>
                <a:gd name="T33" fmla="*/ 300 h 3068"/>
                <a:gd name="T34" fmla="*/ 1343 w 3126"/>
                <a:gd name="T35" fmla="*/ 396 h 3068"/>
                <a:gd name="T36" fmla="*/ 1437 w 3126"/>
                <a:gd name="T37" fmla="*/ 460 h 3068"/>
                <a:gd name="T38" fmla="*/ 1553 w 3126"/>
                <a:gd name="T39" fmla="*/ 484 h 3068"/>
                <a:gd name="T40" fmla="*/ 1653 w 3126"/>
                <a:gd name="T41" fmla="*/ 471 h 3068"/>
                <a:gd name="T42" fmla="*/ 1761 w 3126"/>
                <a:gd name="T43" fmla="*/ 410 h 3068"/>
                <a:gd name="T44" fmla="*/ 1837 w 3126"/>
                <a:gd name="T45" fmla="*/ 310 h 3068"/>
                <a:gd name="T46" fmla="*/ 1865 w 3126"/>
                <a:gd name="T47" fmla="*/ 185 h 3068"/>
                <a:gd name="T48" fmla="*/ 2188 w 3126"/>
                <a:gd name="T49" fmla="*/ 185 h 3068"/>
                <a:gd name="T50" fmla="*/ 2216 w 3126"/>
                <a:gd name="T51" fmla="*/ 310 h 3068"/>
                <a:gd name="T52" fmla="*/ 2291 w 3126"/>
                <a:gd name="T53" fmla="*/ 410 h 3068"/>
                <a:gd name="T54" fmla="*/ 2401 w 3126"/>
                <a:gd name="T55" fmla="*/ 471 h 3068"/>
                <a:gd name="T56" fmla="*/ 2501 w 3126"/>
                <a:gd name="T57" fmla="*/ 484 h 3068"/>
                <a:gd name="T58" fmla="*/ 2616 w 3126"/>
                <a:gd name="T59" fmla="*/ 460 h 3068"/>
                <a:gd name="T60" fmla="*/ 2710 w 3126"/>
                <a:gd name="T61" fmla="*/ 396 h 3068"/>
                <a:gd name="T62" fmla="*/ 2774 w 3126"/>
                <a:gd name="T63" fmla="*/ 300 h 3068"/>
                <a:gd name="T64" fmla="*/ 2797 w 3126"/>
                <a:gd name="T65" fmla="*/ 185 h 3068"/>
                <a:gd name="T66" fmla="*/ 2887 w 3126"/>
                <a:gd name="T67" fmla="*/ 62 h 3068"/>
                <a:gd name="T68" fmla="*/ 3002 w 3126"/>
                <a:gd name="T69" fmla="*/ 154 h 3068"/>
                <a:gd name="T70" fmla="*/ 3083 w 3126"/>
                <a:gd name="T71" fmla="*/ 278 h 3068"/>
                <a:gd name="T72" fmla="*/ 3123 w 3126"/>
                <a:gd name="T73" fmla="*/ 423 h 3068"/>
                <a:gd name="T74" fmla="*/ 3123 w 3126"/>
                <a:gd name="T75" fmla="*/ 2650 h 3068"/>
                <a:gd name="T76" fmla="*/ 3079 w 3126"/>
                <a:gd name="T77" fmla="*/ 2803 h 3068"/>
                <a:gd name="T78" fmla="*/ 2989 w 3126"/>
                <a:gd name="T79" fmla="*/ 2930 h 3068"/>
                <a:gd name="T80" fmla="*/ 2862 w 3126"/>
                <a:gd name="T81" fmla="*/ 3020 h 3068"/>
                <a:gd name="T82" fmla="*/ 2710 w 3126"/>
                <a:gd name="T83" fmla="*/ 3065 h 3068"/>
                <a:gd name="T84" fmla="*/ 417 w 3126"/>
                <a:gd name="T85" fmla="*/ 3065 h 3068"/>
                <a:gd name="T86" fmla="*/ 265 w 3126"/>
                <a:gd name="T87" fmla="*/ 3020 h 3068"/>
                <a:gd name="T88" fmla="*/ 138 w 3126"/>
                <a:gd name="T89" fmla="*/ 2930 h 3068"/>
                <a:gd name="T90" fmla="*/ 48 w 3126"/>
                <a:gd name="T91" fmla="*/ 2803 h 3068"/>
                <a:gd name="T92" fmla="*/ 3 w 3126"/>
                <a:gd name="T93" fmla="*/ 2650 h 3068"/>
                <a:gd name="T94" fmla="*/ 3 w 3126"/>
                <a:gd name="T95" fmla="*/ 424 h 3068"/>
                <a:gd name="T96" fmla="*/ 42 w 3126"/>
                <a:gd name="T97" fmla="*/ 280 h 3068"/>
                <a:gd name="T98" fmla="*/ 122 w 3126"/>
                <a:gd name="T99" fmla="*/ 157 h 3068"/>
                <a:gd name="T100" fmla="*/ 234 w 3126"/>
                <a:gd name="T101" fmla="*/ 65 h 3068"/>
                <a:gd name="T102" fmla="*/ 323 w 3126"/>
                <a:gd name="T103" fmla="*/ 185 h 3068"/>
                <a:gd name="T104" fmla="*/ 347 w 3126"/>
                <a:gd name="T105" fmla="*/ 300 h 3068"/>
                <a:gd name="T106" fmla="*/ 410 w 3126"/>
                <a:gd name="T107" fmla="*/ 396 h 3068"/>
                <a:gd name="T108" fmla="*/ 504 w 3126"/>
                <a:gd name="T109" fmla="*/ 460 h 3068"/>
                <a:gd name="T110" fmla="*/ 618 w 3126"/>
                <a:gd name="T111" fmla="*/ 484 h 3068"/>
                <a:gd name="T112" fmla="*/ 711 w 3126"/>
                <a:gd name="T113" fmla="*/ 473 h 3068"/>
                <a:gd name="T114" fmla="*/ 813 w 3126"/>
                <a:gd name="T115" fmla="*/ 420 h 3068"/>
                <a:gd name="T116" fmla="*/ 887 w 3126"/>
                <a:gd name="T117" fmla="*/ 335 h 3068"/>
                <a:gd name="T118" fmla="*/ 924 w 3126"/>
                <a:gd name="T119" fmla="*/ 224 h 3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6" h="3068">
                  <a:moveTo>
                    <a:pt x="421" y="860"/>
                  </a:moveTo>
                  <a:lnTo>
                    <a:pt x="387" y="863"/>
                  </a:lnTo>
                  <a:lnTo>
                    <a:pt x="356" y="871"/>
                  </a:lnTo>
                  <a:lnTo>
                    <a:pt x="326" y="885"/>
                  </a:lnTo>
                  <a:lnTo>
                    <a:pt x="300" y="904"/>
                  </a:lnTo>
                  <a:lnTo>
                    <a:pt x="278" y="926"/>
                  </a:lnTo>
                  <a:lnTo>
                    <a:pt x="259" y="952"/>
                  </a:lnTo>
                  <a:lnTo>
                    <a:pt x="246" y="980"/>
                  </a:lnTo>
                  <a:lnTo>
                    <a:pt x="237" y="1012"/>
                  </a:lnTo>
                  <a:lnTo>
                    <a:pt x="235" y="1046"/>
                  </a:lnTo>
                  <a:lnTo>
                    <a:pt x="235" y="2550"/>
                  </a:lnTo>
                  <a:lnTo>
                    <a:pt x="237" y="2591"/>
                  </a:lnTo>
                  <a:lnTo>
                    <a:pt x="246" y="2630"/>
                  </a:lnTo>
                  <a:lnTo>
                    <a:pt x="260" y="2666"/>
                  </a:lnTo>
                  <a:lnTo>
                    <a:pt x="279" y="2701"/>
                  </a:lnTo>
                  <a:lnTo>
                    <a:pt x="302" y="2732"/>
                  </a:lnTo>
                  <a:lnTo>
                    <a:pt x="328" y="2759"/>
                  </a:lnTo>
                  <a:lnTo>
                    <a:pt x="359" y="2783"/>
                  </a:lnTo>
                  <a:lnTo>
                    <a:pt x="392" y="2801"/>
                  </a:lnTo>
                  <a:lnTo>
                    <a:pt x="429" y="2815"/>
                  </a:lnTo>
                  <a:lnTo>
                    <a:pt x="467" y="2823"/>
                  </a:lnTo>
                  <a:lnTo>
                    <a:pt x="508" y="2827"/>
                  </a:lnTo>
                  <a:lnTo>
                    <a:pt x="2619" y="2827"/>
                  </a:lnTo>
                  <a:lnTo>
                    <a:pt x="2659" y="2823"/>
                  </a:lnTo>
                  <a:lnTo>
                    <a:pt x="2698" y="2815"/>
                  </a:lnTo>
                  <a:lnTo>
                    <a:pt x="2734" y="2801"/>
                  </a:lnTo>
                  <a:lnTo>
                    <a:pt x="2768" y="2783"/>
                  </a:lnTo>
                  <a:lnTo>
                    <a:pt x="2798" y="2759"/>
                  </a:lnTo>
                  <a:lnTo>
                    <a:pt x="2825" y="2732"/>
                  </a:lnTo>
                  <a:lnTo>
                    <a:pt x="2848" y="2701"/>
                  </a:lnTo>
                  <a:lnTo>
                    <a:pt x="2867" y="2666"/>
                  </a:lnTo>
                  <a:lnTo>
                    <a:pt x="2880" y="2630"/>
                  </a:lnTo>
                  <a:lnTo>
                    <a:pt x="2889" y="2591"/>
                  </a:lnTo>
                  <a:lnTo>
                    <a:pt x="2892" y="2550"/>
                  </a:lnTo>
                  <a:lnTo>
                    <a:pt x="2892" y="1046"/>
                  </a:lnTo>
                  <a:lnTo>
                    <a:pt x="2889" y="1012"/>
                  </a:lnTo>
                  <a:lnTo>
                    <a:pt x="2880" y="980"/>
                  </a:lnTo>
                  <a:lnTo>
                    <a:pt x="2867" y="952"/>
                  </a:lnTo>
                  <a:lnTo>
                    <a:pt x="2849" y="926"/>
                  </a:lnTo>
                  <a:lnTo>
                    <a:pt x="2826" y="904"/>
                  </a:lnTo>
                  <a:lnTo>
                    <a:pt x="2800" y="885"/>
                  </a:lnTo>
                  <a:lnTo>
                    <a:pt x="2772" y="871"/>
                  </a:lnTo>
                  <a:lnTo>
                    <a:pt x="2740" y="863"/>
                  </a:lnTo>
                  <a:lnTo>
                    <a:pt x="2707" y="860"/>
                  </a:lnTo>
                  <a:lnTo>
                    <a:pt x="421" y="860"/>
                  </a:lnTo>
                  <a:close/>
                  <a:moveTo>
                    <a:pt x="926" y="0"/>
                  </a:moveTo>
                  <a:lnTo>
                    <a:pt x="1256" y="0"/>
                  </a:lnTo>
                  <a:lnTo>
                    <a:pt x="1256" y="185"/>
                  </a:lnTo>
                  <a:lnTo>
                    <a:pt x="1259" y="224"/>
                  </a:lnTo>
                  <a:lnTo>
                    <a:pt x="1267" y="263"/>
                  </a:lnTo>
                  <a:lnTo>
                    <a:pt x="1279" y="300"/>
                  </a:lnTo>
                  <a:lnTo>
                    <a:pt x="1296" y="335"/>
                  </a:lnTo>
                  <a:lnTo>
                    <a:pt x="1317" y="366"/>
                  </a:lnTo>
                  <a:lnTo>
                    <a:pt x="1343" y="396"/>
                  </a:lnTo>
                  <a:lnTo>
                    <a:pt x="1371" y="420"/>
                  </a:lnTo>
                  <a:lnTo>
                    <a:pt x="1404" y="443"/>
                  </a:lnTo>
                  <a:lnTo>
                    <a:pt x="1437" y="460"/>
                  </a:lnTo>
                  <a:lnTo>
                    <a:pt x="1474" y="473"/>
                  </a:lnTo>
                  <a:lnTo>
                    <a:pt x="1512" y="481"/>
                  </a:lnTo>
                  <a:lnTo>
                    <a:pt x="1553" y="484"/>
                  </a:lnTo>
                  <a:lnTo>
                    <a:pt x="1567" y="484"/>
                  </a:lnTo>
                  <a:lnTo>
                    <a:pt x="1610" y="481"/>
                  </a:lnTo>
                  <a:lnTo>
                    <a:pt x="1653" y="471"/>
                  </a:lnTo>
                  <a:lnTo>
                    <a:pt x="1691" y="456"/>
                  </a:lnTo>
                  <a:lnTo>
                    <a:pt x="1729" y="435"/>
                  </a:lnTo>
                  <a:lnTo>
                    <a:pt x="1761" y="410"/>
                  </a:lnTo>
                  <a:lnTo>
                    <a:pt x="1791" y="381"/>
                  </a:lnTo>
                  <a:lnTo>
                    <a:pt x="1816" y="347"/>
                  </a:lnTo>
                  <a:lnTo>
                    <a:pt x="1837" y="310"/>
                  </a:lnTo>
                  <a:lnTo>
                    <a:pt x="1853" y="270"/>
                  </a:lnTo>
                  <a:lnTo>
                    <a:pt x="1862" y="229"/>
                  </a:lnTo>
                  <a:lnTo>
                    <a:pt x="1865" y="185"/>
                  </a:lnTo>
                  <a:lnTo>
                    <a:pt x="1865" y="0"/>
                  </a:lnTo>
                  <a:lnTo>
                    <a:pt x="2188" y="0"/>
                  </a:lnTo>
                  <a:lnTo>
                    <a:pt x="2188" y="185"/>
                  </a:lnTo>
                  <a:lnTo>
                    <a:pt x="2192" y="229"/>
                  </a:lnTo>
                  <a:lnTo>
                    <a:pt x="2201" y="270"/>
                  </a:lnTo>
                  <a:lnTo>
                    <a:pt x="2216" y="310"/>
                  </a:lnTo>
                  <a:lnTo>
                    <a:pt x="2237" y="347"/>
                  </a:lnTo>
                  <a:lnTo>
                    <a:pt x="2262" y="381"/>
                  </a:lnTo>
                  <a:lnTo>
                    <a:pt x="2291" y="410"/>
                  </a:lnTo>
                  <a:lnTo>
                    <a:pt x="2325" y="435"/>
                  </a:lnTo>
                  <a:lnTo>
                    <a:pt x="2361" y="456"/>
                  </a:lnTo>
                  <a:lnTo>
                    <a:pt x="2401" y="471"/>
                  </a:lnTo>
                  <a:lnTo>
                    <a:pt x="2442" y="481"/>
                  </a:lnTo>
                  <a:lnTo>
                    <a:pt x="2486" y="484"/>
                  </a:lnTo>
                  <a:lnTo>
                    <a:pt x="2501" y="484"/>
                  </a:lnTo>
                  <a:lnTo>
                    <a:pt x="2542" y="481"/>
                  </a:lnTo>
                  <a:lnTo>
                    <a:pt x="2579" y="473"/>
                  </a:lnTo>
                  <a:lnTo>
                    <a:pt x="2616" y="460"/>
                  </a:lnTo>
                  <a:lnTo>
                    <a:pt x="2650" y="443"/>
                  </a:lnTo>
                  <a:lnTo>
                    <a:pt x="2682" y="420"/>
                  </a:lnTo>
                  <a:lnTo>
                    <a:pt x="2710" y="396"/>
                  </a:lnTo>
                  <a:lnTo>
                    <a:pt x="2735" y="366"/>
                  </a:lnTo>
                  <a:lnTo>
                    <a:pt x="2757" y="335"/>
                  </a:lnTo>
                  <a:lnTo>
                    <a:pt x="2774" y="300"/>
                  </a:lnTo>
                  <a:lnTo>
                    <a:pt x="2787" y="263"/>
                  </a:lnTo>
                  <a:lnTo>
                    <a:pt x="2794" y="224"/>
                  </a:lnTo>
                  <a:lnTo>
                    <a:pt x="2797" y="185"/>
                  </a:lnTo>
                  <a:lnTo>
                    <a:pt x="2797" y="23"/>
                  </a:lnTo>
                  <a:lnTo>
                    <a:pt x="2844" y="40"/>
                  </a:lnTo>
                  <a:lnTo>
                    <a:pt x="2887" y="62"/>
                  </a:lnTo>
                  <a:lnTo>
                    <a:pt x="2929" y="89"/>
                  </a:lnTo>
                  <a:lnTo>
                    <a:pt x="2967" y="119"/>
                  </a:lnTo>
                  <a:lnTo>
                    <a:pt x="3002" y="154"/>
                  </a:lnTo>
                  <a:lnTo>
                    <a:pt x="3033" y="192"/>
                  </a:lnTo>
                  <a:lnTo>
                    <a:pt x="3061" y="233"/>
                  </a:lnTo>
                  <a:lnTo>
                    <a:pt x="3083" y="278"/>
                  </a:lnTo>
                  <a:lnTo>
                    <a:pt x="3101" y="323"/>
                  </a:lnTo>
                  <a:lnTo>
                    <a:pt x="3115" y="372"/>
                  </a:lnTo>
                  <a:lnTo>
                    <a:pt x="3123" y="423"/>
                  </a:lnTo>
                  <a:lnTo>
                    <a:pt x="3126" y="476"/>
                  </a:lnTo>
                  <a:lnTo>
                    <a:pt x="3126" y="2594"/>
                  </a:lnTo>
                  <a:lnTo>
                    <a:pt x="3123" y="2650"/>
                  </a:lnTo>
                  <a:lnTo>
                    <a:pt x="3113" y="2703"/>
                  </a:lnTo>
                  <a:lnTo>
                    <a:pt x="3099" y="2755"/>
                  </a:lnTo>
                  <a:lnTo>
                    <a:pt x="3079" y="2803"/>
                  </a:lnTo>
                  <a:lnTo>
                    <a:pt x="3052" y="2849"/>
                  </a:lnTo>
                  <a:lnTo>
                    <a:pt x="3023" y="2892"/>
                  </a:lnTo>
                  <a:lnTo>
                    <a:pt x="2989" y="2930"/>
                  </a:lnTo>
                  <a:lnTo>
                    <a:pt x="2950" y="2964"/>
                  </a:lnTo>
                  <a:lnTo>
                    <a:pt x="2908" y="2995"/>
                  </a:lnTo>
                  <a:lnTo>
                    <a:pt x="2862" y="3020"/>
                  </a:lnTo>
                  <a:lnTo>
                    <a:pt x="2814" y="3041"/>
                  </a:lnTo>
                  <a:lnTo>
                    <a:pt x="2763" y="3056"/>
                  </a:lnTo>
                  <a:lnTo>
                    <a:pt x="2710" y="3065"/>
                  </a:lnTo>
                  <a:lnTo>
                    <a:pt x="2654" y="3068"/>
                  </a:lnTo>
                  <a:lnTo>
                    <a:pt x="472" y="3068"/>
                  </a:lnTo>
                  <a:lnTo>
                    <a:pt x="417" y="3065"/>
                  </a:lnTo>
                  <a:lnTo>
                    <a:pt x="364" y="3056"/>
                  </a:lnTo>
                  <a:lnTo>
                    <a:pt x="313" y="3041"/>
                  </a:lnTo>
                  <a:lnTo>
                    <a:pt x="265" y="3020"/>
                  </a:lnTo>
                  <a:lnTo>
                    <a:pt x="219" y="2995"/>
                  </a:lnTo>
                  <a:lnTo>
                    <a:pt x="176" y="2964"/>
                  </a:lnTo>
                  <a:lnTo>
                    <a:pt x="138" y="2930"/>
                  </a:lnTo>
                  <a:lnTo>
                    <a:pt x="103" y="2892"/>
                  </a:lnTo>
                  <a:lnTo>
                    <a:pt x="73" y="2849"/>
                  </a:lnTo>
                  <a:lnTo>
                    <a:pt x="48" y="2803"/>
                  </a:lnTo>
                  <a:lnTo>
                    <a:pt x="27" y="2755"/>
                  </a:lnTo>
                  <a:lnTo>
                    <a:pt x="12" y="2703"/>
                  </a:lnTo>
                  <a:lnTo>
                    <a:pt x="3" y="2650"/>
                  </a:lnTo>
                  <a:lnTo>
                    <a:pt x="0" y="2594"/>
                  </a:lnTo>
                  <a:lnTo>
                    <a:pt x="0" y="476"/>
                  </a:lnTo>
                  <a:lnTo>
                    <a:pt x="3" y="424"/>
                  </a:lnTo>
                  <a:lnTo>
                    <a:pt x="11" y="374"/>
                  </a:lnTo>
                  <a:lnTo>
                    <a:pt x="23" y="325"/>
                  </a:lnTo>
                  <a:lnTo>
                    <a:pt x="42" y="280"/>
                  </a:lnTo>
                  <a:lnTo>
                    <a:pt x="64" y="236"/>
                  </a:lnTo>
                  <a:lnTo>
                    <a:pt x="90" y="195"/>
                  </a:lnTo>
                  <a:lnTo>
                    <a:pt x="122" y="157"/>
                  </a:lnTo>
                  <a:lnTo>
                    <a:pt x="155" y="122"/>
                  </a:lnTo>
                  <a:lnTo>
                    <a:pt x="193" y="92"/>
                  </a:lnTo>
                  <a:lnTo>
                    <a:pt x="234" y="65"/>
                  </a:lnTo>
                  <a:lnTo>
                    <a:pt x="278" y="43"/>
                  </a:lnTo>
                  <a:lnTo>
                    <a:pt x="323" y="25"/>
                  </a:lnTo>
                  <a:lnTo>
                    <a:pt x="323" y="185"/>
                  </a:lnTo>
                  <a:lnTo>
                    <a:pt x="326" y="224"/>
                  </a:lnTo>
                  <a:lnTo>
                    <a:pt x="334" y="263"/>
                  </a:lnTo>
                  <a:lnTo>
                    <a:pt x="347" y="300"/>
                  </a:lnTo>
                  <a:lnTo>
                    <a:pt x="364" y="335"/>
                  </a:lnTo>
                  <a:lnTo>
                    <a:pt x="385" y="366"/>
                  </a:lnTo>
                  <a:lnTo>
                    <a:pt x="410" y="396"/>
                  </a:lnTo>
                  <a:lnTo>
                    <a:pt x="439" y="420"/>
                  </a:lnTo>
                  <a:lnTo>
                    <a:pt x="470" y="443"/>
                  </a:lnTo>
                  <a:lnTo>
                    <a:pt x="504" y="460"/>
                  </a:lnTo>
                  <a:lnTo>
                    <a:pt x="540" y="473"/>
                  </a:lnTo>
                  <a:lnTo>
                    <a:pt x="579" y="481"/>
                  </a:lnTo>
                  <a:lnTo>
                    <a:pt x="618" y="484"/>
                  </a:lnTo>
                  <a:lnTo>
                    <a:pt x="633" y="484"/>
                  </a:lnTo>
                  <a:lnTo>
                    <a:pt x="673" y="481"/>
                  </a:lnTo>
                  <a:lnTo>
                    <a:pt x="711" y="473"/>
                  </a:lnTo>
                  <a:lnTo>
                    <a:pt x="748" y="460"/>
                  </a:lnTo>
                  <a:lnTo>
                    <a:pt x="781" y="443"/>
                  </a:lnTo>
                  <a:lnTo>
                    <a:pt x="813" y="420"/>
                  </a:lnTo>
                  <a:lnTo>
                    <a:pt x="841" y="396"/>
                  </a:lnTo>
                  <a:lnTo>
                    <a:pt x="865" y="366"/>
                  </a:lnTo>
                  <a:lnTo>
                    <a:pt x="887" y="335"/>
                  </a:lnTo>
                  <a:lnTo>
                    <a:pt x="904" y="300"/>
                  </a:lnTo>
                  <a:lnTo>
                    <a:pt x="916" y="263"/>
                  </a:lnTo>
                  <a:lnTo>
                    <a:pt x="924" y="224"/>
                  </a:lnTo>
                  <a:lnTo>
                    <a:pt x="926" y="185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05"/>
            <p:cNvSpPr>
              <a:spLocks/>
            </p:cNvSpPr>
            <p:nvPr/>
          </p:nvSpPr>
          <p:spPr bwMode="auto">
            <a:xfrm>
              <a:off x="-596" y="1083"/>
              <a:ext cx="30" cy="47"/>
            </a:xfrm>
            <a:custGeom>
              <a:avLst/>
              <a:gdLst>
                <a:gd name="T0" fmla="*/ 155 w 324"/>
                <a:gd name="T1" fmla="*/ 0 h 517"/>
                <a:gd name="T2" fmla="*/ 170 w 324"/>
                <a:gd name="T3" fmla="*/ 0 h 517"/>
                <a:gd name="T4" fmla="*/ 196 w 324"/>
                <a:gd name="T5" fmla="*/ 2 h 517"/>
                <a:gd name="T6" fmla="*/ 219 w 324"/>
                <a:gd name="T7" fmla="*/ 7 h 517"/>
                <a:gd name="T8" fmla="*/ 241 w 324"/>
                <a:gd name="T9" fmla="*/ 16 h 517"/>
                <a:gd name="T10" fmla="*/ 262 w 324"/>
                <a:gd name="T11" fmla="*/ 28 h 517"/>
                <a:gd name="T12" fmla="*/ 279 w 324"/>
                <a:gd name="T13" fmla="*/ 43 h 517"/>
                <a:gd name="T14" fmla="*/ 280 w 324"/>
                <a:gd name="T15" fmla="*/ 43 h 517"/>
                <a:gd name="T16" fmla="*/ 280 w 324"/>
                <a:gd name="T17" fmla="*/ 42 h 517"/>
                <a:gd name="T18" fmla="*/ 280 w 324"/>
                <a:gd name="T19" fmla="*/ 42 h 517"/>
                <a:gd name="T20" fmla="*/ 280 w 324"/>
                <a:gd name="T21" fmla="*/ 43 h 517"/>
                <a:gd name="T22" fmla="*/ 280 w 324"/>
                <a:gd name="T23" fmla="*/ 43 h 517"/>
                <a:gd name="T24" fmla="*/ 298 w 324"/>
                <a:gd name="T25" fmla="*/ 67 h 517"/>
                <a:gd name="T26" fmla="*/ 312 w 324"/>
                <a:gd name="T27" fmla="*/ 92 h 517"/>
                <a:gd name="T28" fmla="*/ 321 w 324"/>
                <a:gd name="T29" fmla="*/ 122 h 517"/>
                <a:gd name="T30" fmla="*/ 324 w 324"/>
                <a:gd name="T31" fmla="*/ 153 h 517"/>
                <a:gd name="T32" fmla="*/ 324 w 324"/>
                <a:gd name="T33" fmla="*/ 364 h 517"/>
                <a:gd name="T34" fmla="*/ 321 w 324"/>
                <a:gd name="T35" fmla="*/ 391 h 517"/>
                <a:gd name="T36" fmla="*/ 314 w 324"/>
                <a:gd name="T37" fmla="*/ 418 h 517"/>
                <a:gd name="T38" fmla="*/ 303 w 324"/>
                <a:gd name="T39" fmla="*/ 442 h 517"/>
                <a:gd name="T40" fmla="*/ 287 w 324"/>
                <a:gd name="T41" fmla="*/ 464 h 517"/>
                <a:gd name="T42" fmla="*/ 269 w 324"/>
                <a:gd name="T43" fmla="*/ 482 h 517"/>
                <a:gd name="T44" fmla="*/ 247 w 324"/>
                <a:gd name="T45" fmla="*/ 496 h 517"/>
                <a:gd name="T46" fmla="*/ 224 w 324"/>
                <a:gd name="T47" fmla="*/ 508 h 517"/>
                <a:gd name="T48" fmla="*/ 198 w 324"/>
                <a:gd name="T49" fmla="*/ 514 h 517"/>
                <a:gd name="T50" fmla="*/ 170 w 324"/>
                <a:gd name="T51" fmla="*/ 517 h 517"/>
                <a:gd name="T52" fmla="*/ 155 w 324"/>
                <a:gd name="T53" fmla="*/ 517 h 517"/>
                <a:gd name="T54" fmla="*/ 128 w 324"/>
                <a:gd name="T55" fmla="*/ 514 h 517"/>
                <a:gd name="T56" fmla="*/ 102 w 324"/>
                <a:gd name="T57" fmla="*/ 508 h 517"/>
                <a:gd name="T58" fmla="*/ 78 w 324"/>
                <a:gd name="T59" fmla="*/ 496 h 517"/>
                <a:gd name="T60" fmla="*/ 57 w 324"/>
                <a:gd name="T61" fmla="*/ 482 h 517"/>
                <a:gd name="T62" fmla="*/ 38 w 324"/>
                <a:gd name="T63" fmla="*/ 464 h 517"/>
                <a:gd name="T64" fmla="*/ 22 w 324"/>
                <a:gd name="T65" fmla="*/ 442 h 517"/>
                <a:gd name="T66" fmla="*/ 10 w 324"/>
                <a:gd name="T67" fmla="*/ 418 h 517"/>
                <a:gd name="T68" fmla="*/ 3 w 324"/>
                <a:gd name="T69" fmla="*/ 391 h 517"/>
                <a:gd name="T70" fmla="*/ 0 w 324"/>
                <a:gd name="T71" fmla="*/ 364 h 517"/>
                <a:gd name="T72" fmla="*/ 0 w 324"/>
                <a:gd name="T73" fmla="*/ 153 h 517"/>
                <a:gd name="T74" fmla="*/ 2 w 324"/>
                <a:gd name="T75" fmla="*/ 128 h 517"/>
                <a:gd name="T76" fmla="*/ 8 w 324"/>
                <a:gd name="T77" fmla="*/ 104 h 517"/>
                <a:gd name="T78" fmla="*/ 17 w 324"/>
                <a:gd name="T79" fmla="*/ 82 h 517"/>
                <a:gd name="T80" fmla="*/ 31 w 324"/>
                <a:gd name="T81" fmla="*/ 62 h 517"/>
                <a:gd name="T82" fmla="*/ 46 w 324"/>
                <a:gd name="T83" fmla="*/ 43 h 517"/>
                <a:gd name="T84" fmla="*/ 46 w 324"/>
                <a:gd name="T85" fmla="*/ 43 h 517"/>
                <a:gd name="T86" fmla="*/ 47 w 324"/>
                <a:gd name="T87" fmla="*/ 43 h 517"/>
                <a:gd name="T88" fmla="*/ 47 w 324"/>
                <a:gd name="T89" fmla="*/ 43 h 517"/>
                <a:gd name="T90" fmla="*/ 47 w 324"/>
                <a:gd name="T91" fmla="*/ 43 h 517"/>
                <a:gd name="T92" fmla="*/ 65 w 324"/>
                <a:gd name="T93" fmla="*/ 28 h 517"/>
                <a:gd name="T94" fmla="*/ 85 w 324"/>
                <a:gd name="T95" fmla="*/ 16 h 517"/>
                <a:gd name="T96" fmla="*/ 107 w 324"/>
                <a:gd name="T97" fmla="*/ 7 h 517"/>
                <a:gd name="T98" fmla="*/ 131 w 324"/>
                <a:gd name="T99" fmla="*/ 2 h 517"/>
                <a:gd name="T100" fmla="*/ 155 w 324"/>
                <a:gd name="T101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4" h="517">
                  <a:moveTo>
                    <a:pt x="155" y="0"/>
                  </a:moveTo>
                  <a:lnTo>
                    <a:pt x="170" y="0"/>
                  </a:lnTo>
                  <a:lnTo>
                    <a:pt x="196" y="2"/>
                  </a:lnTo>
                  <a:lnTo>
                    <a:pt x="219" y="7"/>
                  </a:lnTo>
                  <a:lnTo>
                    <a:pt x="241" y="16"/>
                  </a:lnTo>
                  <a:lnTo>
                    <a:pt x="262" y="28"/>
                  </a:lnTo>
                  <a:lnTo>
                    <a:pt x="279" y="43"/>
                  </a:lnTo>
                  <a:lnTo>
                    <a:pt x="280" y="43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3"/>
                  </a:lnTo>
                  <a:lnTo>
                    <a:pt x="280" y="43"/>
                  </a:lnTo>
                  <a:lnTo>
                    <a:pt x="298" y="67"/>
                  </a:lnTo>
                  <a:lnTo>
                    <a:pt x="312" y="92"/>
                  </a:lnTo>
                  <a:lnTo>
                    <a:pt x="321" y="122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1" y="391"/>
                  </a:lnTo>
                  <a:lnTo>
                    <a:pt x="314" y="418"/>
                  </a:lnTo>
                  <a:lnTo>
                    <a:pt x="303" y="442"/>
                  </a:lnTo>
                  <a:lnTo>
                    <a:pt x="287" y="464"/>
                  </a:lnTo>
                  <a:lnTo>
                    <a:pt x="269" y="482"/>
                  </a:lnTo>
                  <a:lnTo>
                    <a:pt x="247" y="496"/>
                  </a:lnTo>
                  <a:lnTo>
                    <a:pt x="224" y="508"/>
                  </a:lnTo>
                  <a:lnTo>
                    <a:pt x="198" y="514"/>
                  </a:lnTo>
                  <a:lnTo>
                    <a:pt x="170" y="517"/>
                  </a:lnTo>
                  <a:lnTo>
                    <a:pt x="155" y="517"/>
                  </a:lnTo>
                  <a:lnTo>
                    <a:pt x="128" y="514"/>
                  </a:lnTo>
                  <a:lnTo>
                    <a:pt x="102" y="508"/>
                  </a:lnTo>
                  <a:lnTo>
                    <a:pt x="78" y="496"/>
                  </a:lnTo>
                  <a:lnTo>
                    <a:pt x="57" y="482"/>
                  </a:lnTo>
                  <a:lnTo>
                    <a:pt x="38" y="464"/>
                  </a:lnTo>
                  <a:lnTo>
                    <a:pt x="22" y="442"/>
                  </a:lnTo>
                  <a:lnTo>
                    <a:pt x="10" y="418"/>
                  </a:lnTo>
                  <a:lnTo>
                    <a:pt x="3" y="391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8"/>
                  </a:lnTo>
                  <a:lnTo>
                    <a:pt x="8" y="104"/>
                  </a:lnTo>
                  <a:lnTo>
                    <a:pt x="17" y="82"/>
                  </a:lnTo>
                  <a:lnTo>
                    <a:pt x="31" y="62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65" y="28"/>
                  </a:lnTo>
                  <a:lnTo>
                    <a:pt x="85" y="16"/>
                  </a:lnTo>
                  <a:lnTo>
                    <a:pt x="107" y="7"/>
                  </a:lnTo>
                  <a:lnTo>
                    <a:pt x="131" y="2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06"/>
            <p:cNvSpPr>
              <a:spLocks/>
            </p:cNvSpPr>
            <p:nvPr/>
          </p:nvSpPr>
          <p:spPr bwMode="auto">
            <a:xfrm>
              <a:off x="-511" y="1083"/>
              <a:ext cx="29" cy="47"/>
            </a:xfrm>
            <a:custGeom>
              <a:avLst/>
              <a:gdLst>
                <a:gd name="T0" fmla="*/ 157 w 324"/>
                <a:gd name="T1" fmla="*/ 0 h 517"/>
                <a:gd name="T2" fmla="*/ 172 w 324"/>
                <a:gd name="T3" fmla="*/ 0 h 517"/>
                <a:gd name="T4" fmla="*/ 197 w 324"/>
                <a:gd name="T5" fmla="*/ 2 h 517"/>
                <a:gd name="T6" fmla="*/ 220 w 324"/>
                <a:gd name="T7" fmla="*/ 7 h 517"/>
                <a:gd name="T8" fmla="*/ 243 w 324"/>
                <a:gd name="T9" fmla="*/ 16 h 517"/>
                <a:gd name="T10" fmla="*/ 264 w 324"/>
                <a:gd name="T11" fmla="*/ 29 h 517"/>
                <a:gd name="T12" fmla="*/ 263 w 324"/>
                <a:gd name="T13" fmla="*/ 28 h 517"/>
                <a:gd name="T14" fmla="*/ 263 w 324"/>
                <a:gd name="T15" fmla="*/ 28 h 517"/>
                <a:gd name="T16" fmla="*/ 264 w 324"/>
                <a:gd name="T17" fmla="*/ 29 h 517"/>
                <a:gd name="T18" fmla="*/ 284 w 324"/>
                <a:gd name="T19" fmla="*/ 48 h 517"/>
                <a:gd name="T20" fmla="*/ 300 w 324"/>
                <a:gd name="T21" fmla="*/ 70 h 517"/>
                <a:gd name="T22" fmla="*/ 314 w 324"/>
                <a:gd name="T23" fmla="*/ 95 h 517"/>
                <a:gd name="T24" fmla="*/ 321 w 324"/>
                <a:gd name="T25" fmla="*/ 123 h 517"/>
                <a:gd name="T26" fmla="*/ 324 w 324"/>
                <a:gd name="T27" fmla="*/ 153 h 517"/>
                <a:gd name="T28" fmla="*/ 324 w 324"/>
                <a:gd name="T29" fmla="*/ 364 h 517"/>
                <a:gd name="T30" fmla="*/ 322 w 324"/>
                <a:gd name="T31" fmla="*/ 392 h 517"/>
                <a:gd name="T32" fmla="*/ 314 w 324"/>
                <a:gd name="T33" fmla="*/ 419 h 517"/>
                <a:gd name="T34" fmla="*/ 303 w 324"/>
                <a:gd name="T35" fmla="*/ 443 h 517"/>
                <a:gd name="T36" fmla="*/ 286 w 324"/>
                <a:gd name="T37" fmla="*/ 465 h 517"/>
                <a:gd name="T38" fmla="*/ 268 w 324"/>
                <a:gd name="T39" fmla="*/ 483 h 517"/>
                <a:gd name="T40" fmla="*/ 246 w 324"/>
                <a:gd name="T41" fmla="*/ 498 h 517"/>
                <a:gd name="T42" fmla="*/ 245 w 324"/>
                <a:gd name="T43" fmla="*/ 499 h 517"/>
                <a:gd name="T44" fmla="*/ 245 w 324"/>
                <a:gd name="T45" fmla="*/ 499 h 517"/>
                <a:gd name="T46" fmla="*/ 245 w 324"/>
                <a:gd name="T47" fmla="*/ 499 h 517"/>
                <a:gd name="T48" fmla="*/ 245 w 324"/>
                <a:gd name="T49" fmla="*/ 499 h 517"/>
                <a:gd name="T50" fmla="*/ 245 w 324"/>
                <a:gd name="T51" fmla="*/ 499 h 517"/>
                <a:gd name="T52" fmla="*/ 221 w 324"/>
                <a:gd name="T53" fmla="*/ 509 h 517"/>
                <a:gd name="T54" fmla="*/ 197 w 324"/>
                <a:gd name="T55" fmla="*/ 515 h 517"/>
                <a:gd name="T56" fmla="*/ 172 w 324"/>
                <a:gd name="T57" fmla="*/ 517 h 517"/>
                <a:gd name="T58" fmla="*/ 157 w 324"/>
                <a:gd name="T59" fmla="*/ 517 h 517"/>
                <a:gd name="T60" fmla="*/ 133 w 324"/>
                <a:gd name="T61" fmla="*/ 515 h 517"/>
                <a:gd name="T62" fmla="*/ 111 w 324"/>
                <a:gd name="T63" fmla="*/ 511 h 517"/>
                <a:gd name="T64" fmla="*/ 91 w 324"/>
                <a:gd name="T65" fmla="*/ 502 h 517"/>
                <a:gd name="T66" fmla="*/ 71 w 324"/>
                <a:gd name="T67" fmla="*/ 491 h 517"/>
                <a:gd name="T68" fmla="*/ 70 w 324"/>
                <a:gd name="T69" fmla="*/ 492 h 517"/>
                <a:gd name="T70" fmla="*/ 69 w 324"/>
                <a:gd name="T71" fmla="*/ 492 h 517"/>
                <a:gd name="T72" fmla="*/ 68 w 324"/>
                <a:gd name="T73" fmla="*/ 491 h 517"/>
                <a:gd name="T74" fmla="*/ 49 w 324"/>
                <a:gd name="T75" fmla="*/ 476 h 517"/>
                <a:gd name="T76" fmla="*/ 32 w 324"/>
                <a:gd name="T77" fmla="*/ 458 h 517"/>
                <a:gd name="T78" fmla="*/ 19 w 324"/>
                <a:gd name="T79" fmla="*/ 437 h 517"/>
                <a:gd name="T80" fmla="*/ 9 w 324"/>
                <a:gd name="T81" fmla="*/ 414 h 517"/>
                <a:gd name="T82" fmla="*/ 2 w 324"/>
                <a:gd name="T83" fmla="*/ 389 h 517"/>
                <a:gd name="T84" fmla="*/ 0 w 324"/>
                <a:gd name="T85" fmla="*/ 364 h 517"/>
                <a:gd name="T86" fmla="*/ 0 w 324"/>
                <a:gd name="T87" fmla="*/ 153 h 517"/>
                <a:gd name="T88" fmla="*/ 2 w 324"/>
                <a:gd name="T89" fmla="*/ 126 h 517"/>
                <a:gd name="T90" fmla="*/ 9 w 324"/>
                <a:gd name="T91" fmla="*/ 102 h 517"/>
                <a:gd name="T92" fmla="*/ 20 w 324"/>
                <a:gd name="T93" fmla="*/ 78 h 517"/>
                <a:gd name="T94" fmla="*/ 34 w 324"/>
                <a:gd name="T95" fmla="*/ 57 h 517"/>
                <a:gd name="T96" fmla="*/ 50 w 324"/>
                <a:gd name="T97" fmla="*/ 38 h 517"/>
                <a:gd name="T98" fmla="*/ 51 w 324"/>
                <a:gd name="T99" fmla="*/ 38 h 517"/>
                <a:gd name="T100" fmla="*/ 52 w 324"/>
                <a:gd name="T101" fmla="*/ 38 h 517"/>
                <a:gd name="T102" fmla="*/ 52 w 324"/>
                <a:gd name="T103" fmla="*/ 38 h 517"/>
                <a:gd name="T104" fmla="*/ 52 w 324"/>
                <a:gd name="T105" fmla="*/ 38 h 517"/>
                <a:gd name="T106" fmla="*/ 53 w 324"/>
                <a:gd name="T107" fmla="*/ 38 h 517"/>
                <a:gd name="T108" fmla="*/ 74 w 324"/>
                <a:gd name="T109" fmla="*/ 22 h 517"/>
                <a:gd name="T110" fmla="*/ 100 w 324"/>
                <a:gd name="T111" fmla="*/ 10 h 517"/>
                <a:gd name="T112" fmla="*/ 127 w 324"/>
                <a:gd name="T113" fmla="*/ 3 h 517"/>
                <a:gd name="T114" fmla="*/ 157 w 324"/>
                <a:gd name="T11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" h="517">
                  <a:moveTo>
                    <a:pt x="157" y="0"/>
                  </a:moveTo>
                  <a:lnTo>
                    <a:pt x="172" y="0"/>
                  </a:lnTo>
                  <a:lnTo>
                    <a:pt x="197" y="2"/>
                  </a:lnTo>
                  <a:lnTo>
                    <a:pt x="220" y="7"/>
                  </a:lnTo>
                  <a:lnTo>
                    <a:pt x="243" y="16"/>
                  </a:lnTo>
                  <a:lnTo>
                    <a:pt x="264" y="29"/>
                  </a:lnTo>
                  <a:lnTo>
                    <a:pt x="263" y="28"/>
                  </a:lnTo>
                  <a:lnTo>
                    <a:pt x="263" y="28"/>
                  </a:lnTo>
                  <a:lnTo>
                    <a:pt x="264" y="29"/>
                  </a:lnTo>
                  <a:lnTo>
                    <a:pt x="284" y="48"/>
                  </a:lnTo>
                  <a:lnTo>
                    <a:pt x="300" y="70"/>
                  </a:lnTo>
                  <a:lnTo>
                    <a:pt x="314" y="95"/>
                  </a:lnTo>
                  <a:lnTo>
                    <a:pt x="321" y="123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2" y="392"/>
                  </a:lnTo>
                  <a:lnTo>
                    <a:pt x="314" y="419"/>
                  </a:lnTo>
                  <a:lnTo>
                    <a:pt x="303" y="443"/>
                  </a:lnTo>
                  <a:lnTo>
                    <a:pt x="286" y="465"/>
                  </a:lnTo>
                  <a:lnTo>
                    <a:pt x="268" y="483"/>
                  </a:lnTo>
                  <a:lnTo>
                    <a:pt x="246" y="498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21" y="509"/>
                  </a:lnTo>
                  <a:lnTo>
                    <a:pt x="197" y="515"/>
                  </a:lnTo>
                  <a:lnTo>
                    <a:pt x="172" y="517"/>
                  </a:lnTo>
                  <a:lnTo>
                    <a:pt x="157" y="517"/>
                  </a:lnTo>
                  <a:lnTo>
                    <a:pt x="133" y="515"/>
                  </a:lnTo>
                  <a:lnTo>
                    <a:pt x="111" y="511"/>
                  </a:lnTo>
                  <a:lnTo>
                    <a:pt x="91" y="502"/>
                  </a:lnTo>
                  <a:lnTo>
                    <a:pt x="71" y="491"/>
                  </a:lnTo>
                  <a:lnTo>
                    <a:pt x="70" y="492"/>
                  </a:lnTo>
                  <a:lnTo>
                    <a:pt x="69" y="492"/>
                  </a:lnTo>
                  <a:lnTo>
                    <a:pt x="68" y="491"/>
                  </a:lnTo>
                  <a:lnTo>
                    <a:pt x="49" y="476"/>
                  </a:lnTo>
                  <a:lnTo>
                    <a:pt x="32" y="458"/>
                  </a:lnTo>
                  <a:lnTo>
                    <a:pt x="19" y="437"/>
                  </a:lnTo>
                  <a:lnTo>
                    <a:pt x="9" y="414"/>
                  </a:lnTo>
                  <a:lnTo>
                    <a:pt x="2" y="389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6"/>
                  </a:lnTo>
                  <a:lnTo>
                    <a:pt x="9" y="102"/>
                  </a:lnTo>
                  <a:lnTo>
                    <a:pt x="20" y="78"/>
                  </a:lnTo>
                  <a:lnTo>
                    <a:pt x="34" y="57"/>
                  </a:lnTo>
                  <a:lnTo>
                    <a:pt x="50" y="38"/>
                  </a:lnTo>
                  <a:lnTo>
                    <a:pt x="51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3" y="38"/>
                  </a:lnTo>
                  <a:lnTo>
                    <a:pt x="74" y="22"/>
                  </a:lnTo>
                  <a:lnTo>
                    <a:pt x="100" y="10"/>
                  </a:lnTo>
                  <a:lnTo>
                    <a:pt x="127" y="3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07"/>
            <p:cNvSpPr>
              <a:spLocks/>
            </p:cNvSpPr>
            <p:nvPr/>
          </p:nvSpPr>
          <p:spPr bwMode="auto">
            <a:xfrm>
              <a:off x="-426" y="1083"/>
              <a:ext cx="30" cy="47"/>
            </a:xfrm>
            <a:custGeom>
              <a:avLst/>
              <a:gdLst>
                <a:gd name="T0" fmla="*/ 140 w 323"/>
                <a:gd name="T1" fmla="*/ 0 h 517"/>
                <a:gd name="T2" fmla="*/ 167 w 323"/>
                <a:gd name="T3" fmla="*/ 0 h 517"/>
                <a:gd name="T4" fmla="*/ 190 w 323"/>
                <a:gd name="T5" fmla="*/ 1 h 517"/>
                <a:gd name="T6" fmla="*/ 213 w 323"/>
                <a:gd name="T7" fmla="*/ 6 h 517"/>
                <a:gd name="T8" fmla="*/ 215 w 323"/>
                <a:gd name="T9" fmla="*/ 6 h 517"/>
                <a:gd name="T10" fmla="*/ 216 w 323"/>
                <a:gd name="T11" fmla="*/ 6 h 517"/>
                <a:gd name="T12" fmla="*/ 218 w 323"/>
                <a:gd name="T13" fmla="*/ 6 h 517"/>
                <a:gd name="T14" fmla="*/ 219 w 323"/>
                <a:gd name="T15" fmla="*/ 7 h 517"/>
                <a:gd name="T16" fmla="*/ 220 w 323"/>
                <a:gd name="T17" fmla="*/ 7 h 517"/>
                <a:gd name="T18" fmla="*/ 224 w 323"/>
                <a:gd name="T19" fmla="*/ 9 h 517"/>
                <a:gd name="T20" fmla="*/ 227 w 323"/>
                <a:gd name="T21" fmla="*/ 10 h 517"/>
                <a:gd name="T22" fmla="*/ 228 w 323"/>
                <a:gd name="T23" fmla="*/ 10 h 517"/>
                <a:gd name="T24" fmla="*/ 229 w 323"/>
                <a:gd name="T25" fmla="*/ 10 h 517"/>
                <a:gd name="T26" fmla="*/ 235 w 323"/>
                <a:gd name="T27" fmla="*/ 13 h 517"/>
                <a:gd name="T28" fmla="*/ 241 w 323"/>
                <a:gd name="T29" fmla="*/ 16 h 517"/>
                <a:gd name="T30" fmla="*/ 242 w 323"/>
                <a:gd name="T31" fmla="*/ 16 h 517"/>
                <a:gd name="T32" fmla="*/ 242 w 323"/>
                <a:gd name="T33" fmla="*/ 16 h 517"/>
                <a:gd name="T34" fmla="*/ 265 w 323"/>
                <a:gd name="T35" fmla="*/ 31 h 517"/>
                <a:gd name="T36" fmla="*/ 285 w 323"/>
                <a:gd name="T37" fmla="*/ 51 h 517"/>
                <a:gd name="T38" fmla="*/ 301 w 323"/>
                <a:gd name="T39" fmla="*/ 72 h 517"/>
                <a:gd name="T40" fmla="*/ 313 w 323"/>
                <a:gd name="T41" fmla="*/ 97 h 517"/>
                <a:gd name="T42" fmla="*/ 321 w 323"/>
                <a:gd name="T43" fmla="*/ 124 h 517"/>
                <a:gd name="T44" fmla="*/ 323 w 323"/>
                <a:gd name="T45" fmla="*/ 153 h 517"/>
                <a:gd name="T46" fmla="*/ 323 w 323"/>
                <a:gd name="T47" fmla="*/ 364 h 517"/>
                <a:gd name="T48" fmla="*/ 321 w 323"/>
                <a:gd name="T49" fmla="*/ 391 h 517"/>
                <a:gd name="T50" fmla="*/ 313 w 323"/>
                <a:gd name="T51" fmla="*/ 418 h 517"/>
                <a:gd name="T52" fmla="*/ 301 w 323"/>
                <a:gd name="T53" fmla="*/ 442 h 517"/>
                <a:gd name="T54" fmla="*/ 285 w 323"/>
                <a:gd name="T55" fmla="*/ 464 h 517"/>
                <a:gd name="T56" fmla="*/ 266 w 323"/>
                <a:gd name="T57" fmla="*/ 482 h 517"/>
                <a:gd name="T58" fmla="*/ 245 w 323"/>
                <a:gd name="T59" fmla="*/ 496 h 517"/>
                <a:gd name="T60" fmla="*/ 221 w 323"/>
                <a:gd name="T61" fmla="*/ 508 h 517"/>
                <a:gd name="T62" fmla="*/ 195 w 323"/>
                <a:gd name="T63" fmla="*/ 514 h 517"/>
                <a:gd name="T64" fmla="*/ 167 w 323"/>
                <a:gd name="T65" fmla="*/ 517 h 517"/>
                <a:gd name="T66" fmla="*/ 152 w 323"/>
                <a:gd name="T67" fmla="*/ 517 h 517"/>
                <a:gd name="T68" fmla="*/ 122 w 323"/>
                <a:gd name="T69" fmla="*/ 514 h 517"/>
                <a:gd name="T70" fmla="*/ 92 w 323"/>
                <a:gd name="T71" fmla="*/ 504 h 517"/>
                <a:gd name="T72" fmla="*/ 67 w 323"/>
                <a:gd name="T73" fmla="*/ 490 h 517"/>
                <a:gd name="T74" fmla="*/ 44 w 323"/>
                <a:gd name="T75" fmla="*/ 472 h 517"/>
                <a:gd name="T76" fmla="*/ 25 w 323"/>
                <a:gd name="T77" fmla="*/ 449 h 517"/>
                <a:gd name="T78" fmla="*/ 12 w 323"/>
                <a:gd name="T79" fmla="*/ 424 h 517"/>
                <a:gd name="T80" fmla="*/ 3 w 323"/>
                <a:gd name="T81" fmla="*/ 394 h 517"/>
                <a:gd name="T82" fmla="*/ 0 w 323"/>
                <a:gd name="T83" fmla="*/ 364 h 517"/>
                <a:gd name="T84" fmla="*/ 0 w 323"/>
                <a:gd name="T85" fmla="*/ 153 h 517"/>
                <a:gd name="T86" fmla="*/ 2 w 323"/>
                <a:gd name="T87" fmla="*/ 124 h 517"/>
                <a:gd name="T88" fmla="*/ 10 w 323"/>
                <a:gd name="T89" fmla="*/ 97 h 517"/>
                <a:gd name="T90" fmla="*/ 21 w 323"/>
                <a:gd name="T91" fmla="*/ 73 h 517"/>
                <a:gd name="T92" fmla="*/ 36 w 323"/>
                <a:gd name="T93" fmla="*/ 52 h 517"/>
                <a:gd name="T94" fmla="*/ 56 w 323"/>
                <a:gd name="T95" fmla="*/ 33 h 517"/>
                <a:gd name="T96" fmla="*/ 78 w 323"/>
                <a:gd name="T97" fmla="*/ 18 h 517"/>
                <a:gd name="T98" fmla="*/ 103 w 323"/>
                <a:gd name="T99" fmla="*/ 7 h 517"/>
                <a:gd name="T100" fmla="*/ 130 w 323"/>
                <a:gd name="T101" fmla="*/ 0 h 517"/>
                <a:gd name="T102" fmla="*/ 140 w 323"/>
                <a:gd name="T10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3" h="517">
                  <a:moveTo>
                    <a:pt x="140" y="0"/>
                  </a:moveTo>
                  <a:lnTo>
                    <a:pt x="167" y="0"/>
                  </a:lnTo>
                  <a:lnTo>
                    <a:pt x="190" y="1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19" y="7"/>
                  </a:lnTo>
                  <a:lnTo>
                    <a:pt x="220" y="7"/>
                  </a:lnTo>
                  <a:lnTo>
                    <a:pt x="224" y="9"/>
                  </a:lnTo>
                  <a:lnTo>
                    <a:pt x="227" y="10"/>
                  </a:lnTo>
                  <a:lnTo>
                    <a:pt x="228" y="10"/>
                  </a:lnTo>
                  <a:lnTo>
                    <a:pt x="229" y="10"/>
                  </a:lnTo>
                  <a:lnTo>
                    <a:pt x="235" y="13"/>
                  </a:lnTo>
                  <a:lnTo>
                    <a:pt x="241" y="16"/>
                  </a:lnTo>
                  <a:lnTo>
                    <a:pt x="242" y="16"/>
                  </a:lnTo>
                  <a:lnTo>
                    <a:pt x="242" y="16"/>
                  </a:lnTo>
                  <a:lnTo>
                    <a:pt x="265" y="31"/>
                  </a:lnTo>
                  <a:lnTo>
                    <a:pt x="285" y="51"/>
                  </a:lnTo>
                  <a:lnTo>
                    <a:pt x="301" y="72"/>
                  </a:lnTo>
                  <a:lnTo>
                    <a:pt x="313" y="97"/>
                  </a:lnTo>
                  <a:lnTo>
                    <a:pt x="321" y="124"/>
                  </a:lnTo>
                  <a:lnTo>
                    <a:pt x="323" y="153"/>
                  </a:lnTo>
                  <a:lnTo>
                    <a:pt x="323" y="364"/>
                  </a:lnTo>
                  <a:lnTo>
                    <a:pt x="321" y="391"/>
                  </a:lnTo>
                  <a:lnTo>
                    <a:pt x="313" y="418"/>
                  </a:lnTo>
                  <a:lnTo>
                    <a:pt x="301" y="442"/>
                  </a:lnTo>
                  <a:lnTo>
                    <a:pt x="285" y="464"/>
                  </a:lnTo>
                  <a:lnTo>
                    <a:pt x="266" y="482"/>
                  </a:lnTo>
                  <a:lnTo>
                    <a:pt x="245" y="496"/>
                  </a:lnTo>
                  <a:lnTo>
                    <a:pt x="221" y="508"/>
                  </a:lnTo>
                  <a:lnTo>
                    <a:pt x="195" y="514"/>
                  </a:lnTo>
                  <a:lnTo>
                    <a:pt x="167" y="517"/>
                  </a:lnTo>
                  <a:lnTo>
                    <a:pt x="152" y="517"/>
                  </a:lnTo>
                  <a:lnTo>
                    <a:pt x="122" y="514"/>
                  </a:lnTo>
                  <a:lnTo>
                    <a:pt x="92" y="504"/>
                  </a:lnTo>
                  <a:lnTo>
                    <a:pt x="67" y="490"/>
                  </a:lnTo>
                  <a:lnTo>
                    <a:pt x="44" y="472"/>
                  </a:lnTo>
                  <a:lnTo>
                    <a:pt x="25" y="449"/>
                  </a:lnTo>
                  <a:lnTo>
                    <a:pt x="12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4"/>
                  </a:lnTo>
                  <a:lnTo>
                    <a:pt x="10" y="97"/>
                  </a:lnTo>
                  <a:lnTo>
                    <a:pt x="21" y="73"/>
                  </a:lnTo>
                  <a:lnTo>
                    <a:pt x="36" y="52"/>
                  </a:lnTo>
                  <a:lnTo>
                    <a:pt x="56" y="33"/>
                  </a:lnTo>
                  <a:lnTo>
                    <a:pt x="78" y="18"/>
                  </a:lnTo>
                  <a:lnTo>
                    <a:pt x="103" y="7"/>
                  </a:lnTo>
                  <a:lnTo>
                    <a:pt x="13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930273" y="244900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5" name="Group 110"/>
          <p:cNvGrpSpPr>
            <a:grpSpLocks noChangeAspect="1"/>
          </p:cNvGrpSpPr>
          <p:nvPr/>
        </p:nvGrpSpPr>
        <p:grpSpPr bwMode="auto">
          <a:xfrm>
            <a:off x="212538" y="5293860"/>
            <a:ext cx="247276" cy="247276"/>
            <a:chOff x="-566" y="1853"/>
            <a:chExt cx="222" cy="222"/>
          </a:xfrm>
          <a:solidFill>
            <a:schemeClr val="bg2"/>
          </a:solidFill>
        </p:grpSpPr>
        <p:sp>
          <p:nvSpPr>
            <p:cNvPr id="368" name="Rectangle 112"/>
            <p:cNvSpPr>
              <a:spLocks noChangeArrowheads="1"/>
            </p:cNvSpPr>
            <p:nvPr/>
          </p:nvSpPr>
          <p:spPr bwMode="auto">
            <a:xfrm>
              <a:off x="-56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13"/>
            <p:cNvSpPr>
              <a:spLocks noChangeArrowheads="1"/>
            </p:cNvSpPr>
            <p:nvPr/>
          </p:nvSpPr>
          <p:spPr bwMode="auto">
            <a:xfrm>
              <a:off x="-44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114"/>
            <p:cNvSpPr>
              <a:spLocks noChangeArrowheads="1"/>
            </p:cNvSpPr>
            <p:nvPr/>
          </p:nvSpPr>
          <p:spPr bwMode="auto">
            <a:xfrm>
              <a:off x="-566" y="197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5"/>
            <p:cNvSpPr>
              <a:spLocks/>
            </p:cNvSpPr>
            <p:nvPr/>
          </p:nvSpPr>
          <p:spPr bwMode="auto">
            <a:xfrm>
              <a:off x="-446" y="1973"/>
              <a:ext cx="102" cy="102"/>
            </a:xfrm>
            <a:custGeom>
              <a:avLst/>
              <a:gdLst>
                <a:gd name="T0" fmla="*/ 0 w 1523"/>
                <a:gd name="T1" fmla="*/ 0 h 1523"/>
                <a:gd name="T2" fmla="*/ 1523 w 1523"/>
                <a:gd name="T3" fmla="*/ 0 h 1523"/>
                <a:gd name="T4" fmla="*/ 1523 w 1523"/>
                <a:gd name="T5" fmla="*/ 1523 h 1523"/>
                <a:gd name="T6" fmla="*/ 479 w 1523"/>
                <a:gd name="T7" fmla="*/ 1523 h 1523"/>
                <a:gd name="T8" fmla="*/ 0 w 1523"/>
                <a:gd name="T9" fmla="*/ 1523 h 1523"/>
                <a:gd name="T10" fmla="*/ 0 w 1523"/>
                <a:gd name="T11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3" h="1523">
                  <a:moveTo>
                    <a:pt x="0" y="0"/>
                  </a:moveTo>
                  <a:lnTo>
                    <a:pt x="1523" y="0"/>
                  </a:lnTo>
                  <a:lnTo>
                    <a:pt x="1523" y="1523"/>
                  </a:lnTo>
                  <a:lnTo>
                    <a:pt x="47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3" name="Group 118"/>
          <p:cNvGrpSpPr>
            <a:grpSpLocks noChangeAspect="1"/>
          </p:cNvGrpSpPr>
          <p:nvPr/>
        </p:nvGrpSpPr>
        <p:grpSpPr bwMode="auto">
          <a:xfrm>
            <a:off x="203384" y="5908024"/>
            <a:ext cx="259194" cy="259194"/>
            <a:chOff x="-601" y="121"/>
            <a:chExt cx="4002" cy="4002"/>
          </a:xfrm>
          <a:solidFill>
            <a:schemeClr val="bg2"/>
          </a:solidFill>
        </p:grpSpPr>
        <p:sp>
          <p:nvSpPr>
            <p:cNvPr id="376" name="Freeform 120"/>
            <p:cNvSpPr>
              <a:spLocks/>
            </p:cNvSpPr>
            <p:nvPr/>
          </p:nvSpPr>
          <p:spPr bwMode="auto">
            <a:xfrm>
              <a:off x="852" y="1067"/>
              <a:ext cx="1094" cy="2123"/>
            </a:xfrm>
            <a:custGeom>
              <a:avLst/>
              <a:gdLst>
                <a:gd name="T0" fmla="*/ 641 w 1094"/>
                <a:gd name="T1" fmla="*/ 11 h 2123"/>
                <a:gd name="T2" fmla="*/ 720 w 1094"/>
                <a:gd name="T3" fmla="*/ 90 h 2123"/>
                <a:gd name="T4" fmla="*/ 777 w 1094"/>
                <a:gd name="T5" fmla="*/ 249 h 2123"/>
                <a:gd name="T6" fmla="*/ 934 w 1094"/>
                <a:gd name="T7" fmla="*/ 346 h 2123"/>
                <a:gd name="T8" fmla="*/ 998 w 1094"/>
                <a:gd name="T9" fmla="*/ 457 h 2123"/>
                <a:gd name="T10" fmla="*/ 979 w 1094"/>
                <a:gd name="T11" fmla="*/ 575 h 2123"/>
                <a:gd name="T12" fmla="*/ 892 w 1094"/>
                <a:gd name="T13" fmla="*/ 656 h 2123"/>
                <a:gd name="T14" fmla="*/ 772 w 1094"/>
                <a:gd name="T15" fmla="*/ 660 h 2123"/>
                <a:gd name="T16" fmla="*/ 667 w 1094"/>
                <a:gd name="T17" fmla="*/ 594 h 2123"/>
                <a:gd name="T18" fmla="*/ 532 w 1094"/>
                <a:gd name="T19" fmla="*/ 554 h 2123"/>
                <a:gd name="T20" fmla="*/ 436 w 1094"/>
                <a:gd name="T21" fmla="*/ 574 h 2123"/>
                <a:gd name="T22" fmla="*/ 392 w 1094"/>
                <a:gd name="T23" fmla="*/ 648 h 2123"/>
                <a:gd name="T24" fmla="*/ 412 w 1094"/>
                <a:gd name="T25" fmla="*/ 742 h 2123"/>
                <a:gd name="T26" fmla="*/ 497 w 1094"/>
                <a:gd name="T27" fmla="*/ 806 h 2123"/>
                <a:gd name="T28" fmla="*/ 618 w 1094"/>
                <a:gd name="T29" fmla="*/ 862 h 2123"/>
                <a:gd name="T30" fmla="*/ 797 w 1094"/>
                <a:gd name="T31" fmla="*/ 953 h 2123"/>
                <a:gd name="T32" fmla="*/ 953 w 1094"/>
                <a:gd name="T33" fmla="*/ 1063 h 2123"/>
                <a:gd name="T34" fmla="*/ 1057 w 1094"/>
                <a:gd name="T35" fmla="*/ 1202 h 2123"/>
                <a:gd name="T36" fmla="*/ 1094 w 1094"/>
                <a:gd name="T37" fmla="*/ 1384 h 2123"/>
                <a:gd name="T38" fmla="*/ 1048 w 1094"/>
                <a:gd name="T39" fmla="*/ 1619 h 2123"/>
                <a:gd name="T40" fmla="*/ 922 w 1094"/>
                <a:gd name="T41" fmla="*/ 1792 h 2123"/>
                <a:gd name="T42" fmla="*/ 732 w 1094"/>
                <a:gd name="T43" fmla="*/ 1900 h 2123"/>
                <a:gd name="T44" fmla="*/ 707 w 1094"/>
                <a:gd name="T45" fmla="*/ 2059 h 2123"/>
                <a:gd name="T46" fmla="*/ 615 w 1094"/>
                <a:gd name="T47" fmla="*/ 2121 h 2123"/>
                <a:gd name="T48" fmla="*/ 421 w 1094"/>
                <a:gd name="T49" fmla="*/ 2112 h 2123"/>
                <a:gd name="T50" fmla="*/ 342 w 1094"/>
                <a:gd name="T51" fmla="*/ 2034 h 2123"/>
                <a:gd name="T52" fmla="*/ 291 w 1094"/>
                <a:gd name="T53" fmla="*/ 1900 h 2123"/>
                <a:gd name="T54" fmla="*/ 125 w 1094"/>
                <a:gd name="T55" fmla="*/ 1824 h 2123"/>
                <a:gd name="T56" fmla="*/ 23 w 1094"/>
                <a:gd name="T57" fmla="*/ 1726 h 2123"/>
                <a:gd name="T58" fmla="*/ 2 w 1094"/>
                <a:gd name="T59" fmla="*/ 1608 h 2123"/>
                <a:gd name="T60" fmla="*/ 58 w 1094"/>
                <a:gd name="T61" fmla="*/ 1504 h 2123"/>
                <a:gd name="T62" fmla="*/ 168 w 1094"/>
                <a:gd name="T63" fmla="*/ 1458 h 2123"/>
                <a:gd name="T64" fmla="*/ 280 w 1094"/>
                <a:gd name="T65" fmla="*/ 1498 h 2123"/>
                <a:gd name="T66" fmla="*/ 394 w 1094"/>
                <a:gd name="T67" fmla="*/ 1563 h 2123"/>
                <a:gd name="T68" fmla="*/ 508 w 1094"/>
                <a:gd name="T69" fmla="*/ 1578 h 2123"/>
                <a:gd name="T70" fmla="*/ 627 w 1094"/>
                <a:gd name="T71" fmla="*/ 1553 h 2123"/>
                <a:gd name="T72" fmla="*/ 708 w 1094"/>
                <a:gd name="T73" fmla="*/ 1482 h 2123"/>
                <a:gd name="T74" fmla="*/ 726 w 1094"/>
                <a:gd name="T75" fmla="*/ 1374 h 2123"/>
                <a:gd name="T76" fmla="*/ 679 w 1094"/>
                <a:gd name="T77" fmla="*/ 1296 h 2123"/>
                <a:gd name="T78" fmla="*/ 548 w 1094"/>
                <a:gd name="T79" fmla="*/ 1216 h 2123"/>
                <a:gd name="T80" fmla="*/ 384 w 1094"/>
                <a:gd name="T81" fmla="*/ 1139 h 2123"/>
                <a:gd name="T82" fmla="*/ 235 w 1094"/>
                <a:gd name="T83" fmla="*/ 1049 h 2123"/>
                <a:gd name="T84" fmla="*/ 111 w 1094"/>
                <a:gd name="T85" fmla="*/ 933 h 2123"/>
                <a:gd name="T86" fmla="*/ 40 w 1094"/>
                <a:gd name="T87" fmla="*/ 778 h 2123"/>
                <a:gd name="T88" fmla="*/ 40 w 1094"/>
                <a:gd name="T89" fmla="*/ 586 h 2123"/>
                <a:gd name="T90" fmla="*/ 125 w 1094"/>
                <a:gd name="T91" fmla="*/ 401 h 2123"/>
                <a:gd name="T92" fmla="*/ 281 w 1094"/>
                <a:gd name="T93" fmla="*/ 263 h 2123"/>
                <a:gd name="T94" fmla="*/ 342 w 1094"/>
                <a:gd name="T95" fmla="*/ 90 h 2123"/>
                <a:gd name="T96" fmla="*/ 421 w 1094"/>
                <a:gd name="T97" fmla="*/ 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4" h="2123">
                  <a:moveTo>
                    <a:pt x="478" y="0"/>
                  </a:moveTo>
                  <a:lnTo>
                    <a:pt x="584" y="0"/>
                  </a:lnTo>
                  <a:lnTo>
                    <a:pt x="615" y="2"/>
                  </a:lnTo>
                  <a:lnTo>
                    <a:pt x="641" y="11"/>
                  </a:lnTo>
                  <a:lnTo>
                    <a:pt x="667" y="25"/>
                  </a:lnTo>
                  <a:lnTo>
                    <a:pt x="689" y="42"/>
                  </a:lnTo>
                  <a:lnTo>
                    <a:pt x="707" y="64"/>
                  </a:lnTo>
                  <a:lnTo>
                    <a:pt x="720" y="90"/>
                  </a:lnTo>
                  <a:lnTo>
                    <a:pt x="729" y="118"/>
                  </a:lnTo>
                  <a:lnTo>
                    <a:pt x="732" y="147"/>
                  </a:lnTo>
                  <a:lnTo>
                    <a:pt x="732" y="230"/>
                  </a:lnTo>
                  <a:lnTo>
                    <a:pt x="777" y="249"/>
                  </a:lnTo>
                  <a:lnTo>
                    <a:pt x="821" y="270"/>
                  </a:lnTo>
                  <a:lnTo>
                    <a:pt x="863" y="295"/>
                  </a:lnTo>
                  <a:lnTo>
                    <a:pt x="905" y="323"/>
                  </a:lnTo>
                  <a:lnTo>
                    <a:pt x="934" y="346"/>
                  </a:lnTo>
                  <a:lnTo>
                    <a:pt x="957" y="371"/>
                  </a:lnTo>
                  <a:lnTo>
                    <a:pt x="976" y="398"/>
                  </a:lnTo>
                  <a:lnTo>
                    <a:pt x="989" y="427"/>
                  </a:lnTo>
                  <a:lnTo>
                    <a:pt x="998" y="457"/>
                  </a:lnTo>
                  <a:lnTo>
                    <a:pt x="1000" y="489"/>
                  </a:lnTo>
                  <a:lnTo>
                    <a:pt x="998" y="518"/>
                  </a:lnTo>
                  <a:lnTo>
                    <a:pt x="991" y="547"/>
                  </a:lnTo>
                  <a:lnTo>
                    <a:pt x="979" y="575"/>
                  </a:lnTo>
                  <a:lnTo>
                    <a:pt x="963" y="600"/>
                  </a:lnTo>
                  <a:lnTo>
                    <a:pt x="942" y="623"/>
                  </a:lnTo>
                  <a:lnTo>
                    <a:pt x="919" y="641"/>
                  </a:lnTo>
                  <a:lnTo>
                    <a:pt x="892" y="656"/>
                  </a:lnTo>
                  <a:lnTo>
                    <a:pt x="863" y="666"/>
                  </a:lnTo>
                  <a:lnTo>
                    <a:pt x="832" y="669"/>
                  </a:lnTo>
                  <a:lnTo>
                    <a:pt x="801" y="667"/>
                  </a:lnTo>
                  <a:lnTo>
                    <a:pt x="772" y="660"/>
                  </a:lnTo>
                  <a:lnTo>
                    <a:pt x="746" y="649"/>
                  </a:lnTo>
                  <a:lnTo>
                    <a:pt x="721" y="633"/>
                  </a:lnTo>
                  <a:lnTo>
                    <a:pt x="698" y="616"/>
                  </a:lnTo>
                  <a:lnTo>
                    <a:pt x="667" y="594"/>
                  </a:lnTo>
                  <a:lnTo>
                    <a:pt x="635" y="577"/>
                  </a:lnTo>
                  <a:lnTo>
                    <a:pt x="603" y="564"/>
                  </a:lnTo>
                  <a:lnTo>
                    <a:pt x="569" y="557"/>
                  </a:lnTo>
                  <a:lnTo>
                    <a:pt x="532" y="554"/>
                  </a:lnTo>
                  <a:lnTo>
                    <a:pt x="504" y="554"/>
                  </a:lnTo>
                  <a:lnTo>
                    <a:pt x="479" y="558"/>
                  </a:lnTo>
                  <a:lnTo>
                    <a:pt x="456" y="564"/>
                  </a:lnTo>
                  <a:lnTo>
                    <a:pt x="436" y="574"/>
                  </a:lnTo>
                  <a:lnTo>
                    <a:pt x="419" y="586"/>
                  </a:lnTo>
                  <a:lnTo>
                    <a:pt x="407" y="603"/>
                  </a:lnTo>
                  <a:lnTo>
                    <a:pt x="398" y="622"/>
                  </a:lnTo>
                  <a:lnTo>
                    <a:pt x="392" y="648"/>
                  </a:lnTo>
                  <a:lnTo>
                    <a:pt x="389" y="675"/>
                  </a:lnTo>
                  <a:lnTo>
                    <a:pt x="392" y="701"/>
                  </a:lnTo>
                  <a:lnTo>
                    <a:pt x="399" y="723"/>
                  </a:lnTo>
                  <a:lnTo>
                    <a:pt x="412" y="742"/>
                  </a:lnTo>
                  <a:lnTo>
                    <a:pt x="428" y="760"/>
                  </a:lnTo>
                  <a:lnTo>
                    <a:pt x="447" y="777"/>
                  </a:lnTo>
                  <a:lnTo>
                    <a:pt x="470" y="792"/>
                  </a:lnTo>
                  <a:lnTo>
                    <a:pt x="497" y="806"/>
                  </a:lnTo>
                  <a:lnTo>
                    <a:pt x="525" y="820"/>
                  </a:lnTo>
                  <a:lnTo>
                    <a:pt x="554" y="833"/>
                  </a:lnTo>
                  <a:lnTo>
                    <a:pt x="586" y="848"/>
                  </a:lnTo>
                  <a:lnTo>
                    <a:pt x="618" y="862"/>
                  </a:lnTo>
                  <a:lnTo>
                    <a:pt x="651" y="877"/>
                  </a:lnTo>
                  <a:lnTo>
                    <a:pt x="702" y="902"/>
                  </a:lnTo>
                  <a:lnTo>
                    <a:pt x="751" y="928"/>
                  </a:lnTo>
                  <a:lnTo>
                    <a:pt x="797" y="953"/>
                  </a:lnTo>
                  <a:lnTo>
                    <a:pt x="840" y="979"/>
                  </a:lnTo>
                  <a:lnTo>
                    <a:pt x="882" y="1006"/>
                  </a:lnTo>
                  <a:lnTo>
                    <a:pt x="919" y="1034"/>
                  </a:lnTo>
                  <a:lnTo>
                    <a:pt x="953" y="1063"/>
                  </a:lnTo>
                  <a:lnTo>
                    <a:pt x="985" y="1095"/>
                  </a:lnTo>
                  <a:lnTo>
                    <a:pt x="1012" y="1128"/>
                  </a:lnTo>
                  <a:lnTo>
                    <a:pt x="1037" y="1163"/>
                  </a:lnTo>
                  <a:lnTo>
                    <a:pt x="1057" y="1202"/>
                  </a:lnTo>
                  <a:lnTo>
                    <a:pt x="1073" y="1242"/>
                  </a:lnTo>
                  <a:lnTo>
                    <a:pt x="1084" y="1287"/>
                  </a:lnTo>
                  <a:lnTo>
                    <a:pt x="1091" y="1333"/>
                  </a:lnTo>
                  <a:lnTo>
                    <a:pt x="1094" y="1384"/>
                  </a:lnTo>
                  <a:lnTo>
                    <a:pt x="1091" y="1448"/>
                  </a:lnTo>
                  <a:lnTo>
                    <a:pt x="1083" y="1509"/>
                  </a:lnTo>
                  <a:lnTo>
                    <a:pt x="1068" y="1566"/>
                  </a:lnTo>
                  <a:lnTo>
                    <a:pt x="1048" y="1619"/>
                  </a:lnTo>
                  <a:lnTo>
                    <a:pt x="1023" y="1669"/>
                  </a:lnTo>
                  <a:lnTo>
                    <a:pt x="993" y="1714"/>
                  </a:lnTo>
                  <a:lnTo>
                    <a:pt x="959" y="1755"/>
                  </a:lnTo>
                  <a:lnTo>
                    <a:pt x="922" y="1792"/>
                  </a:lnTo>
                  <a:lnTo>
                    <a:pt x="879" y="1826"/>
                  </a:lnTo>
                  <a:lnTo>
                    <a:pt x="833" y="1855"/>
                  </a:lnTo>
                  <a:lnTo>
                    <a:pt x="784" y="1880"/>
                  </a:lnTo>
                  <a:lnTo>
                    <a:pt x="732" y="1900"/>
                  </a:lnTo>
                  <a:lnTo>
                    <a:pt x="732" y="1977"/>
                  </a:lnTo>
                  <a:lnTo>
                    <a:pt x="729" y="2006"/>
                  </a:lnTo>
                  <a:lnTo>
                    <a:pt x="720" y="2034"/>
                  </a:lnTo>
                  <a:lnTo>
                    <a:pt x="707" y="2059"/>
                  </a:lnTo>
                  <a:lnTo>
                    <a:pt x="689" y="2081"/>
                  </a:lnTo>
                  <a:lnTo>
                    <a:pt x="667" y="2098"/>
                  </a:lnTo>
                  <a:lnTo>
                    <a:pt x="641" y="2112"/>
                  </a:lnTo>
                  <a:lnTo>
                    <a:pt x="615" y="2121"/>
                  </a:lnTo>
                  <a:lnTo>
                    <a:pt x="584" y="2123"/>
                  </a:lnTo>
                  <a:lnTo>
                    <a:pt x="478" y="2123"/>
                  </a:lnTo>
                  <a:lnTo>
                    <a:pt x="447" y="2121"/>
                  </a:lnTo>
                  <a:lnTo>
                    <a:pt x="421" y="2112"/>
                  </a:lnTo>
                  <a:lnTo>
                    <a:pt x="395" y="2098"/>
                  </a:lnTo>
                  <a:lnTo>
                    <a:pt x="373" y="2081"/>
                  </a:lnTo>
                  <a:lnTo>
                    <a:pt x="355" y="2059"/>
                  </a:lnTo>
                  <a:lnTo>
                    <a:pt x="342" y="2034"/>
                  </a:lnTo>
                  <a:lnTo>
                    <a:pt x="333" y="2006"/>
                  </a:lnTo>
                  <a:lnTo>
                    <a:pt x="330" y="1977"/>
                  </a:lnTo>
                  <a:lnTo>
                    <a:pt x="330" y="1912"/>
                  </a:lnTo>
                  <a:lnTo>
                    <a:pt x="291" y="1900"/>
                  </a:lnTo>
                  <a:lnTo>
                    <a:pt x="248" y="1885"/>
                  </a:lnTo>
                  <a:lnTo>
                    <a:pt x="206" y="1866"/>
                  </a:lnTo>
                  <a:lnTo>
                    <a:pt x="165" y="1846"/>
                  </a:lnTo>
                  <a:lnTo>
                    <a:pt x="125" y="1824"/>
                  </a:lnTo>
                  <a:lnTo>
                    <a:pt x="90" y="1800"/>
                  </a:lnTo>
                  <a:lnTo>
                    <a:pt x="63" y="1775"/>
                  </a:lnTo>
                  <a:lnTo>
                    <a:pt x="40" y="1751"/>
                  </a:lnTo>
                  <a:lnTo>
                    <a:pt x="23" y="1726"/>
                  </a:lnTo>
                  <a:lnTo>
                    <a:pt x="10" y="1698"/>
                  </a:lnTo>
                  <a:lnTo>
                    <a:pt x="2" y="1669"/>
                  </a:lnTo>
                  <a:lnTo>
                    <a:pt x="0" y="1637"/>
                  </a:lnTo>
                  <a:lnTo>
                    <a:pt x="2" y="1608"/>
                  </a:lnTo>
                  <a:lnTo>
                    <a:pt x="10" y="1580"/>
                  </a:lnTo>
                  <a:lnTo>
                    <a:pt x="22" y="1552"/>
                  </a:lnTo>
                  <a:lnTo>
                    <a:pt x="37" y="1527"/>
                  </a:lnTo>
                  <a:lnTo>
                    <a:pt x="58" y="1504"/>
                  </a:lnTo>
                  <a:lnTo>
                    <a:pt x="81" y="1486"/>
                  </a:lnTo>
                  <a:lnTo>
                    <a:pt x="108" y="1471"/>
                  </a:lnTo>
                  <a:lnTo>
                    <a:pt x="137" y="1461"/>
                  </a:lnTo>
                  <a:lnTo>
                    <a:pt x="168" y="1458"/>
                  </a:lnTo>
                  <a:lnTo>
                    <a:pt x="199" y="1461"/>
                  </a:lnTo>
                  <a:lnTo>
                    <a:pt x="228" y="1469"/>
                  </a:lnTo>
                  <a:lnTo>
                    <a:pt x="255" y="1482"/>
                  </a:lnTo>
                  <a:lnTo>
                    <a:pt x="280" y="1498"/>
                  </a:lnTo>
                  <a:lnTo>
                    <a:pt x="303" y="1516"/>
                  </a:lnTo>
                  <a:lnTo>
                    <a:pt x="335" y="1536"/>
                  </a:lnTo>
                  <a:lnTo>
                    <a:pt x="365" y="1552"/>
                  </a:lnTo>
                  <a:lnTo>
                    <a:pt x="394" y="1563"/>
                  </a:lnTo>
                  <a:lnTo>
                    <a:pt x="423" y="1570"/>
                  </a:lnTo>
                  <a:lnTo>
                    <a:pt x="451" y="1575"/>
                  </a:lnTo>
                  <a:lnTo>
                    <a:pt x="480" y="1578"/>
                  </a:lnTo>
                  <a:lnTo>
                    <a:pt x="508" y="1578"/>
                  </a:lnTo>
                  <a:lnTo>
                    <a:pt x="541" y="1576"/>
                  </a:lnTo>
                  <a:lnTo>
                    <a:pt x="571" y="1572"/>
                  </a:lnTo>
                  <a:lnTo>
                    <a:pt x="600" y="1564"/>
                  </a:lnTo>
                  <a:lnTo>
                    <a:pt x="627" y="1553"/>
                  </a:lnTo>
                  <a:lnTo>
                    <a:pt x="651" y="1540"/>
                  </a:lnTo>
                  <a:lnTo>
                    <a:pt x="673" y="1524"/>
                  </a:lnTo>
                  <a:lnTo>
                    <a:pt x="692" y="1504"/>
                  </a:lnTo>
                  <a:lnTo>
                    <a:pt x="708" y="1482"/>
                  </a:lnTo>
                  <a:lnTo>
                    <a:pt x="719" y="1455"/>
                  </a:lnTo>
                  <a:lnTo>
                    <a:pt x="726" y="1427"/>
                  </a:lnTo>
                  <a:lnTo>
                    <a:pt x="729" y="1395"/>
                  </a:lnTo>
                  <a:lnTo>
                    <a:pt x="726" y="1374"/>
                  </a:lnTo>
                  <a:lnTo>
                    <a:pt x="721" y="1353"/>
                  </a:lnTo>
                  <a:lnTo>
                    <a:pt x="712" y="1334"/>
                  </a:lnTo>
                  <a:lnTo>
                    <a:pt x="697" y="1316"/>
                  </a:lnTo>
                  <a:lnTo>
                    <a:pt x="679" y="1296"/>
                  </a:lnTo>
                  <a:lnTo>
                    <a:pt x="655" y="1278"/>
                  </a:lnTo>
                  <a:lnTo>
                    <a:pt x="626" y="1259"/>
                  </a:lnTo>
                  <a:lnTo>
                    <a:pt x="590" y="1238"/>
                  </a:lnTo>
                  <a:lnTo>
                    <a:pt x="548" y="1216"/>
                  </a:lnTo>
                  <a:lnTo>
                    <a:pt x="501" y="1194"/>
                  </a:lnTo>
                  <a:lnTo>
                    <a:pt x="462" y="1176"/>
                  </a:lnTo>
                  <a:lnTo>
                    <a:pt x="423" y="1158"/>
                  </a:lnTo>
                  <a:lnTo>
                    <a:pt x="384" y="1139"/>
                  </a:lnTo>
                  <a:lnTo>
                    <a:pt x="345" y="1118"/>
                  </a:lnTo>
                  <a:lnTo>
                    <a:pt x="308" y="1096"/>
                  </a:lnTo>
                  <a:lnTo>
                    <a:pt x="270" y="1073"/>
                  </a:lnTo>
                  <a:lnTo>
                    <a:pt x="235" y="1049"/>
                  </a:lnTo>
                  <a:lnTo>
                    <a:pt x="201" y="1023"/>
                  </a:lnTo>
                  <a:lnTo>
                    <a:pt x="168" y="996"/>
                  </a:lnTo>
                  <a:lnTo>
                    <a:pt x="139" y="965"/>
                  </a:lnTo>
                  <a:lnTo>
                    <a:pt x="111" y="933"/>
                  </a:lnTo>
                  <a:lnTo>
                    <a:pt x="88" y="899"/>
                  </a:lnTo>
                  <a:lnTo>
                    <a:pt x="68" y="861"/>
                  </a:lnTo>
                  <a:lnTo>
                    <a:pt x="52" y="821"/>
                  </a:lnTo>
                  <a:lnTo>
                    <a:pt x="40" y="778"/>
                  </a:lnTo>
                  <a:lnTo>
                    <a:pt x="31" y="732"/>
                  </a:lnTo>
                  <a:lnTo>
                    <a:pt x="29" y="684"/>
                  </a:lnTo>
                  <a:lnTo>
                    <a:pt x="33" y="634"/>
                  </a:lnTo>
                  <a:lnTo>
                    <a:pt x="40" y="586"/>
                  </a:lnTo>
                  <a:lnTo>
                    <a:pt x="54" y="537"/>
                  </a:lnTo>
                  <a:lnTo>
                    <a:pt x="73" y="490"/>
                  </a:lnTo>
                  <a:lnTo>
                    <a:pt x="96" y="445"/>
                  </a:lnTo>
                  <a:lnTo>
                    <a:pt x="125" y="401"/>
                  </a:lnTo>
                  <a:lnTo>
                    <a:pt x="158" y="361"/>
                  </a:lnTo>
                  <a:lnTo>
                    <a:pt x="194" y="325"/>
                  </a:lnTo>
                  <a:lnTo>
                    <a:pt x="236" y="292"/>
                  </a:lnTo>
                  <a:lnTo>
                    <a:pt x="281" y="263"/>
                  </a:lnTo>
                  <a:lnTo>
                    <a:pt x="330" y="239"/>
                  </a:lnTo>
                  <a:lnTo>
                    <a:pt x="330" y="147"/>
                  </a:lnTo>
                  <a:lnTo>
                    <a:pt x="333" y="118"/>
                  </a:lnTo>
                  <a:lnTo>
                    <a:pt x="342" y="90"/>
                  </a:lnTo>
                  <a:lnTo>
                    <a:pt x="355" y="64"/>
                  </a:lnTo>
                  <a:lnTo>
                    <a:pt x="373" y="42"/>
                  </a:lnTo>
                  <a:lnTo>
                    <a:pt x="395" y="25"/>
                  </a:lnTo>
                  <a:lnTo>
                    <a:pt x="421" y="11"/>
                  </a:lnTo>
                  <a:lnTo>
                    <a:pt x="447" y="2"/>
                  </a:lnTo>
                  <a:lnTo>
                    <a:pt x="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1"/>
            <p:cNvSpPr>
              <a:spLocks noEditPoints="1"/>
            </p:cNvSpPr>
            <p:nvPr/>
          </p:nvSpPr>
          <p:spPr bwMode="auto">
            <a:xfrm>
              <a:off x="-601" y="121"/>
              <a:ext cx="4002" cy="4002"/>
            </a:xfrm>
            <a:custGeom>
              <a:avLst/>
              <a:gdLst>
                <a:gd name="T0" fmla="*/ 1703 w 4002"/>
                <a:gd name="T1" fmla="*/ 605 h 4002"/>
                <a:gd name="T2" fmla="*/ 1338 w 4002"/>
                <a:gd name="T3" fmla="*/ 737 h 4002"/>
                <a:gd name="T4" fmla="*/ 1027 w 4002"/>
                <a:gd name="T5" fmla="*/ 959 h 4002"/>
                <a:gd name="T6" fmla="*/ 786 w 4002"/>
                <a:gd name="T7" fmla="*/ 1254 h 4002"/>
                <a:gd name="T8" fmla="*/ 631 w 4002"/>
                <a:gd name="T9" fmla="*/ 1606 h 4002"/>
                <a:gd name="T10" fmla="*/ 575 w 4002"/>
                <a:gd name="T11" fmla="*/ 2002 h 4002"/>
                <a:gd name="T12" fmla="*/ 631 w 4002"/>
                <a:gd name="T13" fmla="*/ 2398 h 4002"/>
                <a:gd name="T14" fmla="*/ 787 w 4002"/>
                <a:gd name="T15" fmla="*/ 2749 h 4002"/>
                <a:gd name="T16" fmla="*/ 1027 w 4002"/>
                <a:gd name="T17" fmla="*/ 3045 h 4002"/>
                <a:gd name="T18" fmla="*/ 1339 w 4002"/>
                <a:gd name="T19" fmla="*/ 3266 h 4002"/>
                <a:gd name="T20" fmla="*/ 1703 w 4002"/>
                <a:gd name="T21" fmla="*/ 3398 h 4002"/>
                <a:gd name="T22" fmla="*/ 2105 w 4002"/>
                <a:gd name="T23" fmla="*/ 3426 h 4002"/>
                <a:gd name="T24" fmla="*/ 2491 w 4002"/>
                <a:gd name="T25" fmla="*/ 3343 h 4002"/>
                <a:gd name="T26" fmla="*/ 2831 w 4002"/>
                <a:gd name="T27" fmla="*/ 3165 h 4002"/>
                <a:gd name="T28" fmla="*/ 3108 w 4002"/>
                <a:gd name="T29" fmla="*/ 2906 h 4002"/>
                <a:gd name="T30" fmla="*/ 3310 w 4002"/>
                <a:gd name="T31" fmla="*/ 2579 h 4002"/>
                <a:gd name="T32" fmla="*/ 3416 w 4002"/>
                <a:gd name="T33" fmla="*/ 2204 h 4002"/>
                <a:gd name="T34" fmla="*/ 3416 w 4002"/>
                <a:gd name="T35" fmla="*/ 1800 h 4002"/>
                <a:gd name="T36" fmla="*/ 3310 w 4002"/>
                <a:gd name="T37" fmla="*/ 1424 h 4002"/>
                <a:gd name="T38" fmla="*/ 3108 w 4002"/>
                <a:gd name="T39" fmla="*/ 1098 h 4002"/>
                <a:gd name="T40" fmla="*/ 2831 w 4002"/>
                <a:gd name="T41" fmla="*/ 838 h 4002"/>
                <a:gd name="T42" fmla="*/ 2491 w 4002"/>
                <a:gd name="T43" fmla="*/ 660 h 4002"/>
                <a:gd name="T44" fmla="*/ 2105 w 4002"/>
                <a:gd name="T45" fmla="*/ 577 h 4002"/>
                <a:gd name="T46" fmla="*/ 2244 w 4002"/>
                <a:gd name="T47" fmla="*/ 15 h 4002"/>
                <a:gd name="T48" fmla="*/ 2700 w 4002"/>
                <a:gd name="T49" fmla="*/ 125 h 4002"/>
                <a:gd name="T50" fmla="*/ 3108 w 4002"/>
                <a:gd name="T51" fmla="*/ 334 h 4002"/>
                <a:gd name="T52" fmla="*/ 3456 w 4002"/>
                <a:gd name="T53" fmla="*/ 627 h 4002"/>
                <a:gd name="T54" fmla="*/ 3729 w 4002"/>
                <a:gd name="T55" fmla="*/ 991 h 4002"/>
                <a:gd name="T56" fmla="*/ 3915 w 4002"/>
                <a:gd name="T57" fmla="*/ 1413 h 4002"/>
                <a:gd name="T58" fmla="*/ 3998 w 4002"/>
                <a:gd name="T59" fmla="*/ 1879 h 4002"/>
                <a:gd name="T60" fmla="*/ 3969 w 4002"/>
                <a:gd name="T61" fmla="*/ 2361 h 4002"/>
                <a:gd name="T62" fmla="*/ 3833 w 4002"/>
                <a:gd name="T63" fmla="*/ 2806 h 4002"/>
                <a:gd name="T64" fmla="*/ 3603 w 4002"/>
                <a:gd name="T65" fmla="*/ 3202 h 4002"/>
                <a:gd name="T66" fmla="*/ 3290 w 4002"/>
                <a:gd name="T67" fmla="*/ 3531 h 4002"/>
                <a:gd name="T68" fmla="*/ 2911 w 4002"/>
                <a:gd name="T69" fmla="*/ 3784 h 4002"/>
                <a:gd name="T70" fmla="*/ 2476 w 4002"/>
                <a:gd name="T71" fmla="*/ 3945 h 4002"/>
                <a:gd name="T72" fmla="*/ 2001 w 4002"/>
                <a:gd name="T73" fmla="*/ 4002 h 4002"/>
                <a:gd name="T74" fmla="*/ 1641 w 4002"/>
                <a:gd name="T75" fmla="*/ 3969 h 4002"/>
                <a:gd name="T76" fmla="*/ 1196 w 4002"/>
                <a:gd name="T77" fmla="*/ 3833 h 4002"/>
                <a:gd name="T78" fmla="*/ 800 w 4002"/>
                <a:gd name="T79" fmla="*/ 3603 h 4002"/>
                <a:gd name="T80" fmla="*/ 471 w 4002"/>
                <a:gd name="T81" fmla="*/ 3290 h 4002"/>
                <a:gd name="T82" fmla="*/ 218 w 4002"/>
                <a:gd name="T83" fmla="*/ 2911 h 4002"/>
                <a:gd name="T84" fmla="*/ 57 w 4002"/>
                <a:gd name="T85" fmla="*/ 2476 h 4002"/>
                <a:gd name="T86" fmla="*/ 0 w 4002"/>
                <a:gd name="T87" fmla="*/ 2001 h 4002"/>
                <a:gd name="T88" fmla="*/ 57 w 4002"/>
                <a:gd name="T89" fmla="*/ 1526 h 4002"/>
                <a:gd name="T90" fmla="*/ 218 w 4002"/>
                <a:gd name="T91" fmla="*/ 1091 h 4002"/>
                <a:gd name="T92" fmla="*/ 471 w 4002"/>
                <a:gd name="T93" fmla="*/ 712 h 4002"/>
                <a:gd name="T94" fmla="*/ 800 w 4002"/>
                <a:gd name="T95" fmla="*/ 399 h 4002"/>
                <a:gd name="T96" fmla="*/ 1196 w 4002"/>
                <a:gd name="T97" fmla="*/ 169 h 4002"/>
                <a:gd name="T98" fmla="*/ 1641 w 4002"/>
                <a:gd name="T99" fmla="*/ 33 h 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02" h="4002">
                  <a:moveTo>
                    <a:pt x="2003" y="574"/>
                  </a:moveTo>
                  <a:lnTo>
                    <a:pt x="1900" y="577"/>
                  </a:lnTo>
                  <a:lnTo>
                    <a:pt x="1801" y="588"/>
                  </a:lnTo>
                  <a:lnTo>
                    <a:pt x="1703" y="605"/>
                  </a:lnTo>
                  <a:lnTo>
                    <a:pt x="1608" y="629"/>
                  </a:lnTo>
                  <a:lnTo>
                    <a:pt x="1515" y="660"/>
                  </a:lnTo>
                  <a:lnTo>
                    <a:pt x="1425" y="696"/>
                  </a:lnTo>
                  <a:lnTo>
                    <a:pt x="1338" y="737"/>
                  </a:lnTo>
                  <a:lnTo>
                    <a:pt x="1255" y="785"/>
                  </a:lnTo>
                  <a:lnTo>
                    <a:pt x="1175" y="838"/>
                  </a:lnTo>
                  <a:lnTo>
                    <a:pt x="1099" y="896"/>
                  </a:lnTo>
                  <a:lnTo>
                    <a:pt x="1027" y="959"/>
                  </a:lnTo>
                  <a:lnTo>
                    <a:pt x="960" y="1026"/>
                  </a:lnTo>
                  <a:lnTo>
                    <a:pt x="897" y="1098"/>
                  </a:lnTo>
                  <a:lnTo>
                    <a:pt x="839" y="1174"/>
                  </a:lnTo>
                  <a:lnTo>
                    <a:pt x="786" y="1254"/>
                  </a:lnTo>
                  <a:lnTo>
                    <a:pt x="739" y="1336"/>
                  </a:lnTo>
                  <a:lnTo>
                    <a:pt x="697" y="1424"/>
                  </a:lnTo>
                  <a:lnTo>
                    <a:pt x="661" y="1513"/>
                  </a:lnTo>
                  <a:lnTo>
                    <a:pt x="631" y="1606"/>
                  </a:lnTo>
                  <a:lnTo>
                    <a:pt x="606" y="1701"/>
                  </a:lnTo>
                  <a:lnTo>
                    <a:pt x="589" y="1800"/>
                  </a:lnTo>
                  <a:lnTo>
                    <a:pt x="578" y="1899"/>
                  </a:lnTo>
                  <a:lnTo>
                    <a:pt x="575" y="2002"/>
                  </a:lnTo>
                  <a:lnTo>
                    <a:pt x="578" y="2104"/>
                  </a:lnTo>
                  <a:lnTo>
                    <a:pt x="589" y="2204"/>
                  </a:lnTo>
                  <a:lnTo>
                    <a:pt x="606" y="2302"/>
                  </a:lnTo>
                  <a:lnTo>
                    <a:pt x="631" y="2398"/>
                  </a:lnTo>
                  <a:lnTo>
                    <a:pt x="661" y="2490"/>
                  </a:lnTo>
                  <a:lnTo>
                    <a:pt x="697" y="2579"/>
                  </a:lnTo>
                  <a:lnTo>
                    <a:pt x="739" y="2667"/>
                  </a:lnTo>
                  <a:lnTo>
                    <a:pt x="787" y="2749"/>
                  </a:lnTo>
                  <a:lnTo>
                    <a:pt x="839" y="2829"/>
                  </a:lnTo>
                  <a:lnTo>
                    <a:pt x="897" y="2906"/>
                  </a:lnTo>
                  <a:lnTo>
                    <a:pt x="960" y="2977"/>
                  </a:lnTo>
                  <a:lnTo>
                    <a:pt x="1027" y="3045"/>
                  </a:lnTo>
                  <a:lnTo>
                    <a:pt x="1100" y="3107"/>
                  </a:lnTo>
                  <a:lnTo>
                    <a:pt x="1175" y="3165"/>
                  </a:lnTo>
                  <a:lnTo>
                    <a:pt x="1255" y="3219"/>
                  </a:lnTo>
                  <a:lnTo>
                    <a:pt x="1339" y="3266"/>
                  </a:lnTo>
                  <a:lnTo>
                    <a:pt x="1425" y="3308"/>
                  </a:lnTo>
                  <a:lnTo>
                    <a:pt x="1515" y="3343"/>
                  </a:lnTo>
                  <a:lnTo>
                    <a:pt x="1608" y="3374"/>
                  </a:lnTo>
                  <a:lnTo>
                    <a:pt x="1703" y="3398"/>
                  </a:lnTo>
                  <a:lnTo>
                    <a:pt x="1801" y="3415"/>
                  </a:lnTo>
                  <a:lnTo>
                    <a:pt x="1902" y="3426"/>
                  </a:lnTo>
                  <a:lnTo>
                    <a:pt x="2003" y="3430"/>
                  </a:lnTo>
                  <a:lnTo>
                    <a:pt x="2105" y="3426"/>
                  </a:lnTo>
                  <a:lnTo>
                    <a:pt x="2205" y="3415"/>
                  </a:lnTo>
                  <a:lnTo>
                    <a:pt x="2303" y="3398"/>
                  </a:lnTo>
                  <a:lnTo>
                    <a:pt x="2398" y="3374"/>
                  </a:lnTo>
                  <a:lnTo>
                    <a:pt x="2491" y="3343"/>
                  </a:lnTo>
                  <a:lnTo>
                    <a:pt x="2581" y="3308"/>
                  </a:lnTo>
                  <a:lnTo>
                    <a:pt x="2668" y="3266"/>
                  </a:lnTo>
                  <a:lnTo>
                    <a:pt x="2750" y="3219"/>
                  </a:lnTo>
                  <a:lnTo>
                    <a:pt x="2831" y="3165"/>
                  </a:lnTo>
                  <a:lnTo>
                    <a:pt x="2907" y="3107"/>
                  </a:lnTo>
                  <a:lnTo>
                    <a:pt x="2978" y="3045"/>
                  </a:lnTo>
                  <a:lnTo>
                    <a:pt x="3045" y="2977"/>
                  </a:lnTo>
                  <a:lnTo>
                    <a:pt x="3108" y="2906"/>
                  </a:lnTo>
                  <a:lnTo>
                    <a:pt x="3166" y="2829"/>
                  </a:lnTo>
                  <a:lnTo>
                    <a:pt x="3220" y="2749"/>
                  </a:lnTo>
                  <a:lnTo>
                    <a:pt x="3267" y="2667"/>
                  </a:lnTo>
                  <a:lnTo>
                    <a:pt x="3310" y="2579"/>
                  </a:lnTo>
                  <a:lnTo>
                    <a:pt x="3345" y="2490"/>
                  </a:lnTo>
                  <a:lnTo>
                    <a:pt x="3375" y="2398"/>
                  </a:lnTo>
                  <a:lnTo>
                    <a:pt x="3399" y="2302"/>
                  </a:lnTo>
                  <a:lnTo>
                    <a:pt x="3416" y="2204"/>
                  </a:lnTo>
                  <a:lnTo>
                    <a:pt x="3427" y="2104"/>
                  </a:lnTo>
                  <a:lnTo>
                    <a:pt x="3431" y="2002"/>
                  </a:lnTo>
                  <a:lnTo>
                    <a:pt x="3427" y="1899"/>
                  </a:lnTo>
                  <a:lnTo>
                    <a:pt x="3416" y="1800"/>
                  </a:lnTo>
                  <a:lnTo>
                    <a:pt x="3399" y="1701"/>
                  </a:lnTo>
                  <a:lnTo>
                    <a:pt x="3375" y="1606"/>
                  </a:lnTo>
                  <a:lnTo>
                    <a:pt x="3345" y="1513"/>
                  </a:lnTo>
                  <a:lnTo>
                    <a:pt x="3310" y="1424"/>
                  </a:lnTo>
                  <a:lnTo>
                    <a:pt x="3267" y="1336"/>
                  </a:lnTo>
                  <a:lnTo>
                    <a:pt x="3220" y="1254"/>
                  </a:lnTo>
                  <a:lnTo>
                    <a:pt x="3166" y="1174"/>
                  </a:lnTo>
                  <a:lnTo>
                    <a:pt x="3108" y="1098"/>
                  </a:lnTo>
                  <a:lnTo>
                    <a:pt x="3046" y="1026"/>
                  </a:lnTo>
                  <a:lnTo>
                    <a:pt x="2978" y="959"/>
                  </a:lnTo>
                  <a:lnTo>
                    <a:pt x="2907" y="896"/>
                  </a:lnTo>
                  <a:lnTo>
                    <a:pt x="2831" y="838"/>
                  </a:lnTo>
                  <a:lnTo>
                    <a:pt x="2752" y="785"/>
                  </a:lnTo>
                  <a:lnTo>
                    <a:pt x="2668" y="737"/>
                  </a:lnTo>
                  <a:lnTo>
                    <a:pt x="2581" y="696"/>
                  </a:lnTo>
                  <a:lnTo>
                    <a:pt x="2491" y="660"/>
                  </a:lnTo>
                  <a:lnTo>
                    <a:pt x="2399" y="629"/>
                  </a:lnTo>
                  <a:lnTo>
                    <a:pt x="2303" y="605"/>
                  </a:lnTo>
                  <a:lnTo>
                    <a:pt x="2205" y="588"/>
                  </a:lnTo>
                  <a:lnTo>
                    <a:pt x="2105" y="577"/>
                  </a:lnTo>
                  <a:lnTo>
                    <a:pt x="2003" y="574"/>
                  </a:lnTo>
                  <a:close/>
                  <a:moveTo>
                    <a:pt x="2001" y="0"/>
                  </a:moveTo>
                  <a:lnTo>
                    <a:pt x="2123" y="4"/>
                  </a:lnTo>
                  <a:lnTo>
                    <a:pt x="2244" y="15"/>
                  </a:lnTo>
                  <a:lnTo>
                    <a:pt x="2361" y="33"/>
                  </a:lnTo>
                  <a:lnTo>
                    <a:pt x="2476" y="57"/>
                  </a:lnTo>
                  <a:lnTo>
                    <a:pt x="2589" y="87"/>
                  </a:lnTo>
                  <a:lnTo>
                    <a:pt x="2700" y="125"/>
                  </a:lnTo>
                  <a:lnTo>
                    <a:pt x="2806" y="169"/>
                  </a:lnTo>
                  <a:lnTo>
                    <a:pt x="2911" y="218"/>
                  </a:lnTo>
                  <a:lnTo>
                    <a:pt x="3011" y="273"/>
                  </a:lnTo>
                  <a:lnTo>
                    <a:pt x="3108" y="334"/>
                  </a:lnTo>
                  <a:lnTo>
                    <a:pt x="3202" y="399"/>
                  </a:lnTo>
                  <a:lnTo>
                    <a:pt x="3290" y="471"/>
                  </a:lnTo>
                  <a:lnTo>
                    <a:pt x="3375" y="546"/>
                  </a:lnTo>
                  <a:lnTo>
                    <a:pt x="3456" y="627"/>
                  </a:lnTo>
                  <a:lnTo>
                    <a:pt x="3531" y="712"/>
                  </a:lnTo>
                  <a:lnTo>
                    <a:pt x="3603" y="800"/>
                  </a:lnTo>
                  <a:lnTo>
                    <a:pt x="3669" y="894"/>
                  </a:lnTo>
                  <a:lnTo>
                    <a:pt x="3729" y="991"/>
                  </a:lnTo>
                  <a:lnTo>
                    <a:pt x="3784" y="1091"/>
                  </a:lnTo>
                  <a:lnTo>
                    <a:pt x="3833" y="1196"/>
                  </a:lnTo>
                  <a:lnTo>
                    <a:pt x="3877" y="1302"/>
                  </a:lnTo>
                  <a:lnTo>
                    <a:pt x="3915" y="1413"/>
                  </a:lnTo>
                  <a:lnTo>
                    <a:pt x="3945" y="1526"/>
                  </a:lnTo>
                  <a:lnTo>
                    <a:pt x="3969" y="1641"/>
                  </a:lnTo>
                  <a:lnTo>
                    <a:pt x="3987" y="1758"/>
                  </a:lnTo>
                  <a:lnTo>
                    <a:pt x="3998" y="1879"/>
                  </a:lnTo>
                  <a:lnTo>
                    <a:pt x="4002" y="2001"/>
                  </a:lnTo>
                  <a:lnTo>
                    <a:pt x="3998" y="2123"/>
                  </a:lnTo>
                  <a:lnTo>
                    <a:pt x="3987" y="2244"/>
                  </a:lnTo>
                  <a:lnTo>
                    <a:pt x="3969" y="2361"/>
                  </a:lnTo>
                  <a:lnTo>
                    <a:pt x="3945" y="2476"/>
                  </a:lnTo>
                  <a:lnTo>
                    <a:pt x="3915" y="2589"/>
                  </a:lnTo>
                  <a:lnTo>
                    <a:pt x="3877" y="2700"/>
                  </a:lnTo>
                  <a:lnTo>
                    <a:pt x="3833" y="2806"/>
                  </a:lnTo>
                  <a:lnTo>
                    <a:pt x="3784" y="2911"/>
                  </a:lnTo>
                  <a:lnTo>
                    <a:pt x="3729" y="3011"/>
                  </a:lnTo>
                  <a:lnTo>
                    <a:pt x="3669" y="3108"/>
                  </a:lnTo>
                  <a:lnTo>
                    <a:pt x="3603" y="3202"/>
                  </a:lnTo>
                  <a:lnTo>
                    <a:pt x="3531" y="3290"/>
                  </a:lnTo>
                  <a:lnTo>
                    <a:pt x="3456" y="3375"/>
                  </a:lnTo>
                  <a:lnTo>
                    <a:pt x="3375" y="3456"/>
                  </a:lnTo>
                  <a:lnTo>
                    <a:pt x="3290" y="3531"/>
                  </a:lnTo>
                  <a:lnTo>
                    <a:pt x="3202" y="3603"/>
                  </a:lnTo>
                  <a:lnTo>
                    <a:pt x="3108" y="3669"/>
                  </a:lnTo>
                  <a:lnTo>
                    <a:pt x="3011" y="3729"/>
                  </a:lnTo>
                  <a:lnTo>
                    <a:pt x="2911" y="3784"/>
                  </a:lnTo>
                  <a:lnTo>
                    <a:pt x="2806" y="3833"/>
                  </a:lnTo>
                  <a:lnTo>
                    <a:pt x="2700" y="3877"/>
                  </a:lnTo>
                  <a:lnTo>
                    <a:pt x="2589" y="3915"/>
                  </a:lnTo>
                  <a:lnTo>
                    <a:pt x="2476" y="3945"/>
                  </a:lnTo>
                  <a:lnTo>
                    <a:pt x="2361" y="3969"/>
                  </a:lnTo>
                  <a:lnTo>
                    <a:pt x="2244" y="3987"/>
                  </a:lnTo>
                  <a:lnTo>
                    <a:pt x="2123" y="3998"/>
                  </a:lnTo>
                  <a:lnTo>
                    <a:pt x="2001" y="4002"/>
                  </a:lnTo>
                  <a:lnTo>
                    <a:pt x="2000" y="4002"/>
                  </a:lnTo>
                  <a:lnTo>
                    <a:pt x="1879" y="3998"/>
                  </a:lnTo>
                  <a:lnTo>
                    <a:pt x="1758" y="3987"/>
                  </a:lnTo>
                  <a:lnTo>
                    <a:pt x="1641" y="3969"/>
                  </a:lnTo>
                  <a:lnTo>
                    <a:pt x="1526" y="3945"/>
                  </a:lnTo>
                  <a:lnTo>
                    <a:pt x="1413" y="3915"/>
                  </a:lnTo>
                  <a:lnTo>
                    <a:pt x="1302" y="3877"/>
                  </a:lnTo>
                  <a:lnTo>
                    <a:pt x="1196" y="3833"/>
                  </a:lnTo>
                  <a:lnTo>
                    <a:pt x="1091" y="3784"/>
                  </a:lnTo>
                  <a:lnTo>
                    <a:pt x="991" y="3729"/>
                  </a:lnTo>
                  <a:lnTo>
                    <a:pt x="894" y="3669"/>
                  </a:lnTo>
                  <a:lnTo>
                    <a:pt x="800" y="3603"/>
                  </a:lnTo>
                  <a:lnTo>
                    <a:pt x="712" y="3531"/>
                  </a:lnTo>
                  <a:lnTo>
                    <a:pt x="627" y="3456"/>
                  </a:lnTo>
                  <a:lnTo>
                    <a:pt x="546" y="3375"/>
                  </a:lnTo>
                  <a:lnTo>
                    <a:pt x="471" y="3290"/>
                  </a:lnTo>
                  <a:lnTo>
                    <a:pt x="399" y="3202"/>
                  </a:lnTo>
                  <a:lnTo>
                    <a:pt x="334" y="3108"/>
                  </a:lnTo>
                  <a:lnTo>
                    <a:pt x="273" y="3011"/>
                  </a:lnTo>
                  <a:lnTo>
                    <a:pt x="218" y="2911"/>
                  </a:lnTo>
                  <a:lnTo>
                    <a:pt x="169" y="2806"/>
                  </a:lnTo>
                  <a:lnTo>
                    <a:pt x="125" y="2700"/>
                  </a:lnTo>
                  <a:lnTo>
                    <a:pt x="87" y="2589"/>
                  </a:lnTo>
                  <a:lnTo>
                    <a:pt x="57" y="2476"/>
                  </a:lnTo>
                  <a:lnTo>
                    <a:pt x="33" y="2361"/>
                  </a:lnTo>
                  <a:lnTo>
                    <a:pt x="15" y="2244"/>
                  </a:lnTo>
                  <a:lnTo>
                    <a:pt x="4" y="2123"/>
                  </a:lnTo>
                  <a:lnTo>
                    <a:pt x="0" y="2001"/>
                  </a:lnTo>
                  <a:lnTo>
                    <a:pt x="4" y="1879"/>
                  </a:lnTo>
                  <a:lnTo>
                    <a:pt x="15" y="1758"/>
                  </a:lnTo>
                  <a:lnTo>
                    <a:pt x="33" y="1641"/>
                  </a:lnTo>
                  <a:lnTo>
                    <a:pt x="57" y="1526"/>
                  </a:lnTo>
                  <a:lnTo>
                    <a:pt x="87" y="1413"/>
                  </a:lnTo>
                  <a:lnTo>
                    <a:pt x="125" y="1302"/>
                  </a:lnTo>
                  <a:lnTo>
                    <a:pt x="169" y="1196"/>
                  </a:lnTo>
                  <a:lnTo>
                    <a:pt x="218" y="1091"/>
                  </a:lnTo>
                  <a:lnTo>
                    <a:pt x="273" y="991"/>
                  </a:lnTo>
                  <a:lnTo>
                    <a:pt x="334" y="894"/>
                  </a:lnTo>
                  <a:lnTo>
                    <a:pt x="399" y="800"/>
                  </a:lnTo>
                  <a:lnTo>
                    <a:pt x="471" y="712"/>
                  </a:lnTo>
                  <a:lnTo>
                    <a:pt x="546" y="627"/>
                  </a:lnTo>
                  <a:lnTo>
                    <a:pt x="627" y="546"/>
                  </a:lnTo>
                  <a:lnTo>
                    <a:pt x="712" y="471"/>
                  </a:lnTo>
                  <a:lnTo>
                    <a:pt x="800" y="399"/>
                  </a:lnTo>
                  <a:lnTo>
                    <a:pt x="894" y="334"/>
                  </a:lnTo>
                  <a:lnTo>
                    <a:pt x="991" y="273"/>
                  </a:lnTo>
                  <a:lnTo>
                    <a:pt x="1091" y="218"/>
                  </a:lnTo>
                  <a:lnTo>
                    <a:pt x="1196" y="169"/>
                  </a:lnTo>
                  <a:lnTo>
                    <a:pt x="1302" y="125"/>
                  </a:lnTo>
                  <a:lnTo>
                    <a:pt x="1413" y="87"/>
                  </a:lnTo>
                  <a:lnTo>
                    <a:pt x="1526" y="57"/>
                  </a:lnTo>
                  <a:lnTo>
                    <a:pt x="1641" y="33"/>
                  </a:lnTo>
                  <a:lnTo>
                    <a:pt x="1758" y="15"/>
                  </a:lnTo>
                  <a:lnTo>
                    <a:pt x="1879" y="4"/>
                  </a:lnTo>
                  <a:lnTo>
                    <a:pt x="20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5" name="Rectangle 274"/>
          <p:cNvSpPr/>
          <p:nvPr/>
        </p:nvSpPr>
        <p:spPr>
          <a:xfrm>
            <a:off x="1242681" y="1247177"/>
            <a:ext cx="2119616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 (4)</a:t>
            </a:r>
            <a:endParaRPr lang="en-US" sz="3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5760853" y="1247177"/>
            <a:ext cx="2119616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en-US" sz="3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26865" y="2122649"/>
            <a:ext cx="2928761" cy="844081"/>
            <a:chOff x="1017585" y="2047037"/>
            <a:chExt cx="2928761" cy="844081"/>
          </a:xfrm>
        </p:grpSpPr>
        <p:sp>
          <p:nvSpPr>
            <p:cNvPr id="277" name="Freeform 6"/>
            <p:cNvSpPr>
              <a:spLocks noEditPoints="1"/>
            </p:cNvSpPr>
            <p:nvPr/>
          </p:nvSpPr>
          <p:spPr bwMode="auto">
            <a:xfrm>
              <a:off x="1017585" y="2047037"/>
              <a:ext cx="838109" cy="844081"/>
            </a:xfrm>
            <a:custGeom>
              <a:avLst/>
              <a:gdLst>
                <a:gd name="T0" fmla="*/ 1295 w 3259"/>
                <a:gd name="T1" fmla="*/ 2003 h 3294"/>
                <a:gd name="T2" fmla="*/ 1156 w 3259"/>
                <a:gd name="T3" fmla="*/ 2083 h 3294"/>
                <a:gd name="T4" fmla="*/ 959 w 3259"/>
                <a:gd name="T5" fmla="*/ 2158 h 3294"/>
                <a:gd name="T6" fmla="*/ 829 w 3259"/>
                <a:gd name="T7" fmla="*/ 2230 h 3294"/>
                <a:gd name="T8" fmla="*/ 744 w 3259"/>
                <a:gd name="T9" fmla="*/ 2381 h 3294"/>
                <a:gd name="T10" fmla="*/ 668 w 3259"/>
                <a:gd name="T11" fmla="*/ 2691 h 3294"/>
                <a:gd name="T12" fmla="*/ 791 w 3259"/>
                <a:gd name="T13" fmla="*/ 2977 h 3294"/>
                <a:gd name="T14" fmla="*/ 1278 w 3259"/>
                <a:gd name="T15" fmla="*/ 3185 h 3294"/>
                <a:gd name="T16" fmla="*/ 1808 w 3259"/>
                <a:gd name="T17" fmla="*/ 3215 h 3294"/>
                <a:gd name="T18" fmla="*/ 2315 w 3259"/>
                <a:gd name="T19" fmla="*/ 3065 h 3294"/>
                <a:gd name="T20" fmla="*/ 2604 w 3259"/>
                <a:gd name="T21" fmla="*/ 2788 h 3294"/>
                <a:gd name="T22" fmla="*/ 2547 w 3259"/>
                <a:gd name="T23" fmla="*/ 2480 h 3294"/>
                <a:gd name="T24" fmla="*/ 2448 w 3259"/>
                <a:gd name="T25" fmla="*/ 2247 h 3294"/>
                <a:gd name="T26" fmla="*/ 2349 w 3259"/>
                <a:gd name="T27" fmla="*/ 2176 h 3294"/>
                <a:gd name="T28" fmla="*/ 2190 w 3259"/>
                <a:gd name="T29" fmla="*/ 2110 h 3294"/>
                <a:gd name="T30" fmla="*/ 2095 w 3259"/>
                <a:gd name="T31" fmla="*/ 2076 h 3294"/>
                <a:gd name="T32" fmla="*/ 1997 w 3259"/>
                <a:gd name="T33" fmla="*/ 2025 h 3294"/>
                <a:gd name="T34" fmla="*/ 1922 w 3259"/>
                <a:gd name="T35" fmla="*/ 1974 h 3294"/>
                <a:gd name="T36" fmla="*/ 1717 w 3259"/>
                <a:gd name="T37" fmla="*/ 2073 h 3294"/>
                <a:gd name="T38" fmla="*/ 1471 w 3259"/>
                <a:gd name="T39" fmla="*/ 2043 h 3294"/>
                <a:gd name="T40" fmla="*/ 1568 w 3259"/>
                <a:gd name="T41" fmla="*/ 697 h 3294"/>
                <a:gd name="T42" fmla="*/ 1509 w 3259"/>
                <a:gd name="T43" fmla="*/ 701 h 3294"/>
                <a:gd name="T44" fmla="*/ 1429 w 3259"/>
                <a:gd name="T45" fmla="*/ 732 h 3294"/>
                <a:gd name="T46" fmla="*/ 1281 w 3259"/>
                <a:gd name="T47" fmla="*/ 847 h 3294"/>
                <a:gd name="T48" fmla="*/ 1197 w 3259"/>
                <a:gd name="T49" fmla="*/ 1001 h 3294"/>
                <a:gd name="T50" fmla="*/ 1187 w 3259"/>
                <a:gd name="T51" fmla="*/ 1126 h 3294"/>
                <a:gd name="T52" fmla="*/ 1202 w 3259"/>
                <a:gd name="T53" fmla="*/ 1311 h 3294"/>
                <a:gd name="T54" fmla="*/ 1176 w 3259"/>
                <a:gd name="T55" fmla="*/ 1384 h 3294"/>
                <a:gd name="T56" fmla="*/ 1209 w 3259"/>
                <a:gd name="T57" fmla="*/ 1520 h 3294"/>
                <a:gd name="T58" fmla="*/ 1272 w 3259"/>
                <a:gd name="T59" fmla="*/ 1699 h 3294"/>
                <a:gd name="T60" fmla="*/ 1443 w 3259"/>
                <a:gd name="T61" fmla="*/ 1930 h 3294"/>
                <a:gd name="T62" fmla="*/ 1667 w 3259"/>
                <a:gd name="T63" fmla="*/ 2001 h 3294"/>
                <a:gd name="T64" fmla="*/ 1896 w 3259"/>
                <a:gd name="T65" fmla="*/ 1859 h 3294"/>
                <a:gd name="T66" fmla="*/ 2037 w 3259"/>
                <a:gd name="T67" fmla="*/ 1600 h 3294"/>
                <a:gd name="T68" fmla="*/ 2085 w 3259"/>
                <a:gd name="T69" fmla="*/ 1471 h 3294"/>
                <a:gd name="T70" fmla="*/ 2099 w 3259"/>
                <a:gd name="T71" fmla="*/ 1347 h 3294"/>
                <a:gd name="T72" fmla="*/ 2082 w 3259"/>
                <a:gd name="T73" fmla="*/ 1293 h 3294"/>
                <a:gd name="T74" fmla="*/ 2107 w 3259"/>
                <a:gd name="T75" fmla="*/ 1100 h 3294"/>
                <a:gd name="T76" fmla="*/ 2031 w 3259"/>
                <a:gd name="T77" fmla="*/ 890 h 3294"/>
                <a:gd name="T78" fmla="*/ 1936 w 3259"/>
                <a:gd name="T79" fmla="*/ 809 h 3294"/>
                <a:gd name="T80" fmla="*/ 1683 w 3259"/>
                <a:gd name="T81" fmla="*/ 717 h 3294"/>
                <a:gd name="T82" fmla="*/ 1574 w 3259"/>
                <a:gd name="T83" fmla="*/ 696 h 3294"/>
                <a:gd name="T84" fmla="*/ 2031 w 3259"/>
                <a:gd name="T85" fmla="*/ 51 h 3294"/>
                <a:gd name="T86" fmla="*/ 2561 w 3259"/>
                <a:gd name="T87" fmla="*/ 295 h 3294"/>
                <a:gd name="T88" fmla="*/ 2967 w 3259"/>
                <a:gd name="T89" fmla="*/ 706 h 3294"/>
                <a:gd name="T90" fmla="*/ 3209 w 3259"/>
                <a:gd name="T91" fmla="*/ 1242 h 3294"/>
                <a:gd name="T92" fmla="*/ 3247 w 3259"/>
                <a:gd name="T93" fmla="*/ 1854 h 3294"/>
                <a:gd name="T94" fmla="*/ 3069 w 3259"/>
                <a:gd name="T95" fmla="*/ 2421 h 3294"/>
                <a:gd name="T96" fmla="*/ 2711 w 3259"/>
                <a:gd name="T97" fmla="*/ 2877 h 3294"/>
                <a:gd name="T98" fmla="*/ 2218 w 3259"/>
                <a:gd name="T99" fmla="*/ 3182 h 3294"/>
                <a:gd name="T100" fmla="*/ 1630 w 3259"/>
                <a:gd name="T101" fmla="*/ 3294 h 3294"/>
                <a:gd name="T102" fmla="*/ 1042 w 3259"/>
                <a:gd name="T103" fmla="*/ 3182 h 3294"/>
                <a:gd name="T104" fmla="*/ 548 w 3259"/>
                <a:gd name="T105" fmla="*/ 2877 h 3294"/>
                <a:gd name="T106" fmla="*/ 192 w 3259"/>
                <a:gd name="T107" fmla="*/ 2421 h 3294"/>
                <a:gd name="T108" fmla="*/ 13 w 3259"/>
                <a:gd name="T109" fmla="*/ 1854 h 3294"/>
                <a:gd name="T110" fmla="*/ 50 w 3259"/>
                <a:gd name="T111" fmla="*/ 1242 h 3294"/>
                <a:gd name="T112" fmla="*/ 293 w 3259"/>
                <a:gd name="T113" fmla="*/ 706 h 3294"/>
                <a:gd name="T114" fmla="*/ 700 w 3259"/>
                <a:gd name="T115" fmla="*/ 295 h 3294"/>
                <a:gd name="T116" fmla="*/ 1229 w 3259"/>
                <a:gd name="T117" fmla="*/ 51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9" h="3294">
                  <a:moveTo>
                    <a:pt x="1347" y="1951"/>
                  </a:moveTo>
                  <a:lnTo>
                    <a:pt x="1337" y="1959"/>
                  </a:lnTo>
                  <a:lnTo>
                    <a:pt x="1322" y="1974"/>
                  </a:lnTo>
                  <a:lnTo>
                    <a:pt x="1309" y="1988"/>
                  </a:lnTo>
                  <a:lnTo>
                    <a:pt x="1299" y="1999"/>
                  </a:lnTo>
                  <a:lnTo>
                    <a:pt x="1295" y="2003"/>
                  </a:lnTo>
                  <a:lnTo>
                    <a:pt x="1290" y="2007"/>
                  </a:lnTo>
                  <a:lnTo>
                    <a:pt x="1285" y="2010"/>
                  </a:lnTo>
                  <a:lnTo>
                    <a:pt x="1257" y="2030"/>
                  </a:lnTo>
                  <a:lnTo>
                    <a:pt x="1225" y="2048"/>
                  </a:lnTo>
                  <a:lnTo>
                    <a:pt x="1191" y="2066"/>
                  </a:lnTo>
                  <a:lnTo>
                    <a:pt x="1156" y="2083"/>
                  </a:lnTo>
                  <a:lnTo>
                    <a:pt x="1120" y="2099"/>
                  </a:lnTo>
                  <a:lnTo>
                    <a:pt x="1084" y="2113"/>
                  </a:lnTo>
                  <a:lnTo>
                    <a:pt x="1049" y="2127"/>
                  </a:lnTo>
                  <a:lnTo>
                    <a:pt x="1016" y="2138"/>
                  </a:lnTo>
                  <a:lnTo>
                    <a:pt x="985" y="2148"/>
                  </a:lnTo>
                  <a:lnTo>
                    <a:pt x="959" y="2158"/>
                  </a:lnTo>
                  <a:lnTo>
                    <a:pt x="936" y="2165"/>
                  </a:lnTo>
                  <a:lnTo>
                    <a:pt x="908" y="2177"/>
                  </a:lnTo>
                  <a:lnTo>
                    <a:pt x="882" y="2191"/>
                  </a:lnTo>
                  <a:lnTo>
                    <a:pt x="861" y="2204"/>
                  </a:lnTo>
                  <a:lnTo>
                    <a:pt x="844" y="2218"/>
                  </a:lnTo>
                  <a:lnTo>
                    <a:pt x="829" y="2230"/>
                  </a:lnTo>
                  <a:lnTo>
                    <a:pt x="818" y="2240"/>
                  </a:lnTo>
                  <a:lnTo>
                    <a:pt x="811" y="2248"/>
                  </a:lnTo>
                  <a:lnTo>
                    <a:pt x="807" y="2254"/>
                  </a:lnTo>
                  <a:lnTo>
                    <a:pt x="783" y="2293"/>
                  </a:lnTo>
                  <a:lnTo>
                    <a:pt x="762" y="2335"/>
                  </a:lnTo>
                  <a:lnTo>
                    <a:pt x="744" y="2381"/>
                  </a:lnTo>
                  <a:lnTo>
                    <a:pt x="726" y="2431"/>
                  </a:lnTo>
                  <a:lnTo>
                    <a:pt x="712" y="2481"/>
                  </a:lnTo>
                  <a:lnTo>
                    <a:pt x="699" y="2534"/>
                  </a:lnTo>
                  <a:lnTo>
                    <a:pt x="688" y="2587"/>
                  </a:lnTo>
                  <a:lnTo>
                    <a:pt x="677" y="2639"/>
                  </a:lnTo>
                  <a:lnTo>
                    <a:pt x="668" y="2691"/>
                  </a:lnTo>
                  <a:lnTo>
                    <a:pt x="661" y="2740"/>
                  </a:lnTo>
                  <a:lnTo>
                    <a:pt x="655" y="2788"/>
                  </a:lnTo>
                  <a:lnTo>
                    <a:pt x="650" y="2832"/>
                  </a:lnTo>
                  <a:lnTo>
                    <a:pt x="647" y="2872"/>
                  </a:lnTo>
                  <a:lnTo>
                    <a:pt x="717" y="2927"/>
                  </a:lnTo>
                  <a:lnTo>
                    <a:pt x="791" y="2977"/>
                  </a:lnTo>
                  <a:lnTo>
                    <a:pt x="867" y="3024"/>
                  </a:lnTo>
                  <a:lnTo>
                    <a:pt x="946" y="3065"/>
                  </a:lnTo>
                  <a:lnTo>
                    <a:pt x="1026" y="3102"/>
                  </a:lnTo>
                  <a:lnTo>
                    <a:pt x="1108" y="3134"/>
                  </a:lnTo>
                  <a:lnTo>
                    <a:pt x="1193" y="3162"/>
                  </a:lnTo>
                  <a:lnTo>
                    <a:pt x="1278" y="3185"/>
                  </a:lnTo>
                  <a:lnTo>
                    <a:pt x="1365" y="3202"/>
                  </a:lnTo>
                  <a:lnTo>
                    <a:pt x="1453" y="3215"/>
                  </a:lnTo>
                  <a:lnTo>
                    <a:pt x="1540" y="3223"/>
                  </a:lnTo>
                  <a:lnTo>
                    <a:pt x="1630" y="3226"/>
                  </a:lnTo>
                  <a:lnTo>
                    <a:pt x="1719" y="3223"/>
                  </a:lnTo>
                  <a:lnTo>
                    <a:pt x="1808" y="3215"/>
                  </a:lnTo>
                  <a:lnTo>
                    <a:pt x="1895" y="3202"/>
                  </a:lnTo>
                  <a:lnTo>
                    <a:pt x="1982" y="3185"/>
                  </a:lnTo>
                  <a:lnTo>
                    <a:pt x="2067" y="3162"/>
                  </a:lnTo>
                  <a:lnTo>
                    <a:pt x="2151" y="3134"/>
                  </a:lnTo>
                  <a:lnTo>
                    <a:pt x="2234" y="3102"/>
                  </a:lnTo>
                  <a:lnTo>
                    <a:pt x="2315" y="3065"/>
                  </a:lnTo>
                  <a:lnTo>
                    <a:pt x="2393" y="3024"/>
                  </a:lnTo>
                  <a:lnTo>
                    <a:pt x="2469" y="2977"/>
                  </a:lnTo>
                  <a:lnTo>
                    <a:pt x="2542" y="2927"/>
                  </a:lnTo>
                  <a:lnTo>
                    <a:pt x="2614" y="2872"/>
                  </a:lnTo>
                  <a:lnTo>
                    <a:pt x="2609" y="2832"/>
                  </a:lnTo>
                  <a:lnTo>
                    <a:pt x="2604" y="2788"/>
                  </a:lnTo>
                  <a:lnTo>
                    <a:pt x="2598" y="2740"/>
                  </a:lnTo>
                  <a:lnTo>
                    <a:pt x="2591" y="2690"/>
                  </a:lnTo>
                  <a:lnTo>
                    <a:pt x="2582" y="2638"/>
                  </a:lnTo>
                  <a:lnTo>
                    <a:pt x="2572" y="2586"/>
                  </a:lnTo>
                  <a:lnTo>
                    <a:pt x="2561" y="2533"/>
                  </a:lnTo>
                  <a:lnTo>
                    <a:pt x="2547" y="2480"/>
                  </a:lnTo>
                  <a:lnTo>
                    <a:pt x="2532" y="2429"/>
                  </a:lnTo>
                  <a:lnTo>
                    <a:pt x="2515" y="2379"/>
                  </a:lnTo>
                  <a:lnTo>
                    <a:pt x="2496" y="2333"/>
                  </a:lnTo>
                  <a:lnTo>
                    <a:pt x="2475" y="2290"/>
                  </a:lnTo>
                  <a:lnTo>
                    <a:pt x="2451" y="2251"/>
                  </a:lnTo>
                  <a:lnTo>
                    <a:pt x="2448" y="2247"/>
                  </a:lnTo>
                  <a:lnTo>
                    <a:pt x="2441" y="2240"/>
                  </a:lnTo>
                  <a:lnTo>
                    <a:pt x="2431" y="2230"/>
                  </a:lnTo>
                  <a:lnTo>
                    <a:pt x="2417" y="2219"/>
                  </a:lnTo>
                  <a:lnTo>
                    <a:pt x="2398" y="2205"/>
                  </a:lnTo>
                  <a:lnTo>
                    <a:pt x="2376" y="2191"/>
                  </a:lnTo>
                  <a:lnTo>
                    <a:pt x="2349" y="2176"/>
                  </a:lnTo>
                  <a:lnTo>
                    <a:pt x="2318" y="2163"/>
                  </a:lnTo>
                  <a:lnTo>
                    <a:pt x="2300" y="2158"/>
                  </a:lnTo>
                  <a:lnTo>
                    <a:pt x="2271" y="2144"/>
                  </a:lnTo>
                  <a:lnTo>
                    <a:pt x="2242" y="2132"/>
                  </a:lnTo>
                  <a:lnTo>
                    <a:pt x="2215" y="2121"/>
                  </a:lnTo>
                  <a:lnTo>
                    <a:pt x="2190" y="2110"/>
                  </a:lnTo>
                  <a:lnTo>
                    <a:pt x="2168" y="2102"/>
                  </a:lnTo>
                  <a:lnTo>
                    <a:pt x="2148" y="2095"/>
                  </a:lnTo>
                  <a:lnTo>
                    <a:pt x="2132" y="2090"/>
                  </a:lnTo>
                  <a:lnTo>
                    <a:pt x="2121" y="2086"/>
                  </a:lnTo>
                  <a:lnTo>
                    <a:pt x="2114" y="2083"/>
                  </a:lnTo>
                  <a:lnTo>
                    <a:pt x="2095" y="2076"/>
                  </a:lnTo>
                  <a:lnTo>
                    <a:pt x="2077" y="2069"/>
                  </a:lnTo>
                  <a:lnTo>
                    <a:pt x="2058" y="2061"/>
                  </a:lnTo>
                  <a:lnTo>
                    <a:pt x="2029" y="2045"/>
                  </a:lnTo>
                  <a:lnTo>
                    <a:pt x="2004" y="2031"/>
                  </a:lnTo>
                  <a:lnTo>
                    <a:pt x="1995" y="2027"/>
                  </a:lnTo>
                  <a:lnTo>
                    <a:pt x="1997" y="2025"/>
                  </a:lnTo>
                  <a:lnTo>
                    <a:pt x="1981" y="2017"/>
                  </a:lnTo>
                  <a:lnTo>
                    <a:pt x="1971" y="2011"/>
                  </a:lnTo>
                  <a:lnTo>
                    <a:pt x="1959" y="2003"/>
                  </a:lnTo>
                  <a:lnTo>
                    <a:pt x="1946" y="1994"/>
                  </a:lnTo>
                  <a:lnTo>
                    <a:pt x="1933" y="1984"/>
                  </a:lnTo>
                  <a:lnTo>
                    <a:pt x="1922" y="1974"/>
                  </a:lnTo>
                  <a:lnTo>
                    <a:pt x="1904" y="1965"/>
                  </a:lnTo>
                  <a:lnTo>
                    <a:pt x="1897" y="1971"/>
                  </a:lnTo>
                  <a:lnTo>
                    <a:pt x="1853" y="2005"/>
                  </a:lnTo>
                  <a:lnTo>
                    <a:pt x="1808" y="2034"/>
                  </a:lnTo>
                  <a:lnTo>
                    <a:pt x="1763" y="2057"/>
                  </a:lnTo>
                  <a:lnTo>
                    <a:pt x="1717" y="2073"/>
                  </a:lnTo>
                  <a:lnTo>
                    <a:pt x="1671" y="2083"/>
                  </a:lnTo>
                  <a:lnTo>
                    <a:pt x="1625" y="2087"/>
                  </a:lnTo>
                  <a:lnTo>
                    <a:pt x="1587" y="2084"/>
                  </a:lnTo>
                  <a:lnTo>
                    <a:pt x="1549" y="2075"/>
                  </a:lnTo>
                  <a:lnTo>
                    <a:pt x="1510" y="2062"/>
                  </a:lnTo>
                  <a:lnTo>
                    <a:pt x="1471" y="2043"/>
                  </a:lnTo>
                  <a:lnTo>
                    <a:pt x="1432" y="2021"/>
                  </a:lnTo>
                  <a:lnTo>
                    <a:pt x="1393" y="1992"/>
                  </a:lnTo>
                  <a:lnTo>
                    <a:pt x="1357" y="1959"/>
                  </a:lnTo>
                  <a:lnTo>
                    <a:pt x="1347" y="1951"/>
                  </a:lnTo>
                  <a:close/>
                  <a:moveTo>
                    <a:pt x="1574" y="696"/>
                  </a:moveTo>
                  <a:lnTo>
                    <a:pt x="1568" y="697"/>
                  </a:lnTo>
                  <a:lnTo>
                    <a:pt x="1559" y="699"/>
                  </a:lnTo>
                  <a:lnTo>
                    <a:pt x="1550" y="700"/>
                  </a:lnTo>
                  <a:lnTo>
                    <a:pt x="1542" y="700"/>
                  </a:lnTo>
                  <a:lnTo>
                    <a:pt x="1542" y="699"/>
                  </a:lnTo>
                  <a:lnTo>
                    <a:pt x="1514" y="700"/>
                  </a:lnTo>
                  <a:lnTo>
                    <a:pt x="1509" y="701"/>
                  </a:lnTo>
                  <a:lnTo>
                    <a:pt x="1495" y="704"/>
                  </a:lnTo>
                  <a:lnTo>
                    <a:pt x="1483" y="707"/>
                  </a:lnTo>
                  <a:lnTo>
                    <a:pt x="1474" y="710"/>
                  </a:lnTo>
                  <a:lnTo>
                    <a:pt x="1463" y="716"/>
                  </a:lnTo>
                  <a:lnTo>
                    <a:pt x="1448" y="723"/>
                  </a:lnTo>
                  <a:lnTo>
                    <a:pt x="1429" y="732"/>
                  </a:lnTo>
                  <a:lnTo>
                    <a:pt x="1408" y="744"/>
                  </a:lnTo>
                  <a:lnTo>
                    <a:pt x="1384" y="759"/>
                  </a:lnTo>
                  <a:lnTo>
                    <a:pt x="1359" y="776"/>
                  </a:lnTo>
                  <a:lnTo>
                    <a:pt x="1332" y="797"/>
                  </a:lnTo>
                  <a:lnTo>
                    <a:pt x="1307" y="821"/>
                  </a:lnTo>
                  <a:lnTo>
                    <a:pt x="1281" y="847"/>
                  </a:lnTo>
                  <a:lnTo>
                    <a:pt x="1257" y="877"/>
                  </a:lnTo>
                  <a:lnTo>
                    <a:pt x="1235" y="909"/>
                  </a:lnTo>
                  <a:lnTo>
                    <a:pt x="1216" y="945"/>
                  </a:lnTo>
                  <a:lnTo>
                    <a:pt x="1201" y="986"/>
                  </a:lnTo>
                  <a:lnTo>
                    <a:pt x="1199" y="992"/>
                  </a:lnTo>
                  <a:lnTo>
                    <a:pt x="1197" y="1001"/>
                  </a:lnTo>
                  <a:lnTo>
                    <a:pt x="1194" y="1013"/>
                  </a:lnTo>
                  <a:lnTo>
                    <a:pt x="1191" y="1029"/>
                  </a:lnTo>
                  <a:lnTo>
                    <a:pt x="1189" y="1047"/>
                  </a:lnTo>
                  <a:lnTo>
                    <a:pt x="1187" y="1070"/>
                  </a:lnTo>
                  <a:lnTo>
                    <a:pt x="1187" y="1096"/>
                  </a:lnTo>
                  <a:lnTo>
                    <a:pt x="1187" y="1126"/>
                  </a:lnTo>
                  <a:lnTo>
                    <a:pt x="1189" y="1160"/>
                  </a:lnTo>
                  <a:lnTo>
                    <a:pt x="1193" y="1199"/>
                  </a:lnTo>
                  <a:lnTo>
                    <a:pt x="1198" y="1241"/>
                  </a:lnTo>
                  <a:lnTo>
                    <a:pt x="1205" y="1289"/>
                  </a:lnTo>
                  <a:lnTo>
                    <a:pt x="1205" y="1301"/>
                  </a:lnTo>
                  <a:lnTo>
                    <a:pt x="1202" y="1311"/>
                  </a:lnTo>
                  <a:lnTo>
                    <a:pt x="1197" y="1322"/>
                  </a:lnTo>
                  <a:lnTo>
                    <a:pt x="1187" y="1330"/>
                  </a:lnTo>
                  <a:lnTo>
                    <a:pt x="1184" y="1334"/>
                  </a:lnTo>
                  <a:lnTo>
                    <a:pt x="1179" y="1346"/>
                  </a:lnTo>
                  <a:lnTo>
                    <a:pt x="1176" y="1363"/>
                  </a:lnTo>
                  <a:lnTo>
                    <a:pt x="1176" y="1384"/>
                  </a:lnTo>
                  <a:lnTo>
                    <a:pt x="1178" y="1407"/>
                  </a:lnTo>
                  <a:lnTo>
                    <a:pt x="1182" y="1434"/>
                  </a:lnTo>
                  <a:lnTo>
                    <a:pt x="1189" y="1463"/>
                  </a:lnTo>
                  <a:lnTo>
                    <a:pt x="1195" y="1486"/>
                  </a:lnTo>
                  <a:lnTo>
                    <a:pt x="1201" y="1504"/>
                  </a:lnTo>
                  <a:lnTo>
                    <a:pt x="1209" y="1520"/>
                  </a:lnTo>
                  <a:lnTo>
                    <a:pt x="1219" y="1532"/>
                  </a:lnTo>
                  <a:lnTo>
                    <a:pt x="1226" y="1542"/>
                  </a:lnTo>
                  <a:lnTo>
                    <a:pt x="1230" y="1555"/>
                  </a:lnTo>
                  <a:lnTo>
                    <a:pt x="1239" y="1604"/>
                  </a:lnTo>
                  <a:lnTo>
                    <a:pt x="1254" y="1653"/>
                  </a:lnTo>
                  <a:lnTo>
                    <a:pt x="1272" y="1699"/>
                  </a:lnTo>
                  <a:lnTo>
                    <a:pt x="1294" y="1744"/>
                  </a:lnTo>
                  <a:lnTo>
                    <a:pt x="1319" y="1788"/>
                  </a:lnTo>
                  <a:lnTo>
                    <a:pt x="1347" y="1829"/>
                  </a:lnTo>
                  <a:lnTo>
                    <a:pt x="1377" y="1866"/>
                  </a:lnTo>
                  <a:lnTo>
                    <a:pt x="1410" y="1900"/>
                  </a:lnTo>
                  <a:lnTo>
                    <a:pt x="1443" y="1930"/>
                  </a:lnTo>
                  <a:lnTo>
                    <a:pt x="1479" y="1956"/>
                  </a:lnTo>
                  <a:lnTo>
                    <a:pt x="1515" y="1976"/>
                  </a:lnTo>
                  <a:lnTo>
                    <a:pt x="1552" y="1992"/>
                  </a:lnTo>
                  <a:lnTo>
                    <a:pt x="1588" y="2001"/>
                  </a:lnTo>
                  <a:lnTo>
                    <a:pt x="1625" y="2004"/>
                  </a:lnTo>
                  <a:lnTo>
                    <a:pt x="1667" y="2001"/>
                  </a:lnTo>
                  <a:lnTo>
                    <a:pt x="1709" y="1991"/>
                  </a:lnTo>
                  <a:lnTo>
                    <a:pt x="1750" y="1974"/>
                  </a:lnTo>
                  <a:lnTo>
                    <a:pt x="1789" y="1953"/>
                  </a:lnTo>
                  <a:lnTo>
                    <a:pt x="1827" y="1926"/>
                  </a:lnTo>
                  <a:lnTo>
                    <a:pt x="1863" y="1894"/>
                  </a:lnTo>
                  <a:lnTo>
                    <a:pt x="1896" y="1859"/>
                  </a:lnTo>
                  <a:lnTo>
                    <a:pt x="1928" y="1821"/>
                  </a:lnTo>
                  <a:lnTo>
                    <a:pt x="1957" y="1779"/>
                  </a:lnTo>
                  <a:lnTo>
                    <a:pt x="1982" y="1736"/>
                  </a:lnTo>
                  <a:lnTo>
                    <a:pt x="2005" y="1692"/>
                  </a:lnTo>
                  <a:lnTo>
                    <a:pt x="2023" y="1646"/>
                  </a:lnTo>
                  <a:lnTo>
                    <a:pt x="2037" y="1600"/>
                  </a:lnTo>
                  <a:lnTo>
                    <a:pt x="2047" y="1555"/>
                  </a:lnTo>
                  <a:lnTo>
                    <a:pt x="2050" y="1543"/>
                  </a:lnTo>
                  <a:lnTo>
                    <a:pt x="2058" y="1533"/>
                  </a:lnTo>
                  <a:lnTo>
                    <a:pt x="2070" y="1517"/>
                  </a:lnTo>
                  <a:lnTo>
                    <a:pt x="2079" y="1496"/>
                  </a:lnTo>
                  <a:lnTo>
                    <a:pt x="2085" y="1471"/>
                  </a:lnTo>
                  <a:lnTo>
                    <a:pt x="2092" y="1441"/>
                  </a:lnTo>
                  <a:lnTo>
                    <a:pt x="2097" y="1414"/>
                  </a:lnTo>
                  <a:lnTo>
                    <a:pt x="2100" y="1393"/>
                  </a:lnTo>
                  <a:lnTo>
                    <a:pt x="2101" y="1374"/>
                  </a:lnTo>
                  <a:lnTo>
                    <a:pt x="2100" y="1359"/>
                  </a:lnTo>
                  <a:lnTo>
                    <a:pt x="2099" y="1347"/>
                  </a:lnTo>
                  <a:lnTo>
                    <a:pt x="2096" y="1339"/>
                  </a:lnTo>
                  <a:lnTo>
                    <a:pt x="2093" y="1334"/>
                  </a:lnTo>
                  <a:lnTo>
                    <a:pt x="2088" y="1326"/>
                  </a:lnTo>
                  <a:lnTo>
                    <a:pt x="2083" y="1316"/>
                  </a:lnTo>
                  <a:lnTo>
                    <a:pt x="2081" y="1304"/>
                  </a:lnTo>
                  <a:lnTo>
                    <a:pt x="2082" y="1293"/>
                  </a:lnTo>
                  <a:lnTo>
                    <a:pt x="2089" y="1266"/>
                  </a:lnTo>
                  <a:lnTo>
                    <a:pt x="2095" y="1237"/>
                  </a:lnTo>
                  <a:lnTo>
                    <a:pt x="2100" y="1205"/>
                  </a:lnTo>
                  <a:lnTo>
                    <a:pt x="2105" y="1171"/>
                  </a:lnTo>
                  <a:lnTo>
                    <a:pt x="2107" y="1136"/>
                  </a:lnTo>
                  <a:lnTo>
                    <a:pt x="2107" y="1100"/>
                  </a:lnTo>
                  <a:lnTo>
                    <a:pt x="2103" y="1063"/>
                  </a:lnTo>
                  <a:lnTo>
                    <a:pt x="2097" y="1026"/>
                  </a:lnTo>
                  <a:lnTo>
                    <a:pt x="2087" y="990"/>
                  </a:lnTo>
                  <a:lnTo>
                    <a:pt x="2074" y="955"/>
                  </a:lnTo>
                  <a:lnTo>
                    <a:pt x="2056" y="922"/>
                  </a:lnTo>
                  <a:lnTo>
                    <a:pt x="2031" y="890"/>
                  </a:lnTo>
                  <a:lnTo>
                    <a:pt x="2026" y="883"/>
                  </a:lnTo>
                  <a:lnTo>
                    <a:pt x="2016" y="872"/>
                  </a:lnTo>
                  <a:lnTo>
                    <a:pt x="2002" y="859"/>
                  </a:lnTo>
                  <a:lnTo>
                    <a:pt x="1985" y="843"/>
                  </a:lnTo>
                  <a:lnTo>
                    <a:pt x="1963" y="827"/>
                  </a:lnTo>
                  <a:lnTo>
                    <a:pt x="1936" y="809"/>
                  </a:lnTo>
                  <a:lnTo>
                    <a:pt x="1905" y="792"/>
                  </a:lnTo>
                  <a:lnTo>
                    <a:pt x="1868" y="776"/>
                  </a:lnTo>
                  <a:lnTo>
                    <a:pt x="1827" y="762"/>
                  </a:lnTo>
                  <a:lnTo>
                    <a:pt x="1755" y="737"/>
                  </a:lnTo>
                  <a:lnTo>
                    <a:pt x="1717" y="726"/>
                  </a:lnTo>
                  <a:lnTo>
                    <a:pt x="1683" y="717"/>
                  </a:lnTo>
                  <a:lnTo>
                    <a:pt x="1654" y="709"/>
                  </a:lnTo>
                  <a:lnTo>
                    <a:pt x="1627" y="704"/>
                  </a:lnTo>
                  <a:lnTo>
                    <a:pt x="1607" y="700"/>
                  </a:lnTo>
                  <a:lnTo>
                    <a:pt x="1590" y="697"/>
                  </a:lnTo>
                  <a:lnTo>
                    <a:pt x="1579" y="696"/>
                  </a:lnTo>
                  <a:lnTo>
                    <a:pt x="1574" y="696"/>
                  </a:lnTo>
                  <a:close/>
                  <a:moveTo>
                    <a:pt x="1630" y="0"/>
                  </a:moveTo>
                  <a:lnTo>
                    <a:pt x="1630" y="0"/>
                  </a:lnTo>
                  <a:lnTo>
                    <a:pt x="1733" y="3"/>
                  </a:lnTo>
                  <a:lnTo>
                    <a:pt x="1834" y="12"/>
                  </a:lnTo>
                  <a:lnTo>
                    <a:pt x="1933" y="29"/>
                  </a:lnTo>
                  <a:lnTo>
                    <a:pt x="2031" y="51"/>
                  </a:lnTo>
                  <a:lnTo>
                    <a:pt x="2126" y="77"/>
                  </a:lnTo>
                  <a:lnTo>
                    <a:pt x="2218" y="111"/>
                  </a:lnTo>
                  <a:lnTo>
                    <a:pt x="2309" y="150"/>
                  </a:lnTo>
                  <a:lnTo>
                    <a:pt x="2395" y="193"/>
                  </a:lnTo>
                  <a:lnTo>
                    <a:pt x="2479" y="242"/>
                  </a:lnTo>
                  <a:lnTo>
                    <a:pt x="2561" y="295"/>
                  </a:lnTo>
                  <a:lnTo>
                    <a:pt x="2638" y="354"/>
                  </a:lnTo>
                  <a:lnTo>
                    <a:pt x="2711" y="417"/>
                  </a:lnTo>
                  <a:lnTo>
                    <a:pt x="2782" y="483"/>
                  </a:lnTo>
                  <a:lnTo>
                    <a:pt x="2847" y="554"/>
                  </a:lnTo>
                  <a:lnTo>
                    <a:pt x="2909" y="628"/>
                  </a:lnTo>
                  <a:lnTo>
                    <a:pt x="2967" y="706"/>
                  </a:lnTo>
                  <a:lnTo>
                    <a:pt x="3020" y="789"/>
                  </a:lnTo>
                  <a:lnTo>
                    <a:pt x="3069" y="873"/>
                  </a:lnTo>
                  <a:lnTo>
                    <a:pt x="3111" y="961"/>
                  </a:lnTo>
                  <a:lnTo>
                    <a:pt x="3149" y="1053"/>
                  </a:lnTo>
                  <a:lnTo>
                    <a:pt x="3182" y="1145"/>
                  </a:lnTo>
                  <a:lnTo>
                    <a:pt x="3209" y="1242"/>
                  </a:lnTo>
                  <a:lnTo>
                    <a:pt x="3231" y="1340"/>
                  </a:lnTo>
                  <a:lnTo>
                    <a:pt x="3247" y="1440"/>
                  </a:lnTo>
                  <a:lnTo>
                    <a:pt x="3256" y="1543"/>
                  </a:lnTo>
                  <a:lnTo>
                    <a:pt x="3259" y="1646"/>
                  </a:lnTo>
                  <a:lnTo>
                    <a:pt x="3256" y="1751"/>
                  </a:lnTo>
                  <a:lnTo>
                    <a:pt x="3247" y="1854"/>
                  </a:lnTo>
                  <a:lnTo>
                    <a:pt x="3231" y="1954"/>
                  </a:lnTo>
                  <a:lnTo>
                    <a:pt x="3209" y="2052"/>
                  </a:lnTo>
                  <a:lnTo>
                    <a:pt x="3182" y="2147"/>
                  </a:lnTo>
                  <a:lnTo>
                    <a:pt x="3149" y="2241"/>
                  </a:lnTo>
                  <a:lnTo>
                    <a:pt x="3111" y="2332"/>
                  </a:lnTo>
                  <a:lnTo>
                    <a:pt x="3069" y="2421"/>
                  </a:lnTo>
                  <a:lnTo>
                    <a:pt x="3020" y="2505"/>
                  </a:lnTo>
                  <a:lnTo>
                    <a:pt x="2967" y="2587"/>
                  </a:lnTo>
                  <a:lnTo>
                    <a:pt x="2909" y="2665"/>
                  </a:lnTo>
                  <a:lnTo>
                    <a:pt x="2847" y="2740"/>
                  </a:lnTo>
                  <a:lnTo>
                    <a:pt x="2782" y="2810"/>
                  </a:lnTo>
                  <a:lnTo>
                    <a:pt x="2711" y="2877"/>
                  </a:lnTo>
                  <a:lnTo>
                    <a:pt x="2638" y="2940"/>
                  </a:lnTo>
                  <a:lnTo>
                    <a:pt x="2561" y="2998"/>
                  </a:lnTo>
                  <a:lnTo>
                    <a:pt x="2479" y="3052"/>
                  </a:lnTo>
                  <a:lnTo>
                    <a:pt x="2395" y="3100"/>
                  </a:lnTo>
                  <a:lnTo>
                    <a:pt x="2309" y="3144"/>
                  </a:lnTo>
                  <a:lnTo>
                    <a:pt x="2218" y="3182"/>
                  </a:lnTo>
                  <a:lnTo>
                    <a:pt x="2126" y="3215"/>
                  </a:lnTo>
                  <a:lnTo>
                    <a:pt x="2031" y="3243"/>
                  </a:lnTo>
                  <a:lnTo>
                    <a:pt x="1933" y="3265"/>
                  </a:lnTo>
                  <a:lnTo>
                    <a:pt x="1834" y="3280"/>
                  </a:lnTo>
                  <a:lnTo>
                    <a:pt x="1733" y="3291"/>
                  </a:lnTo>
                  <a:lnTo>
                    <a:pt x="1630" y="3294"/>
                  </a:lnTo>
                  <a:lnTo>
                    <a:pt x="1527" y="3291"/>
                  </a:lnTo>
                  <a:lnTo>
                    <a:pt x="1426" y="3280"/>
                  </a:lnTo>
                  <a:lnTo>
                    <a:pt x="1326" y="3265"/>
                  </a:lnTo>
                  <a:lnTo>
                    <a:pt x="1229" y="3243"/>
                  </a:lnTo>
                  <a:lnTo>
                    <a:pt x="1134" y="3215"/>
                  </a:lnTo>
                  <a:lnTo>
                    <a:pt x="1042" y="3182"/>
                  </a:lnTo>
                  <a:lnTo>
                    <a:pt x="952" y="3144"/>
                  </a:lnTo>
                  <a:lnTo>
                    <a:pt x="864" y="3100"/>
                  </a:lnTo>
                  <a:lnTo>
                    <a:pt x="780" y="3052"/>
                  </a:lnTo>
                  <a:lnTo>
                    <a:pt x="700" y="2998"/>
                  </a:lnTo>
                  <a:lnTo>
                    <a:pt x="622" y="2940"/>
                  </a:lnTo>
                  <a:lnTo>
                    <a:pt x="548" y="2877"/>
                  </a:lnTo>
                  <a:lnTo>
                    <a:pt x="478" y="2810"/>
                  </a:lnTo>
                  <a:lnTo>
                    <a:pt x="412" y="2740"/>
                  </a:lnTo>
                  <a:lnTo>
                    <a:pt x="350" y="2665"/>
                  </a:lnTo>
                  <a:lnTo>
                    <a:pt x="293" y="2587"/>
                  </a:lnTo>
                  <a:lnTo>
                    <a:pt x="240" y="2505"/>
                  </a:lnTo>
                  <a:lnTo>
                    <a:pt x="192" y="2421"/>
                  </a:lnTo>
                  <a:lnTo>
                    <a:pt x="148" y="2332"/>
                  </a:lnTo>
                  <a:lnTo>
                    <a:pt x="110" y="2241"/>
                  </a:lnTo>
                  <a:lnTo>
                    <a:pt x="78" y="2147"/>
                  </a:lnTo>
                  <a:lnTo>
                    <a:pt x="50" y="2052"/>
                  </a:lnTo>
                  <a:lnTo>
                    <a:pt x="29" y="1954"/>
                  </a:lnTo>
                  <a:lnTo>
                    <a:pt x="13" y="1854"/>
                  </a:lnTo>
                  <a:lnTo>
                    <a:pt x="3" y="1751"/>
                  </a:lnTo>
                  <a:lnTo>
                    <a:pt x="0" y="1646"/>
                  </a:lnTo>
                  <a:lnTo>
                    <a:pt x="3" y="1543"/>
                  </a:lnTo>
                  <a:lnTo>
                    <a:pt x="13" y="1440"/>
                  </a:lnTo>
                  <a:lnTo>
                    <a:pt x="29" y="1340"/>
                  </a:lnTo>
                  <a:lnTo>
                    <a:pt x="50" y="1242"/>
                  </a:lnTo>
                  <a:lnTo>
                    <a:pt x="78" y="1145"/>
                  </a:lnTo>
                  <a:lnTo>
                    <a:pt x="110" y="1053"/>
                  </a:lnTo>
                  <a:lnTo>
                    <a:pt x="148" y="961"/>
                  </a:lnTo>
                  <a:lnTo>
                    <a:pt x="192" y="873"/>
                  </a:lnTo>
                  <a:lnTo>
                    <a:pt x="240" y="789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4"/>
                  </a:lnTo>
                  <a:lnTo>
                    <a:pt x="478" y="483"/>
                  </a:lnTo>
                  <a:lnTo>
                    <a:pt x="548" y="417"/>
                  </a:lnTo>
                  <a:lnTo>
                    <a:pt x="622" y="354"/>
                  </a:lnTo>
                  <a:lnTo>
                    <a:pt x="700" y="295"/>
                  </a:lnTo>
                  <a:lnTo>
                    <a:pt x="780" y="242"/>
                  </a:lnTo>
                  <a:lnTo>
                    <a:pt x="864" y="193"/>
                  </a:lnTo>
                  <a:lnTo>
                    <a:pt x="952" y="150"/>
                  </a:lnTo>
                  <a:lnTo>
                    <a:pt x="1042" y="111"/>
                  </a:lnTo>
                  <a:lnTo>
                    <a:pt x="1134" y="77"/>
                  </a:lnTo>
                  <a:lnTo>
                    <a:pt x="1229" y="51"/>
                  </a:lnTo>
                  <a:lnTo>
                    <a:pt x="1326" y="29"/>
                  </a:lnTo>
                  <a:lnTo>
                    <a:pt x="1426" y="12"/>
                  </a:lnTo>
                  <a:lnTo>
                    <a:pt x="1527" y="3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872268" y="2047037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David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1872269" y="2328176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11-2233-55-09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1326866" y="3203379"/>
            <a:ext cx="2928761" cy="844081"/>
            <a:chOff x="1017585" y="2047037"/>
            <a:chExt cx="2928761" cy="844081"/>
          </a:xfrm>
        </p:grpSpPr>
        <p:sp>
          <p:nvSpPr>
            <p:cNvPr id="282" name="Freeform 6"/>
            <p:cNvSpPr>
              <a:spLocks noEditPoints="1"/>
            </p:cNvSpPr>
            <p:nvPr/>
          </p:nvSpPr>
          <p:spPr bwMode="auto">
            <a:xfrm>
              <a:off x="1017585" y="2047037"/>
              <a:ext cx="838109" cy="844081"/>
            </a:xfrm>
            <a:custGeom>
              <a:avLst/>
              <a:gdLst>
                <a:gd name="T0" fmla="*/ 1295 w 3259"/>
                <a:gd name="T1" fmla="*/ 2003 h 3294"/>
                <a:gd name="T2" fmla="*/ 1156 w 3259"/>
                <a:gd name="T3" fmla="*/ 2083 h 3294"/>
                <a:gd name="T4" fmla="*/ 959 w 3259"/>
                <a:gd name="T5" fmla="*/ 2158 h 3294"/>
                <a:gd name="T6" fmla="*/ 829 w 3259"/>
                <a:gd name="T7" fmla="*/ 2230 h 3294"/>
                <a:gd name="T8" fmla="*/ 744 w 3259"/>
                <a:gd name="T9" fmla="*/ 2381 h 3294"/>
                <a:gd name="T10" fmla="*/ 668 w 3259"/>
                <a:gd name="T11" fmla="*/ 2691 h 3294"/>
                <a:gd name="T12" fmla="*/ 791 w 3259"/>
                <a:gd name="T13" fmla="*/ 2977 h 3294"/>
                <a:gd name="T14" fmla="*/ 1278 w 3259"/>
                <a:gd name="T15" fmla="*/ 3185 h 3294"/>
                <a:gd name="T16" fmla="*/ 1808 w 3259"/>
                <a:gd name="T17" fmla="*/ 3215 h 3294"/>
                <a:gd name="T18" fmla="*/ 2315 w 3259"/>
                <a:gd name="T19" fmla="*/ 3065 h 3294"/>
                <a:gd name="T20" fmla="*/ 2604 w 3259"/>
                <a:gd name="T21" fmla="*/ 2788 h 3294"/>
                <a:gd name="T22" fmla="*/ 2547 w 3259"/>
                <a:gd name="T23" fmla="*/ 2480 h 3294"/>
                <a:gd name="T24" fmla="*/ 2448 w 3259"/>
                <a:gd name="T25" fmla="*/ 2247 h 3294"/>
                <a:gd name="T26" fmla="*/ 2349 w 3259"/>
                <a:gd name="T27" fmla="*/ 2176 h 3294"/>
                <a:gd name="T28" fmla="*/ 2190 w 3259"/>
                <a:gd name="T29" fmla="*/ 2110 h 3294"/>
                <a:gd name="T30" fmla="*/ 2095 w 3259"/>
                <a:gd name="T31" fmla="*/ 2076 h 3294"/>
                <a:gd name="T32" fmla="*/ 1997 w 3259"/>
                <a:gd name="T33" fmla="*/ 2025 h 3294"/>
                <a:gd name="T34" fmla="*/ 1922 w 3259"/>
                <a:gd name="T35" fmla="*/ 1974 h 3294"/>
                <a:gd name="T36" fmla="*/ 1717 w 3259"/>
                <a:gd name="T37" fmla="*/ 2073 h 3294"/>
                <a:gd name="T38" fmla="*/ 1471 w 3259"/>
                <a:gd name="T39" fmla="*/ 2043 h 3294"/>
                <a:gd name="T40" fmla="*/ 1568 w 3259"/>
                <a:gd name="T41" fmla="*/ 697 h 3294"/>
                <a:gd name="T42" fmla="*/ 1509 w 3259"/>
                <a:gd name="T43" fmla="*/ 701 h 3294"/>
                <a:gd name="T44" fmla="*/ 1429 w 3259"/>
                <a:gd name="T45" fmla="*/ 732 h 3294"/>
                <a:gd name="T46" fmla="*/ 1281 w 3259"/>
                <a:gd name="T47" fmla="*/ 847 h 3294"/>
                <a:gd name="T48" fmla="*/ 1197 w 3259"/>
                <a:gd name="T49" fmla="*/ 1001 h 3294"/>
                <a:gd name="T50" fmla="*/ 1187 w 3259"/>
                <a:gd name="T51" fmla="*/ 1126 h 3294"/>
                <a:gd name="T52" fmla="*/ 1202 w 3259"/>
                <a:gd name="T53" fmla="*/ 1311 h 3294"/>
                <a:gd name="T54" fmla="*/ 1176 w 3259"/>
                <a:gd name="T55" fmla="*/ 1384 h 3294"/>
                <a:gd name="T56" fmla="*/ 1209 w 3259"/>
                <a:gd name="T57" fmla="*/ 1520 h 3294"/>
                <a:gd name="T58" fmla="*/ 1272 w 3259"/>
                <a:gd name="T59" fmla="*/ 1699 h 3294"/>
                <a:gd name="T60" fmla="*/ 1443 w 3259"/>
                <a:gd name="T61" fmla="*/ 1930 h 3294"/>
                <a:gd name="T62" fmla="*/ 1667 w 3259"/>
                <a:gd name="T63" fmla="*/ 2001 h 3294"/>
                <a:gd name="T64" fmla="*/ 1896 w 3259"/>
                <a:gd name="T65" fmla="*/ 1859 h 3294"/>
                <a:gd name="T66" fmla="*/ 2037 w 3259"/>
                <a:gd name="T67" fmla="*/ 1600 h 3294"/>
                <a:gd name="T68" fmla="*/ 2085 w 3259"/>
                <a:gd name="T69" fmla="*/ 1471 h 3294"/>
                <a:gd name="T70" fmla="*/ 2099 w 3259"/>
                <a:gd name="T71" fmla="*/ 1347 h 3294"/>
                <a:gd name="T72" fmla="*/ 2082 w 3259"/>
                <a:gd name="T73" fmla="*/ 1293 h 3294"/>
                <a:gd name="T74" fmla="*/ 2107 w 3259"/>
                <a:gd name="T75" fmla="*/ 1100 h 3294"/>
                <a:gd name="T76" fmla="*/ 2031 w 3259"/>
                <a:gd name="T77" fmla="*/ 890 h 3294"/>
                <a:gd name="T78" fmla="*/ 1936 w 3259"/>
                <a:gd name="T79" fmla="*/ 809 h 3294"/>
                <a:gd name="T80" fmla="*/ 1683 w 3259"/>
                <a:gd name="T81" fmla="*/ 717 h 3294"/>
                <a:gd name="T82" fmla="*/ 1574 w 3259"/>
                <a:gd name="T83" fmla="*/ 696 h 3294"/>
                <a:gd name="T84" fmla="*/ 2031 w 3259"/>
                <a:gd name="T85" fmla="*/ 51 h 3294"/>
                <a:gd name="T86" fmla="*/ 2561 w 3259"/>
                <a:gd name="T87" fmla="*/ 295 h 3294"/>
                <a:gd name="T88" fmla="*/ 2967 w 3259"/>
                <a:gd name="T89" fmla="*/ 706 h 3294"/>
                <a:gd name="T90" fmla="*/ 3209 w 3259"/>
                <a:gd name="T91" fmla="*/ 1242 h 3294"/>
                <a:gd name="T92" fmla="*/ 3247 w 3259"/>
                <a:gd name="T93" fmla="*/ 1854 h 3294"/>
                <a:gd name="T94" fmla="*/ 3069 w 3259"/>
                <a:gd name="T95" fmla="*/ 2421 h 3294"/>
                <a:gd name="T96" fmla="*/ 2711 w 3259"/>
                <a:gd name="T97" fmla="*/ 2877 h 3294"/>
                <a:gd name="T98" fmla="*/ 2218 w 3259"/>
                <a:gd name="T99" fmla="*/ 3182 h 3294"/>
                <a:gd name="T100" fmla="*/ 1630 w 3259"/>
                <a:gd name="T101" fmla="*/ 3294 h 3294"/>
                <a:gd name="T102" fmla="*/ 1042 w 3259"/>
                <a:gd name="T103" fmla="*/ 3182 h 3294"/>
                <a:gd name="T104" fmla="*/ 548 w 3259"/>
                <a:gd name="T105" fmla="*/ 2877 h 3294"/>
                <a:gd name="T106" fmla="*/ 192 w 3259"/>
                <a:gd name="T107" fmla="*/ 2421 h 3294"/>
                <a:gd name="T108" fmla="*/ 13 w 3259"/>
                <a:gd name="T109" fmla="*/ 1854 h 3294"/>
                <a:gd name="T110" fmla="*/ 50 w 3259"/>
                <a:gd name="T111" fmla="*/ 1242 h 3294"/>
                <a:gd name="T112" fmla="*/ 293 w 3259"/>
                <a:gd name="T113" fmla="*/ 706 h 3294"/>
                <a:gd name="T114" fmla="*/ 700 w 3259"/>
                <a:gd name="T115" fmla="*/ 295 h 3294"/>
                <a:gd name="T116" fmla="*/ 1229 w 3259"/>
                <a:gd name="T117" fmla="*/ 51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9" h="3294">
                  <a:moveTo>
                    <a:pt x="1347" y="1951"/>
                  </a:moveTo>
                  <a:lnTo>
                    <a:pt x="1337" y="1959"/>
                  </a:lnTo>
                  <a:lnTo>
                    <a:pt x="1322" y="1974"/>
                  </a:lnTo>
                  <a:lnTo>
                    <a:pt x="1309" y="1988"/>
                  </a:lnTo>
                  <a:lnTo>
                    <a:pt x="1299" y="1999"/>
                  </a:lnTo>
                  <a:lnTo>
                    <a:pt x="1295" y="2003"/>
                  </a:lnTo>
                  <a:lnTo>
                    <a:pt x="1290" y="2007"/>
                  </a:lnTo>
                  <a:lnTo>
                    <a:pt x="1285" y="2010"/>
                  </a:lnTo>
                  <a:lnTo>
                    <a:pt x="1257" y="2030"/>
                  </a:lnTo>
                  <a:lnTo>
                    <a:pt x="1225" y="2048"/>
                  </a:lnTo>
                  <a:lnTo>
                    <a:pt x="1191" y="2066"/>
                  </a:lnTo>
                  <a:lnTo>
                    <a:pt x="1156" y="2083"/>
                  </a:lnTo>
                  <a:lnTo>
                    <a:pt x="1120" y="2099"/>
                  </a:lnTo>
                  <a:lnTo>
                    <a:pt x="1084" y="2113"/>
                  </a:lnTo>
                  <a:lnTo>
                    <a:pt x="1049" y="2127"/>
                  </a:lnTo>
                  <a:lnTo>
                    <a:pt x="1016" y="2138"/>
                  </a:lnTo>
                  <a:lnTo>
                    <a:pt x="985" y="2148"/>
                  </a:lnTo>
                  <a:lnTo>
                    <a:pt x="959" y="2158"/>
                  </a:lnTo>
                  <a:lnTo>
                    <a:pt x="936" y="2165"/>
                  </a:lnTo>
                  <a:lnTo>
                    <a:pt x="908" y="2177"/>
                  </a:lnTo>
                  <a:lnTo>
                    <a:pt x="882" y="2191"/>
                  </a:lnTo>
                  <a:lnTo>
                    <a:pt x="861" y="2204"/>
                  </a:lnTo>
                  <a:lnTo>
                    <a:pt x="844" y="2218"/>
                  </a:lnTo>
                  <a:lnTo>
                    <a:pt x="829" y="2230"/>
                  </a:lnTo>
                  <a:lnTo>
                    <a:pt x="818" y="2240"/>
                  </a:lnTo>
                  <a:lnTo>
                    <a:pt x="811" y="2248"/>
                  </a:lnTo>
                  <a:lnTo>
                    <a:pt x="807" y="2254"/>
                  </a:lnTo>
                  <a:lnTo>
                    <a:pt x="783" y="2293"/>
                  </a:lnTo>
                  <a:lnTo>
                    <a:pt x="762" y="2335"/>
                  </a:lnTo>
                  <a:lnTo>
                    <a:pt x="744" y="2381"/>
                  </a:lnTo>
                  <a:lnTo>
                    <a:pt x="726" y="2431"/>
                  </a:lnTo>
                  <a:lnTo>
                    <a:pt x="712" y="2481"/>
                  </a:lnTo>
                  <a:lnTo>
                    <a:pt x="699" y="2534"/>
                  </a:lnTo>
                  <a:lnTo>
                    <a:pt x="688" y="2587"/>
                  </a:lnTo>
                  <a:lnTo>
                    <a:pt x="677" y="2639"/>
                  </a:lnTo>
                  <a:lnTo>
                    <a:pt x="668" y="2691"/>
                  </a:lnTo>
                  <a:lnTo>
                    <a:pt x="661" y="2740"/>
                  </a:lnTo>
                  <a:lnTo>
                    <a:pt x="655" y="2788"/>
                  </a:lnTo>
                  <a:lnTo>
                    <a:pt x="650" y="2832"/>
                  </a:lnTo>
                  <a:lnTo>
                    <a:pt x="647" y="2872"/>
                  </a:lnTo>
                  <a:lnTo>
                    <a:pt x="717" y="2927"/>
                  </a:lnTo>
                  <a:lnTo>
                    <a:pt x="791" y="2977"/>
                  </a:lnTo>
                  <a:lnTo>
                    <a:pt x="867" y="3024"/>
                  </a:lnTo>
                  <a:lnTo>
                    <a:pt x="946" y="3065"/>
                  </a:lnTo>
                  <a:lnTo>
                    <a:pt x="1026" y="3102"/>
                  </a:lnTo>
                  <a:lnTo>
                    <a:pt x="1108" y="3134"/>
                  </a:lnTo>
                  <a:lnTo>
                    <a:pt x="1193" y="3162"/>
                  </a:lnTo>
                  <a:lnTo>
                    <a:pt x="1278" y="3185"/>
                  </a:lnTo>
                  <a:lnTo>
                    <a:pt x="1365" y="3202"/>
                  </a:lnTo>
                  <a:lnTo>
                    <a:pt x="1453" y="3215"/>
                  </a:lnTo>
                  <a:lnTo>
                    <a:pt x="1540" y="3223"/>
                  </a:lnTo>
                  <a:lnTo>
                    <a:pt x="1630" y="3226"/>
                  </a:lnTo>
                  <a:lnTo>
                    <a:pt x="1719" y="3223"/>
                  </a:lnTo>
                  <a:lnTo>
                    <a:pt x="1808" y="3215"/>
                  </a:lnTo>
                  <a:lnTo>
                    <a:pt x="1895" y="3202"/>
                  </a:lnTo>
                  <a:lnTo>
                    <a:pt x="1982" y="3185"/>
                  </a:lnTo>
                  <a:lnTo>
                    <a:pt x="2067" y="3162"/>
                  </a:lnTo>
                  <a:lnTo>
                    <a:pt x="2151" y="3134"/>
                  </a:lnTo>
                  <a:lnTo>
                    <a:pt x="2234" y="3102"/>
                  </a:lnTo>
                  <a:lnTo>
                    <a:pt x="2315" y="3065"/>
                  </a:lnTo>
                  <a:lnTo>
                    <a:pt x="2393" y="3024"/>
                  </a:lnTo>
                  <a:lnTo>
                    <a:pt x="2469" y="2977"/>
                  </a:lnTo>
                  <a:lnTo>
                    <a:pt x="2542" y="2927"/>
                  </a:lnTo>
                  <a:lnTo>
                    <a:pt x="2614" y="2872"/>
                  </a:lnTo>
                  <a:lnTo>
                    <a:pt x="2609" y="2832"/>
                  </a:lnTo>
                  <a:lnTo>
                    <a:pt x="2604" y="2788"/>
                  </a:lnTo>
                  <a:lnTo>
                    <a:pt x="2598" y="2740"/>
                  </a:lnTo>
                  <a:lnTo>
                    <a:pt x="2591" y="2690"/>
                  </a:lnTo>
                  <a:lnTo>
                    <a:pt x="2582" y="2638"/>
                  </a:lnTo>
                  <a:lnTo>
                    <a:pt x="2572" y="2586"/>
                  </a:lnTo>
                  <a:lnTo>
                    <a:pt x="2561" y="2533"/>
                  </a:lnTo>
                  <a:lnTo>
                    <a:pt x="2547" y="2480"/>
                  </a:lnTo>
                  <a:lnTo>
                    <a:pt x="2532" y="2429"/>
                  </a:lnTo>
                  <a:lnTo>
                    <a:pt x="2515" y="2379"/>
                  </a:lnTo>
                  <a:lnTo>
                    <a:pt x="2496" y="2333"/>
                  </a:lnTo>
                  <a:lnTo>
                    <a:pt x="2475" y="2290"/>
                  </a:lnTo>
                  <a:lnTo>
                    <a:pt x="2451" y="2251"/>
                  </a:lnTo>
                  <a:lnTo>
                    <a:pt x="2448" y="2247"/>
                  </a:lnTo>
                  <a:lnTo>
                    <a:pt x="2441" y="2240"/>
                  </a:lnTo>
                  <a:lnTo>
                    <a:pt x="2431" y="2230"/>
                  </a:lnTo>
                  <a:lnTo>
                    <a:pt x="2417" y="2219"/>
                  </a:lnTo>
                  <a:lnTo>
                    <a:pt x="2398" y="2205"/>
                  </a:lnTo>
                  <a:lnTo>
                    <a:pt x="2376" y="2191"/>
                  </a:lnTo>
                  <a:lnTo>
                    <a:pt x="2349" y="2176"/>
                  </a:lnTo>
                  <a:lnTo>
                    <a:pt x="2318" y="2163"/>
                  </a:lnTo>
                  <a:lnTo>
                    <a:pt x="2300" y="2158"/>
                  </a:lnTo>
                  <a:lnTo>
                    <a:pt x="2271" y="2144"/>
                  </a:lnTo>
                  <a:lnTo>
                    <a:pt x="2242" y="2132"/>
                  </a:lnTo>
                  <a:lnTo>
                    <a:pt x="2215" y="2121"/>
                  </a:lnTo>
                  <a:lnTo>
                    <a:pt x="2190" y="2110"/>
                  </a:lnTo>
                  <a:lnTo>
                    <a:pt x="2168" y="2102"/>
                  </a:lnTo>
                  <a:lnTo>
                    <a:pt x="2148" y="2095"/>
                  </a:lnTo>
                  <a:lnTo>
                    <a:pt x="2132" y="2090"/>
                  </a:lnTo>
                  <a:lnTo>
                    <a:pt x="2121" y="2086"/>
                  </a:lnTo>
                  <a:lnTo>
                    <a:pt x="2114" y="2083"/>
                  </a:lnTo>
                  <a:lnTo>
                    <a:pt x="2095" y="2076"/>
                  </a:lnTo>
                  <a:lnTo>
                    <a:pt x="2077" y="2069"/>
                  </a:lnTo>
                  <a:lnTo>
                    <a:pt x="2058" y="2061"/>
                  </a:lnTo>
                  <a:lnTo>
                    <a:pt x="2029" y="2045"/>
                  </a:lnTo>
                  <a:lnTo>
                    <a:pt x="2004" y="2031"/>
                  </a:lnTo>
                  <a:lnTo>
                    <a:pt x="1995" y="2027"/>
                  </a:lnTo>
                  <a:lnTo>
                    <a:pt x="1997" y="2025"/>
                  </a:lnTo>
                  <a:lnTo>
                    <a:pt x="1981" y="2017"/>
                  </a:lnTo>
                  <a:lnTo>
                    <a:pt x="1971" y="2011"/>
                  </a:lnTo>
                  <a:lnTo>
                    <a:pt x="1959" y="2003"/>
                  </a:lnTo>
                  <a:lnTo>
                    <a:pt x="1946" y="1994"/>
                  </a:lnTo>
                  <a:lnTo>
                    <a:pt x="1933" y="1984"/>
                  </a:lnTo>
                  <a:lnTo>
                    <a:pt x="1922" y="1974"/>
                  </a:lnTo>
                  <a:lnTo>
                    <a:pt x="1904" y="1965"/>
                  </a:lnTo>
                  <a:lnTo>
                    <a:pt x="1897" y="1971"/>
                  </a:lnTo>
                  <a:lnTo>
                    <a:pt x="1853" y="2005"/>
                  </a:lnTo>
                  <a:lnTo>
                    <a:pt x="1808" y="2034"/>
                  </a:lnTo>
                  <a:lnTo>
                    <a:pt x="1763" y="2057"/>
                  </a:lnTo>
                  <a:lnTo>
                    <a:pt x="1717" y="2073"/>
                  </a:lnTo>
                  <a:lnTo>
                    <a:pt x="1671" y="2083"/>
                  </a:lnTo>
                  <a:lnTo>
                    <a:pt x="1625" y="2087"/>
                  </a:lnTo>
                  <a:lnTo>
                    <a:pt x="1587" y="2084"/>
                  </a:lnTo>
                  <a:lnTo>
                    <a:pt x="1549" y="2075"/>
                  </a:lnTo>
                  <a:lnTo>
                    <a:pt x="1510" y="2062"/>
                  </a:lnTo>
                  <a:lnTo>
                    <a:pt x="1471" y="2043"/>
                  </a:lnTo>
                  <a:lnTo>
                    <a:pt x="1432" y="2021"/>
                  </a:lnTo>
                  <a:lnTo>
                    <a:pt x="1393" y="1992"/>
                  </a:lnTo>
                  <a:lnTo>
                    <a:pt x="1357" y="1959"/>
                  </a:lnTo>
                  <a:lnTo>
                    <a:pt x="1347" y="1951"/>
                  </a:lnTo>
                  <a:close/>
                  <a:moveTo>
                    <a:pt x="1574" y="696"/>
                  </a:moveTo>
                  <a:lnTo>
                    <a:pt x="1568" y="697"/>
                  </a:lnTo>
                  <a:lnTo>
                    <a:pt x="1559" y="699"/>
                  </a:lnTo>
                  <a:lnTo>
                    <a:pt x="1550" y="700"/>
                  </a:lnTo>
                  <a:lnTo>
                    <a:pt x="1542" y="700"/>
                  </a:lnTo>
                  <a:lnTo>
                    <a:pt x="1542" y="699"/>
                  </a:lnTo>
                  <a:lnTo>
                    <a:pt x="1514" y="700"/>
                  </a:lnTo>
                  <a:lnTo>
                    <a:pt x="1509" y="701"/>
                  </a:lnTo>
                  <a:lnTo>
                    <a:pt x="1495" y="704"/>
                  </a:lnTo>
                  <a:lnTo>
                    <a:pt x="1483" y="707"/>
                  </a:lnTo>
                  <a:lnTo>
                    <a:pt x="1474" y="710"/>
                  </a:lnTo>
                  <a:lnTo>
                    <a:pt x="1463" y="716"/>
                  </a:lnTo>
                  <a:lnTo>
                    <a:pt x="1448" y="723"/>
                  </a:lnTo>
                  <a:lnTo>
                    <a:pt x="1429" y="732"/>
                  </a:lnTo>
                  <a:lnTo>
                    <a:pt x="1408" y="744"/>
                  </a:lnTo>
                  <a:lnTo>
                    <a:pt x="1384" y="759"/>
                  </a:lnTo>
                  <a:lnTo>
                    <a:pt x="1359" y="776"/>
                  </a:lnTo>
                  <a:lnTo>
                    <a:pt x="1332" y="797"/>
                  </a:lnTo>
                  <a:lnTo>
                    <a:pt x="1307" y="821"/>
                  </a:lnTo>
                  <a:lnTo>
                    <a:pt x="1281" y="847"/>
                  </a:lnTo>
                  <a:lnTo>
                    <a:pt x="1257" y="877"/>
                  </a:lnTo>
                  <a:lnTo>
                    <a:pt x="1235" y="909"/>
                  </a:lnTo>
                  <a:lnTo>
                    <a:pt x="1216" y="945"/>
                  </a:lnTo>
                  <a:lnTo>
                    <a:pt x="1201" y="986"/>
                  </a:lnTo>
                  <a:lnTo>
                    <a:pt x="1199" y="992"/>
                  </a:lnTo>
                  <a:lnTo>
                    <a:pt x="1197" y="1001"/>
                  </a:lnTo>
                  <a:lnTo>
                    <a:pt x="1194" y="1013"/>
                  </a:lnTo>
                  <a:lnTo>
                    <a:pt x="1191" y="1029"/>
                  </a:lnTo>
                  <a:lnTo>
                    <a:pt x="1189" y="1047"/>
                  </a:lnTo>
                  <a:lnTo>
                    <a:pt x="1187" y="1070"/>
                  </a:lnTo>
                  <a:lnTo>
                    <a:pt x="1187" y="1096"/>
                  </a:lnTo>
                  <a:lnTo>
                    <a:pt x="1187" y="1126"/>
                  </a:lnTo>
                  <a:lnTo>
                    <a:pt x="1189" y="1160"/>
                  </a:lnTo>
                  <a:lnTo>
                    <a:pt x="1193" y="1199"/>
                  </a:lnTo>
                  <a:lnTo>
                    <a:pt x="1198" y="1241"/>
                  </a:lnTo>
                  <a:lnTo>
                    <a:pt x="1205" y="1289"/>
                  </a:lnTo>
                  <a:lnTo>
                    <a:pt x="1205" y="1301"/>
                  </a:lnTo>
                  <a:lnTo>
                    <a:pt x="1202" y="1311"/>
                  </a:lnTo>
                  <a:lnTo>
                    <a:pt x="1197" y="1322"/>
                  </a:lnTo>
                  <a:lnTo>
                    <a:pt x="1187" y="1330"/>
                  </a:lnTo>
                  <a:lnTo>
                    <a:pt x="1184" y="1334"/>
                  </a:lnTo>
                  <a:lnTo>
                    <a:pt x="1179" y="1346"/>
                  </a:lnTo>
                  <a:lnTo>
                    <a:pt x="1176" y="1363"/>
                  </a:lnTo>
                  <a:lnTo>
                    <a:pt x="1176" y="1384"/>
                  </a:lnTo>
                  <a:lnTo>
                    <a:pt x="1178" y="1407"/>
                  </a:lnTo>
                  <a:lnTo>
                    <a:pt x="1182" y="1434"/>
                  </a:lnTo>
                  <a:lnTo>
                    <a:pt x="1189" y="1463"/>
                  </a:lnTo>
                  <a:lnTo>
                    <a:pt x="1195" y="1486"/>
                  </a:lnTo>
                  <a:lnTo>
                    <a:pt x="1201" y="1504"/>
                  </a:lnTo>
                  <a:lnTo>
                    <a:pt x="1209" y="1520"/>
                  </a:lnTo>
                  <a:lnTo>
                    <a:pt x="1219" y="1532"/>
                  </a:lnTo>
                  <a:lnTo>
                    <a:pt x="1226" y="1542"/>
                  </a:lnTo>
                  <a:lnTo>
                    <a:pt x="1230" y="1555"/>
                  </a:lnTo>
                  <a:lnTo>
                    <a:pt x="1239" y="1604"/>
                  </a:lnTo>
                  <a:lnTo>
                    <a:pt x="1254" y="1653"/>
                  </a:lnTo>
                  <a:lnTo>
                    <a:pt x="1272" y="1699"/>
                  </a:lnTo>
                  <a:lnTo>
                    <a:pt x="1294" y="1744"/>
                  </a:lnTo>
                  <a:lnTo>
                    <a:pt x="1319" y="1788"/>
                  </a:lnTo>
                  <a:lnTo>
                    <a:pt x="1347" y="1829"/>
                  </a:lnTo>
                  <a:lnTo>
                    <a:pt x="1377" y="1866"/>
                  </a:lnTo>
                  <a:lnTo>
                    <a:pt x="1410" y="1900"/>
                  </a:lnTo>
                  <a:lnTo>
                    <a:pt x="1443" y="1930"/>
                  </a:lnTo>
                  <a:lnTo>
                    <a:pt x="1479" y="1956"/>
                  </a:lnTo>
                  <a:lnTo>
                    <a:pt x="1515" y="1976"/>
                  </a:lnTo>
                  <a:lnTo>
                    <a:pt x="1552" y="1992"/>
                  </a:lnTo>
                  <a:lnTo>
                    <a:pt x="1588" y="2001"/>
                  </a:lnTo>
                  <a:lnTo>
                    <a:pt x="1625" y="2004"/>
                  </a:lnTo>
                  <a:lnTo>
                    <a:pt x="1667" y="2001"/>
                  </a:lnTo>
                  <a:lnTo>
                    <a:pt x="1709" y="1991"/>
                  </a:lnTo>
                  <a:lnTo>
                    <a:pt x="1750" y="1974"/>
                  </a:lnTo>
                  <a:lnTo>
                    <a:pt x="1789" y="1953"/>
                  </a:lnTo>
                  <a:lnTo>
                    <a:pt x="1827" y="1926"/>
                  </a:lnTo>
                  <a:lnTo>
                    <a:pt x="1863" y="1894"/>
                  </a:lnTo>
                  <a:lnTo>
                    <a:pt x="1896" y="1859"/>
                  </a:lnTo>
                  <a:lnTo>
                    <a:pt x="1928" y="1821"/>
                  </a:lnTo>
                  <a:lnTo>
                    <a:pt x="1957" y="1779"/>
                  </a:lnTo>
                  <a:lnTo>
                    <a:pt x="1982" y="1736"/>
                  </a:lnTo>
                  <a:lnTo>
                    <a:pt x="2005" y="1692"/>
                  </a:lnTo>
                  <a:lnTo>
                    <a:pt x="2023" y="1646"/>
                  </a:lnTo>
                  <a:lnTo>
                    <a:pt x="2037" y="1600"/>
                  </a:lnTo>
                  <a:lnTo>
                    <a:pt x="2047" y="1555"/>
                  </a:lnTo>
                  <a:lnTo>
                    <a:pt x="2050" y="1543"/>
                  </a:lnTo>
                  <a:lnTo>
                    <a:pt x="2058" y="1533"/>
                  </a:lnTo>
                  <a:lnTo>
                    <a:pt x="2070" y="1517"/>
                  </a:lnTo>
                  <a:lnTo>
                    <a:pt x="2079" y="1496"/>
                  </a:lnTo>
                  <a:lnTo>
                    <a:pt x="2085" y="1471"/>
                  </a:lnTo>
                  <a:lnTo>
                    <a:pt x="2092" y="1441"/>
                  </a:lnTo>
                  <a:lnTo>
                    <a:pt x="2097" y="1414"/>
                  </a:lnTo>
                  <a:lnTo>
                    <a:pt x="2100" y="1393"/>
                  </a:lnTo>
                  <a:lnTo>
                    <a:pt x="2101" y="1374"/>
                  </a:lnTo>
                  <a:lnTo>
                    <a:pt x="2100" y="1359"/>
                  </a:lnTo>
                  <a:lnTo>
                    <a:pt x="2099" y="1347"/>
                  </a:lnTo>
                  <a:lnTo>
                    <a:pt x="2096" y="1339"/>
                  </a:lnTo>
                  <a:lnTo>
                    <a:pt x="2093" y="1334"/>
                  </a:lnTo>
                  <a:lnTo>
                    <a:pt x="2088" y="1326"/>
                  </a:lnTo>
                  <a:lnTo>
                    <a:pt x="2083" y="1316"/>
                  </a:lnTo>
                  <a:lnTo>
                    <a:pt x="2081" y="1304"/>
                  </a:lnTo>
                  <a:lnTo>
                    <a:pt x="2082" y="1293"/>
                  </a:lnTo>
                  <a:lnTo>
                    <a:pt x="2089" y="1266"/>
                  </a:lnTo>
                  <a:lnTo>
                    <a:pt x="2095" y="1237"/>
                  </a:lnTo>
                  <a:lnTo>
                    <a:pt x="2100" y="1205"/>
                  </a:lnTo>
                  <a:lnTo>
                    <a:pt x="2105" y="1171"/>
                  </a:lnTo>
                  <a:lnTo>
                    <a:pt x="2107" y="1136"/>
                  </a:lnTo>
                  <a:lnTo>
                    <a:pt x="2107" y="1100"/>
                  </a:lnTo>
                  <a:lnTo>
                    <a:pt x="2103" y="1063"/>
                  </a:lnTo>
                  <a:lnTo>
                    <a:pt x="2097" y="1026"/>
                  </a:lnTo>
                  <a:lnTo>
                    <a:pt x="2087" y="990"/>
                  </a:lnTo>
                  <a:lnTo>
                    <a:pt x="2074" y="955"/>
                  </a:lnTo>
                  <a:lnTo>
                    <a:pt x="2056" y="922"/>
                  </a:lnTo>
                  <a:lnTo>
                    <a:pt x="2031" y="890"/>
                  </a:lnTo>
                  <a:lnTo>
                    <a:pt x="2026" y="883"/>
                  </a:lnTo>
                  <a:lnTo>
                    <a:pt x="2016" y="872"/>
                  </a:lnTo>
                  <a:lnTo>
                    <a:pt x="2002" y="859"/>
                  </a:lnTo>
                  <a:lnTo>
                    <a:pt x="1985" y="843"/>
                  </a:lnTo>
                  <a:lnTo>
                    <a:pt x="1963" y="827"/>
                  </a:lnTo>
                  <a:lnTo>
                    <a:pt x="1936" y="809"/>
                  </a:lnTo>
                  <a:lnTo>
                    <a:pt x="1905" y="792"/>
                  </a:lnTo>
                  <a:lnTo>
                    <a:pt x="1868" y="776"/>
                  </a:lnTo>
                  <a:lnTo>
                    <a:pt x="1827" y="762"/>
                  </a:lnTo>
                  <a:lnTo>
                    <a:pt x="1755" y="737"/>
                  </a:lnTo>
                  <a:lnTo>
                    <a:pt x="1717" y="726"/>
                  </a:lnTo>
                  <a:lnTo>
                    <a:pt x="1683" y="717"/>
                  </a:lnTo>
                  <a:lnTo>
                    <a:pt x="1654" y="709"/>
                  </a:lnTo>
                  <a:lnTo>
                    <a:pt x="1627" y="704"/>
                  </a:lnTo>
                  <a:lnTo>
                    <a:pt x="1607" y="700"/>
                  </a:lnTo>
                  <a:lnTo>
                    <a:pt x="1590" y="697"/>
                  </a:lnTo>
                  <a:lnTo>
                    <a:pt x="1579" y="696"/>
                  </a:lnTo>
                  <a:lnTo>
                    <a:pt x="1574" y="696"/>
                  </a:lnTo>
                  <a:close/>
                  <a:moveTo>
                    <a:pt x="1630" y="0"/>
                  </a:moveTo>
                  <a:lnTo>
                    <a:pt x="1630" y="0"/>
                  </a:lnTo>
                  <a:lnTo>
                    <a:pt x="1733" y="3"/>
                  </a:lnTo>
                  <a:lnTo>
                    <a:pt x="1834" y="12"/>
                  </a:lnTo>
                  <a:lnTo>
                    <a:pt x="1933" y="29"/>
                  </a:lnTo>
                  <a:lnTo>
                    <a:pt x="2031" y="51"/>
                  </a:lnTo>
                  <a:lnTo>
                    <a:pt x="2126" y="77"/>
                  </a:lnTo>
                  <a:lnTo>
                    <a:pt x="2218" y="111"/>
                  </a:lnTo>
                  <a:lnTo>
                    <a:pt x="2309" y="150"/>
                  </a:lnTo>
                  <a:lnTo>
                    <a:pt x="2395" y="193"/>
                  </a:lnTo>
                  <a:lnTo>
                    <a:pt x="2479" y="242"/>
                  </a:lnTo>
                  <a:lnTo>
                    <a:pt x="2561" y="295"/>
                  </a:lnTo>
                  <a:lnTo>
                    <a:pt x="2638" y="354"/>
                  </a:lnTo>
                  <a:lnTo>
                    <a:pt x="2711" y="417"/>
                  </a:lnTo>
                  <a:lnTo>
                    <a:pt x="2782" y="483"/>
                  </a:lnTo>
                  <a:lnTo>
                    <a:pt x="2847" y="554"/>
                  </a:lnTo>
                  <a:lnTo>
                    <a:pt x="2909" y="628"/>
                  </a:lnTo>
                  <a:lnTo>
                    <a:pt x="2967" y="706"/>
                  </a:lnTo>
                  <a:lnTo>
                    <a:pt x="3020" y="789"/>
                  </a:lnTo>
                  <a:lnTo>
                    <a:pt x="3069" y="873"/>
                  </a:lnTo>
                  <a:lnTo>
                    <a:pt x="3111" y="961"/>
                  </a:lnTo>
                  <a:lnTo>
                    <a:pt x="3149" y="1053"/>
                  </a:lnTo>
                  <a:lnTo>
                    <a:pt x="3182" y="1145"/>
                  </a:lnTo>
                  <a:lnTo>
                    <a:pt x="3209" y="1242"/>
                  </a:lnTo>
                  <a:lnTo>
                    <a:pt x="3231" y="1340"/>
                  </a:lnTo>
                  <a:lnTo>
                    <a:pt x="3247" y="1440"/>
                  </a:lnTo>
                  <a:lnTo>
                    <a:pt x="3256" y="1543"/>
                  </a:lnTo>
                  <a:lnTo>
                    <a:pt x="3259" y="1646"/>
                  </a:lnTo>
                  <a:lnTo>
                    <a:pt x="3256" y="1751"/>
                  </a:lnTo>
                  <a:lnTo>
                    <a:pt x="3247" y="1854"/>
                  </a:lnTo>
                  <a:lnTo>
                    <a:pt x="3231" y="1954"/>
                  </a:lnTo>
                  <a:lnTo>
                    <a:pt x="3209" y="2052"/>
                  </a:lnTo>
                  <a:lnTo>
                    <a:pt x="3182" y="2147"/>
                  </a:lnTo>
                  <a:lnTo>
                    <a:pt x="3149" y="2241"/>
                  </a:lnTo>
                  <a:lnTo>
                    <a:pt x="3111" y="2332"/>
                  </a:lnTo>
                  <a:lnTo>
                    <a:pt x="3069" y="2421"/>
                  </a:lnTo>
                  <a:lnTo>
                    <a:pt x="3020" y="2505"/>
                  </a:lnTo>
                  <a:lnTo>
                    <a:pt x="2967" y="2587"/>
                  </a:lnTo>
                  <a:lnTo>
                    <a:pt x="2909" y="2665"/>
                  </a:lnTo>
                  <a:lnTo>
                    <a:pt x="2847" y="2740"/>
                  </a:lnTo>
                  <a:lnTo>
                    <a:pt x="2782" y="2810"/>
                  </a:lnTo>
                  <a:lnTo>
                    <a:pt x="2711" y="2877"/>
                  </a:lnTo>
                  <a:lnTo>
                    <a:pt x="2638" y="2940"/>
                  </a:lnTo>
                  <a:lnTo>
                    <a:pt x="2561" y="2998"/>
                  </a:lnTo>
                  <a:lnTo>
                    <a:pt x="2479" y="3052"/>
                  </a:lnTo>
                  <a:lnTo>
                    <a:pt x="2395" y="3100"/>
                  </a:lnTo>
                  <a:lnTo>
                    <a:pt x="2309" y="3144"/>
                  </a:lnTo>
                  <a:lnTo>
                    <a:pt x="2218" y="3182"/>
                  </a:lnTo>
                  <a:lnTo>
                    <a:pt x="2126" y="3215"/>
                  </a:lnTo>
                  <a:lnTo>
                    <a:pt x="2031" y="3243"/>
                  </a:lnTo>
                  <a:lnTo>
                    <a:pt x="1933" y="3265"/>
                  </a:lnTo>
                  <a:lnTo>
                    <a:pt x="1834" y="3280"/>
                  </a:lnTo>
                  <a:lnTo>
                    <a:pt x="1733" y="3291"/>
                  </a:lnTo>
                  <a:lnTo>
                    <a:pt x="1630" y="3294"/>
                  </a:lnTo>
                  <a:lnTo>
                    <a:pt x="1527" y="3291"/>
                  </a:lnTo>
                  <a:lnTo>
                    <a:pt x="1426" y="3280"/>
                  </a:lnTo>
                  <a:lnTo>
                    <a:pt x="1326" y="3265"/>
                  </a:lnTo>
                  <a:lnTo>
                    <a:pt x="1229" y="3243"/>
                  </a:lnTo>
                  <a:lnTo>
                    <a:pt x="1134" y="3215"/>
                  </a:lnTo>
                  <a:lnTo>
                    <a:pt x="1042" y="3182"/>
                  </a:lnTo>
                  <a:lnTo>
                    <a:pt x="952" y="3144"/>
                  </a:lnTo>
                  <a:lnTo>
                    <a:pt x="864" y="3100"/>
                  </a:lnTo>
                  <a:lnTo>
                    <a:pt x="780" y="3052"/>
                  </a:lnTo>
                  <a:lnTo>
                    <a:pt x="700" y="2998"/>
                  </a:lnTo>
                  <a:lnTo>
                    <a:pt x="622" y="2940"/>
                  </a:lnTo>
                  <a:lnTo>
                    <a:pt x="548" y="2877"/>
                  </a:lnTo>
                  <a:lnTo>
                    <a:pt x="478" y="2810"/>
                  </a:lnTo>
                  <a:lnTo>
                    <a:pt x="412" y="2740"/>
                  </a:lnTo>
                  <a:lnTo>
                    <a:pt x="350" y="2665"/>
                  </a:lnTo>
                  <a:lnTo>
                    <a:pt x="293" y="2587"/>
                  </a:lnTo>
                  <a:lnTo>
                    <a:pt x="240" y="2505"/>
                  </a:lnTo>
                  <a:lnTo>
                    <a:pt x="192" y="2421"/>
                  </a:lnTo>
                  <a:lnTo>
                    <a:pt x="148" y="2332"/>
                  </a:lnTo>
                  <a:lnTo>
                    <a:pt x="110" y="2241"/>
                  </a:lnTo>
                  <a:lnTo>
                    <a:pt x="78" y="2147"/>
                  </a:lnTo>
                  <a:lnTo>
                    <a:pt x="50" y="2052"/>
                  </a:lnTo>
                  <a:lnTo>
                    <a:pt x="29" y="1954"/>
                  </a:lnTo>
                  <a:lnTo>
                    <a:pt x="13" y="1854"/>
                  </a:lnTo>
                  <a:lnTo>
                    <a:pt x="3" y="1751"/>
                  </a:lnTo>
                  <a:lnTo>
                    <a:pt x="0" y="1646"/>
                  </a:lnTo>
                  <a:lnTo>
                    <a:pt x="3" y="1543"/>
                  </a:lnTo>
                  <a:lnTo>
                    <a:pt x="13" y="1440"/>
                  </a:lnTo>
                  <a:lnTo>
                    <a:pt x="29" y="1340"/>
                  </a:lnTo>
                  <a:lnTo>
                    <a:pt x="50" y="1242"/>
                  </a:lnTo>
                  <a:lnTo>
                    <a:pt x="78" y="1145"/>
                  </a:lnTo>
                  <a:lnTo>
                    <a:pt x="110" y="1053"/>
                  </a:lnTo>
                  <a:lnTo>
                    <a:pt x="148" y="961"/>
                  </a:lnTo>
                  <a:lnTo>
                    <a:pt x="192" y="873"/>
                  </a:lnTo>
                  <a:lnTo>
                    <a:pt x="240" y="789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4"/>
                  </a:lnTo>
                  <a:lnTo>
                    <a:pt x="478" y="483"/>
                  </a:lnTo>
                  <a:lnTo>
                    <a:pt x="548" y="417"/>
                  </a:lnTo>
                  <a:lnTo>
                    <a:pt x="622" y="354"/>
                  </a:lnTo>
                  <a:lnTo>
                    <a:pt x="700" y="295"/>
                  </a:lnTo>
                  <a:lnTo>
                    <a:pt x="780" y="242"/>
                  </a:lnTo>
                  <a:lnTo>
                    <a:pt x="864" y="193"/>
                  </a:lnTo>
                  <a:lnTo>
                    <a:pt x="952" y="150"/>
                  </a:lnTo>
                  <a:lnTo>
                    <a:pt x="1042" y="111"/>
                  </a:lnTo>
                  <a:lnTo>
                    <a:pt x="1134" y="77"/>
                  </a:lnTo>
                  <a:lnTo>
                    <a:pt x="1229" y="51"/>
                  </a:lnTo>
                  <a:lnTo>
                    <a:pt x="1326" y="29"/>
                  </a:lnTo>
                  <a:lnTo>
                    <a:pt x="1426" y="12"/>
                  </a:lnTo>
                  <a:lnTo>
                    <a:pt x="1527" y="3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872268" y="2047037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Logan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1872269" y="2328176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11-4233-75-079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1326866" y="4278000"/>
            <a:ext cx="2928761" cy="844081"/>
            <a:chOff x="1017585" y="2047037"/>
            <a:chExt cx="2928761" cy="844081"/>
          </a:xfrm>
        </p:grpSpPr>
        <p:sp>
          <p:nvSpPr>
            <p:cNvPr id="289" name="Freeform 6"/>
            <p:cNvSpPr>
              <a:spLocks noEditPoints="1"/>
            </p:cNvSpPr>
            <p:nvPr/>
          </p:nvSpPr>
          <p:spPr bwMode="auto">
            <a:xfrm>
              <a:off x="1017585" y="2047037"/>
              <a:ext cx="838109" cy="844081"/>
            </a:xfrm>
            <a:custGeom>
              <a:avLst/>
              <a:gdLst>
                <a:gd name="T0" fmla="*/ 1295 w 3259"/>
                <a:gd name="T1" fmla="*/ 2003 h 3294"/>
                <a:gd name="T2" fmla="*/ 1156 w 3259"/>
                <a:gd name="T3" fmla="*/ 2083 h 3294"/>
                <a:gd name="T4" fmla="*/ 959 w 3259"/>
                <a:gd name="T5" fmla="*/ 2158 h 3294"/>
                <a:gd name="T6" fmla="*/ 829 w 3259"/>
                <a:gd name="T7" fmla="*/ 2230 h 3294"/>
                <a:gd name="T8" fmla="*/ 744 w 3259"/>
                <a:gd name="T9" fmla="*/ 2381 h 3294"/>
                <a:gd name="T10" fmla="*/ 668 w 3259"/>
                <a:gd name="T11" fmla="*/ 2691 h 3294"/>
                <a:gd name="T12" fmla="*/ 791 w 3259"/>
                <a:gd name="T13" fmla="*/ 2977 h 3294"/>
                <a:gd name="T14" fmla="*/ 1278 w 3259"/>
                <a:gd name="T15" fmla="*/ 3185 h 3294"/>
                <a:gd name="T16" fmla="*/ 1808 w 3259"/>
                <a:gd name="T17" fmla="*/ 3215 h 3294"/>
                <a:gd name="T18" fmla="*/ 2315 w 3259"/>
                <a:gd name="T19" fmla="*/ 3065 h 3294"/>
                <a:gd name="T20" fmla="*/ 2604 w 3259"/>
                <a:gd name="T21" fmla="*/ 2788 h 3294"/>
                <a:gd name="T22" fmla="*/ 2547 w 3259"/>
                <a:gd name="T23" fmla="*/ 2480 h 3294"/>
                <a:gd name="T24" fmla="*/ 2448 w 3259"/>
                <a:gd name="T25" fmla="*/ 2247 h 3294"/>
                <a:gd name="T26" fmla="*/ 2349 w 3259"/>
                <a:gd name="T27" fmla="*/ 2176 h 3294"/>
                <a:gd name="T28" fmla="*/ 2190 w 3259"/>
                <a:gd name="T29" fmla="*/ 2110 h 3294"/>
                <a:gd name="T30" fmla="*/ 2095 w 3259"/>
                <a:gd name="T31" fmla="*/ 2076 h 3294"/>
                <a:gd name="T32" fmla="*/ 1997 w 3259"/>
                <a:gd name="T33" fmla="*/ 2025 h 3294"/>
                <a:gd name="T34" fmla="*/ 1922 w 3259"/>
                <a:gd name="T35" fmla="*/ 1974 h 3294"/>
                <a:gd name="T36" fmla="*/ 1717 w 3259"/>
                <a:gd name="T37" fmla="*/ 2073 h 3294"/>
                <a:gd name="T38" fmla="*/ 1471 w 3259"/>
                <a:gd name="T39" fmla="*/ 2043 h 3294"/>
                <a:gd name="T40" fmla="*/ 1568 w 3259"/>
                <a:gd name="T41" fmla="*/ 697 h 3294"/>
                <a:gd name="T42" fmla="*/ 1509 w 3259"/>
                <a:gd name="T43" fmla="*/ 701 h 3294"/>
                <a:gd name="T44" fmla="*/ 1429 w 3259"/>
                <a:gd name="T45" fmla="*/ 732 h 3294"/>
                <a:gd name="T46" fmla="*/ 1281 w 3259"/>
                <a:gd name="T47" fmla="*/ 847 h 3294"/>
                <a:gd name="T48" fmla="*/ 1197 w 3259"/>
                <a:gd name="T49" fmla="*/ 1001 h 3294"/>
                <a:gd name="T50" fmla="*/ 1187 w 3259"/>
                <a:gd name="T51" fmla="*/ 1126 h 3294"/>
                <a:gd name="T52" fmla="*/ 1202 w 3259"/>
                <a:gd name="T53" fmla="*/ 1311 h 3294"/>
                <a:gd name="T54" fmla="*/ 1176 w 3259"/>
                <a:gd name="T55" fmla="*/ 1384 h 3294"/>
                <a:gd name="T56" fmla="*/ 1209 w 3259"/>
                <a:gd name="T57" fmla="*/ 1520 h 3294"/>
                <a:gd name="T58" fmla="*/ 1272 w 3259"/>
                <a:gd name="T59" fmla="*/ 1699 h 3294"/>
                <a:gd name="T60" fmla="*/ 1443 w 3259"/>
                <a:gd name="T61" fmla="*/ 1930 h 3294"/>
                <a:gd name="T62" fmla="*/ 1667 w 3259"/>
                <a:gd name="T63" fmla="*/ 2001 h 3294"/>
                <a:gd name="T64" fmla="*/ 1896 w 3259"/>
                <a:gd name="T65" fmla="*/ 1859 h 3294"/>
                <a:gd name="T66" fmla="*/ 2037 w 3259"/>
                <a:gd name="T67" fmla="*/ 1600 h 3294"/>
                <a:gd name="T68" fmla="*/ 2085 w 3259"/>
                <a:gd name="T69" fmla="*/ 1471 h 3294"/>
                <a:gd name="T70" fmla="*/ 2099 w 3259"/>
                <a:gd name="T71" fmla="*/ 1347 h 3294"/>
                <a:gd name="T72" fmla="*/ 2082 w 3259"/>
                <a:gd name="T73" fmla="*/ 1293 h 3294"/>
                <a:gd name="T74" fmla="*/ 2107 w 3259"/>
                <a:gd name="T75" fmla="*/ 1100 h 3294"/>
                <a:gd name="T76" fmla="*/ 2031 w 3259"/>
                <a:gd name="T77" fmla="*/ 890 h 3294"/>
                <a:gd name="T78" fmla="*/ 1936 w 3259"/>
                <a:gd name="T79" fmla="*/ 809 h 3294"/>
                <a:gd name="T80" fmla="*/ 1683 w 3259"/>
                <a:gd name="T81" fmla="*/ 717 h 3294"/>
                <a:gd name="T82" fmla="*/ 1574 w 3259"/>
                <a:gd name="T83" fmla="*/ 696 h 3294"/>
                <a:gd name="T84" fmla="*/ 2031 w 3259"/>
                <a:gd name="T85" fmla="*/ 51 h 3294"/>
                <a:gd name="T86" fmla="*/ 2561 w 3259"/>
                <a:gd name="T87" fmla="*/ 295 h 3294"/>
                <a:gd name="T88" fmla="*/ 2967 w 3259"/>
                <a:gd name="T89" fmla="*/ 706 h 3294"/>
                <a:gd name="T90" fmla="*/ 3209 w 3259"/>
                <a:gd name="T91" fmla="*/ 1242 h 3294"/>
                <a:gd name="T92" fmla="*/ 3247 w 3259"/>
                <a:gd name="T93" fmla="*/ 1854 h 3294"/>
                <a:gd name="T94" fmla="*/ 3069 w 3259"/>
                <a:gd name="T95" fmla="*/ 2421 h 3294"/>
                <a:gd name="T96" fmla="*/ 2711 w 3259"/>
                <a:gd name="T97" fmla="*/ 2877 h 3294"/>
                <a:gd name="T98" fmla="*/ 2218 w 3259"/>
                <a:gd name="T99" fmla="*/ 3182 h 3294"/>
                <a:gd name="T100" fmla="*/ 1630 w 3259"/>
                <a:gd name="T101" fmla="*/ 3294 h 3294"/>
                <a:gd name="T102" fmla="*/ 1042 w 3259"/>
                <a:gd name="T103" fmla="*/ 3182 h 3294"/>
                <a:gd name="T104" fmla="*/ 548 w 3259"/>
                <a:gd name="T105" fmla="*/ 2877 h 3294"/>
                <a:gd name="T106" fmla="*/ 192 w 3259"/>
                <a:gd name="T107" fmla="*/ 2421 h 3294"/>
                <a:gd name="T108" fmla="*/ 13 w 3259"/>
                <a:gd name="T109" fmla="*/ 1854 h 3294"/>
                <a:gd name="T110" fmla="*/ 50 w 3259"/>
                <a:gd name="T111" fmla="*/ 1242 h 3294"/>
                <a:gd name="T112" fmla="*/ 293 w 3259"/>
                <a:gd name="T113" fmla="*/ 706 h 3294"/>
                <a:gd name="T114" fmla="*/ 700 w 3259"/>
                <a:gd name="T115" fmla="*/ 295 h 3294"/>
                <a:gd name="T116" fmla="*/ 1229 w 3259"/>
                <a:gd name="T117" fmla="*/ 51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9" h="3294">
                  <a:moveTo>
                    <a:pt x="1347" y="1951"/>
                  </a:moveTo>
                  <a:lnTo>
                    <a:pt x="1337" y="1959"/>
                  </a:lnTo>
                  <a:lnTo>
                    <a:pt x="1322" y="1974"/>
                  </a:lnTo>
                  <a:lnTo>
                    <a:pt x="1309" y="1988"/>
                  </a:lnTo>
                  <a:lnTo>
                    <a:pt x="1299" y="1999"/>
                  </a:lnTo>
                  <a:lnTo>
                    <a:pt x="1295" y="2003"/>
                  </a:lnTo>
                  <a:lnTo>
                    <a:pt x="1290" y="2007"/>
                  </a:lnTo>
                  <a:lnTo>
                    <a:pt x="1285" y="2010"/>
                  </a:lnTo>
                  <a:lnTo>
                    <a:pt x="1257" y="2030"/>
                  </a:lnTo>
                  <a:lnTo>
                    <a:pt x="1225" y="2048"/>
                  </a:lnTo>
                  <a:lnTo>
                    <a:pt x="1191" y="2066"/>
                  </a:lnTo>
                  <a:lnTo>
                    <a:pt x="1156" y="2083"/>
                  </a:lnTo>
                  <a:lnTo>
                    <a:pt x="1120" y="2099"/>
                  </a:lnTo>
                  <a:lnTo>
                    <a:pt x="1084" y="2113"/>
                  </a:lnTo>
                  <a:lnTo>
                    <a:pt x="1049" y="2127"/>
                  </a:lnTo>
                  <a:lnTo>
                    <a:pt x="1016" y="2138"/>
                  </a:lnTo>
                  <a:lnTo>
                    <a:pt x="985" y="2148"/>
                  </a:lnTo>
                  <a:lnTo>
                    <a:pt x="959" y="2158"/>
                  </a:lnTo>
                  <a:lnTo>
                    <a:pt x="936" y="2165"/>
                  </a:lnTo>
                  <a:lnTo>
                    <a:pt x="908" y="2177"/>
                  </a:lnTo>
                  <a:lnTo>
                    <a:pt x="882" y="2191"/>
                  </a:lnTo>
                  <a:lnTo>
                    <a:pt x="861" y="2204"/>
                  </a:lnTo>
                  <a:lnTo>
                    <a:pt x="844" y="2218"/>
                  </a:lnTo>
                  <a:lnTo>
                    <a:pt x="829" y="2230"/>
                  </a:lnTo>
                  <a:lnTo>
                    <a:pt x="818" y="2240"/>
                  </a:lnTo>
                  <a:lnTo>
                    <a:pt x="811" y="2248"/>
                  </a:lnTo>
                  <a:lnTo>
                    <a:pt x="807" y="2254"/>
                  </a:lnTo>
                  <a:lnTo>
                    <a:pt x="783" y="2293"/>
                  </a:lnTo>
                  <a:lnTo>
                    <a:pt x="762" y="2335"/>
                  </a:lnTo>
                  <a:lnTo>
                    <a:pt x="744" y="2381"/>
                  </a:lnTo>
                  <a:lnTo>
                    <a:pt x="726" y="2431"/>
                  </a:lnTo>
                  <a:lnTo>
                    <a:pt x="712" y="2481"/>
                  </a:lnTo>
                  <a:lnTo>
                    <a:pt x="699" y="2534"/>
                  </a:lnTo>
                  <a:lnTo>
                    <a:pt x="688" y="2587"/>
                  </a:lnTo>
                  <a:lnTo>
                    <a:pt x="677" y="2639"/>
                  </a:lnTo>
                  <a:lnTo>
                    <a:pt x="668" y="2691"/>
                  </a:lnTo>
                  <a:lnTo>
                    <a:pt x="661" y="2740"/>
                  </a:lnTo>
                  <a:lnTo>
                    <a:pt x="655" y="2788"/>
                  </a:lnTo>
                  <a:lnTo>
                    <a:pt x="650" y="2832"/>
                  </a:lnTo>
                  <a:lnTo>
                    <a:pt x="647" y="2872"/>
                  </a:lnTo>
                  <a:lnTo>
                    <a:pt x="717" y="2927"/>
                  </a:lnTo>
                  <a:lnTo>
                    <a:pt x="791" y="2977"/>
                  </a:lnTo>
                  <a:lnTo>
                    <a:pt x="867" y="3024"/>
                  </a:lnTo>
                  <a:lnTo>
                    <a:pt x="946" y="3065"/>
                  </a:lnTo>
                  <a:lnTo>
                    <a:pt x="1026" y="3102"/>
                  </a:lnTo>
                  <a:lnTo>
                    <a:pt x="1108" y="3134"/>
                  </a:lnTo>
                  <a:lnTo>
                    <a:pt x="1193" y="3162"/>
                  </a:lnTo>
                  <a:lnTo>
                    <a:pt x="1278" y="3185"/>
                  </a:lnTo>
                  <a:lnTo>
                    <a:pt x="1365" y="3202"/>
                  </a:lnTo>
                  <a:lnTo>
                    <a:pt x="1453" y="3215"/>
                  </a:lnTo>
                  <a:lnTo>
                    <a:pt x="1540" y="3223"/>
                  </a:lnTo>
                  <a:lnTo>
                    <a:pt x="1630" y="3226"/>
                  </a:lnTo>
                  <a:lnTo>
                    <a:pt x="1719" y="3223"/>
                  </a:lnTo>
                  <a:lnTo>
                    <a:pt x="1808" y="3215"/>
                  </a:lnTo>
                  <a:lnTo>
                    <a:pt x="1895" y="3202"/>
                  </a:lnTo>
                  <a:lnTo>
                    <a:pt x="1982" y="3185"/>
                  </a:lnTo>
                  <a:lnTo>
                    <a:pt x="2067" y="3162"/>
                  </a:lnTo>
                  <a:lnTo>
                    <a:pt x="2151" y="3134"/>
                  </a:lnTo>
                  <a:lnTo>
                    <a:pt x="2234" y="3102"/>
                  </a:lnTo>
                  <a:lnTo>
                    <a:pt x="2315" y="3065"/>
                  </a:lnTo>
                  <a:lnTo>
                    <a:pt x="2393" y="3024"/>
                  </a:lnTo>
                  <a:lnTo>
                    <a:pt x="2469" y="2977"/>
                  </a:lnTo>
                  <a:lnTo>
                    <a:pt x="2542" y="2927"/>
                  </a:lnTo>
                  <a:lnTo>
                    <a:pt x="2614" y="2872"/>
                  </a:lnTo>
                  <a:lnTo>
                    <a:pt x="2609" y="2832"/>
                  </a:lnTo>
                  <a:lnTo>
                    <a:pt x="2604" y="2788"/>
                  </a:lnTo>
                  <a:lnTo>
                    <a:pt x="2598" y="2740"/>
                  </a:lnTo>
                  <a:lnTo>
                    <a:pt x="2591" y="2690"/>
                  </a:lnTo>
                  <a:lnTo>
                    <a:pt x="2582" y="2638"/>
                  </a:lnTo>
                  <a:lnTo>
                    <a:pt x="2572" y="2586"/>
                  </a:lnTo>
                  <a:lnTo>
                    <a:pt x="2561" y="2533"/>
                  </a:lnTo>
                  <a:lnTo>
                    <a:pt x="2547" y="2480"/>
                  </a:lnTo>
                  <a:lnTo>
                    <a:pt x="2532" y="2429"/>
                  </a:lnTo>
                  <a:lnTo>
                    <a:pt x="2515" y="2379"/>
                  </a:lnTo>
                  <a:lnTo>
                    <a:pt x="2496" y="2333"/>
                  </a:lnTo>
                  <a:lnTo>
                    <a:pt x="2475" y="2290"/>
                  </a:lnTo>
                  <a:lnTo>
                    <a:pt x="2451" y="2251"/>
                  </a:lnTo>
                  <a:lnTo>
                    <a:pt x="2448" y="2247"/>
                  </a:lnTo>
                  <a:lnTo>
                    <a:pt x="2441" y="2240"/>
                  </a:lnTo>
                  <a:lnTo>
                    <a:pt x="2431" y="2230"/>
                  </a:lnTo>
                  <a:lnTo>
                    <a:pt x="2417" y="2219"/>
                  </a:lnTo>
                  <a:lnTo>
                    <a:pt x="2398" y="2205"/>
                  </a:lnTo>
                  <a:lnTo>
                    <a:pt x="2376" y="2191"/>
                  </a:lnTo>
                  <a:lnTo>
                    <a:pt x="2349" y="2176"/>
                  </a:lnTo>
                  <a:lnTo>
                    <a:pt x="2318" y="2163"/>
                  </a:lnTo>
                  <a:lnTo>
                    <a:pt x="2300" y="2158"/>
                  </a:lnTo>
                  <a:lnTo>
                    <a:pt x="2271" y="2144"/>
                  </a:lnTo>
                  <a:lnTo>
                    <a:pt x="2242" y="2132"/>
                  </a:lnTo>
                  <a:lnTo>
                    <a:pt x="2215" y="2121"/>
                  </a:lnTo>
                  <a:lnTo>
                    <a:pt x="2190" y="2110"/>
                  </a:lnTo>
                  <a:lnTo>
                    <a:pt x="2168" y="2102"/>
                  </a:lnTo>
                  <a:lnTo>
                    <a:pt x="2148" y="2095"/>
                  </a:lnTo>
                  <a:lnTo>
                    <a:pt x="2132" y="2090"/>
                  </a:lnTo>
                  <a:lnTo>
                    <a:pt x="2121" y="2086"/>
                  </a:lnTo>
                  <a:lnTo>
                    <a:pt x="2114" y="2083"/>
                  </a:lnTo>
                  <a:lnTo>
                    <a:pt x="2095" y="2076"/>
                  </a:lnTo>
                  <a:lnTo>
                    <a:pt x="2077" y="2069"/>
                  </a:lnTo>
                  <a:lnTo>
                    <a:pt x="2058" y="2061"/>
                  </a:lnTo>
                  <a:lnTo>
                    <a:pt x="2029" y="2045"/>
                  </a:lnTo>
                  <a:lnTo>
                    <a:pt x="2004" y="2031"/>
                  </a:lnTo>
                  <a:lnTo>
                    <a:pt x="1995" y="2027"/>
                  </a:lnTo>
                  <a:lnTo>
                    <a:pt x="1997" y="2025"/>
                  </a:lnTo>
                  <a:lnTo>
                    <a:pt x="1981" y="2017"/>
                  </a:lnTo>
                  <a:lnTo>
                    <a:pt x="1971" y="2011"/>
                  </a:lnTo>
                  <a:lnTo>
                    <a:pt x="1959" y="2003"/>
                  </a:lnTo>
                  <a:lnTo>
                    <a:pt x="1946" y="1994"/>
                  </a:lnTo>
                  <a:lnTo>
                    <a:pt x="1933" y="1984"/>
                  </a:lnTo>
                  <a:lnTo>
                    <a:pt x="1922" y="1974"/>
                  </a:lnTo>
                  <a:lnTo>
                    <a:pt x="1904" y="1965"/>
                  </a:lnTo>
                  <a:lnTo>
                    <a:pt x="1897" y="1971"/>
                  </a:lnTo>
                  <a:lnTo>
                    <a:pt x="1853" y="2005"/>
                  </a:lnTo>
                  <a:lnTo>
                    <a:pt x="1808" y="2034"/>
                  </a:lnTo>
                  <a:lnTo>
                    <a:pt x="1763" y="2057"/>
                  </a:lnTo>
                  <a:lnTo>
                    <a:pt x="1717" y="2073"/>
                  </a:lnTo>
                  <a:lnTo>
                    <a:pt x="1671" y="2083"/>
                  </a:lnTo>
                  <a:lnTo>
                    <a:pt x="1625" y="2087"/>
                  </a:lnTo>
                  <a:lnTo>
                    <a:pt x="1587" y="2084"/>
                  </a:lnTo>
                  <a:lnTo>
                    <a:pt x="1549" y="2075"/>
                  </a:lnTo>
                  <a:lnTo>
                    <a:pt x="1510" y="2062"/>
                  </a:lnTo>
                  <a:lnTo>
                    <a:pt x="1471" y="2043"/>
                  </a:lnTo>
                  <a:lnTo>
                    <a:pt x="1432" y="2021"/>
                  </a:lnTo>
                  <a:lnTo>
                    <a:pt x="1393" y="1992"/>
                  </a:lnTo>
                  <a:lnTo>
                    <a:pt x="1357" y="1959"/>
                  </a:lnTo>
                  <a:lnTo>
                    <a:pt x="1347" y="1951"/>
                  </a:lnTo>
                  <a:close/>
                  <a:moveTo>
                    <a:pt x="1574" y="696"/>
                  </a:moveTo>
                  <a:lnTo>
                    <a:pt x="1568" y="697"/>
                  </a:lnTo>
                  <a:lnTo>
                    <a:pt x="1559" y="699"/>
                  </a:lnTo>
                  <a:lnTo>
                    <a:pt x="1550" y="700"/>
                  </a:lnTo>
                  <a:lnTo>
                    <a:pt x="1542" y="700"/>
                  </a:lnTo>
                  <a:lnTo>
                    <a:pt x="1542" y="699"/>
                  </a:lnTo>
                  <a:lnTo>
                    <a:pt x="1514" y="700"/>
                  </a:lnTo>
                  <a:lnTo>
                    <a:pt x="1509" y="701"/>
                  </a:lnTo>
                  <a:lnTo>
                    <a:pt x="1495" y="704"/>
                  </a:lnTo>
                  <a:lnTo>
                    <a:pt x="1483" y="707"/>
                  </a:lnTo>
                  <a:lnTo>
                    <a:pt x="1474" y="710"/>
                  </a:lnTo>
                  <a:lnTo>
                    <a:pt x="1463" y="716"/>
                  </a:lnTo>
                  <a:lnTo>
                    <a:pt x="1448" y="723"/>
                  </a:lnTo>
                  <a:lnTo>
                    <a:pt x="1429" y="732"/>
                  </a:lnTo>
                  <a:lnTo>
                    <a:pt x="1408" y="744"/>
                  </a:lnTo>
                  <a:lnTo>
                    <a:pt x="1384" y="759"/>
                  </a:lnTo>
                  <a:lnTo>
                    <a:pt x="1359" y="776"/>
                  </a:lnTo>
                  <a:lnTo>
                    <a:pt x="1332" y="797"/>
                  </a:lnTo>
                  <a:lnTo>
                    <a:pt x="1307" y="821"/>
                  </a:lnTo>
                  <a:lnTo>
                    <a:pt x="1281" y="847"/>
                  </a:lnTo>
                  <a:lnTo>
                    <a:pt x="1257" y="877"/>
                  </a:lnTo>
                  <a:lnTo>
                    <a:pt x="1235" y="909"/>
                  </a:lnTo>
                  <a:lnTo>
                    <a:pt x="1216" y="945"/>
                  </a:lnTo>
                  <a:lnTo>
                    <a:pt x="1201" y="986"/>
                  </a:lnTo>
                  <a:lnTo>
                    <a:pt x="1199" y="992"/>
                  </a:lnTo>
                  <a:lnTo>
                    <a:pt x="1197" y="1001"/>
                  </a:lnTo>
                  <a:lnTo>
                    <a:pt x="1194" y="1013"/>
                  </a:lnTo>
                  <a:lnTo>
                    <a:pt x="1191" y="1029"/>
                  </a:lnTo>
                  <a:lnTo>
                    <a:pt x="1189" y="1047"/>
                  </a:lnTo>
                  <a:lnTo>
                    <a:pt x="1187" y="1070"/>
                  </a:lnTo>
                  <a:lnTo>
                    <a:pt x="1187" y="1096"/>
                  </a:lnTo>
                  <a:lnTo>
                    <a:pt x="1187" y="1126"/>
                  </a:lnTo>
                  <a:lnTo>
                    <a:pt x="1189" y="1160"/>
                  </a:lnTo>
                  <a:lnTo>
                    <a:pt x="1193" y="1199"/>
                  </a:lnTo>
                  <a:lnTo>
                    <a:pt x="1198" y="1241"/>
                  </a:lnTo>
                  <a:lnTo>
                    <a:pt x="1205" y="1289"/>
                  </a:lnTo>
                  <a:lnTo>
                    <a:pt x="1205" y="1301"/>
                  </a:lnTo>
                  <a:lnTo>
                    <a:pt x="1202" y="1311"/>
                  </a:lnTo>
                  <a:lnTo>
                    <a:pt x="1197" y="1322"/>
                  </a:lnTo>
                  <a:lnTo>
                    <a:pt x="1187" y="1330"/>
                  </a:lnTo>
                  <a:lnTo>
                    <a:pt x="1184" y="1334"/>
                  </a:lnTo>
                  <a:lnTo>
                    <a:pt x="1179" y="1346"/>
                  </a:lnTo>
                  <a:lnTo>
                    <a:pt x="1176" y="1363"/>
                  </a:lnTo>
                  <a:lnTo>
                    <a:pt x="1176" y="1384"/>
                  </a:lnTo>
                  <a:lnTo>
                    <a:pt x="1178" y="1407"/>
                  </a:lnTo>
                  <a:lnTo>
                    <a:pt x="1182" y="1434"/>
                  </a:lnTo>
                  <a:lnTo>
                    <a:pt x="1189" y="1463"/>
                  </a:lnTo>
                  <a:lnTo>
                    <a:pt x="1195" y="1486"/>
                  </a:lnTo>
                  <a:lnTo>
                    <a:pt x="1201" y="1504"/>
                  </a:lnTo>
                  <a:lnTo>
                    <a:pt x="1209" y="1520"/>
                  </a:lnTo>
                  <a:lnTo>
                    <a:pt x="1219" y="1532"/>
                  </a:lnTo>
                  <a:lnTo>
                    <a:pt x="1226" y="1542"/>
                  </a:lnTo>
                  <a:lnTo>
                    <a:pt x="1230" y="1555"/>
                  </a:lnTo>
                  <a:lnTo>
                    <a:pt x="1239" y="1604"/>
                  </a:lnTo>
                  <a:lnTo>
                    <a:pt x="1254" y="1653"/>
                  </a:lnTo>
                  <a:lnTo>
                    <a:pt x="1272" y="1699"/>
                  </a:lnTo>
                  <a:lnTo>
                    <a:pt x="1294" y="1744"/>
                  </a:lnTo>
                  <a:lnTo>
                    <a:pt x="1319" y="1788"/>
                  </a:lnTo>
                  <a:lnTo>
                    <a:pt x="1347" y="1829"/>
                  </a:lnTo>
                  <a:lnTo>
                    <a:pt x="1377" y="1866"/>
                  </a:lnTo>
                  <a:lnTo>
                    <a:pt x="1410" y="1900"/>
                  </a:lnTo>
                  <a:lnTo>
                    <a:pt x="1443" y="1930"/>
                  </a:lnTo>
                  <a:lnTo>
                    <a:pt x="1479" y="1956"/>
                  </a:lnTo>
                  <a:lnTo>
                    <a:pt x="1515" y="1976"/>
                  </a:lnTo>
                  <a:lnTo>
                    <a:pt x="1552" y="1992"/>
                  </a:lnTo>
                  <a:lnTo>
                    <a:pt x="1588" y="2001"/>
                  </a:lnTo>
                  <a:lnTo>
                    <a:pt x="1625" y="2004"/>
                  </a:lnTo>
                  <a:lnTo>
                    <a:pt x="1667" y="2001"/>
                  </a:lnTo>
                  <a:lnTo>
                    <a:pt x="1709" y="1991"/>
                  </a:lnTo>
                  <a:lnTo>
                    <a:pt x="1750" y="1974"/>
                  </a:lnTo>
                  <a:lnTo>
                    <a:pt x="1789" y="1953"/>
                  </a:lnTo>
                  <a:lnTo>
                    <a:pt x="1827" y="1926"/>
                  </a:lnTo>
                  <a:lnTo>
                    <a:pt x="1863" y="1894"/>
                  </a:lnTo>
                  <a:lnTo>
                    <a:pt x="1896" y="1859"/>
                  </a:lnTo>
                  <a:lnTo>
                    <a:pt x="1928" y="1821"/>
                  </a:lnTo>
                  <a:lnTo>
                    <a:pt x="1957" y="1779"/>
                  </a:lnTo>
                  <a:lnTo>
                    <a:pt x="1982" y="1736"/>
                  </a:lnTo>
                  <a:lnTo>
                    <a:pt x="2005" y="1692"/>
                  </a:lnTo>
                  <a:lnTo>
                    <a:pt x="2023" y="1646"/>
                  </a:lnTo>
                  <a:lnTo>
                    <a:pt x="2037" y="1600"/>
                  </a:lnTo>
                  <a:lnTo>
                    <a:pt x="2047" y="1555"/>
                  </a:lnTo>
                  <a:lnTo>
                    <a:pt x="2050" y="1543"/>
                  </a:lnTo>
                  <a:lnTo>
                    <a:pt x="2058" y="1533"/>
                  </a:lnTo>
                  <a:lnTo>
                    <a:pt x="2070" y="1517"/>
                  </a:lnTo>
                  <a:lnTo>
                    <a:pt x="2079" y="1496"/>
                  </a:lnTo>
                  <a:lnTo>
                    <a:pt x="2085" y="1471"/>
                  </a:lnTo>
                  <a:lnTo>
                    <a:pt x="2092" y="1441"/>
                  </a:lnTo>
                  <a:lnTo>
                    <a:pt x="2097" y="1414"/>
                  </a:lnTo>
                  <a:lnTo>
                    <a:pt x="2100" y="1393"/>
                  </a:lnTo>
                  <a:lnTo>
                    <a:pt x="2101" y="1374"/>
                  </a:lnTo>
                  <a:lnTo>
                    <a:pt x="2100" y="1359"/>
                  </a:lnTo>
                  <a:lnTo>
                    <a:pt x="2099" y="1347"/>
                  </a:lnTo>
                  <a:lnTo>
                    <a:pt x="2096" y="1339"/>
                  </a:lnTo>
                  <a:lnTo>
                    <a:pt x="2093" y="1334"/>
                  </a:lnTo>
                  <a:lnTo>
                    <a:pt x="2088" y="1326"/>
                  </a:lnTo>
                  <a:lnTo>
                    <a:pt x="2083" y="1316"/>
                  </a:lnTo>
                  <a:lnTo>
                    <a:pt x="2081" y="1304"/>
                  </a:lnTo>
                  <a:lnTo>
                    <a:pt x="2082" y="1293"/>
                  </a:lnTo>
                  <a:lnTo>
                    <a:pt x="2089" y="1266"/>
                  </a:lnTo>
                  <a:lnTo>
                    <a:pt x="2095" y="1237"/>
                  </a:lnTo>
                  <a:lnTo>
                    <a:pt x="2100" y="1205"/>
                  </a:lnTo>
                  <a:lnTo>
                    <a:pt x="2105" y="1171"/>
                  </a:lnTo>
                  <a:lnTo>
                    <a:pt x="2107" y="1136"/>
                  </a:lnTo>
                  <a:lnTo>
                    <a:pt x="2107" y="1100"/>
                  </a:lnTo>
                  <a:lnTo>
                    <a:pt x="2103" y="1063"/>
                  </a:lnTo>
                  <a:lnTo>
                    <a:pt x="2097" y="1026"/>
                  </a:lnTo>
                  <a:lnTo>
                    <a:pt x="2087" y="990"/>
                  </a:lnTo>
                  <a:lnTo>
                    <a:pt x="2074" y="955"/>
                  </a:lnTo>
                  <a:lnTo>
                    <a:pt x="2056" y="922"/>
                  </a:lnTo>
                  <a:lnTo>
                    <a:pt x="2031" y="890"/>
                  </a:lnTo>
                  <a:lnTo>
                    <a:pt x="2026" y="883"/>
                  </a:lnTo>
                  <a:lnTo>
                    <a:pt x="2016" y="872"/>
                  </a:lnTo>
                  <a:lnTo>
                    <a:pt x="2002" y="859"/>
                  </a:lnTo>
                  <a:lnTo>
                    <a:pt x="1985" y="843"/>
                  </a:lnTo>
                  <a:lnTo>
                    <a:pt x="1963" y="827"/>
                  </a:lnTo>
                  <a:lnTo>
                    <a:pt x="1936" y="809"/>
                  </a:lnTo>
                  <a:lnTo>
                    <a:pt x="1905" y="792"/>
                  </a:lnTo>
                  <a:lnTo>
                    <a:pt x="1868" y="776"/>
                  </a:lnTo>
                  <a:lnTo>
                    <a:pt x="1827" y="762"/>
                  </a:lnTo>
                  <a:lnTo>
                    <a:pt x="1755" y="737"/>
                  </a:lnTo>
                  <a:lnTo>
                    <a:pt x="1717" y="726"/>
                  </a:lnTo>
                  <a:lnTo>
                    <a:pt x="1683" y="717"/>
                  </a:lnTo>
                  <a:lnTo>
                    <a:pt x="1654" y="709"/>
                  </a:lnTo>
                  <a:lnTo>
                    <a:pt x="1627" y="704"/>
                  </a:lnTo>
                  <a:lnTo>
                    <a:pt x="1607" y="700"/>
                  </a:lnTo>
                  <a:lnTo>
                    <a:pt x="1590" y="697"/>
                  </a:lnTo>
                  <a:lnTo>
                    <a:pt x="1579" y="696"/>
                  </a:lnTo>
                  <a:lnTo>
                    <a:pt x="1574" y="696"/>
                  </a:lnTo>
                  <a:close/>
                  <a:moveTo>
                    <a:pt x="1630" y="0"/>
                  </a:moveTo>
                  <a:lnTo>
                    <a:pt x="1630" y="0"/>
                  </a:lnTo>
                  <a:lnTo>
                    <a:pt x="1733" y="3"/>
                  </a:lnTo>
                  <a:lnTo>
                    <a:pt x="1834" y="12"/>
                  </a:lnTo>
                  <a:lnTo>
                    <a:pt x="1933" y="29"/>
                  </a:lnTo>
                  <a:lnTo>
                    <a:pt x="2031" y="51"/>
                  </a:lnTo>
                  <a:lnTo>
                    <a:pt x="2126" y="77"/>
                  </a:lnTo>
                  <a:lnTo>
                    <a:pt x="2218" y="111"/>
                  </a:lnTo>
                  <a:lnTo>
                    <a:pt x="2309" y="150"/>
                  </a:lnTo>
                  <a:lnTo>
                    <a:pt x="2395" y="193"/>
                  </a:lnTo>
                  <a:lnTo>
                    <a:pt x="2479" y="242"/>
                  </a:lnTo>
                  <a:lnTo>
                    <a:pt x="2561" y="295"/>
                  </a:lnTo>
                  <a:lnTo>
                    <a:pt x="2638" y="354"/>
                  </a:lnTo>
                  <a:lnTo>
                    <a:pt x="2711" y="417"/>
                  </a:lnTo>
                  <a:lnTo>
                    <a:pt x="2782" y="483"/>
                  </a:lnTo>
                  <a:lnTo>
                    <a:pt x="2847" y="554"/>
                  </a:lnTo>
                  <a:lnTo>
                    <a:pt x="2909" y="628"/>
                  </a:lnTo>
                  <a:lnTo>
                    <a:pt x="2967" y="706"/>
                  </a:lnTo>
                  <a:lnTo>
                    <a:pt x="3020" y="789"/>
                  </a:lnTo>
                  <a:lnTo>
                    <a:pt x="3069" y="873"/>
                  </a:lnTo>
                  <a:lnTo>
                    <a:pt x="3111" y="961"/>
                  </a:lnTo>
                  <a:lnTo>
                    <a:pt x="3149" y="1053"/>
                  </a:lnTo>
                  <a:lnTo>
                    <a:pt x="3182" y="1145"/>
                  </a:lnTo>
                  <a:lnTo>
                    <a:pt x="3209" y="1242"/>
                  </a:lnTo>
                  <a:lnTo>
                    <a:pt x="3231" y="1340"/>
                  </a:lnTo>
                  <a:lnTo>
                    <a:pt x="3247" y="1440"/>
                  </a:lnTo>
                  <a:lnTo>
                    <a:pt x="3256" y="1543"/>
                  </a:lnTo>
                  <a:lnTo>
                    <a:pt x="3259" y="1646"/>
                  </a:lnTo>
                  <a:lnTo>
                    <a:pt x="3256" y="1751"/>
                  </a:lnTo>
                  <a:lnTo>
                    <a:pt x="3247" y="1854"/>
                  </a:lnTo>
                  <a:lnTo>
                    <a:pt x="3231" y="1954"/>
                  </a:lnTo>
                  <a:lnTo>
                    <a:pt x="3209" y="2052"/>
                  </a:lnTo>
                  <a:lnTo>
                    <a:pt x="3182" y="2147"/>
                  </a:lnTo>
                  <a:lnTo>
                    <a:pt x="3149" y="2241"/>
                  </a:lnTo>
                  <a:lnTo>
                    <a:pt x="3111" y="2332"/>
                  </a:lnTo>
                  <a:lnTo>
                    <a:pt x="3069" y="2421"/>
                  </a:lnTo>
                  <a:lnTo>
                    <a:pt x="3020" y="2505"/>
                  </a:lnTo>
                  <a:lnTo>
                    <a:pt x="2967" y="2587"/>
                  </a:lnTo>
                  <a:lnTo>
                    <a:pt x="2909" y="2665"/>
                  </a:lnTo>
                  <a:lnTo>
                    <a:pt x="2847" y="2740"/>
                  </a:lnTo>
                  <a:lnTo>
                    <a:pt x="2782" y="2810"/>
                  </a:lnTo>
                  <a:lnTo>
                    <a:pt x="2711" y="2877"/>
                  </a:lnTo>
                  <a:lnTo>
                    <a:pt x="2638" y="2940"/>
                  </a:lnTo>
                  <a:lnTo>
                    <a:pt x="2561" y="2998"/>
                  </a:lnTo>
                  <a:lnTo>
                    <a:pt x="2479" y="3052"/>
                  </a:lnTo>
                  <a:lnTo>
                    <a:pt x="2395" y="3100"/>
                  </a:lnTo>
                  <a:lnTo>
                    <a:pt x="2309" y="3144"/>
                  </a:lnTo>
                  <a:lnTo>
                    <a:pt x="2218" y="3182"/>
                  </a:lnTo>
                  <a:lnTo>
                    <a:pt x="2126" y="3215"/>
                  </a:lnTo>
                  <a:lnTo>
                    <a:pt x="2031" y="3243"/>
                  </a:lnTo>
                  <a:lnTo>
                    <a:pt x="1933" y="3265"/>
                  </a:lnTo>
                  <a:lnTo>
                    <a:pt x="1834" y="3280"/>
                  </a:lnTo>
                  <a:lnTo>
                    <a:pt x="1733" y="3291"/>
                  </a:lnTo>
                  <a:lnTo>
                    <a:pt x="1630" y="3294"/>
                  </a:lnTo>
                  <a:lnTo>
                    <a:pt x="1527" y="3291"/>
                  </a:lnTo>
                  <a:lnTo>
                    <a:pt x="1426" y="3280"/>
                  </a:lnTo>
                  <a:lnTo>
                    <a:pt x="1326" y="3265"/>
                  </a:lnTo>
                  <a:lnTo>
                    <a:pt x="1229" y="3243"/>
                  </a:lnTo>
                  <a:lnTo>
                    <a:pt x="1134" y="3215"/>
                  </a:lnTo>
                  <a:lnTo>
                    <a:pt x="1042" y="3182"/>
                  </a:lnTo>
                  <a:lnTo>
                    <a:pt x="952" y="3144"/>
                  </a:lnTo>
                  <a:lnTo>
                    <a:pt x="864" y="3100"/>
                  </a:lnTo>
                  <a:lnTo>
                    <a:pt x="780" y="3052"/>
                  </a:lnTo>
                  <a:lnTo>
                    <a:pt x="700" y="2998"/>
                  </a:lnTo>
                  <a:lnTo>
                    <a:pt x="622" y="2940"/>
                  </a:lnTo>
                  <a:lnTo>
                    <a:pt x="548" y="2877"/>
                  </a:lnTo>
                  <a:lnTo>
                    <a:pt x="478" y="2810"/>
                  </a:lnTo>
                  <a:lnTo>
                    <a:pt x="412" y="2740"/>
                  </a:lnTo>
                  <a:lnTo>
                    <a:pt x="350" y="2665"/>
                  </a:lnTo>
                  <a:lnTo>
                    <a:pt x="293" y="2587"/>
                  </a:lnTo>
                  <a:lnTo>
                    <a:pt x="240" y="2505"/>
                  </a:lnTo>
                  <a:lnTo>
                    <a:pt x="192" y="2421"/>
                  </a:lnTo>
                  <a:lnTo>
                    <a:pt x="148" y="2332"/>
                  </a:lnTo>
                  <a:lnTo>
                    <a:pt x="110" y="2241"/>
                  </a:lnTo>
                  <a:lnTo>
                    <a:pt x="78" y="2147"/>
                  </a:lnTo>
                  <a:lnTo>
                    <a:pt x="50" y="2052"/>
                  </a:lnTo>
                  <a:lnTo>
                    <a:pt x="29" y="1954"/>
                  </a:lnTo>
                  <a:lnTo>
                    <a:pt x="13" y="1854"/>
                  </a:lnTo>
                  <a:lnTo>
                    <a:pt x="3" y="1751"/>
                  </a:lnTo>
                  <a:lnTo>
                    <a:pt x="0" y="1646"/>
                  </a:lnTo>
                  <a:lnTo>
                    <a:pt x="3" y="1543"/>
                  </a:lnTo>
                  <a:lnTo>
                    <a:pt x="13" y="1440"/>
                  </a:lnTo>
                  <a:lnTo>
                    <a:pt x="29" y="1340"/>
                  </a:lnTo>
                  <a:lnTo>
                    <a:pt x="50" y="1242"/>
                  </a:lnTo>
                  <a:lnTo>
                    <a:pt x="78" y="1145"/>
                  </a:lnTo>
                  <a:lnTo>
                    <a:pt x="110" y="1053"/>
                  </a:lnTo>
                  <a:lnTo>
                    <a:pt x="148" y="961"/>
                  </a:lnTo>
                  <a:lnTo>
                    <a:pt x="192" y="873"/>
                  </a:lnTo>
                  <a:lnTo>
                    <a:pt x="240" y="789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4"/>
                  </a:lnTo>
                  <a:lnTo>
                    <a:pt x="478" y="483"/>
                  </a:lnTo>
                  <a:lnTo>
                    <a:pt x="548" y="417"/>
                  </a:lnTo>
                  <a:lnTo>
                    <a:pt x="622" y="354"/>
                  </a:lnTo>
                  <a:lnTo>
                    <a:pt x="700" y="295"/>
                  </a:lnTo>
                  <a:lnTo>
                    <a:pt x="780" y="242"/>
                  </a:lnTo>
                  <a:lnTo>
                    <a:pt x="864" y="193"/>
                  </a:lnTo>
                  <a:lnTo>
                    <a:pt x="952" y="150"/>
                  </a:lnTo>
                  <a:lnTo>
                    <a:pt x="1042" y="111"/>
                  </a:lnTo>
                  <a:lnTo>
                    <a:pt x="1134" y="77"/>
                  </a:lnTo>
                  <a:lnTo>
                    <a:pt x="1229" y="51"/>
                  </a:lnTo>
                  <a:lnTo>
                    <a:pt x="1326" y="29"/>
                  </a:lnTo>
                  <a:lnTo>
                    <a:pt x="1426" y="12"/>
                  </a:lnTo>
                  <a:lnTo>
                    <a:pt x="1527" y="3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872268" y="2047037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872269" y="2328176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41-0333-05-29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1320235" y="5357577"/>
            <a:ext cx="2928761" cy="844081"/>
            <a:chOff x="1017585" y="2047037"/>
            <a:chExt cx="2928761" cy="844081"/>
          </a:xfrm>
        </p:grpSpPr>
        <p:sp>
          <p:nvSpPr>
            <p:cNvPr id="294" name="Freeform 6"/>
            <p:cNvSpPr>
              <a:spLocks noEditPoints="1"/>
            </p:cNvSpPr>
            <p:nvPr/>
          </p:nvSpPr>
          <p:spPr bwMode="auto">
            <a:xfrm>
              <a:off x="1017585" y="2047037"/>
              <a:ext cx="838109" cy="844081"/>
            </a:xfrm>
            <a:custGeom>
              <a:avLst/>
              <a:gdLst>
                <a:gd name="T0" fmla="*/ 1295 w 3259"/>
                <a:gd name="T1" fmla="*/ 2003 h 3294"/>
                <a:gd name="T2" fmla="*/ 1156 w 3259"/>
                <a:gd name="T3" fmla="*/ 2083 h 3294"/>
                <a:gd name="T4" fmla="*/ 959 w 3259"/>
                <a:gd name="T5" fmla="*/ 2158 h 3294"/>
                <a:gd name="T6" fmla="*/ 829 w 3259"/>
                <a:gd name="T7" fmla="*/ 2230 h 3294"/>
                <a:gd name="T8" fmla="*/ 744 w 3259"/>
                <a:gd name="T9" fmla="*/ 2381 h 3294"/>
                <a:gd name="T10" fmla="*/ 668 w 3259"/>
                <a:gd name="T11" fmla="*/ 2691 h 3294"/>
                <a:gd name="T12" fmla="*/ 791 w 3259"/>
                <a:gd name="T13" fmla="*/ 2977 h 3294"/>
                <a:gd name="T14" fmla="*/ 1278 w 3259"/>
                <a:gd name="T15" fmla="*/ 3185 h 3294"/>
                <a:gd name="T16" fmla="*/ 1808 w 3259"/>
                <a:gd name="T17" fmla="*/ 3215 h 3294"/>
                <a:gd name="T18" fmla="*/ 2315 w 3259"/>
                <a:gd name="T19" fmla="*/ 3065 h 3294"/>
                <a:gd name="T20" fmla="*/ 2604 w 3259"/>
                <a:gd name="T21" fmla="*/ 2788 h 3294"/>
                <a:gd name="T22" fmla="*/ 2547 w 3259"/>
                <a:gd name="T23" fmla="*/ 2480 h 3294"/>
                <a:gd name="T24" fmla="*/ 2448 w 3259"/>
                <a:gd name="T25" fmla="*/ 2247 h 3294"/>
                <a:gd name="T26" fmla="*/ 2349 w 3259"/>
                <a:gd name="T27" fmla="*/ 2176 h 3294"/>
                <a:gd name="T28" fmla="*/ 2190 w 3259"/>
                <a:gd name="T29" fmla="*/ 2110 h 3294"/>
                <a:gd name="T30" fmla="*/ 2095 w 3259"/>
                <a:gd name="T31" fmla="*/ 2076 h 3294"/>
                <a:gd name="T32" fmla="*/ 1997 w 3259"/>
                <a:gd name="T33" fmla="*/ 2025 h 3294"/>
                <a:gd name="T34" fmla="*/ 1922 w 3259"/>
                <a:gd name="T35" fmla="*/ 1974 h 3294"/>
                <a:gd name="T36" fmla="*/ 1717 w 3259"/>
                <a:gd name="T37" fmla="*/ 2073 h 3294"/>
                <a:gd name="T38" fmla="*/ 1471 w 3259"/>
                <a:gd name="T39" fmla="*/ 2043 h 3294"/>
                <a:gd name="T40" fmla="*/ 1568 w 3259"/>
                <a:gd name="T41" fmla="*/ 697 h 3294"/>
                <a:gd name="T42" fmla="*/ 1509 w 3259"/>
                <a:gd name="T43" fmla="*/ 701 h 3294"/>
                <a:gd name="T44" fmla="*/ 1429 w 3259"/>
                <a:gd name="T45" fmla="*/ 732 h 3294"/>
                <a:gd name="T46" fmla="*/ 1281 w 3259"/>
                <a:gd name="T47" fmla="*/ 847 h 3294"/>
                <a:gd name="T48" fmla="*/ 1197 w 3259"/>
                <a:gd name="T49" fmla="*/ 1001 h 3294"/>
                <a:gd name="T50" fmla="*/ 1187 w 3259"/>
                <a:gd name="T51" fmla="*/ 1126 h 3294"/>
                <a:gd name="T52" fmla="*/ 1202 w 3259"/>
                <a:gd name="T53" fmla="*/ 1311 h 3294"/>
                <a:gd name="T54" fmla="*/ 1176 w 3259"/>
                <a:gd name="T55" fmla="*/ 1384 h 3294"/>
                <a:gd name="T56" fmla="*/ 1209 w 3259"/>
                <a:gd name="T57" fmla="*/ 1520 h 3294"/>
                <a:gd name="T58" fmla="*/ 1272 w 3259"/>
                <a:gd name="T59" fmla="*/ 1699 h 3294"/>
                <a:gd name="T60" fmla="*/ 1443 w 3259"/>
                <a:gd name="T61" fmla="*/ 1930 h 3294"/>
                <a:gd name="T62" fmla="*/ 1667 w 3259"/>
                <a:gd name="T63" fmla="*/ 2001 h 3294"/>
                <a:gd name="T64" fmla="*/ 1896 w 3259"/>
                <a:gd name="T65" fmla="*/ 1859 h 3294"/>
                <a:gd name="T66" fmla="*/ 2037 w 3259"/>
                <a:gd name="T67" fmla="*/ 1600 h 3294"/>
                <a:gd name="T68" fmla="*/ 2085 w 3259"/>
                <a:gd name="T69" fmla="*/ 1471 h 3294"/>
                <a:gd name="T70" fmla="*/ 2099 w 3259"/>
                <a:gd name="T71" fmla="*/ 1347 h 3294"/>
                <a:gd name="T72" fmla="*/ 2082 w 3259"/>
                <a:gd name="T73" fmla="*/ 1293 h 3294"/>
                <a:gd name="T74" fmla="*/ 2107 w 3259"/>
                <a:gd name="T75" fmla="*/ 1100 h 3294"/>
                <a:gd name="T76" fmla="*/ 2031 w 3259"/>
                <a:gd name="T77" fmla="*/ 890 h 3294"/>
                <a:gd name="T78" fmla="*/ 1936 w 3259"/>
                <a:gd name="T79" fmla="*/ 809 h 3294"/>
                <a:gd name="T80" fmla="*/ 1683 w 3259"/>
                <a:gd name="T81" fmla="*/ 717 h 3294"/>
                <a:gd name="T82" fmla="*/ 1574 w 3259"/>
                <a:gd name="T83" fmla="*/ 696 h 3294"/>
                <a:gd name="T84" fmla="*/ 2031 w 3259"/>
                <a:gd name="T85" fmla="*/ 51 h 3294"/>
                <a:gd name="T86" fmla="*/ 2561 w 3259"/>
                <a:gd name="T87" fmla="*/ 295 h 3294"/>
                <a:gd name="T88" fmla="*/ 2967 w 3259"/>
                <a:gd name="T89" fmla="*/ 706 h 3294"/>
                <a:gd name="T90" fmla="*/ 3209 w 3259"/>
                <a:gd name="T91" fmla="*/ 1242 h 3294"/>
                <a:gd name="T92" fmla="*/ 3247 w 3259"/>
                <a:gd name="T93" fmla="*/ 1854 h 3294"/>
                <a:gd name="T94" fmla="*/ 3069 w 3259"/>
                <a:gd name="T95" fmla="*/ 2421 h 3294"/>
                <a:gd name="T96" fmla="*/ 2711 w 3259"/>
                <a:gd name="T97" fmla="*/ 2877 h 3294"/>
                <a:gd name="T98" fmla="*/ 2218 w 3259"/>
                <a:gd name="T99" fmla="*/ 3182 h 3294"/>
                <a:gd name="T100" fmla="*/ 1630 w 3259"/>
                <a:gd name="T101" fmla="*/ 3294 h 3294"/>
                <a:gd name="T102" fmla="*/ 1042 w 3259"/>
                <a:gd name="T103" fmla="*/ 3182 h 3294"/>
                <a:gd name="T104" fmla="*/ 548 w 3259"/>
                <a:gd name="T105" fmla="*/ 2877 h 3294"/>
                <a:gd name="T106" fmla="*/ 192 w 3259"/>
                <a:gd name="T107" fmla="*/ 2421 h 3294"/>
                <a:gd name="T108" fmla="*/ 13 w 3259"/>
                <a:gd name="T109" fmla="*/ 1854 h 3294"/>
                <a:gd name="T110" fmla="*/ 50 w 3259"/>
                <a:gd name="T111" fmla="*/ 1242 h 3294"/>
                <a:gd name="T112" fmla="*/ 293 w 3259"/>
                <a:gd name="T113" fmla="*/ 706 h 3294"/>
                <a:gd name="T114" fmla="*/ 700 w 3259"/>
                <a:gd name="T115" fmla="*/ 295 h 3294"/>
                <a:gd name="T116" fmla="*/ 1229 w 3259"/>
                <a:gd name="T117" fmla="*/ 51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9" h="3294">
                  <a:moveTo>
                    <a:pt x="1347" y="1951"/>
                  </a:moveTo>
                  <a:lnTo>
                    <a:pt x="1337" y="1959"/>
                  </a:lnTo>
                  <a:lnTo>
                    <a:pt x="1322" y="1974"/>
                  </a:lnTo>
                  <a:lnTo>
                    <a:pt x="1309" y="1988"/>
                  </a:lnTo>
                  <a:lnTo>
                    <a:pt x="1299" y="1999"/>
                  </a:lnTo>
                  <a:lnTo>
                    <a:pt x="1295" y="2003"/>
                  </a:lnTo>
                  <a:lnTo>
                    <a:pt x="1290" y="2007"/>
                  </a:lnTo>
                  <a:lnTo>
                    <a:pt x="1285" y="2010"/>
                  </a:lnTo>
                  <a:lnTo>
                    <a:pt x="1257" y="2030"/>
                  </a:lnTo>
                  <a:lnTo>
                    <a:pt x="1225" y="2048"/>
                  </a:lnTo>
                  <a:lnTo>
                    <a:pt x="1191" y="2066"/>
                  </a:lnTo>
                  <a:lnTo>
                    <a:pt x="1156" y="2083"/>
                  </a:lnTo>
                  <a:lnTo>
                    <a:pt x="1120" y="2099"/>
                  </a:lnTo>
                  <a:lnTo>
                    <a:pt x="1084" y="2113"/>
                  </a:lnTo>
                  <a:lnTo>
                    <a:pt x="1049" y="2127"/>
                  </a:lnTo>
                  <a:lnTo>
                    <a:pt x="1016" y="2138"/>
                  </a:lnTo>
                  <a:lnTo>
                    <a:pt x="985" y="2148"/>
                  </a:lnTo>
                  <a:lnTo>
                    <a:pt x="959" y="2158"/>
                  </a:lnTo>
                  <a:lnTo>
                    <a:pt x="936" y="2165"/>
                  </a:lnTo>
                  <a:lnTo>
                    <a:pt x="908" y="2177"/>
                  </a:lnTo>
                  <a:lnTo>
                    <a:pt x="882" y="2191"/>
                  </a:lnTo>
                  <a:lnTo>
                    <a:pt x="861" y="2204"/>
                  </a:lnTo>
                  <a:lnTo>
                    <a:pt x="844" y="2218"/>
                  </a:lnTo>
                  <a:lnTo>
                    <a:pt x="829" y="2230"/>
                  </a:lnTo>
                  <a:lnTo>
                    <a:pt x="818" y="2240"/>
                  </a:lnTo>
                  <a:lnTo>
                    <a:pt x="811" y="2248"/>
                  </a:lnTo>
                  <a:lnTo>
                    <a:pt x="807" y="2254"/>
                  </a:lnTo>
                  <a:lnTo>
                    <a:pt x="783" y="2293"/>
                  </a:lnTo>
                  <a:lnTo>
                    <a:pt x="762" y="2335"/>
                  </a:lnTo>
                  <a:lnTo>
                    <a:pt x="744" y="2381"/>
                  </a:lnTo>
                  <a:lnTo>
                    <a:pt x="726" y="2431"/>
                  </a:lnTo>
                  <a:lnTo>
                    <a:pt x="712" y="2481"/>
                  </a:lnTo>
                  <a:lnTo>
                    <a:pt x="699" y="2534"/>
                  </a:lnTo>
                  <a:lnTo>
                    <a:pt x="688" y="2587"/>
                  </a:lnTo>
                  <a:lnTo>
                    <a:pt x="677" y="2639"/>
                  </a:lnTo>
                  <a:lnTo>
                    <a:pt x="668" y="2691"/>
                  </a:lnTo>
                  <a:lnTo>
                    <a:pt x="661" y="2740"/>
                  </a:lnTo>
                  <a:lnTo>
                    <a:pt x="655" y="2788"/>
                  </a:lnTo>
                  <a:lnTo>
                    <a:pt x="650" y="2832"/>
                  </a:lnTo>
                  <a:lnTo>
                    <a:pt x="647" y="2872"/>
                  </a:lnTo>
                  <a:lnTo>
                    <a:pt x="717" y="2927"/>
                  </a:lnTo>
                  <a:lnTo>
                    <a:pt x="791" y="2977"/>
                  </a:lnTo>
                  <a:lnTo>
                    <a:pt x="867" y="3024"/>
                  </a:lnTo>
                  <a:lnTo>
                    <a:pt x="946" y="3065"/>
                  </a:lnTo>
                  <a:lnTo>
                    <a:pt x="1026" y="3102"/>
                  </a:lnTo>
                  <a:lnTo>
                    <a:pt x="1108" y="3134"/>
                  </a:lnTo>
                  <a:lnTo>
                    <a:pt x="1193" y="3162"/>
                  </a:lnTo>
                  <a:lnTo>
                    <a:pt x="1278" y="3185"/>
                  </a:lnTo>
                  <a:lnTo>
                    <a:pt x="1365" y="3202"/>
                  </a:lnTo>
                  <a:lnTo>
                    <a:pt x="1453" y="3215"/>
                  </a:lnTo>
                  <a:lnTo>
                    <a:pt x="1540" y="3223"/>
                  </a:lnTo>
                  <a:lnTo>
                    <a:pt x="1630" y="3226"/>
                  </a:lnTo>
                  <a:lnTo>
                    <a:pt x="1719" y="3223"/>
                  </a:lnTo>
                  <a:lnTo>
                    <a:pt x="1808" y="3215"/>
                  </a:lnTo>
                  <a:lnTo>
                    <a:pt x="1895" y="3202"/>
                  </a:lnTo>
                  <a:lnTo>
                    <a:pt x="1982" y="3185"/>
                  </a:lnTo>
                  <a:lnTo>
                    <a:pt x="2067" y="3162"/>
                  </a:lnTo>
                  <a:lnTo>
                    <a:pt x="2151" y="3134"/>
                  </a:lnTo>
                  <a:lnTo>
                    <a:pt x="2234" y="3102"/>
                  </a:lnTo>
                  <a:lnTo>
                    <a:pt x="2315" y="3065"/>
                  </a:lnTo>
                  <a:lnTo>
                    <a:pt x="2393" y="3024"/>
                  </a:lnTo>
                  <a:lnTo>
                    <a:pt x="2469" y="2977"/>
                  </a:lnTo>
                  <a:lnTo>
                    <a:pt x="2542" y="2927"/>
                  </a:lnTo>
                  <a:lnTo>
                    <a:pt x="2614" y="2872"/>
                  </a:lnTo>
                  <a:lnTo>
                    <a:pt x="2609" y="2832"/>
                  </a:lnTo>
                  <a:lnTo>
                    <a:pt x="2604" y="2788"/>
                  </a:lnTo>
                  <a:lnTo>
                    <a:pt x="2598" y="2740"/>
                  </a:lnTo>
                  <a:lnTo>
                    <a:pt x="2591" y="2690"/>
                  </a:lnTo>
                  <a:lnTo>
                    <a:pt x="2582" y="2638"/>
                  </a:lnTo>
                  <a:lnTo>
                    <a:pt x="2572" y="2586"/>
                  </a:lnTo>
                  <a:lnTo>
                    <a:pt x="2561" y="2533"/>
                  </a:lnTo>
                  <a:lnTo>
                    <a:pt x="2547" y="2480"/>
                  </a:lnTo>
                  <a:lnTo>
                    <a:pt x="2532" y="2429"/>
                  </a:lnTo>
                  <a:lnTo>
                    <a:pt x="2515" y="2379"/>
                  </a:lnTo>
                  <a:lnTo>
                    <a:pt x="2496" y="2333"/>
                  </a:lnTo>
                  <a:lnTo>
                    <a:pt x="2475" y="2290"/>
                  </a:lnTo>
                  <a:lnTo>
                    <a:pt x="2451" y="2251"/>
                  </a:lnTo>
                  <a:lnTo>
                    <a:pt x="2448" y="2247"/>
                  </a:lnTo>
                  <a:lnTo>
                    <a:pt x="2441" y="2240"/>
                  </a:lnTo>
                  <a:lnTo>
                    <a:pt x="2431" y="2230"/>
                  </a:lnTo>
                  <a:lnTo>
                    <a:pt x="2417" y="2219"/>
                  </a:lnTo>
                  <a:lnTo>
                    <a:pt x="2398" y="2205"/>
                  </a:lnTo>
                  <a:lnTo>
                    <a:pt x="2376" y="2191"/>
                  </a:lnTo>
                  <a:lnTo>
                    <a:pt x="2349" y="2176"/>
                  </a:lnTo>
                  <a:lnTo>
                    <a:pt x="2318" y="2163"/>
                  </a:lnTo>
                  <a:lnTo>
                    <a:pt x="2300" y="2158"/>
                  </a:lnTo>
                  <a:lnTo>
                    <a:pt x="2271" y="2144"/>
                  </a:lnTo>
                  <a:lnTo>
                    <a:pt x="2242" y="2132"/>
                  </a:lnTo>
                  <a:lnTo>
                    <a:pt x="2215" y="2121"/>
                  </a:lnTo>
                  <a:lnTo>
                    <a:pt x="2190" y="2110"/>
                  </a:lnTo>
                  <a:lnTo>
                    <a:pt x="2168" y="2102"/>
                  </a:lnTo>
                  <a:lnTo>
                    <a:pt x="2148" y="2095"/>
                  </a:lnTo>
                  <a:lnTo>
                    <a:pt x="2132" y="2090"/>
                  </a:lnTo>
                  <a:lnTo>
                    <a:pt x="2121" y="2086"/>
                  </a:lnTo>
                  <a:lnTo>
                    <a:pt x="2114" y="2083"/>
                  </a:lnTo>
                  <a:lnTo>
                    <a:pt x="2095" y="2076"/>
                  </a:lnTo>
                  <a:lnTo>
                    <a:pt x="2077" y="2069"/>
                  </a:lnTo>
                  <a:lnTo>
                    <a:pt x="2058" y="2061"/>
                  </a:lnTo>
                  <a:lnTo>
                    <a:pt x="2029" y="2045"/>
                  </a:lnTo>
                  <a:lnTo>
                    <a:pt x="2004" y="2031"/>
                  </a:lnTo>
                  <a:lnTo>
                    <a:pt x="1995" y="2027"/>
                  </a:lnTo>
                  <a:lnTo>
                    <a:pt x="1997" y="2025"/>
                  </a:lnTo>
                  <a:lnTo>
                    <a:pt x="1981" y="2017"/>
                  </a:lnTo>
                  <a:lnTo>
                    <a:pt x="1971" y="2011"/>
                  </a:lnTo>
                  <a:lnTo>
                    <a:pt x="1959" y="2003"/>
                  </a:lnTo>
                  <a:lnTo>
                    <a:pt x="1946" y="1994"/>
                  </a:lnTo>
                  <a:lnTo>
                    <a:pt x="1933" y="1984"/>
                  </a:lnTo>
                  <a:lnTo>
                    <a:pt x="1922" y="1974"/>
                  </a:lnTo>
                  <a:lnTo>
                    <a:pt x="1904" y="1965"/>
                  </a:lnTo>
                  <a:lnTo>
                    <a:pt x="1897" y="1971"/>
                  </a:lnTo>
                  <a:lnTo>
                    <a:pt x="1853" y="2005"/>
                  </a:lnTo>
                  <a:lnTo>
                    <a:pt x="1808" y="2034"/>
                  </a:lnTo>
                  <a:lnTo>
                    <a:pt x="1763" y="2057"/>
                  </a:lnTo>
                  <a:lnTo>
                    <a:pt x="1717" y="2073"/>
                  </a:lnTo>
                  <a:lnTo>
                    <a:pt x="1671" y="2083"/>
                  </a:lnTo>
                  <a:lnTo>
                    <a:pt x="1625" y="2087"/>
                  </a:lnTo>
                  <a:lnTo>
                    <a:pt x="1587" y="2084"/>
                  </a:lnTo>
                  <a:lnTo>
                    <a:pt x="1549" y="2075"/>
                  </a:lnTo>
                  <a:lnTo>
                    <a:pt x="1510" y="2062"/>
                  </a:lnTo>
                  <a:lnTo>
                    <a:pt x="1471" y="2043"/>
                  </a:lnTo>
                  <a:lnTo>
                    <a:pt x="1432" y="2021"/>
                  </a:lnTo>
                  <a:lnTo>
                    <a:pt x="1393" y="1992"/>
                  </a:lnTo>
                  <a:lnTo>
                    <a:pt x="1357" y="1959"/>
                  </a:lnTo>
                  <a:lnTo>
                    <a:pt x="1347" y="1951"/>
                  </a:lnTo>
                  <a:close/>
                  <a:moveTo>
                    <a:pt x="1574" y="696"/>
                  </a:moveTo>
                  <a:lnTo>
                    <a:pt x="1568" y="697"/>
                  </a:lnTo>
                  <a:lnTo>
                    <a:pt x="1559" y="699"/>
                  </a:lnTo>
                  <a:lnTo>
                    <a:pt x="1550" y="700"/>
                  </a:lnTo>
                  <a:lnTo>
                    <a:pt x="1542" y="700"/>
                  </a:lnTo>
                  <a:lnTo>
                    <a:pt x="1542" y="699"/>
                  </a:lnTo>
                  <a:lnTo>
                    <a:pt x="1514" y="700"/>
                  </a:lnTo>
                  <a:lnTo>
                    <a:pt x="1509" y="701"/>
                  </a:lnTo>
                  <a:lnTo>
                    <a:pt x="1495" y="704"/>
                  </a:lnTo>
                  <a:lnTo>
                    <a:pt x="1483" y="707"/>
                  </a:lnTo>
                  <a:lnTo>
                    <a:pt x="1474" y="710"/>
                  </a:lnTo>
                  <a:lnTo>
                    <a:pt x="1463" y="716"/>
                  </a:lnTo>
                  <a:lnTo>
                    <a:pt x="1448" y="723"/>
                  </a:lnTo>
                  <a:lnTo>
                    <a:pt x="1429" y="732"/>
                  </a:lnTo>
                  <a:lnTo>
                    <a:pt x="1408" y="744"/>
                  </a:lnTo>
                  <a:lnTo>
                    <a:pt x="1384" y="759"/>
                  </a:lnTo>
                  <a:lnTo>
                    <a:pt x="1359" y="776"/>
                  </a:lnTo>
                  <a:lnTo>
                    <a:pt x="1332" y="797"/>
                  </a:lnTo>
                  <a:lnTo>
                    <a:pt x="1307" y="821"/>
                  </a:lnTo>
                  <a:lnTo>
                    <a:pt x="1281" y="847"/>
                  </a:lnTo>
                  <a:lnTo>
                    <a:pt x="1257" y="877"/>
                  </a:lnTo>
                  <a:lnTo>
                    <a:pt x="1235" y="909"/>
                  </a:lnTo>
                  <a:lnTo>
                    <a:pt x="1216" y="945"/>
                  </a:lnTo>
                  <a:lnTo>
                    <a:pt x="1201" y="986"/>
                  </a:lnTo>
                  <a:lnTo>
                    <a:pt x="1199" y="992"/>
                  </a:lnTo>
                  <a:lnTo>
                    <a:pt x="1197" y="1001"/>
                  </a:lnTo>
                  <a:lnTo>
                    <a:pt x="1194" y="1013"/>
                  </a:lnTo>
                  <a:lnTo>
                    <a:pt x="1191" y="1029"/>
                  </a:lnTo>
                  <a:lnTo>
                    <a:pt x="1189" y="1047"/>
                  </a:lnTo>
                  <a:lnTo>
                    <a:pt x="1187" y="1070"/>
                  </a:lnTo>
                  <a:lnTo>
                    <a:pt x="1187" y="1096"/>
                  </a:lnTo>
                  <a:lnTo>
                    <a:pt x="1187" y="1126"/>
                  </a:lnTo>
                  <a:lnTo>
                    <a:pt x="1189" y="1160"/>
                  </a:lnTo>
                  <a:lnTo>
                    <a:pt x="1193" y="1199"/>
                  </a:lnTo>
                  <a:lnTo>
                    <a:pt x="1198" y="1241"/>
                  </a:lnTo>
                  <a:lnTo>
                    <a:pt x="1205" y="1289"/>
                  </a:lnTo>
                  <a:lnTo>
                    <a:pt x="1205" y="1301"/>
                  </a:lnTo>
                  <a:lnTo>
                    <a:pt x="1202" y="1311"/>
                  </a:lnTo>
                  <a:lnTo>
                    <a:pt x="1197" y="1322"/>
                  </a:lnTo>
                  <a:lnTo>
                    <a:pt x="1187" y="1330"/>
                  </a:lnTo>
                  <a:lnTo>
                    <a:pt x="1184" y="1334"/>
                  </a:lnTo>
                  <a:lnTo>
                    <a:pt x="1179" y="1346"/>
                  </a:lnTo>
                  <a:lnTo>
                    <a:pt x="1176" y="1363"/>
                  </a:lnTo>
                  <a:lnTo>
                    <a:pt x="1176" y="1384"/>
                  </a:lnTo>
                  <a:lnTo>
                    <a:pt x="1178" y="1407"/>
                  </a:lnTo>
                  <a:lnTo>
                    <a:pt x="1182" y="1434"/>
                  </a:lnTo>
                  <a:lnTo>
                    <a:pt x="1189" y="1463"/>
                  </a:lnTo>
                  <a:lnTo>
                    <a:pt x="1195" y="1486"/>
                  </a:lnTo>
                  <a:lnTo>
                    <a:pt x="1201" y="1504"/>
                  </a:lnTo>
                  <a:lnTo>
                    <a:pt x="1209" y="1520"/>
                  </a:lnTo>
                  <a:lnTo>
                    <a:pt x="1219" y="1532"/>
                  </a:lnTo>
                  <a:lnTo>
                    <a:pt x="1226" y="1542"/>
                  </a:lnTo>
                  <a:lnTo>
                    <a:pt x="1230" y="1555"/>
                  </a:lnTo>
                  <a:lnTo>
                    <a:pt x="1239" y="1604"/>
                  </a:lnTo>
                  <a:lnTo>
                    <a:pt x="1254" y="1653"/>
                  </a:lnTo>
                  <a:lnTo>
                    <a:pt x="1272" y="1699"/>
                  </a:lnTo>
                  <a:lnTo>
                    <a:pt x="1294" y="1744"/>
                  </a:lnTo>
                  <a:lnTo>
                    <a:pt x="1319" y="1788"/>
                  </a:lnTo>
                  <a:lnTo>
                    <a:pt x="1347" y="1829"/>
                  </a:lnTo>
                  <a:lnTo>
                    <a:pt x="1377" y="1866"/>
                  </a:lnTo>
                  <a:lnTo>
                    <a:pt x="1410" y="1900"/>
                  </a:lnTo>
                  <a:lnTo>
                    <a:pt x="1443" y="1930"/>
                  </a:lnTo>
                  <a:lnTo>
                    <a:pt x="1479" y="1956"/>
                  </a:lnTo>
                  <a:lnTo>
                    <a:pt x="1515" y="1976"/>
                  </a:lnTo>
                  <a:lnTo>
                    <a:pt x="1552" y="1992"/>
                  </a:lnTo>
                  <a:lnTo>
                    <a:pt x="1588" y="2001"/>
                  </a:lnTo>
                  <a:lnTo>
                    <a:pt x="1625" y="2004"/>
                  </a:lnTo>
                  <a:lnTo>
                    <a:pt x="1667" y="2001"/>
                  </a:lnTo>
                  <a:lnTo>
                    <a:pt x="1709" y="1991"/>
                  </a:lnTo>
                  <a:lnTo>
                    <a:pt x="1750" y="1974"/>
                  </a:lnTo>
                  <a:lnTo>
                    <a:pt x="1789" y="1953"/>
                  </a:lnTo>
                  <a:lnTo>
                    <a:pt x="1827" y="1926"/>
                  </a:lnTo>
                  <a:lnTo>
                    <a:pt x="1863" y="1894"/>
                  </a:lnTo>
                  <a:lnTo>
                    <a:pt x="1896" y="1859"/>
                  </a:lnTo>
                  <a:lnTo>
                    <a:pt x="1928" y="1821"/>
                  </a:lnTo>
                  <a:lnTo>
                    <a:pt x="1957" y="1779"/>
                  </a:lnTo>
                  <a:lnTo>
                    <a:pt x="1982" y="1736"/>
                  </a:lnTo>
                  <a:lnTo>
                    <a:pt x="2005" y="1692"/>
                  </a:lnTo>
                  <a:lnTo>
                    <a:pt x="2023" y="1646"/>
                  </a:lnTo>
                  <a:lnTo>
                    <a:pt x="2037" y="1600"/>
                  </a:lnTo>
                  <a:lnTo>
                    <a:pt x="2047" y="1555"/>
                  </a:lnTo>
                  <a:lnTo>
                    <a:pt x="2050" y="1543"/>
                  </a:lnTo>
                  <a:lnTo>
                    <a:pt x="2058" y="1533"/>
                  </a:lnTo>
                  <a:lnTo>
                    <a:pt x="2070" y="1517"/>
                  </a:lnTo>
                  <a:lnTo>
                    <a:pt x="2079" y="1496"/>
                  </a:lnTo>
                  <a:lnTo>
                    <a:pt x="2085" y="1471"/>
                  </a:lnTo>
                  <a:lnTo>
                    <a:pt x="2092" y="1441"/>
                  </a:lnTo>
                  <a:lnTo>
                    <a:pt x="2097" y="1414"/>
                  </a:lnTo>
                  <a:lnTo>
                    <a:pt x="2100" y="1393"/>
                  </a:lnTo>
                  <a:lnTo>
                    <a:pt x="2101" y="1374"/>
                  </a:lnTo>
                  <a:lnTo>
                    <a:pt x="2100" y="1359"/>
                  </a:lnTo>
                  <a:lnTo>
                    <a:pt x="2099" y="1347"/>
                  </a:lnTo>
                  <a:lnTo>
                    <a:pt x="2096" y="1339"/>
                  </a:lnTo>
                  <a:lnTo>
                    <a:pt x="2093" y="1334"/>
                  </a:lnTo>
                  <a:lnTo>
                    <a:pt x="2088" y="1326"/>
                  </a:lnTo>
                  <a:lnTo>
                    <a:pt x="2083" y="1316"/>
                  </a:lnTo>
                  <a:lnTo>
                    <a:pt x="2081" y="1304"/>
                  </a:lnTo>
                  <a:lnTo>
                    <a:pt x="2082" y="1293"/>
                  </a:lnTo>
                  <a:lnTo>
                    <a:pt x="2089" y="1266"/>
                  </a:lnTo>
                  <a:lnTo>
                    <a:pt x="2095" y="1237"/>
                  </a:lnTo>
                  <a:lnTo>
                    <a:pt x="2100" y="1205"/>
                  </a:lnTo>
                  <a:lnTo>
                    <a:pt x="2105" y="1171"/>
                  </a:lnTo>
                  <a:lnTo>
                    <a:pt x="2107" y="1136"/>
                  </a:lnTo>
                  <a:lnTo>
                    <a:pt x="2107" y="1100"/>
                  </a:lnTo>
                  <a:lnTo>
                    <a:pt x="2103" y="1063"/>
                  </a:lnTo>
                  <a:lnTo>
                    <a:pt x="2097" y="1026"/>
                  </a:lnTo>
                  <a:lnTo>
                    <a:pt x="2087" y="990"/>
                  </a:lnTo>
                  <a:lnTo>
                    <a:pt x="2074" y="955"/>
                  </a:lnTo>
                  <a:lnTo>
                    <a:pt x="2056" y="922"/>
                  </a:lnTo>
                  <a:lnTo>
                    <a:pt x="2031" y="890"/>
                  </a:lnTo>
                  <a:lnTo>
                    <a:pt x="2026" y="883"/>
                  </a:lnTo>
                  <a:lnTo>
                    <a:pt x="2016" y="872"/>
                  </a:lnTo>
                  <a:lnTo>
                    <a:pt x="2002" y="859"/>
                  </a:lnTo>
                  <a:lnTo>
                    <a:pt x="1985" y="843"/>
                  </a:lnTo>
                  <a:lnTo>
                    <a:pt x="1963" y="827"/>
                  </a:lnTo>
                  <a:lnTo>
                    <a:pt x="1936" y="809"/>
                  </a:lnTo>
                  <a:lnTo>
                    <a:pt x="1905" y="792"/>
                  </a:lnTo>
                  <a:lnTo>
                    <a:pt x="1868" y="776"/>
                  </a:lnTo>
                  <a:lnTo>
                    <a:pt x="1827" y="762"/>
                  </a:lnTo>
                  <a:lnTo>
                    <a:pt x="1755" y="737"/>
                  </a:lnTo>
                  <a:lnTo>
                    <a:pt x="1717" y="726"/>
                  </a:lnTo>
                  <a:lnTo>
                    <a:pt x="1683" y="717"/>
                  </a:lnTo>
                  <a:lnTo>
                    <a:pt x="1654" y="709"/>
                  </a:lnTo>
                  <a:lnTo>
                    <a:pt x="1627" y="704"/>
                  </a:lnTo>
                  <a:lnTo>
                    <a:pt x="1607" y="700"/>
                  </a:lnTo>
                  <a:lnTo>
                    <a:pt x="1590" y="697"/>
                  </a:lnTo>
                  <a:lnTo>
                    <a:pt x="1579" y="696"/>
                  </a:lnTo>
                  <a:lnTo>
                    <a:pt x="1574" y="696"/>
                  </a:lnTo>
                  <a:close/>
                  <a:moveTo>
                    <a:pt x="1630" y="0"/>
                  </a:moveTo>
                  <a:lnTo>
                    <a:pt x="1630" y="0"/>
                  </a:lnTo>
                  <a:lnTo>
                    <a:pt x="1733" y="3"/>
                  </a:lnTo>
                  <a:lnTo>
                    <a:pt x="1834" y="12"/>
                  </a:lnTo>
                  <a:lnTo>
                    <a:pt x="1933" y="29"/>
                  </a:lnTo>
                  <a:lnTo>
                    <a:pt x="2031" y="51"/>
                  </a:lnTo>
                  <a:lnTo>
                    <a:pt x="2126" y="77"/>
                  </a:lnTo>
                  <a:lnTo>
                    <a:pt x="2218" y="111"/>
                  </a:lnTo>
                  <a:lnTo>
                    <a:pt x="2309" y="150"/>
                  </a:lnTo>
                  <a:lnTo>
                    <a:pt x="2395" y="193"/>
                  </a:lnTo>
                  <a:lnTo>
                    <a:pt x="2479" y="242"/>
                  </a:lnTo>
                  <a:lnTo>
                    <a:pt x="2561" y="295"/>
                  </a:lnTo>
                  <a:lnTo>
                    <a:pt x="2638" y="354"/>
                  </a:lnTo>
                  <a:lnTo>
                    <a:pt x="2711" y="417"/>
                  </a:lnTo>
                  <a:lnTo>
                    <a:pt x="2782" y="483"/>
                  </a:lnTo>
                  <a:lnTo>
                    <a:pt x="2847" y="554"/>
                  </a:lnTo>
                  <a:lnTo>
                    <a:pt x="2909" y="628"/>
                  </a:lnTo>
                  <a:lnTo>
                    <a:pt x="2967" y="706"/>
                  </a:lnTo>
                  <a:lnTo>
                    <a:pt x="3020" y="789"/>
                  </a:lnTo>
                  <a:lnTo>
                    <a:pt x="3069" y="873"/>
                  </a:lnTo>
                  <a:lnTo>
                    <a:pt x="3111" y="961"/>
                  </a:lnTo>
                  <a:lnTo>
                    <a:pt x="3149" y="1053"/>
                  </a:lnTo>
                  <a:lnTo>
                    <a:pt x="3182" y="1145"/>
                  </a:lnTo>
                  <a:lnTo>
                    <a:pt x="3209" y="1242"/>
                  </a:lnTo>
                  <a:lnTo>
                    <a:pt x="3231" y="1340"/>
                  </a:lnTo>
                  <a:lnTo>
                    <a:pt x="3247" y="1440"/>
                  </a:lnTo>
                  <a:lnTo>
                    <a:pt x="3256" y="1543"/>
                  </a:lnTo>
                  <a:lnTo>
                    <a:pt x="3259" y="1646"/>
                  </a:lnTo>
                  <a:lnTo>
                    <a:pt x="3256" y="1751"/>
                  </a:lnTo>
                  <a:lnTo>
                    <a:pt x="3247" y="1854"/>
                  </a:lnTo>
                  <a:lnTo>
                    <a:pt x="3231" y="1954"/>
                  </a:lnTo>
                  <a:lnTo>
                    <a:pt x="3209" y="2052"/>
                  </a:lnTo>
                  <a:lnTo>
                    <a:pt x="3182" y="2147"/>
                  </a:lnTo>
                  <a:lnTo>
                    <a:pt x="3149" y="2241"/>
                  </a:lnTo>
                  <a:lnTo>
                    <a:pt x="3111" y="2332"/>
                  </a:lnTo>
                  <a:lnTo>
                    <a:pt x="3069" y="2421"/>
                  </a:lnTo>
                  <a:lnTo>
                    <a:pt x="3020" y="2505"/>
                  </a:lnTo>
                  <a:lnTo>
                    <a:pt x="2967" y="2587"/>
                  </a:lnTo>
                  <a:lnTo>
                    <a:pt x="2909" y="2665"/>
                  </a:lnTo>
                  <a:lnTo>
                    <a:pt x="2847" y="2740"/>
                  </a:lnTo>
                  <a:lnTo>
                    <a:pt x="2782" y="2810"/>
                  </a:lnTo>
                  <a:lnTo>
                    <a:pt x="2711" y="2877"/>
                  </a:lnTo>
                  <a:lnTo>
                    <a:pt x="2638" y="2940"/>
                  </a:lnTo>
                  <a:lnTo>
                    <a:pt x="2561" y="2998"/>
                  </a:lnTo>
                  <a:lnTo>
                    <a:pt x="2479" y="3052"/>
                  </a:lnTo>
                  <a:lnTo>
                    <a:pt x="2395" y="3100"/>
                  </a:lnTo>
                  <a:lnTo>
                    <a:pt x="2309" y="3144"/>
                  </a:lnTo>
                  <a:lnTo>
                    <a:pt x="2218" y="3182"/>
                  </a:lnTo>
                  <a:lnTo>
                    <a:pt x="2126" y="3215"/>
                  </a:lnTo>
                  <a:lnTo>
                    <a:pt x="2031" y="3243"/>
                  </a:lnTo>
                  <a:lnTo>
                    <a:pt x="1933" y="3265"/>
                  </a:lnTo>
                  <a:lnTo>
                    <a:pt x="1834" y="3280"/>
                  </a:lnTo>
                  <a:lnTo>
                    <a:pt x="1733" y="3291"/>
                  </a:lnTo>
                  <a:lnTo>
                    <a:pt x="1630" y="3294"/>
                  </a:lnTo>
                  <a:lnTo>
                    <a:pt x="1527" y="3291"/>
                  </a:lnTo>
                  <a:lnTo>
                    <a:pt x="1426" y="3280"/>
                  </a:lnTo>
                  <a:lnTo>
                    <a:pt x="1326" y="3265"/>
                  </a:lnTo>
                  <a:lnTo>
                    <a:pt x="1229" y="3243"/>
                  </a:lnTo>
                  <a:lnTo>
                    <a:pt x="1134" y="3215"/>
                  </a:lnTo>
                  <a:lnTo>
                    <a:pt x="1042" y="3182"/>
                  </a:lnTo>
                  <a:lnTo>
                    <a:pt x="952" y="3144"/>
                  </a:lnTo>
                  <a:lnTo>
                    <a:pt x="864" y="3100"/>
                  </a:lnTo>
                  <a:lnTo>
                    <a:pt x="780" y="3052"/>
                  </a:lnTo>
                  <a:lnTo>
                    <a:pt x="700" y="2998"/>
                  </a:lnTo>
                  <a:lnTo>
                    <a:pt x="622" y="2940"/>
                  </a:lnTo>
                  <a:lnTo>
                    <a:pt x="548" y="2877"/>
                  </a:lnTo>
                  <a:lnTo>
                    <a:pt x="478" y="2810"/>
                  </a:lnTo>
                  <a:lnTo>
                    <a:pt x="412" y="2740"/>
                  </a:lnTo>
                  <a:lnTo>
                    <a:pt x="350" y="2665"/>
                  </a:lnTo>
                  <a:lnTo>
                    <a:pt x="293" y="2587"/>
                  </a:lnTo>
                  <a:lnTo>
                    <a:pt x="240" y="2505"/>
                  </a:lnTo>
                  <a:lnTo>
                    <a:pt x="192" y="2421"/>
                  </a:lnTo>
                  <a:lnTo>
                    <a:pt x="148" y="2332"/>
                  </a:lnTo>
                  <a:lnTo>
                    <a:pt x="110" y="2241"/>
                  </a:lnTo>
                  <a:lnTo>
                    <a:pt x="78" y="2147"/>
                  </a:lnTo>
                  <a:lnTo>
                    <a:pt x="50" y="2052"/>
                  </a:lnTo>
                  <a:lnTo>
                    <a:pt x="29" y="1954"/>
                  </a:lnTo>
                  <a:lnTo>
                    <a:pt x="13" y="1854"/>
                  </a:lnTo>
                  <a:lnTo>
                    <a:pt x="3" y="1751"/>
                  </a:lnTo>
                  <a:lnTo>
                    <a:pt x="0" y="1646"/>
                  </a:lnTo>
                  <a:lnTo>
                    <a:pt x="3" y="1543"/>
                  </a:lnTo>
                  <a:lnTo>
                    <a:pt x="13" y="1440"/>
                  </a:lnTo>
                  <a:lnTo>
                    <a:pt x="29" y="1340"/>
                  </a:lnTo>
                  <a:lnTo>
                    <a:pt x="50" y="1242"/>
                  </a:lnTo>
                  <a:lnTo>
                    <a:pt x="78" y="1145"/>
                  </a:lnTo>
                  <a:lnTo>
                    <a:pt x="110" y="1053"/>
                  </a:lnTo>
                  <a:lnTo>
                    <a:pt x="148" y="961"/>
                  </a:lnTo>
                  <a:lnTo>
                    <a:pt x="192" y="873"/>
                  </a:lnTo>
                  <a:lnTo>
                    <a:pt x="240" y="789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4"/>
                  </a:lnTo>
                  <a:lnTo>
                    <a:pt x="478" y="483"/>
                  </a:lnTo>
                  <a:lnTo>
                    <a:pt x="548" y="417"/>
                  </a:lnTo>
                  <a:lnTo>
                    <a:pt x="622" y="354"/>
                  </a:lnTo>
                  <a:lnTo>
                    <a:pt x="700" y="295"/>
                  </a:lnTo>
                  <a:lnTo>
                    <a:pt x="780" y="242"/>
                  </a:lnTo>
                  <a:lnTo>
                    <a:pt x="864" y="193"/>
                  </a:lnTo>
                  <a:lnTo>
                    <a:pt x="952" y="150"/>
                  </a:lnTo>
                  <a:lnTo>
                    <a:pt x="1042" y="111"/>
                  </a:lnTo>
                  <a:lnTo>
                    <a:pt x="1134" y="77"/>
                  </a:lnTo>
                  <a:lnTo>
                    <a:pt x="1229" y="51"/>
                  </a:lnTo>
                  <a:lnTo>
                    <a:pt x="1326" y="29"/>
                  </a:lnTo>
                  <a:lnTo>
                    <a:pt x="1426" y="12"/>
                  </a:lnTo>
                  <a:lnTo>
                    <a:pt x="1527" y="3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1872268" y="2047037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Recker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872269" y="2328176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1-2463-20-65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5767483" y="2105674"/>
            <a:ext cx="2928761" cy="844081"/>
            <a:chOff x="1017585" y="2047037"/>
            <a:chExt cx="2928761" cy="844081"/>
          </a:xfrm>
        </p:grpSpPr>
        <p:sp>
          <p:nvSpPr>
            <p:cNvPr id="298" name="Freeform 6"/>
            <p:cNvSpPr>
              <a:spLocks noEditPoints="1"/>
            </p:cNvSpPr>
            <p:nvPr/>
          </p:nvSpPr>
          <p:spPr bwMode="auto">
            <a:xfrm>
              <a:off x="1017585" y="2047037"/>
              <a:ext cx="838109" cy="844081"/>
            </a:xfrm>
            <a:custGeom>
              <a:avLst/>
              <a:gdLst>
                <a:gd name="T0" fmla="*/ 1295 w 3259"/>
                <a:gd name="T1" fmla="*/ 2003 h 3294"/>
                <a:gd name="T2" fmla="*/ 1156 w 3259"/>
                <a:gd name="T3" fmla="*/ 2083 h 3294"/>
                <a:gd name="T4" fmla="*/ 959 w 3259"/>
                <a:gd name="T5" fmla="*/ 2158 h 3294"/>
                <a:gd name="T6" fmla="*/ 829 w 3259"/>
                <a:gd name="T7" fmla="*/ 2230 h 3294"/>
                <a:gd name="T8" fmla="*/ 744 w 3259"/>
                <a:gd name="T9" fmla="*/ 2381 h 3294"/>
                <a:gd name="T10" fmla="*/ 668 w 3259"/>
                <a:gd name="T11" fmla="*/ 2691 h 3294"/>
                <a:gd name="T12" fmla="*/ 791 w 3259"/>
                <a:gd name="T13" fmla="*/ 2977 h 3294"/>
                <a:gd name="T14" fmla="*/ 1278 w 3259"/>
                <a:gd name="T15" fmla="*/ 3185 h 3294"/>
                <a:gd name="T16" fmla="*/ 1808 w 3259"/>
                <a:gd name="T17" fmla="*/ 3215 h 3294"/>
                <a:gd name="T18" fmla="*/ 2315 w 3259"/>
                <a:gd name="T19" fmla="*/ 3065 h 3294"/>
                <a:gd name="T20" fmla="*/ 2604 w 3259"/>
                <a:gd name="T21" fmla="*/ 2788 h 3294"/>
                <a:gd name="T22" fmla="*/ 2547 w 3259"/>
                <a:gd name="T23" fmla="*/ 2480 h 3294"/>
                <a:gd name="T24" fmla="*/ 2448 w 3259"/>
                <a:gd name="T25" fmla="*/ 2247 h 3294"/>
                <a:gd name="T26" fmla="*/ 2349 w 3259"/>
                <a:gd name="T27" fmla="*/ 2176 h 3294"/>
                <a:gd name="T28" fmla="*/ 2190 w 3259"/>
                <a:gd name="T29" fmla="*/ 2110 h 3294"/>
                <a:gd name="T30" fmla="*/ 2095 w 3259"/>
                <a:gd name="T31" fmla="*/ 2076 h 3294"/>
                <a:gd name="T32" fmla="*/ 1997 w 3259"/>
                <a:gd name="T33" fmla="*/ 2025 h 3294"/>
                <a:gd name="T34" fmla="*/ 1922 w 3259"/>
                <a:gd name="T35" fmla="*/ 1974 h 3294"/>
                <a:gd name="T36" fmla="*/ 1717 w 3259"/>
                <a:gd name="T37" fmla="*/ 2073 h 3294"/>
                <a:gd name="T38" fmla="*/ 1471 w 3259"/>
                <a:gd name="T39" fmla="*/ 2043 h 3294"/>
                <a:gd name="T40" fmla="*/ 1568 w 3259"/>
                <a:gd name="T41" fmla="*/ 697 h 3294"/>
                <a:gd name="T42" fmla="*/ 1509 w 3259"/>
                <a:gd name="T43" fmla="*/ 701 h 3294"/>
                <a:gd name="T44" fmla="*/ 1429 w 3259"/>
                <a:gd name="T45" fmla="*/ 732 h 3294"/>
                <a:gd name="T46" fmla="*/ 1281 w 3259"/>
                <a:gd name="T47" fmla="*/ 847 h 3294"/>
                <a:gd name="T48" fmla="*/ 1197 w 3259"/>
                <a:gd name="T49" fmla="*/ 1001 h 3294"/>
                <a:gd name="T50" fmla="*/ 1187 w 3259"/>
                <a:gd name="T51" fmla="*/ 1126 h 3294"/>
                <a:gd name="T52" fmla="*/ 1202 w 3259"/>
                <a:gd name="T53" fmla="*/ 1311 h 3294"/>
                <a:gd name="T54" fmla="*/ 1176 w 3259"/>
                <a:gd name="T55" fmla="*/ 1384 h 3294"/>
                <a:gd name="T56" fmla="*/ 1209 w 3259"/>
                <a:gd name="T57" fmla="*/ 1520 h 3294"/>
                <a:gd name="T58" fmla="*/ 1272 w 3259"/>
                <a:gd name="T59" fmla="*/ 1699 h 3294"/>
                <a:gd name="T60" fmla="*/ 1443 w 3259"/>
                <a:gd name="T61" fmla="*/ 1930 h 3294"/>
                <a:gd name="T62" fmla="*/ 1667 w 3259"/>
                <a:gd name="T63" fmla="*/ 2001 h 3294"/>
                <a:gd name="T64" fmla="*/ 1896 w 3259"/>
                <a:gd name="T65" fmla="*/ 1859 h 3294"/>
                <a:gd name="T66" fmla="*/ 2037 w 3259"/>
                <a:gd name="T67" fmla="*/ 1600 h 3294"/>
                <a:gd name="T68" fmla="*/ 2085 w 3259"/>
                <a:gd name="T69" fmla="*/ 1471 h 3294"/>
                <a:gd name="T70" fmla="*/ 2099 w 3259"/>
                <a:gd name="T71" fmla="*/ 1347 h 3294"/>
                <a:gd name="T72" fmla="*/ 2082 w 3259"/>
                <a:gd name="T73" fmla="*/ 1293 h 3294"/>
                <a:gd name="T74" fmla="*/ 2107 w 3259"/>
                <a:gd name="T75" fmla="*/ 1100 h 3294"/>
                <a:gd name="T76" fmla="*/ 2031 w 3259"/>
                <a:gd name="T77" fmla="*/ 890 h 3294"/>
                <a:gd name="T78" fmla="*/ 1936 w 3259"/>
                <a:gd name="T79" fmla="*/ 809 h 3294"/>
                <a:gd name="T80" fmla="*/ 1683 w 3259"/>
                <a:gd name="T81" fmla="*/ 717 h 3294"/>
                <a:gd name="T82" fmla="*/ 1574 w 3259"/>
                <a:gd name="T83" fmla="*/ 696 h 3294"/>
                <a:gd name="T84" fmla="*/ 2031 w 3259"/>
                <a:gd name="T85" fmla="*/ 51 h 3294"/>
                <a:gd name="T86" fmla="*/ 2561 w 3259"/>
                <a:gd name="T87" fmla="*/ 295 h 3294"/>
                <a:gd name="T88" fmla="*/ 2967 w 3259"/>
                <a:gd name="T89" fmla="*/ 706 h 3294"/>
                <a:gd name="T90" fmla="*/ 3209 w 3259"/>
                <a:gd name="T91" fmla="*/ 1242 h 3294"/>
                <a:gd name="T92" fmla="*/ 3247 w 3259"/>
                <a:gd name="T93" fmla="*/ 1854 h 3294"/>
                <a:gd name="T94" fmla="*/ 3069 w 3259"/>
                <a:gd name="T95" fmla="*/ 2421 h 3294"/>
                <a:gd name="T96" fmla="*/ 2711 w 3259"/>
                <a:gd name="T97" fmla="*/ 2877 h 3294"/>
                <a:gd name="T98" fmla="*/ 2218 w 3259"/>
                <a:gd name="T99" fmla="*/ 3182 h 3294"/>
                <a:gd name="T100" fmla="*/ 1630 w 3259"/>
                <a:gd name="T101" fmla="*/ 3294 h 3294"/>
                <a:gd name="T102" fmla="*/ 1042 w 3259"/>
                <a:gd name="T103" fmla="*/ 3182 h 3294"/>
                <a:gd name="T104" fmla="*/ 548 w 3259"/>
                <a:gd name="T105" fmla="*/ 2877 h 3294"/>
                <a:gd name="T106" fmla="*/ 192 w 3259"/>
                <a:gd name="T107" fmla="*/ 2421 h 3294"/>
                <a:gd name="T108" fmla="*/ 13 w 3259"/>
                <a:gd name="T109" fmla="*/ 1854 h 3294"/>
                <a:gd name="T110" fmla="*/ 50 w 3259"/>
                <a:gd name="T111" fmla="*/ 1242 h 3294"/>
                <a:gd name="T112" fmla="*/ 293 w 3259"/>
                <a:gd name="T113" fmla="*/ 706 h 3294"/>
                <a:gd name="T114" fmla="*/ 700 w 3259"/>
                <a:gd name="T115" fmla="*/ 295 h 3294"/>
                <a:gd name="T116" fmla="*/ 1229 w 3259"/>
                <a:gd name="T117" fmla="*/ 51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9" h="3294">
                  <a:moveTo>
                    <a:pt x="1347" y="1951"/>
                  </a:moveTo>
                  <a:lnTo>
                    <a:pt x="1337" y="1959"/>
                  </a:lnTo>
                  <a:lnTo>
                    <a:pt x="1322" y="1974"/>
                  </a:lnTo>
                  <a:lnTo>
                    <a:pt x="1309" y="1988"/>
                  </a:lnTo>
                  <a:lnTo>
                    <a:pt x="1299" y="1999"/>
                  </a:lnTo>
                  <a:lnTo>
                    <a:pt x="1295" y="2003"/>
                  </a:lnTo>
                  <a:lnTo>
                    <a:pt x="1290" y="2007"/>
                  </a:lnTo>
                  <a:lnTo>
                    <a:pt x="1285" y="2010"/>
                  </a:lnTo>
                  <a:lnTo>
                    <a:pt x="1257" y="2030"/>
                  </a:lnTo>
                  <a:lnTo>
                    <a:pt x="1225" y="2048"/>
                  </a:lnTo>
                  <a:lnTo>
                    <a:pt x="1191" y="2066"/>
                  </a:lnTo>
                  <a:lnTo>
                    <a:pt x="1156" y="2083"/>
                  </a:lnTo>
                  <a:lnTo>
                    <a:pt x="1120" y="2099"/>
                  </a:lnTo>
                  <a:lnTo>
                    <a:pt x="1084" y="2113"/>
                  </a:lnTo>
                  <a:lnTo>
                    <a:pt x="1049" y="2127"/>
                  </a:lnTo>
                  <a:lnTo>
                    <a:pt x="1016" y="2138"/>
                  </a:lnTo>
                  <a:lnTo>
                    <a:pt x="985" y="2148"/>
                  </a:lnTo>
                  <a:lnTo>
                    <a:pt x="959" y="2158"/>
                  </a:lnTo>
                  <a:lnTo>
                    <a:pt x="936" y="2165"/>
                  </a:lnTo>
                  <a:lnTo>
                    <a:pt x="908" y="2177"/>
                  </a:lnTo>
                  <a:lnTo>
                    <a:pt x="882" y="2191"/>
                  </a:lnTo>
                  <a:lnTo>
                    <a:pt x="861" y="2204"/>
                  </a:lnTo>
                  <a:lnTo>
                    <a:pt x="844" y="2218"/>
                  </a:lnTo>
                  <a:lnTo>
                    <a:pt x="829" y="2230"/>
                  </a:lnTo>
                  <a:lnTo>
                    <a:pt x="818" y="2240"/>
                  </a:lnTo>
                  <a:lnTo>
                    <a:pt x="811" y="2248"/>
                  </a:lnTo>
                  <a:lnTo>
                    <a:pt x="807" y="2254"/>
                  </a:lnTo>
                  <a:lnTo>
                    <a:pt x="783" y="2293"/>
                  </a:lnTo>
                  <a:lnTo>
                    <a:pt x="762" y="2335"/>
                  </a:lnTo>
                  <a:lnTo>
                    <a:pt x="744" y="2381"/>
                  </a:lnTo>
                  <a:lnTo>
                    <a:pt x="726" y="2431"/>
                  </a:lnTo>
                  <a:lnTo>
                    <a:pt x="712" y="2481"/>
                  </a:lnTo>
                  <a:lnTo>
                    <a:pt x="699" y="2534"/>
                  </a:lnTo>
                  <a:lnTo>
                    <a:pt x="688" y="2587"/>
                  </a:lnTo>
                  <a:lnTo>
                    <a:pt x="677" y="2639"/>
                  </a:lnTo>
                  <a:lnTo>
                    <a:pt x="668" y="2691"/>
                  </a:lnTo>
                  <a:lnTo>
                    <a:pt x="661" y="2740"/>
                  </a:lnTo>
                  <a:lnTo>
                    <a:pt x="655" y="2788"/>
                  </a:lnTo>
                  <a:lnTo>
                    <a:pt x="650" y="2832"/>
                  </a:lnTo>
                  <a:lnTo>
                    <a:pt x="647" y="2872"/>
                  </a:lnTo>
                  <a:lnTo>
                    <a:pt x="717" y="2927"/>
                  </a:lnTo>
                  <a:lnTo>
                    <a:pt x="791" y="2977"/>
                  </a:lnTo>
                  <a:lnTo>
                    <a:pt x="867" y="3024"/>
                  </a:lnTo>
                  <a:lnTo>
                    <a:pt x="946" y="3065"/>
                  </a:lnTo>
                  <a:lnTo>
                    <a:pt x="1026" y="3102"/>
                  </a:lnTo>
                  <a:lnTo>
                    <a:pt x="1108" y="3134"/>
                  </a:lnTo>
                  <a:lnTo>
                    <a:pt x="1193" y="3162"/>
                  </a:lnTo>
                  <a:lnTo>
                    <a:pt x="1278" y="3185"/>
                  </a:lnTo>
                  <a:lnTo>
                    <a:pt x="1365" y="3202"/>
                  </a:lnTo>
                  <a:lnTo>
                    <a:pt x="1453" y="3215"/>
                  </a:lnTo>
                  <a:lnTo>
                    <a:pt x="1540" y="3223"/>
                  </a:lnTo>
                  <a:lnTo>
                    <a:pt x="1630" y="3226"/>
                  </a:lnTo>
                  <a:lnTo>
                    <a:pt x="1719" y="3223"/>
                  </a:lnTo>
                  <a:lnTo>
                    <a:pt x="1808" y="3215"/>
                  </a:lnTo>
                  <a:lnTo>
                    <a:pt x="1895" y="3202"/>
                  </a:lnTo>
                  <a:lnTo>
                    <a:pt x="1982" y="3185"/>
                  </a:lnTo>
                  <a:lnTo>
                    <a:pt x="2067" y="3162"/>
                  </a:lnTo>
                  <a:lnTo>
                    <a:pt x="2151" y="3134"/>
                  </a:lnTo>
                  <a:lnTo>
                    <a:pt x="2234" y="3102"/>
                  </a:lnTo>
                  <a:lnTo>
                    <a:pt x="2315" y="3065"/>
                  </a:lnTo>
                  <a:lnTo>
                    <a:pt x="2393" y="3024"/>
                  </a:lnTo>
                  <a:lnTo>
                    <a:pt x="2469" y="2977"/>
                  </a:lnTo>
                  <a:lnTo>
                    <a:pt x="2542" y="2927"/>
                  </a:lnTo>
                  <a:lnTo>
                    <a:pt x="2614" y="2872"/>
                  </a:lnTo>
                  <a:lnTo>
                    <a:pt x="2609" y="2832"/>
                  </a:lnTo>
                  <a:lnTo>
                    <a:pt x="2604" y="2788"/>
                  </a:lnTo>
                  <a:lnTo>
                    <a:pt x="2598" y="2740"/>
                  </a:lnTo>
                  <a:lnTo>
                    <a:pt x="2591" y="2690"/>
                  </a:lnTo>
                  <a:lnTo>
                    <a:pt x="2582" y="2638"/>
                  </a:lnTo>
                  <a:lnTo>
                    <a:pt x="2572" y="2586"/>
                  </a:lnTo>
                  <a:lnTo>
                    <a:pt x="2561" y="2533"/>
                  </a:lnTo>
                  <a:lnTo>
                    <a:pt x="2547" y="2480"/>
                  </a:lnTo>
                  <a:lnTo>
                    <a:pt x="2532" y="2429"/>
                  </a:lnTo>
                  <a:lnTo>
                    <a:pt x="2515" y="2379"/>
                  </a:lnTo>
                  <a:lnTo>
                    <a:pt x="2496" y="2333"/>
                  </a:lnTo>
                  <a:lnTo>
                    <a:pt x="2475" y="2290"/>
                  </a:lnTo>
                  <a:lnTo>
                    <a:pt x="2451" y="2251"/>
                  </a:lnTo>
                  <a:lnTo>
                    <a:pt x="2448" y="2247"/>
                  </a:lnTo>
                  <a:lnTo>
                    <a:pt x="2441" y="2240"/>
                  </a:lnTo>
                  <a:lnTo>
                    <a:pt x="2431" y="2230"/>
                  </a:lnTo>
                  <a:lnTo>
                    <a:pt x="2417" y="2219"/>
                  </a:lnTo>
                  <a:lnTo>
                    <a:pt x="2398" y="2205"/>
                  </a:lnTo>
                  <a:lnTo>
                    <a:pt x="2376" y="2191"/>
                  </a:lnTo>
                  <a:lnTo>
                    <a:pt x="2349" y="2176"/>
                  </a:lnTo>
                  <a:lnTo>
                    <a:pt x="2318" y="2163"/>
                  </a:lnTo>
                  <a:lnTo>
                    <a:pt x="2300" y="2158"/>
                  </a:lnTo>
                  <a:lnTo>
                    <a:pt x="2271" y="2144"/>
                  </a:lnTo>
                  <a:lnTo>
                    <a:pt x="2242" y="2132"/>
                  </a:lnTo>
                  <a:lnTo>
                    <a:pt x="2215" y="2121"/>
                  </a:lnTo>
                  <a:lnTo>
                    <a:pt x="2190" y="2110"/>
                  </a:lnTo>
                  <a:lnTo>
                    <a:pt x="2168" y="2102"/>
                  </a:lnTo>
                  <a:lnTo>
                    <a:pt x="2148" y="2095"/>
                  </a:lnTo>
                  <a:lnTo>
                    <a:pt x="2132" y="2090"/>
                  </a:lnTo>
                  <a:lnTo>
                    <a:pt x="2121" y="2086"/>
                  </a:lnTo>
                  <a:lnTo>
                    <a:pt x="2114" y="2083"/>
                  </a:lnTo>
                  <a:lnTo>
                    <a:pt x="2095" y="2076"/>
                  </a:lnTo>
                  <a:lnTo>
                    <a:pt x="2077" y="2069"/>
                  </a:lnTo>
                  <a:lnTo>
                    <a:pt x="2058" y="2061"/>
                  </a:lnTo>
                  <a:lnTo>
                    <a:pt x="2029" y="2045"/>
                  </a:lnTo>
                  <a:lnTo>
                    <a:pt x="2004" y="2031"/>
                  </a:lnTo>
                  <a:lnTo>
                    <a:pt x="1995" y="2027"/>
                  </a:lnTo>
                  <a:lnTo>
                    <a:pt x="1997" y="2025"/>
                  </a:lnTo>
                  <a:lnTo>
                    <a:pt x="1981" y="2017"/>
                  </a:lnTo>
                  <a:lnTo>
                    <a:pt x="1971" y="2011"/>
                  </a:lnTo>
                  <a:lnTo>
                    <a:pt x="1959" y="2003"/>
                  </a:lnTo>
                  <a:lnTo>
                    <a:pt x="1946" y="1994"/>
                  </a:lnTo>
                  <a:lnTo>
                    <a:pt x="1933" y="1984"/>
                  </a:lnTo>
                  <a:lnTo>
                    <a:pt x="1922" y="1974"/>
                  </a:lnTo>
                  <a:lnTo>
                    <a:pt x="1904" y="1965"/>
                  </a:lnTo>
                  <a:lnTo>
                    <a:pt x="1897" y="1971"/>
                  </a:lnTo>
                  <a:lnTo>
                    <a:pt x="1853" y="2005"/>
                  </a:lnTo>
                  <a:lnTo>
                    <a:pt x="1808" y="2034"/>
                  </a:lnTo>
                  <a:lnTo>
                    <a:pt x="1763" y="2057"/>
                  </a:lnTo>
                  <a:lnTo>
                    <a:pt x="1717" y="2073"/>
                  </a:lnTo>
                  <a:lnTo>
                    <a:pt x="1671" y="2083"/>
                  </a:lnTo>
                  <a:lnTo>
                    <a:pt x="1625" y="2087"/>
                  </a:lnTo>
                  <a:lnTo>
                    <a:pt x="1587" y="2084"/>
                  </a:lnTo>
                  <a:lnTo>
                    <a:pt x="1549" y="2075"/>
                  </a:lnTo>
                  <a:lnTo>
                    <a:pt x="1510" y="2062"/>
                  </a:lnTo>
                  <a:lnTo>
                    <a:pt x="1471" y="2043"/>
                  </a:lnTo>
                  <a:lnTo>
                    <a:pt x="1432" y="2021"/>
                  </a:lnTo>
                  <a:lnTo>
                    <a:pt x="1393" y="1992"/>
                  </a:lnTo>
                  <a:lnTo>
                    <a:pt x="1357" y="1959"/>
                  </a:lnTo>
                  <a:lnTo>
                    <a:pt x="1347" y="1951"/>
                  </a:lnTo>
                  <a:close/>
                  <a:moveTo>
                    <a:pt x="1574" y="696"/>
                  </a:moveTo>
                  <a:lnTo>
                    <a:pt x="1568" y="697"/>
                  </a:lnTo>
                  <a:lnTo>
                    <a:pt x="1559" y="699"/>
                  </a:lnTo>
                  <a:lnTo>
                    <a:pt x="1550" y="700"/>
                  </a:lnTo>
                  <a:lnTo>
                    <a:pt x="1542" y="700"/>
                  </a:lnTo>
                  <a:lnTo>
                    <a:pt x="1542" y="699"/>
                  </a:lnTo>
                  <a:lnTo>
                    <a:pt x="1514" y="700"/>
                  </a:lnTo>
                  <a:lnTo>
                    <a:pt x="1509" y="701"/>
                  </a:lnTo>
                  <a:lnTo>
                    <a:pt x="1495" y="704"/>
                  </a:lnTo>
                  <a:lnTo>
                    <a:pt x="1483" y="707"/>
                  </a:lnTo>
                  <a:lnTo>
                    <a:pt x="1474" y="710"/>
                  </a:lnTo>
                  <a:lnTo>
                    <a:pt x="1463" y="716"/>
                  </a:lnTo>
                  <a:lnTo>
                    <a:pt x="1448" y="723"/>
                  </a:lnTo>
                  <a:lnTo>
                    <a:pt x="1429" y="732"/>
                  </a:lnTo>
                  <a:lnTo>
                    <a:pt x="1408" y="744"/>
                  </a:lnTo>
                  <a:lnTo>
                    <a:pt x="1384" y="759"/>
                  </a:lnTo>
                  <a:lnTo>
                    <a:pt x="1359" y="776"/>
                  </a:lnTo>
                  <a:lnTo>
                    <a:pt x="1332" y="797"/>
                  </a:lnTo>
                  <a:lnTo>
                    <a:pt x="1307" y="821"/>
                  </a:lnTo>
                  <a:lnTo>
                    <a:pt x="1281" y="847"/>
                  </a:lnTo>
                  <a:lnTo>
                    <a:pt x="1257" y="877"/>
                  </a:lnTo>
                  <a:lnTo>
                    <a:pt x="1235" y="909"/>
                  </a:lnTo>
                  <a:lnTo>
                    <a:pt x="1216" y="945"/>
                  </a:lnTo>
                  <a:lnTo>
                    <a:pt x="1201" y="986"/>
                  </a:lnTo>
                  <a:lnTo>
                    <a:pt x="1199" y="992"/>
                  </a:lnTo>
                  <a:lnTo>
                    <a:pt x="1197" y="1001"/>
                  </a:lnTo>
                  <a:lnTo>
                    <a:pt x="1194" y="1013"/>
                  </a:lnTo>
                  <a:lnTo>
                    <a:pt x="1191" y="1029"/>
                  </a:lnTo>
                  <a:lnTo>
                    <a:pt x="1189" y="1047"/>
                  </a:lnTo>
                  <a:lnTo>
                    <a:pt x="1187" y="1070"/>
                  </a:lnTo>
                  <a:lnTo>
                    <a:pt x="1187" y="1096"/>
                  </a:lnTo>
                  <a:lnTo>
                    <a:pt x="1187" y="1126"/>
                  </a:lnTo>
                  <a:lnTo>
                    <a:pt x="1189" y="1160"/>
                  </a:lnTo>
                  <a:lnTo>
                    <a:pt x="1193" y="1199"/>
                  </a:lnTo>
                  <a:lnTo>
                    <a:pt x="1198" y="1241"/>
                  </a:lnTo>
                  <a:lnTo>
                    <a:pt x="1205" y="1289"/>
                  </a:lnTo>
                  <a:lnTo>
                    <a:pt x="1205" y="1301"/>
                  </a:lnTo>
                  <a:lnTo>
                    <a:pt x="1202" y="1311"/>
                  </a:lnTo>
                  <a:lnTo>
                    <a:pt x="1197" y="1322"/>
                  </a:lnTo>
                  <a:lnTo>
                    <a:pt x="1187" y="1330"/>
                  </a:lnTo>
                  <a:lnTo>
                    <a:pt x="1184" y="1334"/>
                  </a:lnTo>
                  <a:lnTo>
                    <a:pt x="1179" y="1346"/>
                  </a:lnTo>
                  <a:lnTo>
                    <a:pt x="1176" y="1363"/>
                  </a:lnTo>
                  <a:lnTo>
                    <a:pt x="1176" y="1384"/>
                  </a:lnTo>
                  <a:lnTo>
                    <a:pt x="1178" y="1407"/>
                  </a:lnTo>
                  <a:lnTo>
                    <a:pt x="1182" y="1434"/>
                  </a:lnTo>
                  <a:lnTo>
                    <a:pt x="1189" y="1463"/>
                  </a:lnTo>
                  <a:lnTo>
                    <a:pt x="1195" y="1486"/>
                  </a:lnTo>
                  <a:lnTo>
                    <a:pt x="1201" y="1504"/>
                  </a:lnTo>
                  <a:lnTo>
                    <a:pt x="1209" y="1520"/>
                  </a:lnTo>
                  <a:lnTo>
                    <a:pt x="1219" y="1532"/>
                  </a:lnTo>
                  <a:lnTo>
                    <a:pt x="1226" y="1542"/>
                  </a:lnTo>
                  <a:lnTo>
                    <a:pt x="1230" y="1555"/>
                  </a:lnTo>
                  <a:lnTo>
                    <a:pt x="1239" y="1604"/>
                  </a:lnTo>
                  <a:lnTo>
                    <a:pt x="1254" y="1653"/>
                  </a:lnTo>
                  <a:lnTo>
                    <a:pt x="1272" y="1699"/>
                  </a:lnTo>
                  <a:lnTo>
                    <a:pt x="1294" y="1744"/>
                  </a:lnTo>
                  <a:lnTo>
                    <a:pt x="1319" y="1788"/>
                  </a:lnTo>
                  <a:lnTo>
                    <a:pt x="1347" y="1829"/>
                  </a:lnTo>
                  <a:lnTo>
                    <a:pt x="1377" y="1866"/>
                  </a:lnTo>
                  <a:lnTo>
                    <a:pt x="1410" y="1900"/>
                  </a:lnTo>
                  <a:lnTo>
                    <a:pt x="1443" y="1930"/>
                  </a:lnTo>
                  <a:lnTo>
                    <a:pt x="1479" y="1956"/>
                  </a:lnTo>
                  <a:lnTo>
                    <a:pt x="1515" y="1976"/>
                  </a:lnTo>
                  <a:lnTo>
                    <a:pt x="1552" y="1992"/>
                  </a:lnTo>
                  <a:lnTo>
                    <a:pt x="1588" y="2001"/>
                  </a:lnTo>
                  <a:lnTo>
                    <a:pt x="1625" y="2004"/>
                  </a:lnTo>
                  <a:lnTo>
                    <a:pt x="1667" y="2001"/>
                  </a:lnTo>
                  <a:lnTo>
                    <a:pt x="1709" y="1991"/>
                  </a:lnTo>
                  <a:lnTo>
                    <a:pt x="1750" y="1974"/>
                  </a:lnTo>
                  <a:lnTo>
                    <a:pt x="1789" y="1953"/>
                  </a:lnTo>
                  <a:lnTo>
                    <a:pt x="1827" y="1926"/>
                  </a:lnTo>
                  <a:lnTo>
                    <a:pt x="1863" y="1894"/>
                  </a:lnTo>
                  <a:lnTo>
                    <a:pt x="1896" y="1859"/>
                  </a:lnTo>
                  <a:lnTo>
                    <a:pt x="1928" y="1821"/>
                  </a:lnTo>
                  <a:lnTo>
                    <a:pt x="1957" y="1779"/>
                  </a:lnTo>
                  <a:lnTo>
                    <a:pt x="1982" y="1736"/>
                  </a:lnTo>
                  <a:lnTo>
                    <a:pt x="2005" y="1692"/>
                  </a:lnTo>
                  <a:lnTo>
                    <a:pt x="2023" y="1646"/>
                  </a:lnTo>
                  <a:lnTo>
                    <a:pt x="2037" y="1600"/>
                  </a:lnTo>
                  <a:lnTo>
                    <a:pt x="2047" y="1555"/>
                  </a:lnTo>
                  <a:lnTo>
                    <a:pt x="2050" y="1543"/>
                  </a:lnTo>
                  <a:lnTo>
                    <a:pt x="2058" y="1533"/>
                  </a:lnTo>
                  <a:lnTo>
                    <a:pt x="2070" y="1517"/>
                  </a:lnTo>
                  <a:lnTo>
                    <a:pt x="2079" y="1496"/>
                  </a:lnTo>
                  <a:lnTo>
                    <a:pt x="2085" y="1471"/>
                  </a:lnTo>
                  <a:lnTo>
                    <a:pt x="2092" y="1441"/>
                  </a:lnTo>
                  <a:lnTo>
                    <a:pt x="2097" y="1414"/>
                  </a:lnTo>
                  <a:lnTo>
                    <a:pt x="2100" y="1393"/>
                  </a:lnTo>
                  <a:lnTo>
                    <a:pt x="2101" y="1374"/>
                  </a:lnTo>
                  <a:lnTo>
                    <a:pt x="2100" y="1359"/>
                  </a:lnTo>
                  <a:lnTo>
                    <a:pt x="2099" y="1347"/>
                  </a:lnTo>
                  <a:lnTo>
                    <a:pt x="2096" y="1339"/>
                  </a:lnTo>
                  <a:lnTo>
                    <a:pt x="2093" y="1334"/>
                  </a:lnTo>
                  <a:lnTo>
                    <a:pt x="2088" y="1326"/>
                  </a:lnTo>
                  <a:lnTo>
                    <a:pt x="2083" y="1316"/>
                  </a:lnTo>
                  <a:lnTo>
                    <a:pt x="2081" y="1304"/>
                  </a:lnTo>
                  <a:lnTo>
                    <a:pt x="2082" y="1293"/>
                  </a:lnTo>
                  <a:lnTo>
                    <a:pt x="2089" y="1266"/>
                  </a:lnTo>
                  <a:lnTo>
                    <a:pt x="2095" y="1237"/>
                  </a:lnTo>
                  <a:lnTo>
                    <a:pt x="2100" y="1205"/>
                  </a:lnTo>
                  <a:lnTo>
                    <a:pt x="2105" y="1171"/>
                  </a:lnTo>
                  <a:lnTo>
                    <a:pt x="2107" y="1136"/>
                  </a:lnTo>
                  <a:lnTo>
                    <a:pt x="2107" y="1100"/>
                  </a:lnTo>
                  <a:lnTo>
                    <a:pt x="2103" y="1063"/>
                  </a:lnTo>
                  <a:lnTo>
                    <a:pt x="2097" y="1026"/>
                  </a:lnTo>
                  <a:lnTo>
                    <a:pt x="2087" y="990"/>
                  </a:lnTo>
                  <a:lnTo>
                    <a:pt x="2074" y="955"/>
                  </a:lnTo>
                  <a:lnTo>
                    <a:pt x="2056" y="922"/>
                  </a:lnTo>
                  <a:lnTo>
                    <a:pt x="2031" y="890"/>
                  </a:lnTo>
                  <a:lnTo>
                    <a:pt x="2026" y="883"/>
                  </a:lnTo>
                  <a:lnTo>
                    <a:pt x="2016" y="872"/>
                  </a:lnTo>
                  <a:lnTo>
                    <a:pt x="2002" y="859"/>
                  </a:lnTo>
                  <a:lnTo>
                    <a:pt x="1985" y="843"/>
                  </a:lnTo>
                  <a:lnTo>
                    <a:pt x="1963" y="827"/>
                  </a:lnTo>
                  <a:lnTo>
                    <a:pt x="1936" y="809"/>
                  </a:lnTo>
                  <a:lnTo>
                    <a:pt x="1905" y="792"/>
                  </a:lnTo>
                  <a:lnTo>
                    <a:pt x="1868" y="776"/>
                  </a:lnTo>
                  <a:lnTo>
                    <a:pt x="1827" y="762"/>
                  </a:lnTo>
                  <a:lnTo>
                    <a:pt x="1755" y="737"/>
                  </a:lnTo>
                  <a:lnTo>
                    <a:pt x="1717" y="726"/>
                  </a:lnTo>
                  <a:lnTo>
                    <a:pt x="1683" y="717"/>
                  </a:lnTo>
                  <a:lnTo>
                    <a:pt x="1654" y="709"/>
                  </a:lnTo>
                  <a:lnTo>
                    <a:pt x="1627" y="704"/>
                  </a:lnTo>
                  <a:lnTo>
                    <a:pt x="1607" y="700"/>
                  </a:lnTo>
                  <a:lnTo>
                    <a:pt x="1590" y="697"/>
                  </a:lnTo>
                  <a:lnTo>
                    <a:pt x="1579" y="696"/>
                  </a:lnTo>
                  <a:lnTo>
                    <a:pt x="1574" y="696"/>
                  </a:lnTo>
                  <a:close/>
                  <a:moveTo>
                    <a:pt x="1630" y="0"/>
                  </a:moveTo>
                  <a:lnTo>
                    <a:pt x="1630" y="0"/>
                  </a:lnTo>
                  <a:lnTo>
                    <a:pt x="1733" y="3"/>
                  </a:lnTo>
                  <a:lnTo>
                    <a:pt x="1834" y="12"/>
                  </a:lnTo>
                  <a:lnTo>
                    <a:pt x="1933" y="29"/>
                  </a:lnTo>
                  <a:lnTo>
                    <a:pt x="2031" y="51"/>
                  </a:lnTo>
                  <a:lnTo>
                    <a:pt x="2126" y="77"/>
                  </a:lnTo>
                  <a:lnTo>
                    <a:pt x="2218" y="111"/>
                  </a:lnTo>
                  <a:lnTo>
                    <a:pt x="2309" y="150"/>
                  </a:lnTo>
                  <a:lnTo>
                    <a:pt x="2395" y="193"/>
                  </a:lnTo>
                  <a:lnTo>
                    <a:pt x="2479" y="242"/>
                  </a:lnTo>
                  <a:lnTo>
                    <a:pt x="2561" y="295"/>
                  </a:lnTo>
                  <a:lnTo>
                    <a:pt x="2638" y="354"/>
                  </a:lnTo>
                  <a:lnTo>
                    <a:pt x="2711" y="417"/>
                  </a:lnTo>
                  <a:lnTo>
                    <a:pt x="2782" y="483"/>
                  </a:lnTo>
                  <a:lnTo>
                    <a:pt x="2847" y="554"/>
                  </a:lnTo>
                  <a:lnTo>
                    <a:pt x="2909" y="628"/>
                  </a:lnTo>
                  <a:lnTo>
                    <a:pt x="2967" y="706"/>
                  </a:lnTo>
                  <a:lnTo>
                    <a:pt x="3020" y="789"/>
                  </a:lnTo>
                  <a:lnTo>
                    <a:pt x="3069" y="873"/>
                  </a:lnTo>
                  <a:lnTo>
                    <a:pt x="3111" y="961"/>
                  </a:lnTo>
                  <a:lnTo>
                    <a:pt x="3149" y="1053"/>
                  </a:lnTo>
                  <a:lnTo>
                    <a:pt x="3182" y="1145"/>
                  </a:lnTo>
                  <a:lnTo>
                    <a:pt x="3209" y="1242"/>
                  </a:lnTo>
                  <a:lnTo>
                    <a:pt x="3231" y="1340"/>
                  </a:lnTo>
                  <a:lnTo>
                    <a:pt x="3247" y="1440"/>
                  </a:lnTo>
                  <a:lnTo>
                    <a:pt x="3256" y="1543"/>
                  </a:lnTo>
                  <a:lnTo>
                    <a:pt x="3259" y="1646"/>
                  </a:lnTo>
                  <a:lnTo>
                    <a:pt x="3256" y="1751"/>
                  </a:lnTo>
                  <a:lnTo>
                    <a:pt x="3247" y="1854"/>
                  </a:lnTo>
                  <a:lnTo>
                    <a:pt x="3231" y="1954"/>
                  </a:lnTo>
                  <a:lnTo>
                    <a:pt x="3209" y="2052"/>
                  </a:lnTo>
                  <a:lnTo>
                    <a:pt x="3182" y="2147"/>
                  </a:lnTo>
                  <a:lnTo>
                    <a:pt x="3149" y="2241"/>
                  </a:lnTo>
                  <a:lnTo>
                    <a:pt x="3111" y="2332"/>
                  </a:lnTo>
                  <a:lnTo>
                    <a:pt x="3069" y="2421"/>
                  </a:lnTo>
                  <a:lnTo>
                    <a:pt x="3020" y="2505"/>
                  </a:lnTo>
                  <a:lnTo>
                    <a:pt x="2967" y="2587"/>
                  </a:lnTo>
                  <a:lnTo>
                    <a:pt x="2909" y="2665"/>
                  </a:lnTo>
                  <a:lnTo>
                    <a:pt x="2847" y="2740"/>
                  </a:lnTo>
                  <a:lnTo>
                    <a:pt x="2782" y="2810"/>
                  </a:lnTo>
                  <a:lnTo>
                    <a:pt x="2711" y="2877"/>
                  </a:lnTo>
                  <a:lnTo>
                    <a:pt x="2638" y="2940"/>
                  </a:lnTo>
                  <a:lnTo>
                    <a:pt x="2561" y="2998"/>
                  </a:lnTo>
                  <a:lnTo>
                    <a:pt x="2479" y="3052"/>
                  </a:lnTo>
                  <a:lnTo>
                    <a:pt x="2395" y="3100"/>
                  </a:lnTo>
                  <a:lnTo>
                    <a:pt x="2309" y="3144"/>
                  </a:lnTo>
                  <a:lnTo>
                    <a:pt x="2218" y="3182"/>
                  </a:lnTo>
                  <a:lnTo>
                    <a:pt x="2126" y="3215"/>
                  </a:lnTo>
                  <a:lnTo>
                    <a:pt x="2031" y="3243"/>
                  </a:lnTo>
                  <a:lnTo>
                    <a:pt x="1933" y="3265"/>
                  </a:lnTo>
                  <a:lnTo>
                    <a:pt x="1834" y="3280"/>
                  </a:lnTo>
                  <a:lnTo>
                    <a:pt x="1733" y="3291"/>
                  </a:lnTo>
                  <a:lnTo>
                    <a:pt x="1630" y="3294"/>
                  </a:lnTo>
                  <a:lnTo>
                    <a:pt x="1527" y="3291"/>
                  </a:lnTo>
                  <a:lnTo>
                    <a:pt x="1426" y="3280"/>
                  </a:lnTo>
                  <a:lnTo>
                    <a:pt x="1326" y="3265"/>
                  </a:lnTo>
                  <a:lnTo>
                    <a:pt x="1229" y="3243"/>
                  </a:lnTo>
                  <a:lnTo>
                    <a:pt x="1134" y="3215"/>
                  </a:lnTo>
                  <a:lnTo>
                    <a:pt x="1042" y="3182"/>
                  </a:lnTo>
                  <a:lnTo>
                    <a:pt x="952" y="3144"/>
                  </a:lnTo>
                  <a:lnTo>
                    <a:pt x="864" y="3100"/>
                  </a:lnTo>
                  <a:lnTo>
                    <a:pt x="780" y="3052"/>
                  </a:lnTo>
                  <a:lnTo>
                    <a:pt x="700" y="2998"/>
                  </a:lnTo>
                  <a:lnTo>
                    <a:pt x="622" y="2940"/>
                  </a:lnTo>
                  <a:lnTo>
                    <a:pt x="548" y="2877"/>
                  </a:lnTo>
                  <a:lnTo>
                    <a:pt x="478" y="2810"/>
                  </a:lnTo>
                  <a:lnTo>
                    <a:pt x="412" y="2740"/>
                  </a:lnTo>
                  <a:lnTo>
                    <a:pt x="350" y="2665"/>
                  </a:lnTo>
                  <a:lnTo>
                    <a:pt x="293" y="2587"/>
                  </a:lnTo>
                  <a:lnTo>
                    <a:pt x="240" y="2505"/>
                  </a:lnTo>
                  <a:lnTo>
                    <a:pt x="192" y="2421"/>
                  </a:lnTo>
                  <a:lnTo>
                    <a:pt x="148" y="2332"/>
                  </a:lnTo>
                  <a:lnTo>
                    <a:pt x="110" y="2241"/>
                  </a:lnTo>
                  <a:lnTo>
                    <a:pt x="78" y="2147"/>
                  </a:lnTo>
                  <a:lnTo>
                    <a:pt x="50" y="2052"/>
                  </a:lnTo>
                  <a:lnTo>
                    <a:pt x="29" y="1954"/>
                  </a:lnTo>
                  <a:lnTo>
                    <a:pt x="13" y="1854"/>
                  </a:lnTo>
                  <a:lnTo>
                    <a:pt x="3" y="1751"/>
                  </a:lnTo>
                  <a:lnTo>
                    <a:pt x="0" y="1646"/>
                  </a:lnTo>
                  <a:lnTo>
                    <a:pt x="3" y="1543"/>
                  </a:lnTo>
                  <a:lnTo>
                    <a:pt x="13" y="1440"/>
                  </a:lnTo>
                  <a:lnTo>
                    <a:pt x="29" y="1340"/>
                  </a:lnTo>
                  <a:lnTo>
                    <a:pt x="50" y="1242"/>
                  </a:lnTo>
                  <a:lnTo>
                    <a:pt x="78" y="1145"/>
                  </a:lnTo>
                  <a:lnTo>
                    <a:pt x="110" y="1053"/>
                  </a:lnTo>
                  <a:lnTo>
                    <a:pt x="148" y="961"/>
                  </a:lnTo>
                  <a:lnTo>
                    <a:pt x="192" y="873"/>
                  </a:lnTo>
                  <a:lnTo>
                    <a:pt x="240" y="789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4"/>
                  </a:lnTo>
                  <a:lnTo>
                    <a:pt x="478" y="483"/>
                  </a:lnTo>
                  <a:lnTo>
                    <a:pt x="548" y="417"/>
                  </a:lnTo>
                  <a:lnTo>
                    <a:pt x="622" y="354"/>
                  </a:lnTo>
                  <a:lnTo>
                    <a:pt x="700" y="295"/>
                  </a:lnTo>
                  <a:lnTo>
                    <a:pt x="780" y="242"/>
                  </a:lnTo>
                  <a:lnTo>
                    <a:pt x="864" y="193"/>
                  </a:lnTo>
                  <a:lnTo>
                    <a:pt x="952" y="150"/>
                  </a:lnTo>
                  <a:lnTo>
                    <a:pt x="1042" y="111"/>
                  </a:lnTo>
                  <a:lnTo>
                    <a:pt x="1134" y="77"/>
                  </a:lnTo>
                  <a:lnTo>
                    <a:pt x="1229" y="51"/>
                  </a:lnTo>
                  <a:lnTo>
                    <a:pt x="1326" y="29"/>
                  </a:lnTo>
                  <a:lnTo>
                    <a:pt x="1426" y="12"/>
                  </a:lnTo>
                  <a:lnTo>
                    <a:pt x="1527" y="3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1872268" y="2047037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Abraham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1872269" y="2328176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1-2233-55-09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5767484" y="3186404"/>
            <a:ext cx="2928761" cy="844081"/>
            <a:chOff x="1017585" y="2047037"/>
            <a:chExt cx="2928761" cy="844081"/>
          </a:xfrm>
        </p:grpSpPr>
        <p:sp>
          <p:nvSpPr>
            <p:cNvPr id="304" name="Freeform 6"/>
            <p:cNvSpPr>
              <a:spLocks noEditPoints="1"/>
            </p:cNvSpPr>
            <p:nvPr/>
          </p:nvSpPr>
          <p:spPr bwMode="auto">
            <a:xfrm>
              <a:off x="1017585" y="2047037"/>
              <a:ext cx="838109" cy="844081"/>
            </a:xfrm>
            <a:custGeom>
              <a:avLst/>
              <a:gdLst>
                <a:gd name="T0" fmla="*/ 1295 w 3259"/>
                <a:gd name="T1" fmla="*/ 2003 h 3294"/>
                <a:gd name="T2" fmla="*/ 1156 w 3259"/>
                <a:gd name="T3" fmla="*/ 2083 h 3294"/>
                <a:gd name="T4" fmla="*/ 959 w 3259"/>
                <a:gd name="T5" fmla="*/ 2158 h 3294"/>
                <a:gd name="T6" fmla="*/ 829 w 3259"/>
                <a:gd name="T7" fmla="*/ 2230 h 3294"/>
                <a:gd name="T8" fmla="*/ 744 w 3259"/>
                <a:gd name="T9" fmla="*/ 2381 h 3294"/>
                <a:gd name="T10" fmla="*/ 668 w 3259"/>
                <a:gd name="T11" fmla="*/ 2691 h 3294"/>
                <a:gd name="T12" fmla="*/ 791 w 3259"/>
                <a:gd name="T13" fmla="*/ 2977 h 3294"/>
                <a:gd name="T14" fmla="*/ 1278 w 3259"/>
                <a:gd name="T15" fmla="*/ 3185 h 3294"/>
                <a:gd name="T16" fmla="*/ 1808 w 3259"/>
                <a:gd name="T17" fmla="*/ 3215 h 3294"/>
                <a:gd name="T18" fmla="*/ 2315 w 3259"/>
                <a:gd name="T19" fmla="*/ 3065 h 3294"/>
                <a:gd name="T20" fmla="*/ 2604 w 3259"/>
                <a:gd name="T21" fmla="*/ 2788 h 3294"/>
                <a:gd name="T22" fmla="*/ 2547 w 3259"/>
                <a:gd name="T23" fmla="*/ 2480 h 3294"/>
                <a:gd name="T24" fmla="*/ 2448 w 3259"/>
                <a:gd name="T25" fmla="*/ 2247 h 3294"/>
                <a:gd name="T26" fmla="*/ 2349 w 3259"/>
                <a:gd name="T27" fmla="*/ 2176 h 3294"/>
                <a:gd name="T28" fmla="*/ 2190 w 3259"/>
                <a:gd name="T29" fmla="*/ 2110 h 3294"/>
                <a:gd name="T30" fmla="*/ 2095 w 3259"/>
                <a:gd name="T31" fmla="*/ 2076 h 3294"/>
                <a:gd name="T32" fmla="*/ 1997 w 3259"/>
                <a:gd name="T33" fmla="*/ 2025 h 3294"/>
                <a:gd name="T34" fmla="*/ 1922 w 3259"/>
                <a:gd name="T35" fmla="*/ 1974 h 3294"/>
                <a:gd name="T36" fmla="*/ 1717 w 3259"/>
                <a:gd name="T37" fmla="*/ 2073 h 3294"/>
                <a:gd name="T38" fmla="*/ 1471 w 3259"/>
                <a:gd name="T39" fmla="*/ 2043 h 3294"/>
                <a:gd name="T40" fmla="*/ 1568 w 3259"/>
                <a:gd name="T41" fmla="*/ 697 h 3294"/>
                <a:gd name="T42" fmla="*/ 1509 w 3259"/>
                <a:gd name="T43" fmla="*/ 701 h 3294"/>
                <a:gd name="T44" fmla="*/ 1429 w 3259"/>
                <a:gd name="T45" fmla="*/ 732 h 3294"/>
                <a:gd name="T46" fmla="*/ 1281 w 3259"/>
                <a:gd name="T47" fmla="*/ 847 h 3294"/>
                <a:gd name="T48" fmla="*/ 1197 w 3259"/>
                <a:gd name="T49" fmla="*/ 1001 h 3294"/>
                <a:gd name="T50" fmla="*/ 1187 w 3259"/>
                <a:gd name="T51" fmla="*/ 1126 h 3294"/>
                <a:gd name="T52" fmla="*/ 1202 w 3259"/>
                <a:gd name="T53" fmla="*/ 1311 h 3294"/>
                <a:gd name="T54" fmla="*/ 1176 w 3259"/>
                <a:gd name="T55" fmla="*/ 1384 h 3294"/>
                <a:gd name="T56" fmla="*/ 1209 w 3259"/>
                <a:gd name="T57" fmla="*/ 1520 h 3294"/>
                <a:gd name="T58" fmla="*/ 1272 w 3259"/>
                <a:gd name="T59" fmla="*/ 1699 h 3294"/>
                <a:gd name="T60" fmla="*/ 1443 w 3259"/>
                <a:gd name="T61" fmla="*/ 1930 h 3294"/>
                <a:gd name="T62" fmla="*/ 1667 w 3259"/>
                <a:gd name="T63" fmla="*/ 2001 h 3294"/>
                <a:gd name="T64" fmla="*/ 1896 w 3259"/>
                <a:gd name="T65" fmla="*/ 1859 h 3294"/>
                <a:gd name="T66" fmla="*/ 2037 w 3259"/>
                <a:gd name="T67" fmla="*/ 1600 h 3294"/>
                <a:gd name="T68" fmla="*/ 2085 w 3259"/>
                <a:gd name="T69" fmla="*/ 1471 h 3294"/>
                <a:gd name="T70" fmla="*/ 2099 w 3259"/>
                <a:gd name="T71" fmla="*/ 1347 h 3294"/>
                <a:gd name="T72" fmla="*/ 2082 w 3259"/>
                <a:gd name="T73" fmla="*/ 1293 h 3294"/>
                <a:gd name="T74" fmla="*/ 2107 w 3259"/>
                <a:gd name="T75" fmla="*/ 1100 h 3294"/>
                <a:gd name="T76" fmla="*/ 2031 w 3259"/>
                <a:gd name="T77" fmla="*/ 890 h 3294"/>
                <a:gd name="T78" fmla="*/ 1936 w 3259"/>
                <a:gd name="T79" fmla="*/ 809 h 3294"/>
                <a:gd name="T80" fmla="*/ 1683 w 3259"/>
                <a:gd name="T81" fmla="*/ 717 h 3294"/>
                <a:gd name="T82" fmla="*/ 1574 w 3259"/>
                <a:gd name="T83" fmla="*/ 696 h 3294"/>
                <a:gd name="T84" fmla="*/ 2031 w 3259"/>
                <a:gd name="T85" fmla="*/ 51 h 3294"/>
                <a:gd name="T86" fmla="*/ 2561 w 3259"/>
                <a:gd name="T87" fmla="*/ 295 h 3294"/>
                <a:gd name="T88" fmla="*/ 2967 w 3259"/>
                <a:gd name="T89" fmla="*/ 706 h 3294"/>
                <a:gd name="T90" fmla="*/ 3209 w 3259"/>
                <a:gd name="T91" fmla="*/ 1242 h 3294"/>
                <a:gd name="T92" fmla="*/ 3247 w 3259"/>
                <a:gd name="T93" fmla="*/ 1854 h 3294"/>
                <a:gd name="T94" fmla="*/ 3069 w 3259"/>
                <a:gd name="T95" fmla="*/ 2421 h 3294"/>
                <a:gd name="T96" fmla="*/ 2711 w 3259"/>
                <a:gd name="T97" fmla="*/ 2877 h 3294"/>
                <a:gd name="T98" fmla="*/ 2218 w 3259"/>
                <a:gd name="T99" fmla="*/ 3182 h 3294"/>
                <a:gd name="T100" fmla="*/ 1630 w 3259"/>
                <a:gd name="T101" fmla="*/ 3294 h 3294"/>
                <a:gd name="T102" fmla="*/ 1042 w 3259"/>
                <a:gd name="T103" fmla="*/ 3182 h 3294"/>
                <a:gd name="T104" fmla="*/ 548 w 3259"/>
                <a:gd name="T105" fmla="*/ 2877 h 3294"/>
                <a:gd name="T106" fmla="*/ 192 w 3259"/>
                <a:gd name="T107" fmla="*/ 2421 h 3294"/>
                <a:gd name="T108" fmla="*/ 13 w 3259"/>
                <a:gd name="T109" fmla="*/ 1854 h 3294"/>
                <a:gd name="T110" fmla="*/ 50 w 3259"/>
                <a:gd name="T111" fmla="*/ 1242 h 3294"/>
                <a:gd name="T112" fmla="*/ 293 w 3259"/>
                <a:gd name="T113" fmla="*/ 706 h 3294"/>
                <a:gd name="T114" fmla="*/ 700 w 3259"/>
                <a:gd name="T115" fmla="*/ 295 h 3294"/>
                <a:gd name="T116" fmla="*/ 1229 w 3259"/>
                <a:gd name="T117" fmla="*/ 51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9" h="3294">
                  <a:moveTo>
                    <a:pt x="1347" y="1951"/>
                  </a:moveTo>
                  <a:lnTo>
                    <a:pt x="1337" y="1959"/>
                  </a:lnTo>
                  <a:lnTo>
                    <a:pt x="1322" y="1974"/>
                  </a:lnTo>
                  <a:lnTo>
                    <a:pt x="1309" y="1988"/>
                  </a:lnTo>
                  <a:lnTo>
                    <a:pt x="1299" y="1999"/>
                  </a:lnTo>
                  <a:lnTo>
                    <a:pt x="1295" y="2003"/>
                  </a:lnTo>
                  <a:lnTo>
                    <a:pt x="1290" y="2007"/>
                  </a:lnTo>
                  <a:lnTo>
                    <a:pt x="1285" y="2010"/>
                  </a:lnTo>
                  <a:lnTo>
                    <a:pt x="1257" y="2030"/>
                  </a:lnTo>
                  <a:lnTo>
                    <a:pt x="1225" y="2048"/>
                  </a:lnTo>
                  <a:lnTo>
                    <a:pt x="1191" y="2066"/>
                  </a:lnTo>
                  <a:lnTo>
                    <a:pt x="1156" y="2083"/>
                  </a:lnTo>
                  <a:lnTo>
                    <a:pt x="1120" y="2099"/>
                  </a:lnTo>
                  <a:lnTo>
                    <a:pt x="1084" y="2113"/>
                  </a:lnTo>
                  <a:lnTo>
                    <a:pt x="1049" y="2127"/>
                  </a:lnTo>
                  <a:lnTo>
                    <a:pt x="1016" y="2138"/>
                  </a:lnTo>
                  <a:lnTo>
                    <a:pt x="985" y="2148"/>
                  </a:lnTo>
                  <a:lnTo>
                    <a:pt x="959" y="2158"/>
                  </a:lnTo>
                  <a:lnTo>
                    <a:pt x="936" y="2165"/>
                  </a:lnTo>
                  <a:lnTo>
                    <a:pt x="908" y="2177"/>
                  </a:lnTo>
                  <a:lnTo>
                    <a:pt x="882" y="2191"/>
                  </a:lnTo>
                  <a:lnTo>
                    <a:pt x="861" y="2204"/>
                  </a:lnTo>
                  <a:lnTo>
                    <a:pt x="844" y="2218"/>
                  </a:lnTo>
                  <a:lnTo>
                    <a:pt x="829" y="2230"/>
                  </a:lnTo>
                  <a:lnTo>
                    <a:pt x="818" y="2240"/>
                  </a:lnTo>
                  <a:lnTo>
                    <a:pt x="811" y="2248"/>
                  </a:lnTo>
                  <a:lnTo>
                    <a:pt x="807" y="2254"/>
                  </a:lnTo>
                  <a:lnTo>
                    <a:pt x="783" y="2293"/>
                  </a:lnTo>
                  <a:lnTo>
                    <a:pt x="762" y="2335"/>
                  </a:lnTo>
                  <a:lnTo>
                    <a:pt x="744" y="2381"/>
                  </a:lnTo>
                  <a:lnTo>
                    <a:pt x="726" y="2431"/>
                  </a:lnTo>
                  <a:lnTo>
                    <a:pt x="712" y="2481"/>
                  </a:lnTo>
                  <a:lnTo>
                    <a:pt x="699" y="2534"/>
                  </a:lnTo>
                  <a:lnTo>
                    <a:pt x="688" y="2587"/>
                  </a:lnTo>
                  <a:lnTo>
                    <a:pt x="677" y="2639"/>
                  </a:lnTo>
                  <a:lnTo>
                    <a:pt x="668" y="2691"/>
                  </a:lnTo>
                  <a:lnTo>
                    <a:pt x="661" y="2740"/>
                  </a:lnTo>
                  <a:lnTo>
                    <a:pt x="655" y="2788"/>
                  </a:lnTo>
                  <a:lnTo>
                    <a:pt x="650" y="2832"/>
                  </a:lnTo>
                  <a:lnTo>
                    <a:pt x="647" y="2872"/>
                  </a:lnTo>
                  <a:lnTo>
                    <a:pt x="717" y="2927"/>
                  </a:lnTo>
                  <a:lnTo>
                    <a:pt x="791" y="2977"/>
                  </a:lnTo>
                  <a:lnTo>
                    <a:pt x="867" y="3024"/>
                  </a:lnTo>
                  <a:lnTo>
                    <a:pt x="946" y="3065"/>
                  </a:lnTo>
                  <a:lnTo>
                    <a:pt x="1026" y="3102"/>
                  </a:lnTo>
                  <a:lnTo>
                    <a:pt x="1108" y="3134"/>
                  </a:lnTo>
                  <a:lnTo>
                    <a:pt x="1193" y="3162"/>
                  </a:lnTo>
                  <a:lnTo>
                    <a:pt x="1278" y="3185"/>
                  </a:lnTo>
                  <a:lnTo>
                    <a:pt x="1365" y="3202"/>
                  </a:lnTo>
                  <a:lnTo>
                    <a:pt x="1453" y="3215"/>
                  </a:lnTo>
                  <a:lnTo>
                    <a:pt x="1540" y="3223"/>
                  </a:lnTo>
                  <a:lnTo>
                    <a:pt x="1630" y="3226"/>
                  </a:lnTo>
                  <a:lnTo>
                    <a:pt x="1719" y="3223"/>
                  </a:lnTo>
                  <a:lnTo>
                    <a:pt x="1808" y="3215"/>
                  </a:lnTo>
                  <a:lnTo>
                    <a:pt x="1895" y="3202"/>
                  </a:lnTo>
                  <a:lnTo>
                    <a:pt x="1982" y="3185"/>
                  </a:lnTo>
                  <a:lnTo>
                    <a:pt x="2067" y="3162"/>
                  </a:lnTo>
                  <a:lnTo>
                    <a:pt x="2151" y="3134"/>
                  </a:lnTo>
                  <a:lnTo>
                    <a:pt x="2234" y="3102"/>
                  </a:lnTo>
                  <a:lnTo>
                    <a:pt x="2315" y="3065"/>
                  </a:lnTo>
                  <a:lnTo>
                    <a:pt x="2393" y="3024"/>
                  </a:lnTo>
                  <a:lnTo>
                    <a:pt x="2469" y="2977"/>
                  </a:lnTo>
                  <a:lnTo>
                    <a:pt x="2542" y="2927"/>
                  </a:lnTo>
                  <a:lnTo>
                    <a:pt x="2614" y="2872"/>
                  </a:lnTo>
                  <a:lnTo>
                    <a:pt x="2609" y="2832"/>
                  </a:lnTo>
                  <a:lnTo>
                    <a:pt x="2604" y="2788"/>
                  </a:lnTo>
                  <a:lnTo>
                    <a:pt x="2598" y="2740"/>
                  </a:lnTo>
                  <a:lnTo>
                    <a:pt x="2591" y="2690"/>
                  </a:lnTo>
                  <a:lnTo>
                    <a:pt x="2582" y="2638"/>
                  </a:lnTo>
                  <a:lnTo>
                    <a:pt x="2572" y="2586"/>
                  </a:lnTo>
                  <a:lnTo>
                    <a:pt x="2561" y="2533"/>
                  </a:lnTo>
                  <a:lnTo>
                    <a:pt x="2547" y="2480"/>
                  </a:lnTo>
                  <a:lnTo>
                    <a:pt x="2532" y="2429"/>
                  </a:lnTo>
                  <a:lnTo>
                    <a:pt x="2515" y="2379"/>
                  </a:lnTo>
                  <a:lnTo>
                    <a:pt x="2496" y="2333"/>
                  </a:lnTo>
                  <a:lnTo>
                    <a:pt x="2475" y="2290"/>
                  </a:lnTo>
                  <a:lnTo>
                    <a:pt x="2451" y="2251"/>
                  </a:lnTo>
                  <a:lnTo>
                    <a:pt x="2448" y="2247"/>
                  </a:lnTo>
                  <a:lnTo>
                    <a:pt x="2441" y="2240"/>
                  </a:lnTo>
                  <a:lnTo>
                    <a:pt x="2431" y="2230"/>
                  </a:lnTo>
                  <a:lnTo>
                    <a:pt x="2417" y="2219"/>
                  </a:lnTo>
                  <a:lnTo>
                    <a:pt x="2398" y="2205"/>
                  </a:lnTo>
                  <a:lnTo>
                    <a:pt x="2376" y="2191"/>
                  </a:lnTo>
                  <a:lnTo>
                    <a:pt x="2349" y="2176"/>
                  </a:lnTo>
                  <a:lnTo>
                    <a:pt x="2318" y="2163"/>
                  </a:lnTo>
                  <a:lnTo>
                    <a:pt x="2300" y="2158"/>
                  </a:lnTo>
                  <a:lnTo>
                    <a:pt x="2271" y="2144"/>
                  </a:lnTo>
                  <a:lnTo>
                    <a:pt x="2242" y="2132"/>
                  </a:lnTo>
                  <a:lnTo>
                    <a:pt x="2215" y="2121"/>
                  </a:lnTo>
                  <a:lnTo>
                    <a:pt x="2190" y="2110"/>
                  </a:lnTo>
                  <a:lnTo>
                    <a:pt x="2168" y="2102"/>
                  </a:lnTo>
                  <a:lnTo>
                    <a:pt x="2148" y="2095"/>
                  </a:lnTo>
                  <a:lnTo>
                    <a:pt x="2132" y="2090"/>
                  </a:lnTo>
                  <a:lnTo>
                    <a:pt x="2121" y="2086"/>
                  </a:lnTo>
                  <a:lnTo>
                    <a:pt x="2114" y="2083"/>
                  </a:lnTo>
                  <a:lnTo>
                    <a:pt x="2095" y="2076"/>
                  </a:lnTo>
                  <a:lnTo>
                    <a:pt x="2077" y="2069"/>
                  </a:lnTo>
                  <a:lnTo>
                    <a:pt x="2058" y="2061"/>
                  </a:lnTo>
                  <a:lnTo>
                    <a:pt x="2029" y="2045"/>
                  </a:lnTo>
                  <a:lnTo>
                    <a:pt x="2004" y="2031"/>
                  </a:lnTo>
                  <a:lnTo>
                    <a:pt x="1995" y="2027"/>
                  </a:lnTo>
                  <a:lnTo>
                    <a:pt x="1997" y="2025"/>
                  </a:lnTo>
                  <a:lnTo>
                    <a:pt x="1981" y="2017"/>
                  </a:lnTo>
                  <a:lnTo>
                    <a:pt x="1971" y="2011"/>
                  </a:lnTo>
                  <a:lnTo>
                    <a:pt x="1959" y="2003"/>
                  </a:lnTo>
                  <a:lnTo>
                    <a:pt x="1946" y="1994"/>
                  </a:lnTo>
                  <a:lnTo>
                    <a:pt x="1933" y="1984"/>
                  </a:lnTo>
                  <a:lnTo>
                    <a:pt x="1922" y="1974"/>
                  </a:lnTo>
                  <a:lnTo>
                    <a:pt x="1904" y="1965"/>
                  </a:lnTo>
                  <a:lnTo>
                    <a:pt x="1897" y="1971"/>
                  </a:lnTo>
                  <a:lnTo>
                    <a:pt x="1853" y="2005"/>
                  </a:lnTo>
                  <a:lnTo>
                    <a:pt x="1808" y="2034"/>
                  </a:lnTo>
                  <a:lnTo>
                    <a:pt x="1763" y="2057"/>
                  </a:lnTo>
                  <a:lnTo>
                    <a:pt x="1717" y="2073"/>
                  </a:lnTo>
                  <a:lnTo>
                    <a:pt x="1671" y="2083"/>
                  </a:lnTo>
                  <a:lnTo>
                    <a:pt x="1625" y="2087"/>
                  </a:lnTo>
                  <a:lnTo>
                    <a:pt x="1587" y="2084"/>
                  </a:lnTo>
                  <a:lnTo>
                    <a:pt x="1549" y="2075"/>
                  </a:lnTo>
                  <a:lnTo>
                    <a:pt x="1510" y="2062"/>
                  </a:lnTo>
                  <a:lnTo>
                    <a:pt x="1471" y="2043"/>
                  </a:lnTo>
                  <a:lnTo>
                    <a:pt x="1432" y="2021"/>
                  </a:lnTo>
                  <a:lnTo>
                    <a:pt x="1393" y="1992"/>
                  </a:lnTo>
                  <a:lnTo>
                    <a:pt x="1357" y="1959"/>
                  </a:lnTo>
                  <a:lnTo>
                    <a:pt x="1347" y="1951"/>
                  </a:lnTo>
                  <a:close/>
                  <a:moveTo>
                    <a:pt x="1574" y="696"/>
                  </a:moveTo>
                  <a:lnTo>
                    <a:pt x="1568" y="697"/>
                  </a:lnTo>
                  <a:lnTo>
                    <a:pt x="1559" y="699"/>
                  </a:lnTo>
                  <a:lnTo>
                    <a:pt x="1550" y="700"/>
                  </a:lnTo>
                  <a:lnTo>
                    <a:pt x="1542" y="700"/>
                  </a:lnTo>
                  <a:lnTo>
                    <a:pt x="1542" y="699"/>
                  </a:lnTo>
                  <a:lnTo>
                    <a:pt x="1514" y="700"/>
                  </a:lnTo>
                  <a:lnTo>
                    <a:pt x="1509" y="701"/>
                  </a:lnTo>
                  <a:lnTo>
                    <a:pt x="1495" y="704"/>
                  </a:lnTo>
                  <a:lnTo>
                    <a:pt x="1483" y="707"/>
                  </a:lnTo>
                  <a:lnTo>
                    <a:pt x="1474" y="710"/>
                  </a:lnTo>
                  <a:lnTo>
                    <a:pt x="1463" y="716"/>
                  </a:lnTo>
                  <a:lnTo>
                    <a:pt x="1448" y="723"/>
                  </a:lnTo>
                  <a:lnTo>
                    <a:pt x="1429" y="732"/>
                  </a:lnTo>
                  <a:lnTo>
                    <a:pt x="1408" y="744"/>
                  </a:lnTo>
                  <a:lnTo>
                    <a:pt x="1384" y="759"/>
                  </a:lnTo>
                  <a:lnTo>
                    <a:pt x="1359" y="776"/>
                  </a:lnTo>
                  <a:lnTo>
                    <a:pt x="1332" y="797"/>
                  </a:lnTo>
                  <a:lnTo>
                    <a:pt x="1307" y="821"/>
                  </a:lnTo>
                  <a:lnTo>
                    <a:pt x="1281" y="847"/>
                  </a:lnTo>
                  <a:lnTo>
                    <a:pt x="1257" y="877"/>
                  </a:lnTo>
                  <a:lnTo>
                    <a:pt x="1235" y="909"/>
                  </a:lnTo>
                  <a:lnTo>
                    <a:pt x="1216" y="945"/>
                  </a:lnTo>
                  <a:lnTo>
                    <a:pt x="1201" y="986"/>
                  </a:lnTo>
                  <a:lnTo>
                    <a:pt x="1199" y="992"/>
                  </a:lnTo>
                  <a:lnTo>
                    <a:pt x="1197" y="1001"/>
                  </a:lnTo>
                  <a:lnTo>
                    <a:pt x="1194" y="1013"/>
                  </a:lnTo>
                  <a:lnTo>
                    <a:pt x="1191" y="1029"/>
                  </a:lnTo>
                  <a:lnTo>
                    <a:pt x="1189" y="1047"/>
                  </a:lnTo>
                  <a:lnTo>
                    <a:pt x="1187" y="1070"/>
                  </a:lnTo>
                  <a:lnTo>
                    <a:pt x="1187" y="1096"/>
                  </a:lnTo>
                  <a:lnTo>
                    <a:pt x="1187" y="1126"/>
                  </a:lnTo>
                  <a:lnTo>
                    <a:pt x="1189" y="1160"/>
                  </a:lnTo>
                  <a:lnTo>
                    <a:pt x="1193" y="1199"/>
                  </a:lnTo>
                  <a:lnTo>
                    <a:pt x="1198" y="1241"/>
                  </a:lnTo>
                  <a:lnTo>
                    <a:pt x="1205" y="1289"/>
                  </a:lnTo>
                  <a:lnTo>
                    <a:pt x="1205" y="1301"/>
                  </a:lnTo>
                  <a:lnTo>
                    <a:pt x="1202" y="1311"/>
                  </a:lnTo>
                  <a:lnTo>
                    <a:pt x="1197" y="1322"/>
                  </a:lnTo>
                  <a:lnTo>
                    <a:pt x="1187" y="1330"/>
                  </a:lnTo>
                  <a:lnTo>
                    <a:pt x="1184" y="1334"/>
                  </a:lnTo>
                  <a:lnTo>
                    <a:pt x="1179" y="1346"/>
                  </a:lnTo>
                  <a:lnTo>
                    <a:pt x="1176" y="1363"/>
                  </a:lnTo>
                  <a:lnTo>
                    <a:pt x="1176" y="1384"/>
                  </a:lnTo>
                  <a:lnTo>
                    <a:pt x="1178" y="1407"/>
                  </a:lnTo>
                  <a:lnTo>
                    <a:pt x="1182" y="1434"/>
                  </a:lnTo>
                  <a:lnTo>
                    <a:pt x="1189" y="1463"/>
                  </a:lnTo>
                  <a:lnTo>
                    <a:pt x="1195" y="1486"/>
                  </a:lnTo>
                  <a:lnTo>
                    <a:pt x="1201" y="1504"/>
                  </a:lnTo>
                  <a:lnTo>
                    <a:pt x="1209" y="1520"/>
                  </a:lnTo>
                  <a:lnTo>
                    <a:pt x="1219" y="1532"/>
                  </a:lnTo>
                  <a:lnTo>
                    <a:pt x="1226" y="1542"/>
                  </a:lnTo>
                  <a:lnTo>
                    <a:pt x="1230" y="1555"/>
                  </a:lnTo>
                  <a:lnTo>
                    <a:pt x="1239" y="1604"/>
                  </a:lnTo>
                  <a:lnTo>
                    <a:pt x="1254" y="1653"/>
                  </a:lnTo>
                  <a:lnTo>
                    <a:pt x="1272" y="1699"/>
                  </a:lnTo>
                  <a:lnTo>
                    <a:pt x="1294" y="1744"/>
                  </a:lnTo>
                  <a:lnTo>
                    <a:pt x="1319" y="1788"/>
                  </a:lnTo>
                  <a:lnTo>
                    <a:pt x="1347" y="1829"/>
                  </a:lnTo>
                  <a:lnTo>
                    <a:pt x="1377" y="1866"/>
                  </a:lnTo>
                  <a:lnTo>
                    <a:pt x="1410" y="1900"/>
                  </a:lnTo>
                  <a:lnTo>
                    <a:pt x="1443" y="1930"/>
                  </a:lnTo>
                  <a:lnTo>
                    <a:pt x="1479" y="1956"/>
                  </a:lnTo>
                  <a:lnTo>
                    <a:pt x="1515" y="1976"/>
                  </a:lnTo>
                  <a:lnTo>
                    <a:pt x="1552" y="1992"/>
                  </a:lnTo>
                  <a:lnTo>
                    <a:pt x="1588" y="2001"/>
                  </a:lnTo>
                  <a:lnTo>
                    <a:pt x="1625" y="2004"/>
                  </a:lnTo>
                  <a:lnTo>
                    <a:pt x="1667" y="2001"/>
                  </a:lnTo>
                  <a:lnTo>
                    <a:pt x="1709" y="1991"/>
                  </a:lnTo>
                  <a:lnTo>
                    <a:pt x="1750" y="1974"/>
                  </a:lnTo>
                  <a:lnTo>
                    <a:pt x="1789" y="1953"/>
                  </a:lnTo>
                  <a:lnTo>
                    <a:pt x="1827" y="1926"/>
                  </a:lnTo>
                  <a:lnTo>
                    <a:pt x="1863" y="1894"/>
                  </a:lnTo>
                  <a:lnTo>
                    <a:pt x="1896" y="1859"/>
                  </a:lnTo>
                  <a:lnTo>
                    <a:pt x="1928" y="1821"/>
                  </a:lnTo>
                  <a:lnTo>
                    <a:pt x="1957" y="1779"/>
                  </a:lnTo>
                  <a:lnTo>
                    <a:pt x="1982" y="1736"/>
                  </a:lnTo>
                  <a:lnTo>
                    <a:pt x="2005" y="1692"/>
                  </a:lnTo>
                  <a:lnTo>
                    <a:pt x="2023" y="1646"/>
                  </a:lnTo>
                  <a:lnTo>
                    <a:pt x="2037" y="1600"/>
                  </a:lnTo>
                  <a:lnTo>
                    <a:pt x="2047" y="1555"/>
                  </a:lnTo>
                  <a:lnTo>
                    <a:pt x="2050" y="1543"/>
                  </a:lnTo>
                  <a:lnTo>
                    <a:pt x="2058" y="1533"/>
                  </a:lnTo>
                  <a:lnTo>
                    <a:pt x="2070" y="1517"/>
                  </a:lnTo>
                  <a:lnTo>
                    <a:pt x="2079" y="1496"/>
                  </a:lnTo>
                  <a:lnTo>
                    <a:pt x="2085" y="1471"/>
                  </a:lnTo>
                  <a:lnTo>
                    <a:pt x="2092" y="1441"/>
                  </a:lnTo>
                  <a:lnTo>
                    <a:pt x="2097" y="1414"/>
                  </a:lnTo>
                  <a:lnTo>
                    <a:pt x="2100" y="1393"/>
                  </a:lnTo>
                  <a:lnTo>
                    <a:pt x="2101" y="1374"/>
                  </a:lnTo>
                  <a:lnTo>
                    <a:pt x="2100" y="1359"/>
                  </a:lnTo>
                  <a:lnTo>
                    <a:pt x="2099" y="1347"/>
                  </a:lnTo>
                  <a:lnTo>
                    <a:pt x="2096" y="1339"/>
                  </a:lnTo>
                  <a:lnTo>
                    <a:pt x="2093" y="1334"/>
                  </a:lnTo>
                  <a:lnTo>
                    <a:pt x="2088" y="1326"/>
                  </a:lnTo>
                  <a:lnTo>
                    <a:pt x="2083" y="1316"/>
                  </a:lnTo>
                  <a:lnTo>
                    <a:pt x="2081" y="1304"/>
                  </a:lnTo>
                  <a:lnTo>
                    <a:pt x="2082" y="1293"/>
                  </a:lnTo>
                  <a:lnTo>
                    <a:pt x="2089" y="1266"/>
                  </a:lnTo>
                  <a:lnTo>
                    <a:pt x="2095" y="1237"/>
                  </a:lnTo>
                  <a:lnTo>
                    <a:pt x="2100" y="1205"/>
                  </a:lnTo>
                  <a:lnTo>
                    <a:pt x="2105" y="1171"/>
                  </a:lnTo>
                  <a:lnTo>
                    <a:pt x="2107" y="1136"/>
                  </a:lnTo>
                  <a:lnTo>
                    <a:pt x="2107" y="1100"/>
                  </a:lnTo>
                  <a:lnTo>
                    <a:pt x="2103" y="1063"/>
                  </a:lnTo>
                  <a:lnTo>
                    <a:pt x="2097" y="1026"/>
                  </a:lnTo>
                  <a:lnTo>
                    <a:pt x="2087" y="990"/>
                  </a:lnTo>
                  <a:lnTo>
                    <a:pt x="2074" y="955"/>
                  </a:lnTo>
                  <a:lnTo>
                    <a:pt x="2056" y="922"/>
                  </a:lnTo>
                  <a:lnTo>
                    <a:pt x="2031" y="890"/>
                  </a:lnTo>
                  <a:lnTo>
                    <a:pt x="2026" y="883"/>
                  </a:lnTo>
                  <a:lnTo>
                    <a:pt x="2016" y="872"/>
                  </a:lnTo>
                  <a:lnTo>
                    <a:pt x="2002" y="859"/>
                  </a:lnTo>
                  <a:lnTo>
                    <a:pt x="1985" y="843"/>
                  </a:lnTo>
                  <a:lnTo>
                    <a:pt x="1963" y="827"/>
                  </a:lnTo>
                  <a:lnTo>
                    <a:pt x="1936" y="809"/>
                  </a:lnTo>
                  <a:lnTo>
                    <a:pt x="1905" y="792"/>
                  </a:lnTo>
                  <a:lnTo>
                    <a:pt x="1868" y="776"/>
                  </a:lnTo>
                  <a:lnTo>
                    <a:pt x="1827" y="762"/>
                  </a:lnTo>
                  <a:lnTo>
                    <a:pt x="1755" y="737"/>
                  </a:lnTo>
                  <a:lnTo>
                    <a:pt x="1717" y="726"/>
                  </a:lnTo>
                  <a:lnTo>
                    <a:pt x="1683" y="717"/>
                  </a:lnTo>
                  <a:lnTo>
                    <a:pt x="1654" y="709"/>
                  </a:lnTo>
                  <a:lnTo>
                    <a:pt x="1627" y="704"/>
                  </a:lnTo>
                  <a:lnTo>
                    <a:pt x="1607" y="700"/>
                  </a:lnTo>
                  <a:lnTo>
                    <a:pt x="1590" y="697"/>
                  </a:lnTo>
                  <a:lnTo>
                    <a:pt x="1579" y="696"/>
                  </a:lnTo>
                  <a:lnTo>
                    <a:pt x="1574" y="696"/>
                  </a:lnTo>
                  <a:close/>
                  <a:moveTo>
                    <a:pt x="1630" y="0"/>
                  </a:moveTo>
                  <a:lnTo>
                    <a:pt x="1630" y="0"/>
                  </a:lnTo>
                  <a:lnTo>
                    <a:pt x="1733" y="3"/>
                  </a:lnTo>
                  <a:lnTo>
                    <a:pt x="1834" y="12"/>
                  </a:lnTo>
                  <a:lnTo>
                    <a:pt x="1933" y="29"/>
                  </a:lnTo>
                  <a:lnTo>
                    <a:pt x="2031" y="51"/>
                  </a:lnTo>
                  <a:lnTo>
                    <a:pt x="2126" y="77"/>
                  </a:lnTo>
                  <a:lnTo>
                    <a:pt x="2218" y="111"/>
                  </a:lnTo>
                  <a:lnTo>
                    <a:pt x="2309" y="150"/>
                  </a:lnTo>
                  <a:lnTo>
                    <a:pt x="2395" y="193"/>
                  </a:lnTo>
                  <a:lnTo>
                    <a:pt x="2479" y="242"/>
                  </a:lnTo>
                  <a:lnTo>
                    <a:pt x="2561" y="295"/>
                  </a:lnTo>
                  <a:lnTo>
                    <a:pt x="2638" y="354"/>
                  </a:lnTo>
                  <a:lnTo>
                    <a:pt x="2711" y="417"/>
                  </a:lnTo>
                  <a:lnTo>
                    <a:pt x="2782" y="483"/>
                  </a:lnTo>
                  <a:lnTo>
                    <a:pt x="2847" y="554"/>
                  </a:lnTo>
                  <a:lnTo>
                    <a:pt x="2909" y="628"/>
                  </a:lnTo>
                  <a:lnTo>
                    <a:pt x="2967" y="706"/>
                  </a:lnTo>
                  <a:lnTo>
                    <a:pt x="3020" y="789"/>
                  </a:lnTo>
                  <a:lnTo>
                    <a:pt x="3069" y="873"/>
                  </a:lnTo>
                  <a:lnTo>
                    <a:pt x="3111" y="961"/>
                  </a:lnTo>
                  <a:lnTo>
                    <a:pt x="3149" y="1053"/>
                  </a:lnTo>
                  <a:lnTo>
                    <a:pt x="3182" y="1145"/>
                  </a:lnTo>
                  <a:lnTo>
                    <a:pt x="3209" y="1242"/>
                  </a:lnTo>
                  <a:lnTo>
                    <a:pt x="3231" y="1340"/>
                  </a:lnTo>
                  <a:lnTo>
                    <a:pt x="3247" y="1440"/>
                  </a:lnTo>
                  <a:lnTo>
                    <a:pt x="3256" y="1543"/>
                  </a:lnTo>
                  <a:lnTo>
                    <a:pt x="3259" y="1646"/>
                  </a:lnTo>
                  <a:lnTo>
                    <a:pt x="3256" y="1751"/>
                  </a:lnTo>
                  <a:lnTo>
                    <a:pt x="3247" y="1854"/>
                  </a:lnTo>
                  <a:lnTo>
                    <a:pt x="3231" y="1954"/>
                  </a:lnTo>
                  <a:lnTo>
                    <a:pt x="3209" y="2052"/>
                  </a:lnTo>
                  <a:lnTo>
                    <a:pt x="3182" y="2147"/>
                  </a:lnTo>
                  <a:lnTo>
                    <a:pt x="3149" y="2241"/>
                  </a:lnTo>
                  <a:lnTo>
                    <a:pt x="3111" y="2332"/>
                  </a:lnTo>
                  <a:lnTo>
                    <a:pt x="3069" y="2421"/>
                  </a:lnTo>
                  <a:lnTo>
                    <a:pt x="3020" y="2505"/>
                  </a:lnTo>
                  <a:lnTo>
                    <a:pt x="2967" y="2587"/>
                  </a:lnTo>
                  <a:lnTo>
                    <a:pt x="2909" y="2665"/>
                  </a:lnTo>
                  <a:lnTo>
                    <a:pt x="2847" y="2740"/>
                  </a:lnTo>
                  <a:lnTo>
                    <a:pt x="2782" y="2810"/>
                  </a:lnTo>
                  <a:lnTo>
                    <a:pt x="2711" y="2877"/>
                  </a:lnTo>
                  <a:lnTo>
                    <a:pt x="2638" y="2940"/>
                  </a:lnTo>
                  <a:lnTo>
                    <a:pt x="2561" y="2998"/>
                  </a:lnTo>
                  <a:lnTo>
                    <a:pt x="2479" y="3052"/>
                  </a:lnTo>
                  <a:lnTo>
                    <a:pt x="2395" y="3100"/>
                  </a:lnTo>
                  <a:lnTo>
                    <a:pt x="2309" y="3144"/>
                  </a:lnTo>
                  <a:lnTo>
                    <a:pt x="2218" y="3182"/>
                  </a:lnTo>
                  <a:lnTo>
                    <a:pt x="2126" y="3215"/>
                  </a:lnTo>
                  <a:lnTo>
                    <a:pt x="2031" y="3243"/>
                  </a:lnTo>
                  <a:lnTo>
                    <a:pt x="1933" y="3265"/>
                  </a:lnTo>
                  <a:lnTo>
                    <a:pt x="1834" y="3280"/>
                  </a:lnTo>
                  <a:lnTo>
                    <a:pt x="1733" y="3291"/>
                  </a:lnTo>
                  <a:lnTo>
                    <a:pt x="1630" y="3294"/>
                  </a:lnTo>
                  <a:lnTo>
                    <a:pt x="1527" y="3291"/>
                  </a:lnTo>
                  <a:lnTo>
                    <a:pt x="1426" y="3280"/>
                  </a:lnTo>
                  <a:lnTo>
                    <a:pt x="1326" y="3265"/>
                  </a:lnTo>
                  <a:lnTo>
                    <a:pt x="1229" y="3243"/>
                  </a:lnTo>
                  <a:lnTo>
                    <a:pt x="1134" y="3215"/>
                  </a:lnTo>
                  <a:lnTo>
                    <a:pt x="1042" y="3182"/>
                  </a:lnTo>
                  <a:lnTo>
                    <a:pt x="952" y="3144"/>
                  </a:lnTo>
                  <a:lnTo>
                    <a:pt x="864" y="3100"/>
                  </a:lnTo>
                  <a:lnTo>
                    <a:pt x="780" y="3052"/>
                  </a:lnTo>
                  <a:lnTo>
                    <a:pt x="700" y="2998"/>
                  </a:lnTo>
                  <a:lnTo>
                    <a:pt x="622" y="2940"/>
                  </a:lnTo>
                  <a:lnTo>
                    <a:pt x="548" y="2877"/>
                  </a:lnTo>
                  <a:lnTo>
                    <a:pt x="478" y="2810"/>
                  </a:lnTo>
                  <a:lnTo>
                    <a:pt x="412" y="2740"/>
                  </a:lnTo>
                  <a:lnTo>
                    <a:pt x="350" y="2665"/>
                  </a:lnTo>
                  <a:lnTo>
                    <a:pt x="293" y="2587"/>
                  </a:lnTo>
                  <a:lnTo>
                    <a:pt x="240" y="2505"/>
                  </a:lnTo>
                  <a:lnTo>
                    <a:pt x="192" y="2421"/>
                  </a:lnTo>
                  <a:lnTo>
                    <a:pt x="148" y="2332"/>
                  </a:lnTo>
                  <a:lnTo>
                    <a:pt x="110" y="2241"/>
                  </a:lnTo>
                  <a:lnTo>
                    <a:pt x="78" y="2147"/>
                  </a:lnTo>
                  <a:lnTo>
                    <a:pt x="50" y="2052"/>
                  </a:lnTo>
                  <a:lnTo>
                    <a:pt x="29" y="1954"/>
                  </a:lnTo>
                  <a:lnTo>
                    <a:pt x="13" y="1854"/>
                  </a:lnTo>
                  <a:lnTo>
                    <a:pt x="3" y="1751"/>
                  </a:lnTo>
                  <a:lnTo>
                    <a:pt x="0" y="1646"/>
                  </a:lnTo>
                  <a:lnTo>
                    <a:pt x="3" y="1543"/>
                  </a:lnTo>
                  <a:lnTo>
                    <a:pt x="13" y="1440"/>
                  </a:lnTo>
                  <a:lnTo>
                    <a:pt x="29" y="1340"/>
                  </a:lnTo>
                  <a:lnTo>
                    <a:pt x="50" y="1242"/>
                  </a:lnTo>
                  <a:lnTo>
                    <a:pt x="78" y="1145"/>
                  </a:lnTo>
                  <a:lnTo>
                    <a:pt x="110" y="1053"/>
                  </a:lnTo>
                  <a:lnTo>
                    <a:pt x="148" y="961"/>
                  </a:lnTo>
                  <a:lnTo>
                    <a:pt x="192" y="873"/>
                  </a:lnTo>
                  <a:lnTo>
                    <a:pt x="240" y="789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4"/>
                  </a:lnTo>
                  <a:lnTo>
                    <a:pt x="478" y="483"/>
                  </a:lnTo>
                  <a:lnTo>
                    <a:pt x="548" y="417"/>
                  </a:lnTo>
                  <a:lnTo>
                    <a:pt x="622" y="354"/>
                  </a:lnTo>
                  <a:lnTo>
                    <a:pt x="700" y="295"/>
                  </a:lnTo>
                  <a:lnTo>
                    <a:pt x="780" y="242"/>
                  </a:lnTo>
                  <a:lnTo>
                    <a:pt x="864" y="193"/>
                  </a:lnTo>
                  <a:lnTo>
                    <a:pt x="952" y="150"/>
                  </a:lnTo>
                  <a:lnTo>
                    <a:pt x="1042" y="111"/>
                  </a:lnTo>
                  <a:lnTo>
                    <a:pt x="1134" y="77"/>
                  </a:lnTo>
                  <a:lnTo>
                    <a:pt x="1229" y="51"/>
                  </a:lnTo>
                  <a:lnTo>
                    <a:pt x="1326" y="29"/>
                  </a:lnTo>
                  <a:lnTo>
                    <a:pt x="1426" y="12"/>
                  </a:lnTo>
                  <a:lnTo>
                    <a:pt x="1527" y="3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872268" y="2047037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Becca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872269" y="2328176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11-45033-75-079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5767484" y="4261025"/>
            <a:ext cx="2928761" cy="844081"/>
            <a:chOff x="1017585" y="2047037"/>
            <a:chExt cx="2928761" cy="844081"/>
          </a:xfrm>
        </p:grpSpPr>
        <p:sp>
          <p:nvSpPr>
            <p:cNvPr id="308" name="Freeform 6"/>
            <p:cNvSpPr>
              <a:spLocks noEditPoints="1"/>
            </p:cNvSpPr>
            <p:nvPr/>
          </p:nvSpPr>
          <p:spPr bwMode="auto">
            <a:xfrm>
              <a:off x="1017585" y="2047037"/>
              <a:ext cx="838109" cy="844081"/>
            </a:xfrm>
            <a:custGeom>
              <a:avLst/>
              <a:gdLst>
                <a:gd name="T0" fmla="*/ 1295 w 3259"/>
                <a:gd name="T1" fmla="*/ 2003 h 3294"/>
                <a:gd name="T2" fmla="*/ 1156 w 3259"/>
                <a:gd name="T3" fmla="*/ 2083 h 3294"/>
                <a:gd name="T4" fmla="*/ 959 w 3259"/>
                <a:gd name="T5" fmla="*/ 2158 h 3294"/>
                <a:gd name="T6" fmla="*/ 829 w 3259"/>
                <a:gd name="T7" fmla="*/ 2230 h 3294"/>
                <a:gd name="T8" fmla="*/ 744 w 3259"/>
                <a:gd name="T9" fmla="*/ 2381 h 3294"/>
                <a:gd name="T10" fmla="*/ 668 w 3259"/>
                <a:gd name="T11" fmla="*/ 2691 h 3294"/>
                <a:gd name="T12" fmla="*/ 791 w 3259"/>
                <a:gd name="T13" fmla="*/ 2977 h 3294"/>
                <a:gd name="T14" fmla="*/ 1278 w 3259"/>
                <a:gd name="T15" fmla="*/ 3185 h 3294"/>
                <a:gd name="T16" fmla="*/ 1808 w 3259"/>
                <a:gd name="T17" fmla="*/ 3215 h 3294"/>
                <a:gd name="T18" fmla="*/ 2315 w 3259"/>
                <a:gd name="T19" fmla="*/ 3065 h 3294"/>
                <a:gd name="T20" fmla="*/ 2604 w 3259"/>
                <a:gd name="T21" fmla="*/ 2788 h 3294"/>
                <a:gd name="T22" fmla="*/ 2547 w 3259"/>
                <a:gd name="T23" fmla="*/ 2480 h 3294"/>
                <a:gd name="T24" fmla="*/ 2448 w 3259"/>
                <a:gd name="T25" fmla="*/ 2247 h 3294"/>
                <a:gd name="T26" fmla="*/ 2349 w 3259"/>
                <a:gd name="T27" fmla="*/ 2176 h 3294"/>
                <a:gd name="T28" fmla="*/ 2190 w 3259"/>
                <a:gd name="T29" fmla="*/ 2110 h 3294"/>
                <a:gd name="T30" fmla="*/ 2095 w 3259"/>
                <a:gd name="T31" fmla="*/ 2076 h 3294"/>
                <a:gd name="T32" fmla="*/ 1997 w 3259"/>
                <a:gd name="T33" fmla="*/ 2025 h 3294"/>
                <a:gd name="T34" fmla="*/ 1922 w 3259"/>
                <a:gd name="T35" fmla="*/ 1974 h 3294"/>
                <a:gd name="T36" fmla="*/ 1717 w 3259"/>
                <a:gd name="T37" fmla="*/ 2073 h 3294"/>
                <a:gd name="T38" fmla="*/ 1471 w 3259"/>
                <a:gd name="T39" fmla="*/ 2043 h 3294"/>
                <a:gd name="T40" fmla="*/ 1568 w 3259"/>
                <a:gd name="T41" fmla="*/ 697 h 3294"/>
                <a:gd name="T42" fmla="*/ 1509 w 3259"/>
                <a:gd name="T43" fmla="*/ 701 h 3294"/>
                <a:gd name="T44" fmla="*/ 1429 w 3259"/>
                <a:gd name="T45" fmla="*/ 732 h 3294"/>
                <a:gd name="T46" fmla="*/ 1281 w 3259"/>
                <a:gd name="T47" fmla="*/ 847 h 3294"/>
                <a:gd name="T48" fmla="*/ 1197 w 3259"/>
                <a:gd name="T49" fmla="*/ 1001 h 3294"/>
                <a:gd name="T50" fmla="*/ 1187 w 3259"/>
                <a:gd name="T51" fmla="*/ 1126 h 3294"/>
                <a:gd name="T52" fmla="*/ 1202 w 3259"/>
                <a:gd name="T53" fmla="*/ 1311 h 3294"/>
                <a:gd name="T54" fmla="*/ 1176 w 3259"/>
                <a:gd name="T55" fmla="*/ 1384 h 3294"/>
                <a:gd name="T56" fmla="*/ 1209 w 3259"/>
                <a:gd name="T57" fmla="*/ 1520 h 3294"/>
                <a:gd name="T58" fmla="*/ 1272 w 3259"/>
                <a:gd name="T59" fmla="*/ 1699 h 3294"/>
                <a:gd name="T60" fmla="*/ 1443 w 3259"/>
                <a:gd name="T61" fmla="*/ 1930 h 3294"/>
                <a:gd name="T62" fmla="*/ 1667 w 3259"/>
                <a:gd name="T63" fmla="*/ 2001 h 3294"/>
                <a:gd name="T64" fmla="*/ 1896 w 3259"/>
                <a:gd name="T65" fmla="*/ 1859 h 3294"/>
                <a:gd name="T66" fmla="*/ 2037 w 3259"/>
                <a:gd name="T67" fmla="*/ 1600 h 3294"/>
                <a:gd name="T68" fmla="*/ 2085 w 3259"/>
                <a:gd name="T69" fmla="*/ 1471 h 3294"/>
                <a:gd name="T70" fmla="*/ 2099 w 3259"/>
                <a:gd name="T71" fmla="*/ 1347 h 3294"/>
                <a:gd name="T72" fmla="*/ 2082 w 3259"/>
                <a:gd name="T73" fmla="*/ 1293 h 3294"/>
                <a:gd name="T74" fmla="*/ 2107 w 3259"/>
                <a:gd name="T75" fmla="*/ 1100 h 3294"/>
                <a:gd name="T76" fmla="*/ 2031 w 3259"/>
                <a:gd name="T77" fmla="*/ 890 h 3294"/>
                <a:gd name="T78" fmla="*/ 1936 w 3259"/>
                <a:gd name="T79" fmla="*/ 809 h 3294"/>
                <a:gd name="T80" fmla="*/ 1683 w 3259"/>
                <a:gd name="T81" fmla="*/ 717 h 3294"/>
                <a:gd name="T82" fmla="*/ 1574 w 3259"/>
                <a:gd name="T83" fmla="*/ 696 h 3294"/>
                <a:gd name="T84" fmla="*/ 2031 w 3259"/>
                <a:gd name="T85" fmla="*/ 51 h 3294"/>
                <a:gd name="T86" fmla="*/ 2561 w 3259"/>
                <a:gd name="T87" fmla="*/ 295 h 3294"/>
                <a:gd name="T88" fmla="*/ 2967 w 3259"/>
                <a:gd name="T89" fmla="*/ 706 h 3294"/>
                <a:gd name="T90" fmla="*/ 3209 w 3259"/>
                <a:gd name="T91" fmla="*/ 1242 h 3294"/>
                <a:gd name="T92" fmla="*/ 3247 w 3259"/>
                <a:gd name="T93" fmla="*/ 1854 h 3294"/>
                <a:gd name="T94" fmla="*/ 3069 w 3259"/>
                <a:gd name="T95" fmla="*/ 2421 h 3294"/>
                <a:gd name="T96" fmla="*/ 2711 w 3259"/>
                <a:gd name="T97" fmla="*/ 2877 h 3294"/>
                <a:gd name="T98" fmla="*/ 2218 w 3259"/>
                <a:gd name="T99" fmla="*/ 3182 h 3294"/>
                <a:gd name="T100" fmla="*/ 1630 w 3259"/>
                <a:gd name="T101" fmla="*/ 3294 h 3294"/>
                <a:gd name="T102" fmla="*/ 1042 w 3259"/>
                <a:gd name="T103" fmla="*/ 3182 h 3294"/>
                <a:gd name="T104" fmla="*/ 548 w 3259"/>
                <a:gd name="T105" fmla="*/ 2877 h 3294"/>
                <a:gd name="T106" fmla="*/ 192 w 3259"/>
                <a:gd name="T107" fmla="*/ 2421 h 3294"/>
                <a:gd name="T108" fmla="*/ 13 w 3259"/>
                <a:gd name="T109" fmla="*/ 1854 h 3294"/>
                <a:gd name="T110" fmla="*/ 50 w 3259"/>
                <a:gd name="T111" fmla="*/ 1242 h 3294"/>
                <a:gd name="T112" fmla="*/ 293 w 3259"/>
                <a:gd name="T113" fmla="*/ 706 h 3294"/>
                <a:gd name="T114" fmla="*/ 700 w 3259"/>
                <a:gd name="T115" fmla="*/ 295 h 3294"/>
                <a:gd name="T116" fmla="*/ 1229 w 3259"/>
                <a:gd name="T117" fmla="*/ 51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9" h="3294">
                  <a:moveTo>
                    <a:pt x="1347" y="1951"/>
                  </a:moveTo>
                  <a:lnTo>
                    <a:pt x="1337" y="1959"/>
                  </a:lnTo>
                  <a:lnTo>
                    <a:pt x="1322" y="1974"/>
                  </a:lnTo>
                  <a:lnTo>
                    <a:pt x="1309" y="1988"/>
                  </a:lnTo>
                  <a:lnTo>
                    <a:pt x="1299" y="1999"/>
                  </a:lnTo>
                  <a:lnTo>
                    <a:pt x="1295" y="2003"/>
                  </a:lnTo>
                  <a:lnTo>
                    <a:pt x="1290" y="2007"/>
                  </a:lnTo>
                  <a:lnTo>
                    <a:pt x="1285" y="2010"/>
                  </a:lnTo>
                  <a:lnTo>
                    <a:pt x="1257" y="2030"/>
                  </a:lnTo>
                  <a:lnTo>
                    <a:pt x="1225" y="2048"/>
                  </a:lnTo>
                  <a:lnTo>
                    <a:pt x="1191" y="2066"/>
                  </a:lnTo>
                  <a:lnTo>
                    <a:pt x="1156" y="2083"/>
                  </a:lnTo>
                  <a:lnTo>
                    <a:pt x="1120" y="2099"/>
                  </a:lnTo>
                  <a:lnTo>
                    <a:pt x="1084" y="2113"/>
                  </a:lnTo>
                  <a:lnTo>
                    <a:pt x="1049" y="2127"/>
                  </a:lnTo>
                  <a:lnTo>
                    <a:pt x="1016" y="2138"/>
                  </a:lnTo>
                  <a:lnTo>
                    <a:pt x="985" y="2148"/>
                  </a:lnTo>
                  <a:lnTo>
                    <a:pt x="959" y="2158"/>
                  </a:lnTo>
                  <a:lnTo>
                    <a:pt x="936" y="2165"/>
                  </a:lnTo>
                  <a:lnTo>
                    <a:pt x="908" y="2177"/>
                  </a:lnTo>
                  <a:lnTo>
                    <a:pt x="882" y="2191"/>
                  </a:lnTo>
                  <a:lnTo>
                    <a:pt x="861" y="2204"/>
                  </a:lnTo>
                  <a:lnTo>
                    <a:pt x="844" y="2218"/>
                  </a:lnTo>
                  <a:lnTo>
                    <a:pt x="829" y="2230"/>
                  </a:lnTo>
                  <a:lnTo>
                    <a:pt x="818" y="2240"/>
                  </a:lnTo>
                  <a:lnTo>
                    <a:pt x="811" y="2248"/>
                  </a:lnTo>
                  <a:lnTo>
                    <a:pt x="807" y="2254"/>
                  </a:lnTo>
                  <a:lnTo>
                    <a:pt x="783" y="2293"/>
                  </a:lnTo>
                  <a:lnTo>
                    <a:pt x="762" y="2335"/>
                  </a:lnTo>
                  <a:lnTo>
                    <a:pt x="744" y="2381"/>
                  </a:lnTo>
                  <a:lnTo>
                    <a:pt x="726" y="2431"/>
                  </a:lnTo>
                  <a:lnTo>
                    <a:pt x="712" y="2481"/>
                  </a:lnTo>
                  <a:lnTo>
                    <a:pt x="699" y="2534"/>
                  </a:lnTo>
                  <a:lnTo>
                    <a:pt x="688" y="2587"/>
                  </a:lnTo>
                  <a:lnTo>
                    <a:pt x="677" y="2639"/>
                  </a:lnTo>
                  <a:lnTo>
                    <a:pt x="668" y="2691"/>
                  </a:lnTo>
                  <a:lnTo>
                    <a:pt x="661" y="2740"/>
                  </a:lnTo>
                  <a:lnTo>
                    <a:pt x="655" y="2788"/>
                  </a:lnTo>
                  <a:lnTo>
                    <a:pt x="650" y="2832"/>
                  </a:lnTo>
                  <a:lnTo>
                    <a:pt x="647" y="2872"/>
                  </a:lnTo>
                  <a:lnTo>
                    <a:pt x="717" y="2927"/>
                  </a:lnTo>
                  <a:lnTo>
                    <a:pt x="791" y="2977"/>
                  </a:lnTo>
                  <a:lnTo>
                    <a:pt x="867" y="3024"/>
                  </a:lnTo>
                  <a:lnTo>
                    <a:pt x="946" y="3065"/>
                  </a:lnTo>
                  <a:lnTo>
                    <a:pt x="1026" y="3102"/>
                  </a:lnTo>
                  <a:lnTo>
                    <a:pt x="1108" y="3134"/>
                  </a:lnTo>
                  <a:lnTo>
                    <a:pt x="1193" y="3162"/>
                  </a:lnTo>
                  <a:lnTo>
                    <a:pt x="1278" y="3185"/>
                  </a:lnTo>
                  <a:lnTo>
                    <a:pt x="1365" y="3202"/>
                  </a:lnTo>
                  <a:lnTo>
                    <a:pt x="1453" y="3215"/>
                  </a:lnTo>
                  <a:lnTo>
                    <a:pt x="1540" y="3223"/>
                  </a:lnTo>
                  <a:lnTo>
                    <a:pt x="1630" y="3226"/>
                  </a:lnTo>
                  <a:lnTo>
                    <a:pt x="1719" y="3223"/>
                  </a:lnTo>
                  <a:lnTo>
                    <a:pt x="1808" y="3215"/>
                  </a:lnTo>
                  <a:lnTo>
                    <a:pt x="1895" y="3202"/>
                  </a:lnTo>
                  <a:lnTo>
                    <a:pt x="1982" y="3185"/>
                  </a:lnTo>
                  <a:lnTo>
                    <a:pt x="2067" y="3162"/>
                  </a:lnTo>
                  <a:lnTo>
                    <a:pt x="2151" y="3134"/>
                  </a:lnTo>
                  <a:lnTo>
                    <a:pt x="2234" y="3102"/>
                  </a:lnTo>
                  <a:lnTo>
                    <a:pt x="2315" y="3065"/>
                  </a:lnTo>
                  <a:lnTo>
                    <a:pt x="2393" y="3024"/>
                  </a:lnTo>
                  <a:lnTo>
                    <a:pt x="2469" y="2977"/>
                  </a:lnTo>
                  <a:lnTo>
                    <a:pt x="2542" y="2927"/>
                  </a:lnTo>
                  <a:lnTo>
                    <a:pt x="2614" y="2872"/>
                  </a:lnTo>
                  <a:lnTo>
                    <a:pt x="2609" y="2832"/>
                  </a:lnTo>
                  <a:lnTo>
                    <a:pt x="2604" y="2788"/>
                  </a:lnTo>
                  <a:lnTo>
                    <a:pt x="2598" y="2740"/>
                  </a:lnTo>
                  <a:lnTo>
                    <a:pt x="2591" y="2690"/>
                  </a:lnTo>
                  <a:lnTo>
                    <a:pt x="2582" y="2638"/>
                  </a:lnTo>
                  <a:lnTo>
                    <a:pt x="2572" y="2586"/>
                  </a:lnTo>
                  <a:lnTo>
                    <a:pt x="2561" y="2533"/>
                  </a:lnTo>
                  <a:lnTo>
                    <a:pt x="2547" y="2480"/>
                  </a:lnTo>
                  <a:lnTo>
                    <a:pt x="2532" y="2429"/>
                  </a:lnTo>
                  <a:lnTo>
                    <a:pt x="2515" y="2379"/>
                  </a:lnTo>
                  <a:lnTo>
                    <a:pt x="2496" y="2333"/>
                  </a:lnTo>
                  <a:lnTo>
                    <a:pt x="2475" y="2290"/>
                  </a:lnTo>
                  <a:lnTo>
                    <a:pt x="2451" y="2251"/>
                  </a:lnTo>
                  <a:lnTo>
                    <a:pt x="2448" y="2247"/>
                  </a:lnTo>
                  <a:lnTo>
                    <a:pt x="2441" y="2240"/>
                  </a:lnTo>
                  <a:lnTo>
                    <a:pt x="2431" y="2230"/>
                  </a:lnTo>
                  <a:lnTo>
                    <a:pt x="2417" y="2219"/>
                  </a:lnTo>
                  <a:lnTo>
                    <a:pt x="2398" y="2205"/>
                  </a:lnTo>
                  <a:lnTo>
                    <a:pt x="2376" y="2191"/>
                  </a:lnTo>
                  <a:lnTo>
                    <a:pt x="2349" y="2176"/>
                  </a:lnTo>
                  <a:lnTo>
                    <a:pt x="2318" y="2163"/>
                  </a:lnTo>
                  <a:lnTo>
                    <a:pt x="2300" y="2158"/>
                  </a:lnTo>
                  <a:lnTo>
                    <a:pt x="2271" y="2144"/>
                  </a:lnTo>
                  <a:lnTo>
                    <a:pt x="2242" y="2132"/>
                  </a:lnTo>
                  <a:lnTo>
                    <a:pt x="2215" y="2121"/>
                  </a:lnTo>
                  <a:lnTo>
                    <a:pt x="2190" y="2110"/>
                  </a:lnTo>
                  <a:lnTo>
                    <a:pt x="2168" y="2102"/>
                  </a:lnTo>
                  <a:lnTo>
                    <a:pt x="2148" y="2095"/>
                  </a:lnTo>
                  <a:lnTo>
                    <a:pt x="2132" y="2090"/>
                  </a:lnTo>
                  <a:lnTo>
                    <a:pt x="2121" y="2086"/>
                  </a:lnTo>
                  <a:lnTo>
                    <a:pt x="2114" y="2083"/>
                  </a:lnTo>
                  <a:lnTo>
                    <a:pt x="2095" y="2076"/>
                  </a:lnTo>
                  <a:lnTo>
                    <a:pt x="2077" y="2069"/>
                  </a:lnTo>
                  <a:lnTo>
                    <a:pt x="2058" y="2061"/>
                  </a:lnTo>
                  <a:lnTo>
                    <a:pt x="2029" y="2045"/>
                  </a:lnTo>
                  <a:lnTo>
                    <a:pt x="2004" y="2031"/>
                  </a:lnTo>
                  <a:lnTo>
                    <a:pt x="1995" y="2027"/>
                  </a:lnTo>
                  <a:lnTo>
                    <a:pt x="1997" y="2025"/>
                  </a:lnTo>
                  <a:lnTo>
                    <a:pt x="1981" y="2017"/>
                  </a:lnTo>
                  <a:lnTo>
                    <a:pt x="1971" y="2011"/>
                  </a:lnTo>
                  <a:lnTo>
                    <a:pt x="1959" y="2003"/>
                  </a:lnTo>
                  <a:lnTo>
                    <a:pt x="1946" y="1994"/>
                  </a:lnTo>
                  <a:lnTo>
                    <a:pt x="1933" y="1984"/>
                  </a:lnTo>
                  <a:lnTo>
                    <a:pt x="1922" y="1974"/>
                  </a:lnTo>
                  <a:lnTo>
                    <a:pt x="1904" y="1965"/>
                  </a:lnTo>
                  <a:lnTo>
                    <a:pt x="1897" y="1971"/>
                  </a:lnTo>
                  <a:lnTo>
                    <a:pt x="1853" y="2005"/>
                  </a:lnTo>
                  <a:lnTo>
                    <a:pt x="1808" y="2034"/>
                  </a:lnTo>
                  <a:lnTo>
                    <a:pt x="1763" y="2057"/>
                  </a:lnTo>
                  <a:lnTo>
                    <a:pt x="1717" y="2073"/>
                  </a:lnTo>
                  <a:lnTo>
                    <a:pt x="1671" y="2083"/>
                  </a:lnTo>
                  <a:lnTo>
                    <a:pt x="1625" y="2087"/>
                  </a:lnTo>
                  <a:lnTo>
                    <a:pt x="1587" y="2084"/>
                  </a:lnTo>
                  <a:lnTo>
                    <a:pt x="1549" y="2075"/>
                  </a:lnTo>
                  <a:lnTo>
                    <a:pt x="1510" y="2062"/>
                  </a:lnTo>
                  <a:lnTo>
                    <a:pt x="1471" y="2043"/>
                  </a:lnTo>
                  <a:lnTo>
                    <a:pt x="1432" y="2021"/>
                  </a:lnTo>
                  <a:lnTo>
                    <a:pt x="1393" y="1992"/>
                  </a:lnTo>
                  <a:lnTo>
                    <a:pt x="1357" y="1959"/>
                  </a:lnTo>
                  <a:lnTo>
                    <a:pt x="1347" y="1951"/>
                  </a:lnTo>
                  <a:close/>
                  <a:moveTo>
                    <a:pt x="1574" y="696"/>
                  </a:moveTo>
                  <a:lnTo>
                    <a:pt x="1568" y="697"/>
                  </a:lnTo>
                  <a:lnTo>
                    <a:pt x="1559" y="699"/>
                  </a:lnTo>
                  <a:lnTo>
                    <a:pt x="1550" y="700"/>
                  </a:lnTo>
                  <a:lnTo>
                    <a:pt x="1542" y="700"/>
                  </a:lnTo>
                  <a:lnTo>
                    <a:pt x="1542" y="699"/>
                  </a:lnTo>
                  <a:lnTo>
                    <a:pt x="1514" y="700"/>
                  </a:lnTo>
                  <a:lnTo>
                    <a:pt x="1509" y="701"/>
                  </a:lnTo>
                  <a:lnTo>
                    <a:pt x="1495" y="704"/>
                  </a:lnTo>
                  <a:lnTo>
                    <a:pt x="1483" y="707"/>
                  </a:lnTo>
                  <a:lnTo>
                    <a:pt x="1474" y="710"/>
                  </a:lnTo>
                  <a:lnTo>
                    <a:pt x="1463" y="716"/>
                  </a:lnTo>
                  <a:lnTo>
                    <a:pt x="1448" y="723"/>
                  </a:lnTo>
                  <a:lnTo>
                    <a:pt x="1429" y="732"/>
                  </a:lnTo>
                  <a:lnTo>
                    <a:pt x="1408" y="744"/>
                  </a:lnTo>
                  <a:lnTo>
                    <a:pt x="1384" y="759"/>
                  </a:lnTo>
                  <a:lnTo>
                    <a:pt x="1359" y="776"/>
                  </a:lnTo>
                  <a:lnTo>
                    <a:pt x="1332" y="797"/>
                  </a:lnTo>
                  <a:lnTo>
                    <a:pt x="1307" y="821"/>
                  </a:lnTo>
                  <a:lnTo>
                    <a:pt x="1281" y="847"/>
                  </a:lnTo>
                  <a:lnTo>
                    <a:pt x="1257" y="877"/>
                  </a:lnTo>
                  <a:lnTo>
                    <a:pt x="1235" y="909"/>
                  </a:lnTo>
                  <a:lnTo>
                    <a:pt x="1216" y="945"/>
                  </a:lnTo>
                  <a:lnTo>
                    <a:pt x="1201" y="986"/>
                  </a:lnTo>
                  <a:lnTo>
                    <a:pt x="1199" y="992"/>
                  </a:lnTo>
                  <a:lnTo>
                    <a:pt x="1197" y="1001"/>
                  </a:lnTo>
                  <a:lnTo>
                    <a:pt x="1194" y="1013"/>
                  </a:lnTo>
                  <a:lnTo>
                    <a:pt x="1191" y="1029"/>
                  </a:lnTo>
                  <a:lnTo>
                    <a:pt x="1189" y="1047"/>
                  </a:lnTo>
                  <a:lnTo>
                    <a:pt x="1187" y="1070"/>
                  </a:lnTo>
                  <a:lnTo>
                    <a:pt x="1187" y="1096"/>
                  </a:lnTo>
                  <a:lnTo>
                    <a:pt x="1187" y="1126"/>
                  </a:lnTo>
                  <a:lnTo>
                    <a:pt x="1189" y="1160"/>
                  </a:lnTo>
                  <a:lnTo>
                    <a:pt x="1193" y="1199"/>
                  </a:lnTo>
                  <a:lnTo>
                    <a:pt x="1198" y="1241"/>
                  </a:lnTo>
                  <a:lnTo>
                    <a:pt x="1205" y="1289"/>
                  </a:lnTo>
                  <a:lnTo>
                    <a:pt x="1205" y="1301"/>
                  </a:lnTo>
                  <a:lnTo>
                    <a:pt x="1202" y="1311"/>
                  </a:lnTo>
                  <a:lnTo>
                    <a:pt x="1197" y="1322"/>
                  </a:lnTo>
                  <a:lnTo>
                    <a:pt x="1187" y="1330"/>
                  </a:lnTo>
                  <a:lnTo>
                    <a:pt x="1184" y="1334"/>
                  </a:lnTo>
                  <a:lnTo>
                    <a:pt x="1179" y="1346"/>
                  </a:lnTo>
                  <a:lnTo>
                    <a:pt x="1176" y="1363"/>
                  </a:lnTo>
                  <a:lnTo>
                    <a:pt x="1176" y="1384"/>
                  </a:lnTo>
                  <a:lnTo>
                    <a:pt x="1178" y="1407"/>
                  </a:lnTo>
                  <a:lnTo>
                    <a:pt x="1182" y="1434"/>
                  </a:lnTo>
                  <a:lnTo>
                    <a:pt x="1189" y="1463"/>
                  </a:lnTo>
                  <a:lnTo>
                    <a:pt x="1195" y="1486"/>
                  </a:lnTo>
                  <a:lnTo>
                    <a:pt x="1201" y="1504"/>
                  </a:lnTo>
                  <a:lnTo>
                    <a:pt x="1209" y="1520"/>
                  </a:lnTo>
                  <a:lnTo>
                    <a:pt x="1219" y="1532"/>
                  </a:lnTo>
                  <a:lnTo>
                    <a:pt x="1226" y="1542"/>
                  </a:lnTo>
                  <a:lnTo>
                    <a:pt x="1230" y="1555"/>
                  </a:lnTo>
                  <a:lnTo>
                    <a:pt x="1239" y="1604"/>
                  </a:lnTo>
                  <a:lnTo>
                    <a:pt x="1254" y="1653"/>
                  </a:lnTo>
                  <a:lnTo>
                    <a:pt x="1272" y="1699"/>
                  </a:lnTo>
                  <a:lnTo>
                    <a:pt x="1294" y="1744"/>
                  </a:lnTo>
                  <a:lnTo>
                    <a:pt x="1319" y="1788"/>
                  </a:lnTo>
                  <a:lnTo>
                    <a:pt x="1347" y="1829"/>
                  </a:lnTo>
                  <a:lnTo>
                    <a:pt x="1377" y="1866"/>
                  </a:lnTo>
                  <a:lnTo>
                    <a:pt x="1410" y="1900"/>
                  </a:lnTo>
                  <a:lnTo>
                    <a:pt x="1443" y="1930"/>
                  </a:lnTo>
                  <a:lnTo>
                    <a:pt x="1479" y="1956"/>
                  </a:lnTo>
                  <a:lnTo>
                    <a:pt x="1515" y="1976"/>
                  </a:lnTo>
                  <a:lnTo>
                    <a:pt x="1552" y="1992"/>
                  </a:lnTo>
                  <a:lnTo>
                    <a:pt x="1588" y="2001"/>
                  </a:lnTo>
                  <a:lnTo>
                    <a:pt x="1625" y="2004"/>
                  </a:lnTo>
                  <a:lnTo>
                    <a:pt x="1667" y="2001"/>
                  </a:lnTo>
                  <a:lnTo>
                    <a:pt x="1709" y="1991"/>
                  </a:lnTo>
                  <a:lnTo>
                    <a:pt x="1750" y="1974"/>
                  </a:lnTo>
                  <a:lnTo>
                    <a:pt x="1789" y="1953"/>
                  </a:lnTo>
                  <a:lnTo>
                    <a:pt x="1827" y="1926"/>
                  </a:lnTo>
                  <a:lnTo>
                    <a:pt x="1863" y="1894"/>
                  </a:lnTo>
                  <a:lnTo>
                    <a:pt x="1896" y="1859"/>
                  </a:lnTo>
                  <a:lnTo>
                    <a:pt x="1928" y="1821"/>
                  </a:lnTo>
                  <a:lnTo>
                    <a:pt x="1957" y="1779"/>
                  </a:lnTo>
                  <a:lnTo>
                    <a:pt x="1982" y="1736"/>
                  </a:lnTo>
                  <a:lnTo>
                    <a:pt x="2005" y="1692"/>
                  </a:lnTo>
                  <a:lnTo>
                    <a:pt x="2023" y="1646"/>
                  </a:lnTo>
                  <a:lnTo>
                    <a:pt x="2037" y="1600"/>
                  </a:lnTo>
                  <a:lnTo>
                    <a:pt x="2047" y="1555"/>
                  </a:lnTo>
                  <a:lnTo>
                    <a:pt x="2050" y="1543"/>
                  </a:lnTo>
                  <a:lnTo>
                    <a:pt x="2058" y="1533"/>
                  </a:lnTo>
                  <a:lnTo>
                    <a:pt x="2070" y="1517"/>
                  </a:lnTo>
                  <a:lnTo>
                    <a:pt x="2079" y="1496"/>
                  </a:lnTo>
                  <a:lnTo>
                    <a:pt x="2085" y="1471"/>
                  </a:lnTo>
                  <a:lnTo>
                    <a:pt x="2092" y="1441"/>
                  </a:lnTo>
                  <a:lnTo>
                    <a:pt x="2097" y="1414"/>
                  </a:lnTo>
                  <a:lnTo>
                    <a:pt x="2100" y="1393"/>
                  </a:lnTo>
                  <a:lnTo>
                    <a:pt x="2101" y="1374"/>
                  </a:lnTo>
                  <a:lnTo>
                    <a:pt x="2100" y="1359"/>
                  </a:lnTo>
                  <a:lnTo>
                    <a:pt x="2099" y="1347"/>
                  </a:lnTo>
                  <a:lnTo>
                    <a:pt x="2096" y="1339"/>
                  </a:lnTo>
                  <a:lnTo>
                    <a:pt x="2093" y="1334"/>
                  </a:lnTo>
                  <a:lnTo>
                    <a:pt x="2088" y="1326"/>
                  </a:lnTo>
                  <a:lnTo>
                    <a:pt x="2083" y="1316"/>
                  </a:lnTo>
                  <a:lnTo>
                    <a:pt x="2081" y="1304"/>
                  </a:lnTo>
                  <a:lnTo>
                    <a:pt x="2082" y="1293"/>
                  </a:lnTo>
                  <a:lnTo>
                    <a:pt x="2089" y="1266"/>
                  </a:lnTo>
                  <a:lnTo>
                    <a:pt x="2095" y="1237"/>
                  </a:lnTo>
                  <a:lnTo>
                    <a:pt x="2100" y="1205"/>
                  </a:lnTo>
                  <a:lnTo>
                    <a:pt x="2105" y="1171"/>
                  </a:lnTo>
                  <a:lnTo>
                    <a:pt x="2107" y="1136"/>
                  </a:lnTo>
                  <a:lnTo>
                    <a:pt x="2107" y="1100"/>
                  </a:lnTo>
                  <a:lnTo>
                    <a:pt x="2103" y="1063"/>
                  </a:lnTo>
                  <a:lnTo>
                    <a:pt x="2097" y="1026"/>
                  </a:lnTo>
                  <a:lnTo>
                    <a:pt x="2087" y="990"/>
                  </a:lnTo>
                  <a:lnTo>
                    <a:pt x="2074" y="955"/>
                  </a:lnTo>
                  <a:lnTo>
                    <a:pt x="2056" y="922"/>
                  </a:lnTo>
                  <a:lnTo>
                    <a:pt x="2031" y="890"/>
                  </a:lnTo>
                  <a:lnTo>
                    <a:pt x="2026" y="883"/>
                  </a:lnTo>
                  <a:lnTo>
                    <a:pt x="2016" y="872"/>
                  </a:lnTo>
                  <a:lnTo>
                    <a:pt x="2002" y="859"/>
                  </a:lnTo>
                  <a:lnTo>
                    <a:pt x="1985" y="843"/>
                  </a:lnTo>
                  <a:lnTo>
                    <a:pt x="1963" y="827"/>
                  </a:lnTo>
                  <a:lnTo>
                    <a:pt x="1936" y="809"/>
                  </a:lnTo>
                  <a:lnTo>
                    <a:pt x="1905" y="792"/>
                  </a:lnTo>
                  <a:lnTo>
                    <a:pt x="1868" y="776"/>
                  </a:lnTo>
                  <a:lnTo>
                    <a:pt x="1827" y="762"/>
                  </a:lnTo>
                  <a:lnTo>
                    <a:pt x="1755" y="737"/>
                  </a:lnTo>
                  <a:lnTo>
                    <a:pt x="1717" y="726"/>
                  </a:lnTo>
                  <a:lnTo>
                    <a:pt x="1683" y="717"/>
                  </a:lnTo>
                  <a:lnTo>
                    <a:pt x="1654" y="709"/>
                  </a:lnTo>
                  <a:lnTo>
                    <a:pt x="1627" y="704"/>
                  </a:lnTo>
                  <a:lnTo>
                    <a:pt x="1607" y="700"/>
                  </a:lnTo>
                  <a:lnTo>
                    <a:pt x="1590" y="697"/>
                  </a:lnTo>
                  <a:lnTo>
                    <a:pt x="1579" y="696"/>
                  </a:lnTo>
                  <a:lnTo>
                    <a:pt x="1574" y="696"/>
                  </a:lnTo>
                  <a:close/>
                  <a:moveTo>
                    <a:pt x="1630" y="0"/>
                  </a:moveTo>
                  <a:lnTo>
                    <a:pt x="1630" y="0"/>
                  </a:lnTo>
                  <a:lnTo>
                    <a:pt x="1733" y="3"/>
                  </a:lnTo>
                  <a:lnTo>
                    <a:pt x="1834" y="12"/>
                  </a:lnTo>
                  <a:lnTo>
                    <a:pt x="1933" y="29"/>
                  </a:lnTo>
                  <a:lnTo>
                    <a:pt x="2031" y="51"/>
                  </a:lnTo>
                  <a:lnTo>
                    <a:pt x="2126" y="77"/>
                  </a:lnTo>
                  <a:lnTo>
                    <a:pt x="2218" y="111"/>
                  </a:lnTo>
                  <a:lnTo>
                    <a:pt x="2309" y="150"/>
                  </a:lnTo>
                  <a:lnTo>
                    <a:pt x="2395" y="193"/>
                  </a:lnTo>
                  <a:lnTo>
                    <a:pt x="2479" y="242"/>
                  </a:lnTo>
                  <a:lnTo>
                    <a:pt x="2561" y="295"/>
                  </a:lnTo>
                  <a:lnTo>
                    <a:pt x="2638" y="354"/>
                  </a:lnTo>
                  <a:lnTo>
                    <a:pt x="2711" y="417"/>
                  </a:lnTo>
                  <a:lnTo>
                    <a:pt x="2782" y="483"/>
                  </a:lnTo>
                  <a:lnTo>
                    <a:pt x="2847" y="554"/>
                  </a:lnTo>
                  <a:lnTo>
                    <a:pt x="2909" y="628"/>
                  </a:lnTo>
                  <a:lnTo>
                    <a:pt x="2967" y="706"/>
                  </a:lnTo>
                  <a:lnTo>
                    <a:pt x="3020" y="789"/>
                  </a:lnTo>
                  <a:lnTo>
                    <a:pt x="3069" y="873"/>
                  </a:lnTo>
                  <a:lnTo>
                    <a:pt x="3111" y="961"/>
                  </a:lnTo>
                  <a:lnTo>
                    <a:pt x="3149" y="1053"/>
                  </a:lnTo>
                  <a:lnTo>
                    <a:pt x="3182" y="1145"/>
                  </a:lnTo>
                  <a:lnTo>
                    <a:pt x="3209" y="1242"/>
                  </a:lnTo>
                  <a:lnTo>
                    <a:pt x="3231" y="1340"/>
                  </a:lnTo>
                  <a:lnTo>
                    <a:pt x="3247" y="1440"/>
                  </a:lnTo>
                  <a:lnTo>
                    <a:pt x="3256" y="1543"/>
                  </a:lnTo>
                  <a:lnTo>
                    <a:pt x="3259" y="1646"/>
                  </a:lnTo>
                  <a:lnTo>
                    <a:pt x="3256" y="1751"/>
                  </a:lnTo>
                  <a:lnTo>
                    <a:pt x="3247" y="1854"/>
                  </a:lnTo>
                  <a:lnTo>
                    <a:pt x="3231" y="1954"/>
                  </a:lnTo>
                  <a:lnTo>
                    <a:pt x="3209" y="2052"/>
                  </a:lnTo>
                  <a:lnTo>
                    <a:pt x="3182" y="2147"/>
                  </a:lnTo>
                  <a:lnTo>
                    <a:pt x="3149" y="2241"/>
                  </a:lnTo>
                  <a:lnTo>
                    <a:pt x="3111" y="2332"/>
                  </a:lnTo>
                  <a:lnTo>
                    <a:pt x="3069" y="2421"/>
                  </a:lnTo>
                  <a:lnTo>
                    <a:pt x="3020" y="2505"/>
                  </a:lnTo>
                  <a:lnTo>
                    <a:pt x="2967" y="2587"/>
                  </a:lnTo>
                  <a:lnTo>
                    <a:pt x="2909" y="2665"/>
                  </a:lnTo>
                  <a:lnTo>
                    <a:pt x="2847" y="2740"/>
                  </a:lnTo>
                  <a:lnTo>
                    <a:pt x="2782" y="2810"/>
                  </a:lnTo>
                  <a:lnTo>
                    <a:pt x="2711" y="2877"/>
                  </a:lnTo>
                  <a:lnTo>
                    <a:pt x="2638" y="2940"/>
                  </a:lnTo>
                  <a:lnTo>
                    <a:pt x="2561" y="2998"/>
                  </a:lnTo>
                  <a:lnTo>
                    <a:pt x="2479" y="3052"/>
                  </a:lnTo>
                  <a:lnTo>
                    <a:pt x="2395" y="3100"/>
                  </a:lnTo>
                  <a:lnTo>
                    <a:pt x="2309" y="3144"/>
                  </a:lnTo>
                  <a:lnTo>
                    <a:pt x="2218" y="3182"/>
                  </a:lnTo>
                  <a:lnTo>
                    <a:pt x="2126" y="3215"/>
                  </a:lnTo>
                  <a:lnTo>
                    <a:pt x="2031" y="3243"/>
                  </a:lnTo>
                  <a:lnTo>
                    <a:pt x="1933" y="3265"/>
                  </a:lnTo>
                  <a:lnTo>
                    <a:pt x="1834" y="3280"/>
                  </a:lnTo>
                  <a:lnTo>
                    <a:pt x="1733" y="3291"/>
                  </a:lnTo>
                  <a:lnTo>
                    <a:pt x="1630" y="3294"/>
                  </a:lnTo>
                  <a:lnTo>
                    <a:pt x="1527" y="3291"/>
                  </a:lnTo>
                  <a:lnTo>
                    <a:pt x="1426" y="3280"/>
                  </a:lnTo>
                  <a:lnTo>
                    <a:pt x="1326" y="3265"/>
                  </a:lnTo>
                  <a:lnTo>
                    <a:pt x="1229" y="3243"/>
                  </a:lnTo>
                  <a:lnTo>
                    <a:pt x="1134" y="3215"/>
                  </a:lnTo>
                  <a:lnTo>
                    <a:pt x="1042" y="3182"/>
                  </a:lnTo>
                  <a:lnTo>
                    <a:pt x="952" y="3144"/>
                  </a:lnTo>
                  <a:lnTo>
                    <a:pt x="864" y="3100"/>
                  </a:lnTo>
                  <a:lnTo>
                    <a:pt x="780" y="3052"/>
                  </a:lnTo>
                  <a:lnTo>
                    <a:pt x="700" y="2998"/>
                  </a:lnTo>
                  <a:lnTo>
                    <a:pt x="622" y="2940"/>
                  </a:lnTo>
                  <a:lnTo>
                    <a:pt x="548" y="2877"/>
                  </a:lnTo>
                  <a:lnTo>
                    <a:pt x="478" y="2810"/>
                  </a:lnTo>
                  <a:lnTo>
                    <a:pt x="412" y="2740"/>
                  </a:lnTo>
                  <a:lnTo>
                    <a:pt x="350" y="2665"/>
                  </a:lnTo>
                  <a:lnTo>
                    <a:pt x="293" y="2587"/>
                  </a:lnTo>
                  <a:lnTo>
                    <a:pt x="240" y="2505"/>
                  </a:lnTo>
                  <a:lnTo>
                    <a:pt x="192" y="2421"/>
                  </a:lnTo>
                  <a:lnTo>
                    <a:pt x="148" y="2332"/>
                  </a:lnTo>
                  <a:lnTo>
                    <a:pt x="110" y="2241"/>
                  </a:lnTo>
                  <a:lnTo>
                    <a:pt x="78" y="2147"/>
                  </a:lnTo>
                  <a:lnTo>
                    <a:pt x="50" y="2052"/>
                  </a:lnTo>
                  <a:lnTo>
                    <a:pt x="29" y="1954"/>
                  </a:lnTo>
                  <a:lnTo>
                    <a:pt x="13" y="1854"/>
                  </a:lnTo>
                  <a:lnTo>
                    <a:pt x="3" y="1751"/>
                  </a:lnTo>
                  <a:lnTo>
                    <a:pt x="0" y="1646"/>
                  </a:lnTo>
                  <a:lnTo>
                    <a:pt x="3" y="1543"/>
                  </a:lnTo>
                  <a:lnTo>
                    <a:pt x="13" y="1440"/>
                  </a:lnTo>
                  <a:lnTo>
                    <a:pt x="29" y="1340"/>
                  </a:lnTo>
                  <a:lnTo>
                    <a:pt x="50" y="1242"/>
                  </a:lnTo>
                  <a:lnTo>
                    <a:pt x="78" y="1145"/>
                  </a:lnTo>
                  <a:lnTo>
                    <a:pt x="110" y="1053"/>
                  </a:lnTo>
                  <a:lnTo>
                    <a:pt x="148" y="961"/>
                  </a:lnTo>
                  <a:lnTo>
                    <a:pt x="192" y="873"/>
                  </a:lnTo>
                  <a:lnTo>
                    <a:pt x="240" y="789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4"/>
                  </a:lnTo>
                  <a:lnTo>
                    <a:pt x="478" y="483"/>
                  </a:lnTo>
                  <a:lnTo>
                    <a:pt x="548" y="417"/>
                  </a:lnTo>
                  <a:lnTo>
                    <a:pt x="622" y="354"/>
                  </a:lnTo>
                  <a:lnTo>
                    <a:pt x="700" y="295"/>
                  </a:lnTo>
                  <a:lnTo>
                    <a:pt x="780" y="242"/>
                  </a:lnTo>
                  <a:lnTo>
                    <a:pt x="864" y="193"/>
                  </a:lnTo>
                  <a:lnTo>
                    <a:pt x="952" y="150"/>
                  </a:lnTo>
                  <a:lnTo>
                    <a:pt x="1042" y="111"/>
                  </a:lnTo>
                  <a:lnTo>
                    <a:pt x="1134" y="77"/>
                  </a:lnTo>
                  <a:lnTo>
                    <a:pt x="1229" y="51"/>
                  </a:lnTo>
                  <a:lnTo>
                    <a:pt x="1326" y="29"/>
                  </a:lnTo>
                  <a:lnTo>
                    <a:pt x="1426" y="12"/>
                  </a:lnTo>
                  <a:lnTo>
                    <a:pt x="1527" y="3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872268" y="2047037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Cindy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1872269" y="2328176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41-3333-05-29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5760853" y="5340602"/>
            <a:ext cx="2928761" cy="844081"/>
            <a:chOff x="1017585" y="2047037"/>
            <a:chExt cx="2928761" cy="844081"/>
          </a:xfrm>
        </p:grpSpPr>
        <p:sp>
          <p:nvSpPr>
            <p:cNvPr id="317" name="Freeform 6"/>
            <p:cNvSpPr>
              <a:spLocks noEditPoints="1"/>
            </p:cNvSpPr>
            <p:nvPr/>
          </p:nvSpPr>
          <p:spPr bwMode="auto">
            <a:xfrm>
              <a:off x="1017585" y="2047037"/>
              <a:ext cx="838109" cy="844081"/>
            </a:xfrm>
            <a:custGeom>
              <a:avLst/>
              <a:gdLst>
                <a:gd name="T0" fmla="*/ 1295 w 3259"/>
                <a:gd name="T1" fmla="*/ 2003 h 3294"/>
                <a:gd name="T2" fmla="*/ 1156 w 3259"/>
                <a:gd name="T3" fmla="*/ 2083 h 3294"/>
                <a:gd name="T4" fmla="*/ 959 w 3259"/>
                <a:gd name="T5" fmla="*/ 2158 h 3294"/>
                <a:gd name="T6" fmla="*/ 829 w 3259"/>
                <a:gd name="T7" fmla="*/ 2230 h 3294"/>
                <a:gd name="T8" fmla="*/ 744 w 3259"/>
                <a:gd name="T9" fmla="*/ 2381 h 3294"/>
                <a:gd name="T10" fmla="*/ 668 w 3259"/>
                <a:gd name="T11" fmla="*/ 2691 h 3294"/>
                <a:gd name="T12" fmla="*/ 791 w 3259"/>
                <a:gd name="T13" fmla="*/ 2977 h 3294"/>
                <a:gd name="T14" fmla="*/ 1278 w 3259"/>
                <a:gd name="T15" fmla="*/ 3185 h 3294"/>
                <a:gd name="T16" fmla="*/ 1808 w 3259"/>
                <a:gd name="T17" fmla="*/ 3215 h 3294"/>
                <a:gd name="T18" fmla="*/ 2315 w 3259"/>
                <a:gd name="T19" fmla="*/ 3065 h 3294"/>
                <a:gd name="T20" fmla="*/ 2604 w 3259"/>
                <a:gd name="T21" fmla="*/ 2788 h 3294"/>
                <a:gd name="T22" fmla="*/ 2547 w 3259"/>
                <a:gd name="T23" fmla="*/ 2480 h 3294"/>
                <a:gd name="T24" fmla="*/ 2448 w 3259"/>
                <a:gd name="T25" fmla="*/ 2247 h 3294"/>
                <a:gd name="T26" fmla="*/ 2349 w 3259"/>
                <a:gd name="T27" fmla="*/ 2176 h 3294"/>
                <a:gd name="T28" fmla="*/ 2190 w 3259"/>
                <a:gd name="T29" fmla="*/ 2110 h 3294"/>
                <a:gd name="T30" fmla="*/ 2095 w 3259"/>
                <a:gd name="T31" fmla="*/ 2076 h 3294"/>
                <a:gd name="T32" fmla="*/ 1997 w 3259"/>
                <a:gd name="T33" fmla="*/ 2025 h 3294"/>
                <a:gd name="T34" fmla="*/ 1922 w 3259"/>
                <a:gd name="T35" fmla="*/ 1974 h 3294"/>
                <a:gd name="T36" fmla="*/ 1717 w 3259"/>
                <a:gd name="T37" fmla="*/ 2073 h 3294"/>
                <a:gd name="T38" fmla="*/ 1471 w 3259"/>
                <a:gd name="T39" fmla="*/ 2043 h 3294"/>
                <a:gd name="T40" fmla="*/ 1568 w 3259"/>
                <a:gd name="T41" fmla="*/ 697 h 3294"/>
                <a:gd name="T42" fmla="*/ 1509 w 3259"/>
                <a:gd name="T43" fmla="*/ 701 h 3294"/>
                <a:gd name="T44" fmla="*/ 1429 w 3259"/>
                <a:gd name="T45" fmla="*/ 732 h 3294"/>
                <a:gd name="T46" fmla="*/ 1281 w 3259"/>
                <a:gd name="T47" fmla="*/ 847 h 3294"/>
                <a:gd name="T48" fmla="*/ 1197 w 3259"/>
                <a:gd name="T49" fmla="*/ 1001 h 3294"/>
                <a:gd name="T50" fmla="*/ 1187 w 3259"/>
                <a:gd name="T51" fmla="*/ 1126 h 3294"/>
                <a:gd name="T52" fmla="*/ 1202 w 3259"/>
                <a:gd name="T53" fmla="*/ 1311 h 3294"/>
                <a:gd name="T54" fmla="*/ 1176 w 3259"/>
                <a:gd name="T55" fmla="*/ 1384 h 3294"/>
                <a:gd name="T56" fmla="*/ 1209 w 3259"/>
                <a:gd name="T57" fmla="*/ 1520 h 3294"/>
                <a:gd name="T58" fmla="*/ 1272 w 3259"/>
                <a:gd name="T59" fmla="*/ 1699 h 3294"/>
                <a:gd name="T60" fmla="*/ 1443 w 3259"/>
                <a:gd name="T61" fmla="*/ 1930 h 3294"/>
                <a:gd name="T62" fmla="*/ 1667 w 3259"/>
                <a:gd name="T63" fmla="*/ 2001 h 3294"/>
                <a:gd name="T64" fmla="*/ 1896 w 3259"/>
                <a:gd name="T65" fmla="*/ 1859 h 3294"/>
                <a:gd name="T66" fmla="*/ 2037 w 3259"/>
                <a:gd name="T67" fmla="*/ 1600 h 3294"/>
                <a:gd name="T68" fmla="*/ 2085 w 3259"/>
                <a:gd name="T69" fmla="*/ 1471 h 3294"/>
                <a:gd name="T70" fmla="*/ 2099 w 3259"/>
                <a:gd name="T71" fmla="*/ 1347 h 3294"/>
                <a:gd name="T72" fmla="*/ 2082 w 3259"/>
                <a:gd name="T73" fmla="*/ 1293 h 3294"/>
                <a:gd name="T74" fmla="*/ 2107 w 3259"/>
                <a:gd name="T75" fmla="*/ 1100 h 3294"/>
                <a:gd name="T76" fmla="*/ 2031 w 3259"/>
                <a:gd name="T77" fmla="*/ 890 h 3294"/>
                <a:gd name="T78" fmla="*/ 1936 w 3259"/>
                <a:gd name="T79" fmla="*/ 809 h 3294"/>
                <a:gd name="T80" fmla="*/ 1683 w 3259"/>
                <a:gd name="T81" fmla="*/ 717 h 3294"/>
                <a:gd name="T82" fmla="*/ 1574 w 3259"/>
                <a:gd name="T83" fmla="*/ 696 h 3294"/>
                <a:gd name="T84" fmla="*/ 2031 w 3259"/>
                <a:gd name="T85" fmla="*/ 51 h 3294"/>
                <a:gd name="T86" fmla="*/ 2561 w 3259"/>
                <a:gd name="T87" fmla="*/ 295 h 3294"/>
                <a:gd name="T88" fmla="*/ 2967 w 3259"/>
                <a:gd name="T89" fmla="*/ 706 h 3294"/>
                <a:gd name="T90" fmla="*/ 3209 w 3259"/>
                <a:gd name="T91" fmla="*/ 1242 h 3294"/>
                <a:gd name="T92" fmla="*/ 3247 w 3259"/>
                <a:gd name="T93" fmla="*/ 1854 h 3294"/>
                <a:gd name="T94" fmla="*/ 3069 w 3259"/>
                <a:gd name="T95" fmla="*/ 2421 h 3294"/>
                <a:gd name="T96" fmla="*/ 2711 w 3259"/>
                <a:gd name="T97" fmla="*/ 2877 h 3294"/>
                <a:gd name="T98" fmla="*/ 2218 w 3259"/>
                <a:gd name="T99" fmla="*/ 3182 h 3294"/>
                <a:gd name="T100" fmla="*/ 1630 w 3259"/>
                <a:gd name="T101" fmla="*/ 3294 h 3294"/>
                <a:gd name="T102" fmla="*/ 1042 w 3259"/>
                <a:gd name="T103" fmla="*/ 3182 h 3294"/>
                <a:gd name="T104" fmla="*/ 548 w 3259"/>
                <a:gd name="T105" fmla="*/ 2877 h 3294"/>
                <a:gd name="T106" fmla="*/ 192 w 3259"/>
                <a:gd name="T107" fmla="*/ 2421 h 3294"/>
                <a:gd name="T108" fmla="*/ 13 w 3259"/>
                <a:gd name="T109" fmla="*/ 1854 h 3294"/>
                <a:gd name="T110" fmla="*/ 50 w 3259"/>
                <a:gd name="T111" fmla="*/ 1242 h 3294"/>
                <a:gd name="T112" fmla="*/ 293 w 3259"/>
                <a:gd name="T113" fmla="*/ 706 h 3294"/>
                <a:gd name="T114" fmla="*/ 700 w 3259"/>
                <a:gd name="T115" fmla="*/ 295 h 3294"/>
                <a:gd name="T116" fmla="*/ 1229 w 3259"/>
                <a:gd name="T117" fmla="*/ 51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9" h="3294">
                  <a:moveTo>
                    <a:pt x="1347" y="1951"/>
                  </a:moveTo>
                  <a:lnTo>
                    <a:pt x="1337" y="1959"/>
                  </a:lnTo>
                  <a:lnTo>
                    <a:pt x="1322" y="1974"/>
                  </a:lnTo>
                  <a:lnTo>
                    <a:pt x="1309" y="1988"/>
                  </a:lnTo>
                  <a:lnTo>
                    <a:pt x="1299" y="1999"/>
                  </a:lnTo>
                  <a:lnTo>
                    <a:pt x="1295" y="2003"/>
                  </a:lnTo>
                  <a:lnTo>
                    <a:pt x="1290" y="2007"/>
                  </a:lnTo>
                  <a:lnTo>
                    <a:pt x="1285" y="2010"/>
                  </a:lnTo>
                  <a:lnTo>
                    <a:pt x="1257" y="2030"/>
                  </a:lnTo>
                  <a:lnTo>
                    <a:pt x="1225" y="2048"/>
                  </a:lnTo>
                  <a:lnTo>
                    <a:pt x="1191" y="2066"/>
                  </a:lnTo>
                  <a:lnTo>
                    <a:pt x="1156" y="2083"/>
                  </a:lnTo>
                  <a:lnTo>
                    <a:pt x="1120" y="2099"/>
                  </a:lnTo>
                  <a:lnTo>
                    <a:pt x="1084" y="2113"/>
                  </a:lnTo>
                  <a:lnTo>
                    <a:pt x="1049" y="2127"/>
                  </a:lnTo>
                  <a:lnTo>
                    <a:pt x="1016" y="2138"/>
                  </a:lnTo>
                  <a:lnTo>
                    <a:pt x="985" y="2148"/>
                  </a:lnTo>
                  <a:lnTo>
                    <a:pt x="959" y="2158"/>
                  </a:lnTo>
                  <a:lnTo>
                    <a:pt x="936" y="2165"/>
                  </a:lnTo>
                  <a:lnTo>
                    <a:pt x="908" y="2177"/>
                  </a:lnTo>
                  <a:lnTo>
                    <a:pt x="882" y="2191"/>
                  </a:lnTo>
                  <a:lnTo>
                    <a:pt x="861" y="2204"/>
                  </a:lnTo>
                  <a:lnTo>
                    <a:pt x="844" y="2218"/>
                  </a:lnTo>
                  <a:lnTo>
                    <a:pt x="829" y="2230"/>
                  </a:lnTo>
                  <a:lnTo>
                    <a:pt x="818" y="2240"/>
                  </a:lnTo>
                  <a:lnTo>
                    <a:pt x="811" y="2248"/>
                  </a:lnTo>
                  <a:lnTo>
                    <a:pt x="807" y="2254"/>
                  </a:lnTo>
                  <a:lnTo>
                    <a:pt x="783" y="2293"/>
                  </a:lnTo>
                  <a:lnTo>
                    <a:pt x="762" y="2335"/>
                  </a:lnTo>
                  <a:lnTo>
                    <a:pt x="744" y="2381"/>
                  </a:lnTo>
                  <a:lnTo>
                    <a:pt x="726" y="2431"/>
                  </a:lnTo>
                  <a:lnTo>
                    <a:pt x="712" y="2481"/>
                  </a:lnTo>
                  <a:lnTo>
                    <a:pt x="699" y="2534"/>
                  </a:lnTo>
                  <a:lnTo>
                    <a:pt x="688" y="2587"/>
                  </a:lnTo>
                  <a:lnTo>
                    <a:pt x="677" y="2639"/>
                  </a:lnTo>
                  <a:lnTo>
                    <a:pt x="668" y="2691"/>
                  </a:lnTo>
                  <a:lnTo>
                    <a:pt x="661" y="2740"/>
                  </a:lnTo>
                  <a:lnTo>
                    <a:pt x="655" y="2788"/>
                  </a:lnTo>
                  <a:lnTo>
                    <a:pt x="650" y="2832"/>
                  </a:lnTo>
                  <a:lnTo>
                    <a:pt x="647" y="2872"/>
                  </a:lnTo>
                  <a:lnTo>
                    <a:pt x="717" y="2927"/>
                  </a:lnTo>
                  <a:lnTo>
                    <a:pt x="791" y="2977"/>
                  </a:lnTo>
                  <a:lnTo>
                    <a:pt x="867" y="3024"/>
                  </a:lnTo>
                  <a:lnTo>
                    <a:pt x="946" y="3065"/>
                  </a:lnTo>
                  <a:lnTo>
                    <a:pt x="1026" y="3102"/>
                  </a:lnTo>
                  <a:lnTo>
                    <a:pt x="1108" y="3134"/>
                  </a:lnTo>
                  <a:lnTo>
                    <a:pt x="1193" y="3162"/>
                  </a:lnTo>
                  <a:lnTo>
                    <a:pt x="1278" y="3185"/>
                  </a:lnTo>
                  <a:lnTo>
                    <a:pt x="1365" y="3202"/>
                  </a:lnTo>
                  <a:lnTo>
                    <a:pt x="1453" y="3215"/>
                  </a:lnTo>
                  <a:lnTo>
                    <a:pt x="1540" y="3223"/>
                  </a:lnTo>
                  <a:lnTo>
                    <a:pt x="1630" y="3226"/>
                  </a:lnTo>
                  <a:lnTo>
                    <a:pt x="1719" y="3223"/>
                  </a:lnTo>
                  <a:lnTo>
                    <a:pt x="1808" y="3215"/>
                  </a:lnTo>
                  <a:lnTo>
                    <a:pt x="1895" y="3202"/>
                  </a:lnTo>
                  <a:lnTo>
                    <a:pt x="1982" y="3185"/>
                  </a:lnTo>
                  <a:lnTo>
                    <a:pt x="2067" y="3162"/>
                  </a:lnTo>
                  <a:lnTo>
                    <a:pt x="2151" y="3134"/>
                  </a:lnTo>
                  <a:lnTo>
                    <a:pt x="2234" y="3102"/>
                  </a:lnTo>
                  <a:lnTo>
                    <a:pt x="2315" y="3065"/>
                  </a:lnTo>
                  <a:lnTo>
                    <a:pt x="2393" y="3024"/>
                  </a:lnTo>
                  <a:lnTo>
                    <a:pt x="2469" y="2977"/>
                  </a:lnTo>
                  <a:lnTo>
                    <a:pt x="2542" y="2927"/>
                  </a:lnTo>
                  <a:lnTo>
                    <a:pt x="2614" y="2872"/>
                  </a:lnTo>
                  <a:lnTo>
                    <a:pt x="2609" y="2832"/>
                  </a:lnTo>
                  <a:lnTo>
                    <a:pt x="2604" y="2788"/>
                  </a:lnTo>
                  <a:lnTo>
                    <a:pt x="2598" y="2740"/>
                  </a:lnTo>
                  <a:lnTo>
                    <a:pt x="2591" y="2690"/>
                  </a:lnTo>
                  <a:lnTo>
                    <a:pt x="2582" y="2638"/>
                  </a:lnTo>
                  <a:lnTo>
                    <a:pt x="2572" y="2586"/>
                  </a:lnTo>
                  <a:lnTo>
                    <a:pt x="2561" y="2533"/>
                  </a:lnTo>
                  <a:lnTo>
                    <a:pt x="2547" y="2480"/>
                  </a:lnTo>
                  <a:lnTo>
                    <a:pt x="2532" y="2429"/>
                  </a:lnTo>
                  <a:lnTo>
                    <a:pt x="2515" y="2379"/>
                  </a:lnTo>
                  <a:lnTo>
                    <a:pt x="2496" y="2333"/>
                  </a:lnTo>
                  <a:lnTo>
                    <a:pt x="2475" y="2290"/>
                  </a:lnTo>
                  <a:lnTo>
                    <a:pt x="2451" y="2251"/>
                  </a:lnTo>
                  <a:lnTo>
                    <a:pt x="2448" y="2247"/>
                  </a:lnTo>
                  <a:lnTo>
                    <a:pt x="2441" y="2240"/>
                  </a:lnTo>
                  <a:lnTo>
                    <a:pt x="2431" y="2230"/>
                  </a:lnTo>
                  <a:lnTo>
                    <a:pt x="2417" y="2219"/>
                  </a:lnTo>
                  <a:lnTo>
                    <a:pt x="2398" y="2205"/>
                  </a:lnTo>
                  <a:lnTo>
                    <a:pt x="2376" y="2191"/>
                  </a:lnTo>
                  <a:lnTo>
                    <a:pt x="2349" y="2176"/>
                  </a:lnTo>
                  <a:lnTo>
                    <a:pt x="2318" y="2163"/>
                  </a:lnTo>
                  <a:lnTo>
                    <a:pt x="2300" y="2158"/>
                  </a:lnTo>
                  <a:lnTo>
                    <a:pt x="2271" y="2144"/>
                  </a:lnTo>
                  <a:lnTo>
                    <a:pt x="2242" y="2132"/>
                  </a:lnTo>
                  <a:lnTo>
                    <a:pt x="2215" y="2121"/>
                  </a:lnTo>
                  <a:lnTo>
                    <a:pt x="2190" y="2110"/>
                  </a:lnTo>
                  <a:lnTo>
                    <a:pt x="2168" y="2102"/>
                  </a:lnTo>
                  <a:lnTo>
                    <a:pt x="2148" y="2095"/>
                  </a:lnTo>
                  <a:lnTo>
                    <a:pt x="2132" y="2090"/>
                  </a:lnTo>
                  <a:lnTo>
                    <a:pt x="2121" y="2086"/>
                  </a:lnTo>
                  <a:lnTo>
                    <a:pt x="2114" y="2083"/>
                  </a:lnTo>
                  <a:lnTo>
                    <a:pt x="2095" y="2076"/>
                  </a:lnTo>
                  <a:lnTo>
                    <a:pt x="2077" y="2069"/>
                  </a:lnTo>
                  <a:lnTo>
                    <a:pt x="2058" y="2061"/>
                  </a:lnTo>
                  <a:lnTo>
                    <a:pt x="2029" y="2045"/>
                  </a:lnTo>
                  <a:lnTo>
                    <a:pt x="2004" y="2031"/>
                  </a:lnTo>
                  <a:lnTo>
                    <a:pt x="1995" y="2027"/>
                  </a:lnTo>
                  <a:lnTo>
                    <a:pt x="1997" y="2025"/>
                  </a:lnTo>
                  <a:lnTo>
                    <a:pt x="1981" y="2017"/>
                  </a:lnTo>
                  <a:lnTo>
                    <a:pt x="1971" y="2011"/>
                  </a:lnTo>
                  <a:lnTo>
                    <a:pt x="1959" y="2003"/>
                  </a:lnTo>
                  <a:lnTo>
                    <a:pt x="1946" y="1994"/>
                  </a:lnTo>
                  <a:lnTo>
                    <a:pt x="1933" y="1984"/>
                  </a:lnTo>
                  <a:lnTo>
                    <a:pt x="1922" y="1974"/>
                  </a:lnTo>
                  <a:lnTo>
                    <a:pt x="1904" y="1965"/>
                  </a:lnTo>
                  <a:lnTo>
                    <a:pt x="1897" y="1971"/>
                  </a:lnTo>
                  <a:lnTo>
                    <a:pt x="1853" y="2005"/>
                  </a:lnTo>
                  <a:lnTo>
                    <a:pt x="1808" y="2034"/>
                  </a:lnTo>
                  <a:lnTo>
                    <a:pt x="1763" y="2057"/>
                  </a:lnTo>
                  <a:lnTo>
                    <a:pt x="1717" y="2073"/>
                  </a:lnTo>
                  <a:lnTo>
                    <a:pt x="1671" y="2083"/>
                  </a:lnTo>
                  <a:lnTo>
                    <a:pt x="1625" y="2087"/>
                  </a:lnTo>
                  <a:lnTo>
                    <a:pt x="1587" y="2084"/>
                  </a:lnTo>
                  <a:lnTo>
                    <a:pt x="1549" y="2075"/>
                  </a:lnTo>
                  <a:lnTo>
                    <a:pt x="1510" y="2062"/>
                  </a:lnTo>
                  <a:lnTo>
                    <a:pt x="1471" y="2043"/>
                  </a:lnTo>
                  <a:lnTo>
                    <a:pt x="1432" y="2021"/>
                  </a:lnTo>
                  <a:lnTo>
                    <a:pt x="1393" y="1992"/>
                  </a:lnTo>
                  <a:lnTo>
                    <a:pt x="1357" y="1959"/>
                  </a:lnTo>
                  <a:lnTo>
                    <a:pt x="1347" y="1951"/>
                  </a:lnTo>
                  <a:close/>
                  <a:moveTo>
                    <a:pt x="1574" y="696"/>
                  </a:moveTo>
                  <a:lnTo>
                    <a:pt x="1568" y="697"/>
                  </a:lnTo>
                  <a:lnTo>
                    <a:pt x="1559" y="699"/>
                  </a:lnTo>
                  <a:lnTo>
                    <a:pt x="1550" y="700"/>
                  </a:lnTo>
                  <a:lnTo>
                    <a:pt x="1542" y="700"/>
                  </a:lnTo>
                  <a:lnTo>
                    <a:pt x="1542" y="699"/>
                  </a:lnTo>
                  <a:lnTo>
                    <a:pt x="1514" y="700"/>
                  </a:lnTo>
                  <a:lnTo>
                    <a:pt x="1509" y="701"/>
                  </a:lnTo>
                  <a:lnTo>
                    <a:pt x="1495" y="704"/>
                  </a:lnTo>
                  <a:lnTo>
                    <a:pt x="1483" y="707"/>
                  </a:lnTo>
                  <a:lnTo>
                    <a:pt x="1474" y="710"/>
                  </a:lnTo>
                  <a:lnTo>
                    <a:pt x="1463" y="716"/>
                  </a:lnTo>
                  <a:lnTo>
                    <a:pt x="1448" y="723"/>
                  </a:lnTo>
                  <a:lnTo>
                    <a:pt x="1429" y="732"/>
                  </a:lnTo>
                  <a:lnTo>
                    <a:pt x="1408" y="744"/>
                  </a:lnTo>
                  <a:lnTo>
                    <a:pt x="1384" y="759"/>
                  </a:lnTo>
                  <a:lnTo>
                    <a:pt x="1359" y="776"/>
                  </a:lnTo>
                  <a:lnTo>
                    <a:pt x="1332" y="797"/>
                  </a:lnTo>
                  <a:lnTo>
                    <a:pt x="1307" y="821"/>
                  </a:lnTo>
                  <a:lnTo>
                    <a:pt x="1281" y="847"/>
                  </a:lnTo>
                  <a:lnTo>
                    <a:pt x="1257" y="877"/>
                  </a:lnTo>
                  <a:lnTo>
                    <a:pt x="1235" y="909"/>
                  </a:lnTo>
                  <a:lnTo>
                    <a:pt x="1216" y="945"/>
                  </a:lnTo>
                  <a:lnTo>
                    <a:pt x="1201" y="986"/>
                  </a:lnTo>
                  <a:lnTo>
                    <a:pt x="1199" y="992"/>
                  </a:lnTo>
                  <a:lnTo>
                    <a:pt x="1197" y="1001"/>
                  </a:lnTo>
                  <a:lnTo>
                    <a:pt x="1194" y="1013"/>
                  </a:lnTo>
                  <a:lnTo>
                    <a:pt x="1191" y="1029"/>
                  </a:lnTo>
                  <a:lnTo>
                    <a:pt x="1189" y="1047"/>
                  </a:lnTo>
                  <a:lnTo>
                    <a:pt x="1187" y="1070"/>
                  </a:lnTo>
                  <a:lnTo>
                    <a:pt x="1187" y="1096"/>
                  </a:lnTo>
                  <a:lnTo>
                    <a:pt x="1187" y="1126"/>
                  </a:lnTo>
                  <a:lnTo>
                    <a:pt x="1189" y="1160"/>
                  </a:lnTo>
                  <a:lnTo>
                    <a:pt x="1193" y="1199"/>
                  </a:lnTo>
                  <a:lnTo>
                    <a:pt x="1198" y="1241"/>
                  </a:lnTo>
                  <a:lnTo>
                    <a:pt x="1205" y="1289"/>
                  </a:lnTo>
                  <a:lnTo>
                    <a:pt x="1205" y="1301"/>
                  </a:lnTo>
                  <a:lnTo>
                    <a:pt x="1202" y="1311"/>
                  </a:lnTo>
                  <a:lnTo>
                    <a:pt x="1197" y="1322"/>
                  </a:lnTo>
                  <a:lnTo>
                    <a:pt x="1187" y="1330"/>
                  </a:lnTo>
                  <a:lnTo>
                    <a:pt x="1184" y="1334"/>
                  </a:lnTo>
                  <a:lnTo>
                    <a:pt x="1179" y="1346"/>
                  </a:lnTo>
                  <a:lnTo>
                    <a:pt x="1176" y="1363"/>
                  </a:lnTo>
                  <a:lnTo>
                    <a:pt x="1176" y="1384"/>
                  </a:lnTo>
                  <a:lnTo>
                    <a:pt x="1178" y="1407"/>
                  </a:lnTo>
                  <a:lnTo>
                    <a:pt x="1182" y="1434"/>
                  </a:lnTo>
                  <a:lnTo>
                    <a:pt x="1189" y="1463"/>
                  </a:lnTo>
                  <a:lnTo>
                    <a:pt x="1195" y="1486"/>
                  </a:lnTo>
                  <a:lnTo>
                    <a:pt x="1201" y="1504"/>
                  </a:lnTo>
                  <a:lnTo>
                    <a:pt x="1209" y="1520"/>
                  </a:lnTo>
                  <a:lnTo>
                    <a:pt x="1219" y="1532"/>
                  </a:lnTo>
                  <a:lnTo>
                    <a:pt x="1226" y="1542"/>
                  </a:lnTo>
                  <a:lnTo>
                    <a:pt x="1230" y="1555"/>
                  </a:lnTo>
                  <a:lnTo>
                    <a:pt x="1239" y="1604"/>
                  </a:lnTo>
                  <a:lnTo>
                    <a:pt x="1254" y="1653"/>
                  </a:lnTo>
                  <a:lnTo>
                    <a:pt x="1272" y="1699"/>
                  </a:lnTo>
                  <a:lnTo>
                    <a:pt x="1294" y="1744"/>
                  </a:lnTo>
                  <a:lnTo>
                    <a:pt x="1319" y="1788"/>
                  </a:lnTo>
                  <a:lnTo>
                    <a:pt x="1347" y="1829"/>
                  </a:lnTo>
                  <a:lnTo>
                    <a:pt x="1377" y="1866"/>
                  </a:lnTo>
                  <a:lnTo>
                    <a:pt x="1410" y="1900"/>
                  </a:lnTo>
                  <a:lnTo>
                    <a:pt x="1443" y="1930"/>
                  </a:lnTo>
                  <a:lnTo>
                    <a:pt x="1479" y="1956"/>
                  </a:lnTo>
                  <a:lnTo>
                    <a:pt x="1515" y="1976"/>
                  </a:lnTo>
                  <a:lnTo>
                    <a:pt x="1552" y="1992"/>
                  </a:lnTo>
                  <a:lnTo>
                    <a:pt x="1588" y="2001"/>
                  </a:lnTo>
                  <a:lnTo>
                    <a:pt x="1625" y="2004"/>
                  </a:lnTo>
                  <a:lnTo>
                    <a:pt x="1667" y="2001"/>
                  </a:lnTo>
                  <a:lnTo>
                    <a:pt x="1709" y="1991"/>
                  </a:lnTo>
                  <a:lnTo>
                    <a:pt x="1750" y="1974"/>
                  </a:lnTo>
                  <a:lnTo>
                    <a:pt x="1789" y="1953"/>
                  </a:lnTo>
                  <a:lnTo>
                    <a:pt x="1827" y="1926"/>
                  </a:lnTo>
                  <a:lnTo>
                    <a:pt x="1863" y="1894"/>
                  </a:lnTo>
                  <a:lnTo>
                    <a:pt x="1896" y="1859"/>
                  </a:lnTo>
                  <a:lnTo>
                    <a:pt x="1928" y="1821"/>
                  </a:lnTo>
                  <a:lnTo>
                    <a:pt x="1957" y="1779"/>
                  </a:lnTo>
                  <a:lnTo>
                    <a:pt x="1982" y="1736"/>
                  </a:lnTo>
                  <a:lnTo>
                    <a:pt x="2005" y="1692"/>
                  </a:lnTo>
                  <a:lnTo>
                    <a:pt x="2023" y="1646"/>
                  </a:lnTo>
                  <a:lnTo>
                    <a:pt x="2037" y="1600"/>
                  </a:lnTo>
                  <a:lnTo>
                    <a:pt x="2047" y="1555"/>
                  </a:lnTo>
                  <a:lnTo>
                    <a:pt x="2050" y="1543"/>
                  </a:lnTo>
                  <a:lnTo>
                    <a:pt x="2058" y="1533"/>
                  </a:lnTo>
                  <a:lnTo>
                    <a:pt x="2070" y="1517"/>
                  </a:lnTo>
                  <a:lnTo>
                    <a:pt x="2079" y="1496"/>
                  </a:lnTo>
                  <a:lnTo>
                    <a:pt x="2085" y="1471"/>
                  </a:lnTo>
                  <a:lnTo>
                    <a:pt x="2092" y="1441"/>
                  </a:lnTo>
                  <a:lnTo>
                    <a:pt x="2097" y="1414"/>
                  </a:lnTo>
                  <a:lnTo>
                    <a:pt x="2100" y="1393"/>
                  </a:lnTo>
                  <a:lnTo>
                    <a:pt x="2101" y="1374"/>
                  </a:lnTo>
                  <a:lnTo>
                    <a:pt x="2100" y="1359"/>
                  </a:lnTo>
                  <a:lnTo>
                    <a:pt x="2099" y="1347"/>
                  </a:lnTo>
                  <a:lnTo>
                    <a:pt x="2096" y="1339"/>
                  </a:lnTo>
                  <a:lnTo>
                    <a:pt x="2093" y="1334"/>
                  </a:lnTo>
                  <a:lnTo>
                    <a:pt x="2088" y="1326"/>
                  </a:lnTo>
                  <a:lnTo>
                    <a:pt x="2083" y="1316"/>
                  </a:lnTo>
                  <a:lnTo>
                    <a:pt x="2081" y="1304"/>
                  </a:lnTo>
                  <a:lnTo>
                    <a:pt x="2082" y="1293"/>
                  </a:lnTo>
                  <a:lnTo>
                    <a:pt x="2089" y="1266"/>
                  </a:lnTo>
                  <a:lnTo>
                    <a:pt x="2095" y="1237"/>
                  </a:lnTo>
                  <a:lnTo>
                    <a:pt x="2100" y="1205"/>
                  </a:lnTo>
                  <a:lnTo>
                    <a:pt x="2105" y="1171"/>
                  </a:lnTo>
                  <a:lnTo>
                    <a:pt x="2107" y="1136"/>
                  </a:lnTo>
                  <a:lnTo>
                    <a:pt x="2107" y="1100"/>
                  </a:lnTo>
                  <a:lnTo>
                    <a:pt x="2103" y="1063"/>
                  </a:lnTo>
                  <a:lnTo>
                    <a:pt x="2097" y="1026"/>
                  </a:lnTo>
                  <a:lnTo>
                    <a:pt x="2087" y="990"/>
                  </a:lnTo>
                  <a:lnTo>
                    <a:pt x="2074" y="955"/>
                  </a:lnTo>
                  <a:lnTo>
                    <a:pt x="2056" y="922"/>
                  </a:lnTo>
                  <a:lnTo>
                    <a:pt x="2031" y="890"/>
                  </a:lnTo>
                  <a:lnTo>
                    <a:pt x="2026" y="883"/>
                  </a:lnTo>
                  <a:lnTo>
                    <a:pt x="2016" y="872"/>
                  </a:lnTo>
                  <a:lnTo>
                    <a:pt x="2002" y="859"/>
                  </a:lnTo>
                  <a:lnTo>
                    <a:pt x="1985" y="843"/>
                  </a:lnTo>
                  <a:lnTo>
                    <a:pt x="1963" y="827"/>
                  </a:lnTo>
                  <a:lnTo>
                    <a:pt x="1936" y="809"/>
                  </a:lnTo>
                  <a:lnTo>
                    <a:pt x="1905" y="792"/>
                  </a:lnTo>
                  <a:lnTo>
                    <a:pt x="1868" y="776"/>
                  </a:lnTo>
                  <a:lnTo>
                    <a:pt x="1827" y="762"/>
                  </a:lnTo>
                  <a:lnTo>
                    <a:pt x="1755" y="737"/>
                  </a:lnTo>
                  <a:lnTo>
                    <a:pt x="1717" y="726"/>
                  </a:lnTo>
                  <a:lnTo>
                    <a:pt x="1683" y="717"/>
                  </a:lnTo>
                  <a:lnTo>
                    <a:pt x="1654" y="709"/>
                  </a:lnTo>
                  <a:lnTo>
                    <a:pt x="1627" y="704"/>
                  </a:lnTo>
                  <a:lnTo>
                    <a:pt x="1607" y="700"/>
                  </a:lnTo>
                  <a:lnTo>
                    <a:pt x="1590" y="697"/>
                  </a:lnTo>
                  <a:lnTo>
                    <a:pt x="1579" y="696"/>
                  </a:lnTo>
                  <a:lnTo>
                    <a:pt x="1574" y="696"/>
                  </a:lnTo>
                  <a:close/>
                  <a:moveTo>
                    <a:pt x="1630" y="0"/>
                  </a:moveTo>
                  <a:lnTo>
                    <a:pt x="1630" y="0"/>
                  </a:lnTo>
                  <a:lnTo>
                    <a:pt x="1733" y="3"/>
                  </a:lnTo>
                  <a:lnTo>
                    <a:pt x="1834" y="12"/>
                  </a:lnTo>
                  <a:lnTo>
                    <a:pt x="1933" y="29"/>
                  </a:lnTo>
                  <a:lnTo>
                    <a:pt x="2031" y="51"/>
                  </a:lnTo>
                  <a:lnTo>
                    <a:pt x="2126" y="77"/>
                  </a:lnTo>
                  <a:lnTo>
                    <a:pt x="2218" y="111"/>
                  </a:lnTo>
                  <a:lnTo>
                    <a:pt x="2309" y="150"/>
                  </a:lnTo>
                  <a:lnTo>
                    <a:pt x="2395" y="193"/>
                  </a:lnTo>
                  <a:lnTo>
                    <a:pt x="2479" y="242"/>
                  </a:lnTo>
                  <a:lnTo>
                    <a:pt x="2561" y="295"/>
                  </a:lnTo>
                  <a:lnTo>
                    <a:pt x="2638" y="354"/>
                  </a:lnTo>
                  <a:lnTo>
                    <a:pt x="2711" y="417"/>
                  </a:lnTo>
                  <a:lnTo>
                    <a:pt x="2782" y="483"/>
                  </a:lnTo>
                  <a:lnTo>
                    <a:pt x="2847" y="554"/>
                  </a:lnTo>
                  <a:lnTo>
                    <a:pt x="2909" y="628"/>
                  </a:lnTo>
                  <a:lnTo>
                    <a:pt x="2967" y="706"/>
                  </a:lnTo>
                  <a:lnTo>
                    <a:pt x="3020" y="789"/>
                  </a:lnTo>
                  <a:lnTo>
                    <a:pt x="3069" y="873"/>
                  </a:lnTo>
                  <a:lnTo>
                    <a:pt x="3111" y="961"/>
                  </a:lnTo>
                  <a:lnTo>
                    <a:pt x="3149" y="1053"/>
                  </a:lnTo>
                  <a:lnTo>
                    <a:pt x="3182" y="1145"/>
                  </a:lnTo>
                  <a:lnTo>
                    <a:pt x="3209" y="1242"/>
                  </a:lnTo>
                  <a:lnTo>
                    <a:pt x="3231" y="1340"/>
                  </a:lnTo>
                  <a:lnTo>
                    <a:pt x="3247" y="1440"/>
                  </a:lnTo>
                  <a:lnTo>
                    <a:pt x="3256" y="1543"/>
                  </a:lnTo>
                  <a:lnTo>
                    <a:pt x="3259" y="1646"/>
                  </a:lnTo>
                  <a:lnTo>
                    <a:pt x="3256" y="1751"/>
                  </a:lnTo>
                  <a:lnTo>
                    <a:pt x="3247" y="1854"/>
                  </a:lnTo>
                  <a:lnTo>
                    <a:pt x="3231" y="1954"/>
                  </a:lnTo>
                  <a:lnTo>
                    <a:pt x="3209" y="2052"/>
                  </a:lnTo>
                  <a:lnTo>
                    <a:pt x="3182" y="2147"/>
                  </a:lnTo>
                  <a:lnTo>
                    <a:pt x="3149" y="2241"/>
                  </a:lnTo>
                  <a:lnTo>
                    <a:pt x="3111" y="2332"/>
                  </a:lnTo>
                  <a:lnTo>
                    <a:pt x="3069" y="2421"/>
                  </a:lnTo>
                  <a:lnTo>
                    <a:pt x="3020" y="2505"/>
                  </a:lnTo>
                  <a:lnTo>
                    <a:pt x="2967" y="2587"/>
                  </a:lnTo>
                  <a:lnTo>
                    <a:pt x="2909" y="2665"/>
                  </a:lnTo>
                  <a:lnTo>
                    <a:pt x="2847" y="2740"/>
                  </a:lnTo>
                  <a:lnTo>
                    <a:pt x="2782" y="2810"/>
                  </a:lnTo>
                  <a:lnTo>
                    <a:pt x="2711" y="2877"/>
                  </a:lnTo>
                  <a:lnTo>
                    <a:pt x="2638" y="2940"/>
                  </a:lnTo>
                  <a:lnTo>
                    <a:pt x="2561" y="2998"/>
                  </a:lnTo>
                  <a:lnTo>
                    <a:pt x="2479" y="3052"/>
                  </a:lnTo>
                  <a:lnTo>
                    <a:pt x="2395" y="3100"/>
                  </a:lnTo>
                  <a:lnTo>
                    <a:pt x="2309" y="3144"/>
                  </a:lnTo>
                  <a:lnTo>
                    <a:pt x="2218" y="3182"/>
                  </a:lnTo>
                  <a:lnTo>
                    <a:pt x="2126" y="3215"/>
                  </a:lnTo>
                  <a:lnTo>
                    <a:pt x="2031" y="3243"/>
                  </a:lnTo>
                  <a:lnTo>
                    <a:pt x="1933" y="3265"/>
                  </a:lnTo>
                  <a:lnTo>
                    <a:pt x="1834" y="3280"/>
                  </a:lnTo>
                  <a:lnTo>
                    <a:pt x="1733" y="3291"/>
                  </a:lnTo>
                  <a:lnTo>
                    <a:pt x="1630" y="3294"/>
                  </a:lnTo>
                  <a:lnTo>
                    <a:pt x="1527" y="3291"/>
                  </a:lnTo>
                  <a:lnTo>
                    <a:pt x="1426" y="3280"/>
                  </a:lnTo>
                  <a:lnTo>
                    <a:pt x="1326" y="3265"/>
                  </a:lnTo>
                  <a:lnTo>
                    <a:pt x="1229" y="3243"/>
                  </a:lnTo>
                  <a:lnTo>
                    <a:pt x="1134" y="3215"/>
                  </a:lnTo>
                  <a:lnTo>
                    <a:pt x="1042" y="3182"/>
                  </a:lnTo>
                  <a:lnTo>
                    <a:pt x="952" y="3144"/>
                  </a:lnTo>
                  <a:lnTo>
                    <a:pt x="864" y="3100"/>
                  </a:lnTo>
                  <a:lnTo>
                    <a:pt x="780" y="3052"/>
                  </a:lnTo>
                  <a:lnTo>
                    <a:pt x="700" y="2998"/>
                  </a:lnTo>
                  <a:lnTo>
                    <a:pt x="622" y="2940"/>
                  </a:lnTo>
                  <a:lnTo>
                    <a:pt x="548" y="2877"/>
                  </a:lnTo>
                  <a:lnTo>
                    <a:pt x="478" y="2810"/>
                  </a:lnTo>
                  <a:lnTo>
                    <a:pt x="412" y="2740"/>
                  </a:lnTo>
                  <a:lnTo>
                    <a:pt x="350" y="2665"/>
                  </a:lnTo>
                  <a:lnTo>
                    <a:pt x="293" y="2587"/>
                  </a:lnTo>
                  <a:lnTo>
                    <a:pt x="240" y="2505"/>
                  </a:lnTo>
                  <a:lnTo>
                    <a:pt x="192" y="2421"/>
                  </a:lnTo>
                  <a:lnTo>
                    <a:pt x="148" y="2332"/>
                  </a:lnTo>
                  <a:lnTo>
                    <a:pt x="110" y="2241"/>
                  </a:lnTo>
                  <a:lnTo>
                    <a:pt x="78" y="2147"/>
                  </a:lnTo>
                  <a:lnTo>
                    <a:pt x="50" y="2052"/>
                  </a:lnTo>
                  <a:lnTo>
                    <a:pt x="29" y="1954"/>
                  </a:lnTo>
                  <a:lnTo>
                    <a:pt x="13" y="1854"/>
                  </a:lnTo>
                  <a:lnTo>
                    <a:pt x="3" y="1751"/>
                  </a:lnTo>
                  <a:lnTo>
                    <a:pt x="0" y="1646"/>
                  </a:lnTo>
                  <a:lnTo>
                    <a:pt x="3" y="1543"/>
                  </a:lnTo>
                  <a:lnTo>
                    <a:pt x="13" y="1440"/>
                  </a:lnTo>
                  <a:lnTo>
                    <a:pt x="29" y="1340"/>
                  </a:lnTo>
                  <a:lnTo>
                    <a:pt x="50" y="1242"/>
                  </a:lnTo>
                  <a:lnTo>
                    <a:pt x="78" y="1145"/>
                  </a:lnTo>
                  <a:lnTo>
                    <a:pt x="110" y="1053"/>
                  </a:lnTo>
                  <a:lnTo>
                    <a:pt x="148" y="961"/>
                  </a:lnTo>
                  <a:lnTo>
                    <a:pt x="192" y="873"/>
                  </a:lnTo>
                  <a:lnTo>
                    <a:pt x="240" y="789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4"/>
                  </a:lnTo>
                  <a:lnTo>
                    <a:pt x="478" y="483"/>
                  </a:lnTo>
                  <a:lnTo>
                    <a:pt x="548" y="417"/>
                  </a:lnTo>
                  <a:lnTo>
                    <a:pt x="622" y="354"/>
                  </a:lnTo>
                  <a:lnTo>
                    <a:pt x="700" y="295"/>
                  </a:lnTo>
                  <a:lnTo>
                    <a:pt x="780" y="242"/>
                  </a:lnTo>
                  <a:lnTo>
                    <a:pt x="864" y="193"/>
                  </a:lnTo>
                  <a:lnTo>
                    <a:pt x="952" y="150"/>
                  </a:lnTo>
                  <a:lnTo>
                    <a:pt x="1042" y="111"/>
                  </a:lnTo>
                  <a:lnTo>
                    <a:pt x="1134" y="77"/>
                  </a:lnTo>
                  <a:lnTo>
                    <a:pt x="1229" y="51"/>
                  </a:lnTo>
                  <a:lnTo>
                    <a:pt x="1326" y="29"/>
                  </a:lnTo>
                  <a:lnTo>
                    <a:pt x="1426" y="12"/>
                  </a:lnTo>
                  <a:lnTo>
                    <a:pt x="1527" y="3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872268" y="2047037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Demine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872269" y="2328176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21-2463-20-25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9005827" y="2122649"/>
            <a:ext cx="2928761" cy="844081"/>
            <a:chOff x="1017585" y="2047037"/>
            <a:chExt cx="2928761" cy="844081"/>
          </a:xfrm>
        </p:grpSpPr>
        <p:sp>
          <p:nvSpPr>
            <p:cNvPr id="346" name="Freeform 6"/>
            <p:cNvSpPr>
              <a:spLocks noEditPoints="1"/>
            </p:cNvSpPr>
            <p:nvPr/>
          </p:nvSpPr>
          <p:spPr bwMode="auto">
            <a:xfrm>
              <a:off x="1017585" y="2047037"/>
              <a:ext cx="838109" cy="844081"/>
            </a:xfrm>
            <a:custGeom>
              <a:avLst/>
              <a:gdLst>
                <a:gd name="T0" fmla="*/ 1295 w 3259"/>
                <a:gd name="T1" fmla="*/ 2003 h 3294"/>
                <a:gd name="T2" fmla="*/ 1156 w 3259"/>
                <a:gd name="T3" fmla="*/ 2083 h 3294"/>
                <a:gd name="T4" fmla="*/ 959 w 3259"/>
                <a:gd name="T5" fmla="*/ 2158 h 3294"/>
                <a:gd name="T6" fmla="*/ 829 w 3259"/>
                <a:gd name="T7" fmla="*/ 2230 h 3294"/>
                <a:gd name="T8" fmla="*/ 744 w 3259"/>
                <a:gd name="T9" fmla="*/ 2381 h 3294"/>
                <a:gd name="T10" fmla="*/ 668 w 3259"/>
                <a:gd name="T11" fmla="*/ 2691 h 3294"/>
                <a:gd name="T12" fmla="*/ 791 w 3259"/>
                <a:gd name="T13" fmla="*/ 2977 h 3294"/>
                <a:gd name="T14" fmla="*/ 1278 w 3259"/>
                <a:gd name="T15" fmla="*/ 3185 h 3294"/>
                <a:gd name="T16" fmla="*/ 1808 w 3259"/>
                <a:gd name="T17" fmla="*/ 3215 h 3294"/>
                <a:gd name="T18" fmla="*/ 2315 w 3259"/>
                <a:gd name="T19" fmla="*/ 3065 h 3294"/>
                <a:gd name="T20" fmla="*/ 2604 w 3259"/>
                <a:gd name="T21" fmla="*/ 2788 h 3294"/>
                <a:gd name="T22" fmla="*/ 2547 w 3259"/>
                <a:gd name="T23" fmla="*/ 2480 h 3294"/>
                <a:gd name="T24" fmla="*/ 2448 w 3259"/>
                <a:gd name="T25" fmla="*/ 2247 h 3294"/>
                <a:gd name="T26" fmla="*/ 2349 w 3259"/>
                <a:gd name="T27" fmla="*/ 2176 h 3294"/>
                <a:gd name="T28" fmla="*/ 2190 w 3259"/>
                <a:gd name="T29" fmla="*/ 2110 h 3294"/>
                <a:gd name="T30" fmla="*/ 2095 w 3259"/>
                <a:gd name="T31" fmla="*/ 2076 h 3294"/>
                <a:gd name="T32" fmla="*/ 1997 w 3259"/>
                <a:gd name="T33" fmla="*/ 2025 h 3294"/>
                <a:gd name="T34" fmla="*/ 1922 w 3259"/>
                <a:gd name="T35" fmla="*/ 1974 h 3294"/>
                <a:gd name="T36" fmla="*/ 1717 w 3259"/>
                <a:gd name="T37" fmla="*/ 2073 h 3294"/>
                <a:gd name="T38" fmla="*/ 1471 w 3259"/>
                <a:gd name="T39" fmla="*/ 2043 h 3294"/>
                <a:gd name="T40" fmla="*/ 1568 w 3259"/>
                <a:gd name="T41" fmla="*/ 697 h 3294"/>
                <a:gd name="T42" fmla="*/ 1509 w 3259"/>
                <a:gd name="T43" fmla="*/ 701 h 3294"/>
                <a:gd name="T44" fmla="*/ 1429 w 3259"/>
                <a:gd name="T45" fmla="*/ 732 h 3294"/>
                <a:gd name="T46" fmla="*/ 1281 w 3259"/>
                <a:gd name="T47" fmla="*/ 847 h 3294"/>
                <a:gd name="T48" fmla="*/ 1197 w 3259"/>
                <a:gd name="T49" fmla="*/ 1001 h 3294"/>
                <a:gd name="T50" fmla="*/ 1187 w 3259"/>
                <a:gd name="T51" fmla="*/ 1126 h 3294"/>
                <a:gd name="T52" fmla="*/ 1202 w 3259"/>
                <a:gd name="T53" fmla="*/ 1311 h 3294"/>
                <a:gd name="T54" fmla="*/ 1176 w 3259"/>
                <a:gd name="T55" fmla="*/ 1384 h 3294"/>
                <a:gd name="T56" fmla="*/ 1209 w 3259"/>
                <a:gd name="T57" fmla="*/ 1520 h 3294"/>
                <a:gd name="T58" fmla="*/ 1272 w 3259"/>
                <a:gd name="T59" fmla="*/ 1699 h 3294"/>
                <a:gd name="T60" fmla="*/ 1443 w 3259"/>
                <a:gd name="T61" fmla="*/ 1930 h 3294"/>
                <a:gd name="T62" fmla="*/ 1667 w 3259"/>
                <a:gd name="T63" fmla="*/ 2001 h 3294"/>
                <a:gd name="T64" fmla="*/ 1896 w 3259"/>
                <a:gd name="T65" fmla="*/ 1859 h 3294"/>
                <a:gd name="T66" fmla="*/ 2037 w 3259"/>
                <a:gd name="T67" fmla="*/ 1600 h 3294"/>
                <a:gd name="T68" fmla="*/ 2085 w 3259"/>
                <a:gd name="T69" fmla="*/ 1471 h 3294"/>
                <a:gd name="T70" fmla="*/ 2099 w 3259"/>
                <a:gd name="T71" fmla="*/ 1347 h 3294"/>
                <a:gd name="T72" fmla="*/ 2082 w 3259"/>
                <a:gd name="T73" fmla="*/ 1293 h 3294"/>
                <a:gd name="T74" fmla="*/ 2107 w 3259"/>
                <a:gd name="T75" fmla="*/ 1100 h 3294"/>
                <a:gd name="T76" fmla="*/ 2031 w 3259"/>
                <a:gd name="T77" fmla="*/ 890 h 3294"/>
                <a:gd name="T78" fmla="*/ 1936 w 3259"/>
                <a:gd name="T79" fmla="*/ 809 h 3294"/>
                <a:gd name="T80" fmla="*/ 1683 w 3259"/>
                <a:gd name="T81" fmla="*/ 717 h 3294"/>
                <a:gd name="T82" fmla="*/ 1574 w 3259"/>
                <a:gd name="T83" fmla="*/ 696 h 3294"/>
                <a:gd name="T84" fmla="*/ 2031 w 3259"/>
                <a:gd name="T85" fmla="*/ 51 h 3294"/>
                <a:gd name="T86" fmla="*/ 2561 w 3259"/>
                <a:gd name="T87" fmla="*/ 295 h 3294"/>
                <a:gd name="T88" fmla="*/ 2967 w 3259"/>
                <a:gd name="T89" fmla="*/ 706 h 3294"/>
                <a:gd name="T90" fmla="*/ 3209 w 3259"/>
                <a:gd name="T91" fmla="*/ 1242 h 3294"/>
                <a:gd name="T92" fmla="*/ 3247 w 3259"/>
                <a:gd name="T93" fmla="*/ 1854 h 3294"/>
                <a:gd name="T94" fmla="*/ 3069 w 3259"/>
                <a:gd name="T95" fmla="*/ 2421 h 3294"/>
                <a:gd name="T96" fmla="*/ 2711 w 3259"/>
                <a:gd name="T97" fmla="*/ 2877 h 3294"/>
                <a:gd name="T98" fmla="*/ 2218 w 3259"/>
                <a:gd name="T99" fmla="*/ 3182 h 3294"/>
                <a:gd name="T100" fmla="*/ 1630 w 3259"/>
                <a:gd name="T101" fmla="*/ 3294 h 3294"/>
                <a:gd name="T102" fmla="*/ 1042 w 3259"/>
                <a:gd name="T103" fmla="*/ 3182 h 3294"/>
                <a:gd name="T104" fmla="*/ 548 w 3259"/>
                <a:gd name="T105" fmla="*/ 2877 h 3294"/>
                <a:gd name="T106" fmla="*/ 192 w 3259"/>
                <a:gd name="T107" fmla="*/ 2421 h 3294"/>
                <a:gd name="T108" fmla="*/ 13 w 3259"/>
                <a:gd name="T109" fmla="*/ 1854 h 3294"/>
                <a:gd name="T110" fmla="*/ 50 w 3259"/>
                <a:gd name="T111" fmla="*/ 1242 h 3294"/>
                <a:gd name="T112" fmla="*/ 293 w 3259"/>
                <a:gd name="T113" fmla="*/ 706 h 3294"/>
                <a:gd name="T114" fmla="*/ 700 w 3259"/>
                <a:gd name="T115" fmla="*/ 295 h 3294"/>
                <a:gd name="T116" fmla="*/ 1229 w 3259"/>
                <a:gd name="T117" fmla="*/ 51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9" h="3294">
                  <a:moveTo>
                    <a:pt x="1347" y="1951"/>
                  </a:moveTo>
                  <a:lnTo>
                    <a:pt x="1337" y="1959"/>
                  </a:lnTo>
                  <a:lnTo>
                    <a:pt x="1322" y="1974"/>
                  </a:lnTo>
                  <a:lnTo>
                    <a:pt x="1309" y="1988"/>
                  </a:lnTo>
                  <a:lnTo>
                    <a:pt x="1299" y="1999"/>
                  </a:lnTo>
                  <a:lnTo>
                    <a:pt x="1295" y="2003"/>
                  </a:lnTo>
                  <a:lnTo>
                    <a:pt x="1290" y="2007"/>
                  </a:lnTo>
                  <a:lnTo>
                    <a:pt x="1285" y="2010"/>
                  </a:lnTo>
                  <a:lnTo>
                    <a:pt x="1257" y="2030"/>
                  </a:lnTo>
                  <a:lnTo>
                    <a:pt x="1225" y="2048"/>
                  </a:lnTo>
                  <a:lnTo>
                    <a:pt x="1191" y="2066"/>
                  </a:lnTo>
                  <a:lnTo>
                    <a:pt x="1156" y="2083"/>
                  </a:lnTo>
                  <a:lnTo>
                    <a:pt x="1120" y="2099"/>
                  </a:lnTo>
                  <a:lnTo>
                    <a:pt x="1084" y="2113"/>
                  </a:lnTo>
                  <a:lnTo>
                    <a:pt x="1049" y="2127"/>
                  </a:lnTo>
                  <a:lnTo>
                    <a:pt x="1016" y="2138"/>
                  </a:lnTo>
                  <a:lnTo>
                    <a:pt x="985" y="2148"/>
                  </a:lnTo>
                  <a:lnTo>
                    <a:pt x="959" y="2158"/>
                  </a:lnTo>
                  <a:lnTo>
                    <a:pt x="936" y="2165"/>
                  </a:lnTo>
                  <a:lnTo>
                    <a:pt x="908" y="2177"/>
                  </a:lnTo>
                  <a:lnTo>
                    <a:pt x="882" y="2191"/>
                  </a:lnTo>
                  <a:lnTo>
                    <a:pt x="861" y="2204"/>
                  </a:lnTo>
                  <a:lnTo>
                    <a:pt x="844" y="2218"/>
                  </a:lnTo>
                  <a:lnTo>
                    <a:pt x="829" y="2230"/>
                  </a:lnTo>
                  <a:lnTo>
                    <a:pt x="818" y="2240"/>
                  </a:lnTo>
                  <a:lnTo>
                    <a:pt x="811" y="2248"/>
                  </a:lnTo>
                  <a:lnTo>
                    <a:pt x="807" y="2254"/>
                  </a:lnTo>
                  <a:lnTo>
                    <a:pt x="783" y="2293"/>
                  </a:lnTo>
                  <a:lnTo>
                    <a:pt x="762" y="2335"/>
                  </a:lnTo>
                  <a:lnTo>
                    <a:pt x="744" y="2381"/>
                  </a:lnTo>
                  <a:lnTo>
                    <a:pt x="726" y="2431"/>
                  </a:lnTo>
                  <a:lnTo>
                    <a:pt x="712" y="2481"/>
                  </a:lnTo>
                  <a:lnTo>
                    <a:pt x="699" y="2534"/>
                  </a:lnTo>
                  <a:lnTo>
                    <a:pt x="688" y="2587"/>
                  </a:lnTo>
                  <a:lnTo>
                    <a:pt x="677" y="2639"/>
                  </a:lnTo>
                  <a:lnTo>
                    <a:pt x="668" y="2691"/>
                  </a:lnTo>
                  <a:lnTo>
                    <a:pt x="661" y="2740"/>
                  </a:lnTo>
                  <a:lnTo>
                    <a:pt x="655" y="2788"/>
                  </a:lnTo>
                  <a:lnTo>
                    <a:pt x="650" y="2832"/>
                  </a:lnTo>
                  <a:lnTo>
                    <a:pt x="647" y="2872"/>
                  </a:lnTo>
                  <a:lnTo>
                    <a:pt x="717" y="2927"/>
                  </a:lnTo>
                  <a:lnTo>
                    <a:pt x="791" y="2977"/>
                  </a:lnTo>
                  <a:lnTo>
                    <a:pt x="867" y="3024"/>
                  </a:lnTo>
                  <a:lnTo>
                    <a:pt x="946" y="3065"/>
                  </a:lnTo>
                  <a:lnTo>
                    <a:pt x="1026" y="3102"/>
                  </a:lnTo>
                  <a:lnTo>
                    <a:pt x="1108" y="3134"/>
                  </a:lnTo>
                  <a:lnTo>
                    <a:pt x="1193" y="3162"/>
                  </a:lnTo>
                  <a:lnTo>
                    <a:pt x="1278" y="3185"/>
                  </a:lnTo>
                  <a:lnTo>
                    <a:pt x="1365" y="3202"/>
                  </a:lnTo>
                  <a:lnTo>
                    <a:pt x="1453" y="3215"/>
                  </a:lnTo>
                  <a:lnTo>
                    <a:pt x="1540" y="3223"/>
                  </a:lnTo>
                  <a:lnTo>
                    <a:pt x="1630" y="3226"/>
                  </a:lnTo>
                  <a:lnTo>
                    <a:pt x="1719" y="3223"/>
                  </a:lnTo>
                  <a:lnTo>
                    <a:pt x="1808" y="3215"/>
                  </a:lnTo>
                  <a:lnTo>
                    <a:pt x="1895" y="3202"/>
                  </a:lnTo>
                  <a:lnTo>
                    <a:pt x="1982" y="3185"/>
                  </a:lnTo>
                  <a:lnTo>
                    <a:pt x="2067" y="3162"/>
                  </a:lnTo>
                  <a:lnTo>
                    <a:pt x="2151" y="3134"/>
                  </a:lnTo>
                  <a:lnTo>
                    <a:pt x="2234" y="3102"/>
                  </a:lnTo>
                  <a:lnTo>
                    <a:pt x="2315" y="3065"/>
                  </a:lnTo>
                  <a:lnTo>
                    <a:pt x="2393" y="3024"/>
                  </a:lnTo>
                  <a:lnTo>
                    <a:pt x="2469" y="2977"/>
                  </a:lnTo>
                  <a:lnTo>
                    <a:pt x="2542" y="2927"/>
                  </a:lnTo>
                  <a:lnTo>
                    <a:pt x="2614" y="2872"/>
                  </a:lnTo>
                  <a:lnTo>
                    <a:pt x="2609" y="2832"/>
                  </a:lnTo>
                  <a:lnTo>
                    <a:pt x="2604" y="2788"/>
                  </a:lnTo>
                  <a:lnTo>
                    <a:pt x="2598" y="2740"/>
                  </a:lnTo>
                  <a:lnTo>
                    <a:pt x="2591" y="2690"/>
                  </a:lnTo>
                  <a:lnTo>
                    <a:pt x="2582" y="2638"/>
                  </a:lnTo>
                  <a:lnTo>
                    <a:pt x="2572" y="2586"/>
                  </a:lnTo>
                  <a:lnTo>
                    <a:pt x="2561" y="2533"/>
                  </a:lnTo>
                  <a:lnTo>
                    <a:pt x="2547" y="2480"/>
                  </a:lnTo>
                  <a:lnTo>
                    <a:pt x="2532" y="2429"/>
                  </a:lnTo>
                  <a:lnTo>
                    <a:pt x="2515" y="2379"/>
                  </a:lnTo>
                  <a:lnTo>
                    <a:pt x="2496" y="2333"/>
                  </a:lnTo>
                  <a:lnTo>
                    <a:pt x="2475" y="2290"/>
                  </a:lnTo>
                  <a:lnTo>
                    <a:pt x="2451" y="2251"/>
                  </a:lnTo>
                  <a:lnTo>
                    <a:pt x="2448" y="2247"/>
                  </a:lnTo>
                  <a:lnTo>
                    <a:pt x="2441" y="2240"/>
                  </a:lnTo>
                  <a:lnTo>
                    <a:pt x="2431" y="2230"/>
                  </a:lnTo>
                  <a:lnTo>
                    <a:pt x="2417" y="2219"/>
                  </a:lnTo>
                  <a:lnTo>
                    <a:pt x="2398" y="2205"/>
                  </a:lnTo>
                  <a:lnTo>
                    <a:pt x="2376" y="2191"/>
                  </a:lnTo>
                  <a:lnTo>
                    <a:pt x="2349" y="2176"/>
                  </a:lnTo>
                  <a:lnTo>
                    <a:pt x="2318" y="2163"/>
                  </a:lnTo>
                  <a:lnTo>
                    <a:pt x="2300" y="2158"/>
                  </a:lnTo>
                  <a:lnTo>
                    <a:pt x="2271" y="2144"/>
                  </a:lnTo>
                  <a:lnTo>
                    <a:pt x="2242" y="2132"/>
                  </a:lnTo>
                  <a:lnTo>
                    <a:pt x="2215" y="2121"/>
                  </a:lnTo>
                  <a:lnTo>
                    <a:pt x="2190" y="2110"/>
                  </a:lnTo>
                  <a:lnTo>
                    <a:pt x="2168" y="2102"/>
                  </a:lnTo>
                  <a:lnTo>
                    <a:pt x="2148" y="2095"/>
                  </a:lnTo>
                  <a:lnTo>
                    <a:pt x="2132" y="2090"/>
                  </a:lnTo>
                  <a:lnTo>
                    <a:pt x="2121" y="2086"/>
                  </a:lnTo>
                  <a:lnTo>
                    <a:pt x="2114" y="2083"/>
                  </a:lnTo>
                  <a:lnTo>
                    <a:pt x="2095" y="2076"/>
                  </a:lnTo>
                  <a:lnTo>
                    <a:pt x="2077" y="2069"/>
                  </a:lnTo>
                  <a:lnTo>
                    <a:pt x="2058" y="2061"/>
                  </a:lnTo>
                  <a:lnTo>
                    <a:pt x="2029" y="2045"/>
                  </a:lnTo>
                  <a:lnTo>
                    <a:pt x="2004" y="2031"/>
                  </a:lnTo>
                  <a:lnTo>
                    <a:pt x="1995" y="2027"/>
                  </a:lnTo>
                  <a:lnTo>
                    <a:pt x="1997" y="2025"/>
                  </a:lnTo>
                  <a:lnTo>
                    <a:pt x="1981" y="2017"/>
                  </a:lnTo>
                  <a:lnTo>
                    <a:pt x="1971" y="2011"/>
                  </a:lnTo>
                  <a:lnTo>
                    <a:pt x="1959" y="2003"/>
                  </a:lnTo>
                  <a:lnTo>
                    <a:pt x="1946" y="1994"/>
                  </a:lnTo>
                  <a:lnTo>
                    <a:pt x="1933" y="1984"/>
                  </a:lnTo>
                  <a:lnTo>
                    <a:pt x="1922" y="1974"/>
                  </a:lnTo>
                  <a:lnTo>
                    <a:pt x="1904" y="1965"/>
                  </a:lnTo>
                  <a:lnTo>
                    <a:pt x="1897" y="1971"/>
                  </a:lnTo>
                  <a:lnTo>
                    <a:pt x="1853" y="2005"/>
                  </a:lnTo>
                  <a:lnTo>
                    <a:pt x="1808" y="2034"/>
                  </a:lnTo>
                  <a:lnTo>
                    <a:pt x="1763" y="2057"/>
                  </a:lnTo>
                  <a:lnTo>
                    <a:pt x="1717" y="2073"/>
                  </a:lnTo>
                  <a:lnTo>
                    <a:pt x="1671" y="2083"/>
                  </a:lnTo>
                  <a:lnTo>
                    <a:pt x="1625" y="2087"/>
                  </a:lnTo>
                  <a:lnTo>
                    <a:pt x="1587" y="2084"/>
                  </a:lnTo>
                  <a:lnTo>
                    <a:pt x="1549" y="2075"/>
                  </a:lnTo>
                  <a:lnTo>
                    <a:pt x="1510" y="2062"/>
                  </a:lnTo>
                  <a:lnTo>
                    <a:pt x="1471" y="2043"/>
                  </a:lnTo>
                  <a:lnTo>
                    <a:pt x="1432" y="2021"/>
                  </a:lnTo>
                  <a:lnTo>
                    <a:pt x="1393" y="1992"/>
                  </a:lnTo>
                  <a:lnTo>
                    <a:pt x="1357" y="1959"/>
                  </a:lnTo>
                  <a:lnTo>
                    <a:pt x="1347" y="1951"/>
                  </a:lnTo>
                  <a:close/>
                  <a:moveTo>
                    <a:pt x="1574" y="696"/>
                  </a:moveTo>
                  <a:lnTo>
                    <a:pt x="1568" y="697"/>
                  </a:lnTo>
                  <a:lnTo>
                    <a:pt x="1559" y="699"/>
                  </a:lnTo>
                  <a:lnTo>
                    <a:pt x="1550" y="700"/>
                  </a:lnTo>
                  <a:lnTo>
                    <a:pt x="1542" y="700"/>
                  </a:lnTo>
                  <a:lnTo>
                    <a:pt x="1542" y="699"/>
                  </a:lnTo>
                  <a:lnTo>
                    <a:pt x="1514" y="700"/>
                  </a:lnTo>
                  <a:lnTo>
                    <a:pt x="1509" y="701"/>
                  </a:lnTo>
                  <a:lnTo>
                    <a:pt x="1495" y="704"/>
                  </a:lnTo>
                  <a:lnTo>
                    <a:pt x="1483" y="707"/>
                  </a:lnTo>
                  <a:lnTo>
                    <a:pt x="1474" y="710"/>
                  </a:lnTo>
                  <a:lnTo>
                    <a:pt x="1463" y="716"/>
                  </a:lnTo>
                  <a:lnTo>
                    <a:pt x="1448" y="723"/>
                  </a:lnTo>
                  <a:lnTo>
                    <a:pt x="1429" y="732"/>
                  </a:lnTo>
                  <a:lnTo>
                    <a:pt x="1408" y="744"/>
                  </a:lnTo>
                  <a:lnTo>
                    <a:pt x="1384" y="759"/>
                  </a:lnTo>
                  <a:lnTo>
                    <a:pt x="1359" y="776"/>
                  </a:lnTo>
                  <a:lnTo>
                    <a:pt x="1332" y="797"/>
                  </a:lnTo>
                  <a:lnTo>
                    <a:pt x="1307" y="821"/>
                  </a:lnTo>
                  <a:lnTo>
                    <a:pt x="1281" y="847"/>
                  </a:lnTo>
                  <a:lnTo>
                    <a:pt x="1257" y="877"/>
                  </a:lnTo>
                  <a:lnTo>
                    <a:pt x="1235" y="909"/>
                  </a:lnTo>
                  <a:lnTo>
                    <a:pt x="1216" y="945"/>
                  </a:lnTo>
                  <a:lnTo>
                    <a:pt x="1201" y="986"/>
                  </a:lnTo>
                  <a:lnTo>
                    <a:pt x="1199" y="992"/>
                  </a:lnTo>
                  <a:lnTo>
                    <a:pt x="1197" y="1001"/>
                  </a:lnTo>
                  <a:lnTo>
                    <a:pt x="1194" y="1013"/>
                  </a:lnTo>
                  <a:lnTo>
                    <a:pt x="1191" y="1029"/>
                  </a:lnTo>
                  <a:lnTo>
                    <a:pt x="1189" y="1047"/>
                  </a:lnTo>
                  <a:lnTo>
                    <a:pt x="1187" y="1070"/>
                  </a:lnTo>
                  <a:lnTo>
                    <a:pt x="1187" y="1096"/>
                  </a:lnTo>
                  <a:lnTo>
                    <a:pt x="1187" y="1126"/>
                  </a:lnTo>
                  <a:lnTo>
                    <a:pt x="1189" y="1160"/>
                  </a:lnTo>
                  <a:lnTo>
                    <a:pt x="1193" y="1199"/>
                  </a:lnTo>
                  <a:lnTo>
                    <a:pt x="1198" y="1241"/>
                  </a:lnTo>
                  <a:lnTo>
                    <a:pt x="1205" y="1289"/>
                  </a:lnTo>
                  <a:lnTo>
                    <a:pt x="1205" y="1301"/>
                  </a:lnTo>
                  <a:lnTo>
                    <a:pt x="1202" y="1311"/>
                  </a:lnTo>
                  <a:lnTo>
                    <a:pt x="1197" y="1322"/>
                  </a:lnTo>
                  <a:lnTo>
                    <a:pt x="1187" y="1330"/>
                  </a:lnTo>
                  <a:lnTo>
                    <a:pt x="1184" y="1334"/>
                  </a:lnTo>
                  <a:lnTo>
                    <a:pt x="1179" y="1346"/>
                  </a:lnTo>
                  <a:lnTo>
                    <a:pt x="1176" y="1363"/>
                  </a:lnTo>
                  <a:lnTo>
                    <a:pt x="1176" y="1384"/>
                  </a:lnTo>
                  <a:lnTo>
                    <a:pt x="1178" y="1407"/>
                  </a:lnTo>
                  <a:lnTo>
                    <a:pt x="1182" y="1434"/>
                  </a:lnTo>
                  <a:lnTo>
                    <a:pt x="1189" y="1463"/>
                  </a:lnTo>
                  <a:lnTo>
                    <a:pt x="1195" y="1486"/>
                  </a:lnTo>
                  <a:lnTo>
                    <a:pt x="1201" y="1504"/>
                  </a:lnTo>
                  <a:lnTo>
                    <a:pt x="1209" y="1520"/>
                  </a:lnTo>
                  <a:lnTo>
                    <a:pt x="1219" y="1532"/>
                  </a:lnTo>
                  <a:lnTo>
                    <a:pt x="1226" y="1542"/>
                  </a:lnTo>
                  <a:lnTo>
                    <a:pt x="1230" y="1555"/>
                  </a:lnTo>
                  <a:lnTo>
                    <a:pt x="1239" y="1604"/>
                  </a:lnTo>
                  <a:lnTo>
                    <a:pt x="1254" y="1653"/>
                  </a:lnTo>
                  <a:lnTo>
                    <a:pt x="1272" y="1699"/>
                  </a:lnTo>
                  <a:lnTo>
                    <a:pt x="1294" y="1744"/>
                  </a:lnTo>
                  <a:lnTo>
                    <a:pt x="1319" y="1788"/>
                  </a:lnTo>
                  <a:lnTo>
                    <a:pt x="1347" y="1829"/>
                  </a:lnTo>
                  <a:lnTo>
                    <a:pt x="1377" y="1866"/>
                  </a:lnTo>
                  <a:lnTo>
                    <a:pt x="1410" y="1900"/>
                  </a:lnTo>
                  <a:lnTo>
                    <a:pt x="1443" y="1930"/>
                  </a:lnTo>
                  <a:lnTo>
                    <a:pt x="1479" y="1956"/>
                  </a:lnTo>
                  <a:lnTo>
                    <a:pt x="1515" y="1976"/>
                  </a:lnTo>
                  <a:lnTo>
                    <a:pt x="1552" y="1992"/>
                  </a:lnTo>
                  <a:lnTo>
                    <a:pt x="1588" y="2001"/>
                  </a:lnTo>
                  <a:lnTo>
                    <a:pt x="1625" y="2004"/>
                  </a:lnTo>
                  <a:lnTo>
                    <a:pt x="1667" y="2001"/>
                  </a:lnTo>
                  <a:lnTo>
                    <a:pt x="1709" y="1991"/>
                  </a:lnTo>
                  <a:lnTo>
                    <a:pt x="1750" y="1974"/>
                  </a:lnTo>
                  <a:lnTo>
                    <a:pt x="1789" y="1953"/>
                  </a:lnTo>
                  <a:lnTo>
                    <a:pt x="1827" y="1926"/>
                  </a:lnTo>
                  <a:lnTo>
                    <a:pt x="1863" y="1894"/>
                  </a:lnTo>
                  <a:lnTo>
                    <a:pt x="1896" y="1859"/>
                  </a:lnTo>
                  <a:lnTo>
                    <a:pt x="1928" y="1821"/>
                  </a:lnTo>
                  <a:lnTo>
                    <a:pt x="1957" y="1779"/>
                  </a:lnTo>
                  <a:lnTo>
                    <a:pt x="1982" y="1736"/>
                  </a:lnTo>
                  <a:lnTo>
                    <a:pt x="2005" y="1692"/>
                  </a:lnTo>
                  <a:lnTo>
                    <a:pt x="2023" y="1646"/>
                  </a:lnTo>
                  <a:lnTo>
                    <a:pt x="2037" y="1600"/>
                  </a:lnTo>
                  <a:lnTo>
                    <a:pt x="2047" y="1555"/>
                  </a:lnTo>
                  <a:lnTo>
                    <a:pt x="2050" y="1543"/>
                  </a:lnTo>
                  <a:lnTo>
                    <a:pt x="2058" y="1533"/>
                  </a:lnTo>
                  <a:lnTo>
                    <a:pt x="2070" y="1517"/>
                  </a:lnTo>
                  <a:lnTo>
                    <a:pt x="2079" y="1496"/>
                  </a:lnTo>
                  <a:lnTo>
                    <a:pt x="2085" y="1471"/>
                  </a:lnTo>
                  <a:lnTo>
                    <a:pt x="2092" y="1441"/>
                  </a:lnTo>
                  <a:lnTo>
                    <a:pt x="2097" y="1414"/>
                  </a:lnTo>
                  <a:lnTo>
                    <a:pt x="2100" y="1393"/>
                  </a:lnTo>
                  <a:lnTo>
                    <a:pt x="2101" y="1374"/>
                  </a:lnTo>
                  <a:lnTo>
                    <a:pt x="2100" y="1359"/>
                  </a:lnTo>
                  <a:lnTo>
                    <a:pt x="2099" y="1347"/>
                  </a:lnTo>
                  <a:lnTo>
                    <a:pt x="2096" y="1339"/>
                  </a:lnTo>
                  <a:lnTo>
                    <a:pt x="2093" y="1334"/>
                  </a:lnTo>
                  <a:lnTo>
                    <a:pt x="2088" y="1326"/>
                  </a:lnTo>
                  <a:lnTo>
                    <a:pt x="2083" y="1316"/>
                  </a:lnTo>
                  <a:lnTo>
                    <a:pt x="2081" y="1304"/>
                  </a:lnTo>
                  <a:lnTo>
                    <a:pt x="2082" y="1293"/>
                  </a:lnTo>
                  <a:lnTo>
                    <a:pt x="2089" y="1266"/>
                  </a:lnTo>
                  <a:lnTo>
                    <a:pt x="2095" y="1237"/>
                  </a:lnTo>
                  <a:lnTo>
                    <a:pt x="2100" y="1205"/>
                  </a:lnTo>
                  <a:lnTo>
                    <a:pt x="2105" y="1171"/>
                  </a:lnTo>
                  <a:lnTo>
                    <a:pt x="2107" y="1136"/>
                  </a:lnTo>
                  <a:lnTo>
                    <a:pt x="2107" y="1100"/>
                  </a:lnTo>
                  <a:lnTo>
                    <a:pt x="2103" y="1063"/>
                  </a:lnTo>
                  <a:lnTo>
                    <a:pt x="2097" y="1026"/>
                  </a:lnTo>
                  <a:lnTo>
                    <a:pt x="2087" y="990"/>
                  </a:lnTo>
                  <a:lnTo>
                    <a:pt x="2074" y="955"/>
                  </a:lnTo>
                  <a:lnTo>
                    <a:pt x="2056" y="922"/>
                  </a:lnTo>
                  <a:lnTo>
                    <a:pt x="2031" y="890"/>
                  </a:lnTo>
                  <a:lnTo>
                    <a:pt x="2026" y="883"/>
                  </a:lnTo>
                  <a:lnTo>
                    <a:pt x="2016" y="872"/>
                  </a:lnTo>
                  <a:lnTo>
                    <a:pt x="2002" y="859"/>
                  </a:lnTo>
                  <a:lnTo>
                    <a:pt x="1985" y="843"/>
                  </a:lnTo>
                  <a:lnTo>
                    <a:pt x="1963" y="827"/>
                  </a:lnTo>
                  <a:lnTo>
                    <a:pt x="1936" y="809"/>
                  </a:lnTo>
                  <a:lnTo>
                    <a:pt x="1905" y="792"/>
                  </a:lnTo>
                  <a:lnTo>
                    <a:pt x="1868" y="776"/>
                  </a:lnTo>
                  <a:lnTo>
                    <a:pt x="1827" y="762"/>
                  </a:lnTo>
                  <a:lnTo>
                    <a:pt x="1755" y="737"/>
                  </a:lnTo>
                  <a:lnTo>
                    <a:pt x="1717" y="726"/>
                  </a:lnTo>
                  <a:lnTo>
                    <a:pt x="1683" y="717"/>
                  </a:lnTo>
                  <a:lnTo>
                    <a:pt x="1654" y="709"/>
                  </a:lnTo>
                  <a:lnTo>
                    <a:pt x="1627" y="704"/>
                  </a:lnTo>
                  <a:lnTo>
                    <a:pt x="1607" y="700"/>
                  </a:lnTo>
                  <a:lnTo>
                    <a:pt x="1590" y="697"/>
                  </a:lnTo>
                  <a:lnTo>
                    <a:pt x="1579" y="696"/>
                  </a:lnTo>
                  <a:lnTo>
                    <a:pt x="1574" y="696"/>
                  </a:lnTo>
                  <a:close/>
                  <a:moveTo>
                    <a:pt x="1630" y="0"/>
                  </a:moveTo>
                  <a:lnTo>
                    <a:pt x="1630" y="0"/>
                  </a:lnTo>
                  <a:lnTo>
                    <a:pt x="1733" y="3"/>
                  </a:lnTo>
                  <a:lnTo>
                    <a:pt x="1834" y="12"/>
                  </a:lnTo>
                  <a:lnTo>
                    <a:pt x="1933" y="29"/>
                  </a:lnTo>
                  <a:lnTo>
                    <a:pt x="2031" y="51"/>
                  </a:lnTo>
                  <a:lnTo>
                    <a:pt x="2126" y="77"/>
                  </a:lnTo>
                  <a:lnTo>
                    <a:pt x="2218" y="111"/>
                  </a:lnTo>
                  <a:lnTo>
                    <a:pt x="2309" y="150"/>
                  </a:lnTo>
                  <a:lnTo>
                    <a:pt x="2395" y="193"/>
                  </a:lnTo>
                  <a:lnTo>
                    <a:pt x="2479" y="242"/>
                  </a:lnTo>
                  <a:lnTo>
                    <a:pt x="2561" y="295"/>
                  </a:lnTo>
                  <a:lnTo>
                    <a:pt x="2638" y="354"/>
                  </a:lnTo>
                  <a:lnTo>
                    <a:pt x="2711" y="417"/>
                  </a:lnTo>
                  <a:lnTo>
                    <a:pt x="2782" y="483"/>
                  </a:lnTo>
                  <a:lnTo>
                    <a:pt x="2847" y="554"/>
                  </a:lnTo>
                  <a:lnTo>
                    <a:pt x="2909" y="628"/>
                  </a:lnTo>
                  <a:lnTo>
                    <a:pt x="2967" y="706"/>
                  </a:lnTo>
                  <a:lnTo>
                    <a:pt x="3020" y="789"/>
                  </a:lnTo>
                  <a:lnTo>
                    <a:pt x="3069" y="873"/>
                  </a:lnTo>
                  <a:lnTo>
                    <a:pt x="3111" y="961"/>
                  </a:lnTo>
                  <a:lnTo>
                    <a:pt x="3149" y="1053"/>
                  </a:lnTo>
                  <a:lnTo>
                    <a:pt x="3182" y="1145"/>
                  </a:lnTo>
                  <a:lnTo>
                    <a:pt x="3209" y="1242"/>
                  </a:lnTo>
                  <a:lnTo>
                    <a:pt x="3231" y="1340"/>
                  </a:lnTo>
                  <a:lnTo>
                    <a:pt x="3247" y="1440"/>
                  </a:lnTo>
                  <a:lnTo>
                    <a:pt x="3256" y="1543"/>
                  </a:lnTo>
                  <a:lnTo>
                    <a:pt x="3259" y="1646"/>
                  </a:lnTo>
                  <a:lnTo>
                    <a:pt x="3256" y="1751"/>
                  </a:lnTo>
                  <a:lnTo>
                    <a:pt x="3247" y="1854"/>
                  </a:lnTo>
                  <a:lnTo>
                    <a:pt x="3231" y="1954"/>
                  </a:lnTo>
                  <a:lnTo>
                    <a:pt x="3209" y="2052"/>
                  </a:lnTo>
                  <a:lnTo>
                    <a:pt x="3182" y="2147"/>
                  </a:lnTo>
                  <a:lnTo>
                    <a:pt x="3149" y="2241"/>
                  </a:lnTo>
                  <a:lnTo>
                    <a:pt x="3111" y="2332"/>
                  </a:lnTo>
                  <a:lnTo>
                    <a:pt x="3069" y="2421"/>
                  </a:lnTo>
                  <a:lnTo>
                    <a:pt x="3020" y="2505"/>
                  </a:lnTo>
                  <a:lnTo>
                    <a:pt x="2967" y="2587"/>
                  </a:lnTo>
                  <a:lnTo>
                    <a:pt x="2909" y="2665"/>
                  </a:lnTo>
                  <a:lnTo>
                    <a:pt x="2847" y="2740"/>
                  </a:lnTo>
                  <a:lnTo>
                    <a:pt x="2782" y="2810"/>
                  </a:lnTo>
                  <a:lnTo>
                    <a:pt x="2711" y="2877"/>
                  </a:lnTo>
                  <a:lnTo>
                    <a:pt x="2638" y="2940"/>
                  </a:lnTo>
                  <a:lnTo>
                    <a:pt x="2561" y="2998"/>
                  </a:lnTo>
                  <a:lnTo>
                    <a:pt x="2479" y="3052"/>
                  </a:lnTo>
                  <a:lnTo>
                    <a:pt x="2395" y="3100"/>
                  </a:lnTo>
                  <a:lnTo>
                    <a:pt x="2309" y="3144"/>
                  </a:lnTo>
                  <a:lnTo>
                    <a:pt x="2218" y="3182"/>
                  </a:lnTo>
                  <a:lnTo>
                    <a:pt x="2126" y="3215"/>
                  </a:lnTo>
                  <a:lnTo>
                    <a:pt x="2031" y="3243"/>
                  </a:lnTo>
                  <a:lnTo>
                    <a:pt x="1933" y="3265"/>
                  </a:lnTo>
                  <a:lnTo>
                    <a:pt x="1834" y="3280"/>
                  </a:lnTo>
                  <a:lnTo>
                    <a:pt x="1733" y="3291"/>
                  </a:lnTo>
                  <a:lnTo>
                    <a:pt x="1630" y="3294"/>
                  </a:lnTo>
                  <a:lnTo>
                    <a:pt x="1527" y="3291"/>
                  </a:lnTo>
                  <a:lnTo>
                    <a:pt x="1426" y="3280"/>
                  </a:lnTo>
                  <a:lnTo>
                    <a:pt x="1326" y="3265"/>
                  </a:lnTo>
                  <a:lnTo>
                    <a:pt x="1229" y="3243"/>
                  </a:lnTo>
                  <a:lnTo>
                    <a:pt x="1134" y="3215"/>
                  </a:lnTo>
                  <a:lnTo>
                    <a:pt x="1042" y="3182"/>
                  </a:lnTo>
                  <a:lnTo>
                    <a:pt x="952" y="3144"/>
                  </a:lnTo>
                  <a:lnTo>
                    <a:pt x="864" y="3100"/>
                  </a:lnTo>
                  <a:lnTo>
                    <a:pt x="780" y="3052"/>
                  </a:lnTo>
                  <a:lnTo>
                    <a:pt x="700" y="2998"/>
                  </a:lnTo>
                  <a:lnTo>
                    <a:pt x="622" y="2940"/>
                  </a:lnTo>
                  <a:lnTo>
                    <a:pt x="548" y="2877"/>
                  </a:lnTo>
                  <a:lnTo>
                    <a:pt x="478" y="2810"/>
                  </a:lnTo>
                  <a:lnTo>
                    <a:pt x="412" y="2740"/>
                  </a:lnTo>
                  <a:lnTo>
                    <a:pt x="350" y="2665"/>
                  </a:lnTo>
                  <a:lnTo>
                    <a:pt x="293" y="2587"/>
                  </a:lnTo>
                  <a:lnTo>
                    <a:pt x="240" y="2505"/>
                  </a:lnTo>
                  <a:lnTo>
                    <a:pt x="192" y="2421"/>
                  </a:lnTo>
                  <a:lnTo>
                    <a:pt x="148" y="2332"/>
                  </a:lnTo>
                  <a:lnTo>
                    <a:pt x="110" y="2241"/>
                  </a:lnTo>
                  <a:lnTo>
                    <a:pt x="78" y="2147"/>
                  </a:lnTo>
                  <a:lnTo>
                    <a:pt x="50" y="2052"/>
                  </a:lnTo>
                  <a:lnTo>
                    <a:pt x="29" y="1954"/>
                  </a:lnTo>
                  <a:lnTo>
                    <a:pt x="13" y="1854"/>
                  </a:lnTo>
                  <a:lnTo>
                    <a:pt x="3" y="1751"/>
                  </a:lnTo>
                  <a:lnTo>
                    <a:pt x="0" y="1646"/>
                  </a:lnTo>
                  <a:lnTo>
                    <a:pt x="3" y="1543"/>
                  </a:lnTo>
                  <a:lnTo>
                    <a:pt x="13" y="1440"/>
                  </a:lnTo>
                  <a:lnTo>
                    <a:pt x="29" y="1340"/>
                  </a:lnTo>
                  <a:lnTo>
                    <a:pt x="50" y="1242"/>
                  </a:lnTo>
                  <a:lnTo>
                    <a:pt x="78" y="1145"/>
                  </a:lnTo>
                  <a:lnTo>
                    <a:pt x="110" y="1053"/>
                  </a:lnTo>
                  <a:lnTo>
                    <a:pt x="148" y="961"/>
                  </a:lnTo>
                  <a:lnTo>
                    <a:pt x="192" y="873"/>
                  </a:lnTo>
                  <a:lnTo>
                    <a:pt x="240" y="789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4"/>
                  </a:lnTo>
                  <a:lnTo>
                    <a:pt x="478" y="483"/>
                  </a:lnTo>
                  <a:lnTo>
                    <a:pt x="548" y="417"/>
                  </a:lnTo>
                  <a:lnTo>
                    <a:pt x="622" y="354"/>
                  </a:lnTo>
                  <a:lnTo>
                    <a:pt x="700" y="295"/>
                  </a:lnTo>
                  <a:lnTo>
                    <a:pt x="780" y="242"/>
                  </a:lnTo>
                  <a:lnTo>
                    <a:pt x="864" y="193"/>
                  </a:lnTo>
                  <a:lnTo>
                    <a:pt x="952" y="150"/>
                  </a:lnTo>
                  <a:lnTo>
                    <a:pt x="1042" y="111"/>
                  </a:lnTo>
                  <a:lnTo>
                    <a:pt x="1134" y="77"/>
                  </a:lnTo>
                  <a:lnTo>
                    <a:pt x="1229" y="51"/>
                  </a:lnTo>
                  <a:lnTo>
                    <a:pt x="1326" y="29"/>
                  </a:lnTo>
                  <a:lnTo>
                    <a:pt x="1426" y="12"/>
                  </a:lnTo>
                  <a:lnTo>
                    <a:pt x="1527" y="3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1872268" y="2047037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Elise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1872269" y="2328176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11-225-55-09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9005828" y="3203379"/>
            <a:ext cx="2928761" cy="844081"/>
            <a:chOff x="1017585" y="2047037"/>
            <a:chExt cx="2928761" cy="844081"/>
          </a:xfrm>
        </p:grpSpPr>
        <p:sp>
          <p:nvSpPr>
            <p:cNvPr id="355" name="Freeform 6"/>
            <p:cNvSpPr>
              <a:spLocks noEditPoints="1"/>
            </p:cNvSpPr>
            <p:nvPr/>
          </p:nvSpPr>
          <p:spPr bwMode="auto">
            <a:xfrm>
              <a:off x="1017585" y="2047037"/>
              <a:ext cx="838109" cy="844081"/>
            </a:xfrm>
            <a:custGeom>
              <a:avLst/>
              <a:gdLst>
                <a:gd name="T0" fmla="*/ 1295 w 3259"/>
                <a:gd name="T1" fmla="*/ 2003 h 3294"/>
                <a:gd name="T2" fmla="*/ 1156 w 3259"/>
                <a:gd name="T3" fmla="*/ 2083 h 3294"/>
                <a:gd name="T4" fmla="*/ 959 w 3259"/>
                <a:gd name="T5" fmla="*/ 2158 h 3294"/>
                <a:gd name="T6" fmla="*/ 829 w 3259"/>
                <a:gd name="T7" fmla="*/ 2230 h 3294"/>
                <a:gd name="T8" fmla="*/ 744 w 3259"/>
                <a:gd name="T9" fmla="*/ 2381 h 3294"/>
                <a:gd name="T10" fmla="*/ 668 w 3259"/>
                <a:gd name="T11" fmla="*/ 2691 h 3294"/>
                <a:gd name="T12" fmla="*/ 791 w 3259"/>
                <a:gd name="T13" fmla="*/ 2977 h 3294"/>
                <a:gd name="T14" fmla="*/ 1278 w 3259"/>
                <a:gd name="T15" fmla="*/ 3185 h 3294"/>
                <a:gd name="T16" fmla="*/ 1808 w 3259"/>
                <a:gd name="T17" fmla="*/ 3215 h 3294"/>
                <a:gd name="T18" fmla="*/ 2315 w 3259"/>
                <a:gd name="T19" fmla="*/ 3065 h 3294"/>
                <a:gd name="T20" fmla="*/ 2604 w 3259"/>
                <a:gd name="T21" fmla="*/ 2788 h 3294"/>
                <a:gd name="T22" fmla="*/ 2547 w 3259"/>
                <a:gd name="T23" fmla="*/ 2480 h 3294"/>
                <a:gd name="T24" fmla="*/ 2448 w 3259"/>
                <a:gd name="T25" fmla="*/ 2247 h 3294"/>
                <a:gd name="T26" fmla="*/ 2349 w 3259"/>
                <a:gd name="T27" fmla="*/ 2176 h 3294"/>
                <a:gd name="T28" fmla="*/ 2190 w 3259"/>
                <a:gd name="T29" fmla="*/ 2110 h 3294"/>
                <a:gd name="T30" fmla="*/ 2095 w 3259"/>
                <a:gd name="T31" fmla="*/ 2076 h 3294"/>
                <a:gd name="T32" fmla="*/ 1997 w 3259"/>
                <a:gd name="T33" fmla="*/ 2025 h 3294"/>
                <a:gd name="T34" fmla="*/ 1922 w 3259"/>
                <a:gd name="T35" fmla="*/ 1974 h 3294"/>
                <a:gd name="T36" fmla="*/ 1717 w 3259"/>
                <a:gd name="T37" fmla="*/ 2073 h 3294"/>
                <a:gd name="T38" fmla="*/ 1471 w 3259"/>
                <a:gd name="T39" fmla="*/ 2043 h 3294"/>
                <a:gd name="T40" fmla="*/ 1568 w 3259"/>
                <a:gd name="T41" fmla="*/ 697 h 3294"/>
                <a:gd name="T42" fmla="*/ 1509 w 3259"/>
                <a:gd name="T43" fmla="*/ 701 h 3294"/>
                <a:gd name="T44" fmla="*/ 1429 w 3259"/>
                <a:gd name="T45" fmla="*/ 732 h 3294"/>
                <a:gd name="T46" fmla="*/ 1281 w 3259"/>
                <a:gd name="T47" fmla="*/ 847 h 3294"/>
                <a:gd name="T48" fmla="*/ 1197 w 3259"/>
                <a:gd name="T49" fmla="*/ 1001 h 3294"/>
                <a:gd name="T50" fmla="*/ 1187 w 3259"/>
                <a:gd name="T51" fmla="*/ 1126 h 3294"/>
                <a:gd name="T52" fmla="*/ 1202 w 3259"/>
                <a:gd name="T53" fmla="*/ 1311 h 3294"/>
                <a:gd name="T54" fmla="*/ 1176 w 3259"/>
                <a:gd name="T55" fmla="*/ 1384 h 3294"/>
                <a:gd name="T56" fmla="*/ 1209 w 3259"/>
                <a:gd name="T57" fmla="*/ 1520 h 3294"/>
                <a:gd name="T58" fmla="*/ 1272 w 3259"/>
                <a:gd name="T59" fmla="*/ 1699 h 3294"/>
                <a:gd name="T60" fmla="*/ 1443 w 3259"/>
                <a:gd name="T61" fmla="*/ 1930 h 3294"/>
                <a:gd name="T62" fmla="*/ 1667 w 3259"/>
                <a:gd name="T63" fmla="*/ 2001 h 3294"/>
                <a:gd name="T64" fmla="*/ 1896 w 3259"/>
                <a:gd name="T65" fmla="*/ 1859 h 3294"/>
                <a:gd name="T66" fmla="*/ 2037 w 3259"/>
                <a:gd name="T67" fmla="*/ 1600 h 3294"/>
                <a:gd name="T68" fmla="*/ 2085 w 3259"/>
                <a:gd name="T69" fmla="*/ 1471 h 3294"/>
                <a:gd name="T70" fmla="*/ 2099 w 3259"/>
                <a:gd name="T71" fmla="*/ 1347 h 3294"/>
                <a:gd name="T72" fmla="*/ 2082 w 3259"/>
                <a:gd name="T73" fmla="*/ 1293 h 3294"/>
                <a:gd name="T74" fmla="*/ 2107 w 3259"/>
                <a:gd name="T75" fmla="*/ 1100 h 3294"/>
                <a:gd name="T76" fmla="*/ 2031 w 3259"/>
                <a:gd name="T77" fmla="*/ 890 h 3294"/>
                <a:gd name="T78" fmla="*/ 1936 w 3259"/>
                <a:gd name="T79" fmla="*/ 809 h 3294"/>
                <a:gd name="T80" fmla="*/ 1683 w 3259"/>
                <a:gd name="T81" fmla="*/ 717 h 3294"/>
                <a:gd name="T82" fmla="*/ 1574 w 3259"/>
                <a:gd name="T83" fmla="*/ 696 h 3294"/>
                <a:gd name="T84" fmla="*/ 2031 w 3259"/>
                <a:gd name="T85" fmla="*/ 51 h 3294"/>
                <a:gd name="T86" fmla="*/ 2561 w 3259"/>
                <a:gd name="T87" fmla="*/ 295 h 3294"/>
                <a:gd name="T88" fmla="*/ 2967 w 3259"/>
                <a:gd name="T89" fmla="*/ 706 h 3294"/>
                <a:gd name="T90" fmla="*/ 3209 w 3259"/>
                <a:gd name="T91" fmla="*/ 1242 h 3294"/>
                <a:gd name="T92" fmla="*/ 3247 w 3259"/>
                <a:gd name="T93" fmla="*/ 1854 h 3294"/>
                <a:gd name="T94" fmla="*/ 3069 w 3259"/>
                <a:gd name="T95" fmla="*/ 2421 h 3294"/>
                <a:gd name="T96" fmla="*/ 2711 w 3259"/>
                <a:gd name="T97" fmla="*/ 2877 h 3294"/>
                <a:gd name="T98" fmla="*/ 2218 w 3259"/>
                <a:gd name="T99" fmla="*/ 3182 h 3294"/>
                <a:gd name="T100" fmla="*/ 1630 w 3259"/>
                <a:gd name="T101" fmla="*/ 3294 h 3294"/>
                <a:gd name="T102" fmla="*/ 1042 w 3259"/>
                <a:gd name="T103" fmla="*/ 3182 h 3294"/>
                <a:gd name="T104" fmla="*/ 548 w 3259"/>
                <a:gd name="T105" fmla="*/ 2877 h 3294"/>
                <a:gd name="T106" fmla="*/ 192 w 3259"/>
                <a:gd name="T107" fmla="*/ 2421 h 3294"/>
                <a:gd name="T108" fmla="*/ 13 w 3259"/>
                <a:gd name="T109" fmla="*/ 1854 h 3294"/>
                <a:gd name="T110" fmla="*/ 50 w 3259"/>
                <a:gd name="T111" fmla="*/ 1242 h 3294"/>
                <a:gd name="T112" fmla="*/ 293 w 3259"/>
                <a:gd name="T113" fmla="*/ 706 h 3294"/>
                <a:gd name="T114" fmla="*/ 700 w 3259"/>
                <a:gd name="T115" fmla="*/ 295 h 3294"/>
                <a:gd name="T116" fmla="*/ 1229 w 3259"/>
                <a:gd name="T117" fmla="*/ 51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9" h="3294">
                  <a:moveTo>
                    <a:pt x="1347" y="1951"/>
                  </a:moveTo>
                  <a:lnTo>
                    <a:pt x="1337" y="1959"/>
                  </a:lnTo>
                  <a:lnTo>
                    <a:pt x="1322" y="1974"/>
                  </a:lnTo>
                  <a:lnTo>
                    <a:pt x="1309" y="1988"/>
                  </a:lnTo>
                  <a:lnTo>
                    <a:pt x="1299" y="1999"/>
                  </a:lnTo>
                  <a:lnTo>
                    <a:pt x="1295" y="2003"/>
                  </a:lnTo>
                  <a:lnTo>
                    <a:pt x="1290" y="2007"/>
                  </a:lnTo>
                  <a:lnTo>
                    <a:pt x="1285" y="2010"/>
                  </a:lnTo>
                  <a:lnTo>
                    <a:pt x="1257" y="2030"/>
                  </a:lnTo>
                  <a:lnTo>
                    <a:pt x="1225" y="2048"/>
                  </a:lnTo>
                  <a:lnTo>
                    <a:pt x="1191" y="2066"/>
                  </a:lnTo>
                  <a:lnTo>
                    <a:pt x="1156" y="2083"/>
                  </a:lnTo>
                  <a:lnTo>
                    <a:pt x="1120" y="2099"/>
                  </a:lnTo>
                  <a:lnTo>
                    <a:pt x="1084" y="2113"/>
                  </a:lnTo>
                  <a:lnTo>
                    <a:pt x="1049" y="2127"/>
                  </a:lnTo>
                  <a:lnTo>
                    <a:pt x="1016" y="2138"/>
                  </a:lnTo>
                  <a:lnTo>
                    <a:pt x="985" y="2148"/>
                  </a:lnTo>
                  <a:lnTo>
                    <a:pt x="959" y="2158"/>
                  </a:lnTo>
                  <a:lnTo>
                    <a:pt x="936" y="2165"/>
                  </a:lnTo>
                  <a:lnTo>
                    <a:pt x="908" y="2177"/>
                  </a:lnTo>
                  <a:lnTo>
                    <a:pt x="882" y="2191"/>
                  </a:lnTo>
                  <a:lnTo>
                    <a:pt x="861" y="2204"/>
                  </a:lnTo>
                  <a:lnTo>
                    <a:pt x="844" y="2218"/>
                  </a:lnTo>
                  <a:lnTo>
                    <a:pt x="829" y="2230"/>
                  </a:lnTo>
                  <a:lnTo>
                    <a:pt x="818" y="2240"/>
                  </a:lnTo>
                  <a:lnTo>
                    <a:pt x="811" y="2248"/>
                  </a:lnTo>
                  <a:lnTo>
                    <a:pt x="807" y="2254"/>
                  </a:lnTo>
                  <a:lnTo>
                    <a:pt x="783" y="2293"/>
                  </a:lnTo>
                  <a:lnTo>
                    <a:pt x="762" y="2335"/>
                  </a:lnTo>
                  <a:lnTo>
                    <a:pt x="744" y="2381"/>
                  </a:lnTo>
                  <a:lnTo>
                    <a:pt x="726" y="2431"/>
                  </a:lnTo>
                  <a:lnTo>
                    <a:pt x="712" y="2481"/>
                  </a:lnTo>
                  <a:lnTo>
                    <a:pt x="699" y="2534"/>
                  </a:lnTo>
                  <a:lnTo>
                    <a:pt x="688" y="2587"/>
                  </a:lnTo>
                  <a:lnTo>
                    <a:pt x="677" y="2639"/>
                  </a:lnTo>
                  <a:lnTo>
                    <a:pt x="668" y="2691"/>
                  </a:lnTo>
                  <a:lnTo>
                    <a:pt x="661" y="2740"/>
                  </a:lnTo>
                  <a:lnTo>
                    <a:pt x="655" y="2788"/>
                  </a:lnTo>
                  <a:lnTo>
                    <a:pt x="650" y="2832"/>
                  </a:lnTo>
                  <a:lnTo>
                    <a:pt x="647" y="2872"/>
                  </a:lnTo>
                  <a:lnTo>
                    <a:pt x="717" y="2927"/>
                  </a:lnTo>
                  <a:lnTo>
                    <a:pt x="791" y="2977"/>
                  </a:lnTo>
                  <a:lnTo>
                    <a:pt x="867" y="3024"/>
                  </a:lnTo>
                  <a:lnTo>
                    <a:pt x="946" y="3065"/>
                  </a:lnTo>
                  <a:lnTo>
                    <a:pt x="1026" y="3102"/>
                  </a:lnTo>
                  <a:lnTo>
                    <a:pt x="1108" y="3134"/>
                  </a:lnTo>
                  <a:lnTo>
                    <a:pt x="1193" y="3162"/>
                  </a:lnTo>
                  <a:lnTo>
                    <a:pt x="1278" y="3185"/>
                  </a:lnTo>
                  <a:lnTo>
                    <a:pt x="1365" y="3202"/>
                  </a:lnTo>
                  <a:lnTo>
                    <a:pt x="1453" y="3215"/>
                  </a:lnTo>
                  <a:lnTo>
                    <a:pt x="1540" y="3223"/>
                  </a:lnTo>
                  <a:lnTo>
                    <a:pt x="1630" y="3226"/>
                  </a:lnTo>
                  <a:lnTo>
                    <a:pt x="1719" y="3223"/>
                  </a:lnTo>
                  <a:lnTo>
                    <a:pt x="1808" y="3215"/>
                  </a:lnTo>
                  <a:lnTo>
                    <a:pt x="1895" y="3202"/>
                  </a:lnTo>
                  <a:lnTo>
                    <a:pt x="1982" y="3185"/>
                  </a:lnTo>
                  <a:lnTo>
                    <a:pt x="2067" y="3162"/>
                  </a:lnTo>
                  <a:lnTo>
                    <a:pt x="2151" y="3134"/>
                  </a:lnTo>
                  <a:lnTo>
                    <a:pt x="2234" y="3102"/>
                  </a:lnTo>
                  <a:lnTo>
                    <a:pt x="2315" y="3065"/>
                  </a:lnTo>
                  <a:lnTo>
                    <a:pt x="2393" y="3024"/>
                  </a:lnTo>
                  <a:lnTo>
                    <a:pt x="2469" y="2977"/>
                  </a:lnTo>
                  <a:lnTo>
                    <a:pt x="2542" y="2927"/>
                  </a:lnTo>
                  <a:lnTo>
                    <a:pt x="2614" y="2872"/>
                  </a:lnTo>
                  <a:lnTo>
                    <a:pt x="2609" y="2832"/>
                  </a:lnTo>
                  <a:lnTo>
                    <a:pt x="2604" y="2788"/>
                  </a:lnTo>
                  <a:lnTo>
                    <a:pt x="2598" y="2740"/>
                  </a:lnTo>
                  <a:lnTo>
                    <a:pt x="2591" y="2690"/>
                  </a:lnTo>
                  <a:lnTo>
                    <a:pt x="2582" y="2638"/>
                  </a:lnTo>
                  <a:lnTo>
                    <a:pt x="2572" y="2586"/>
                  </a:lnTo>
                  <a:lnTo>
                    <a:pt x="2561" y="2533"/>
                  </a:lnTo>
                  <a:lnTo>
                    <a:pt x="2547" y="2480"/>
                  </a:lnTo>
                  <a:lnTo>
                    <a:pt x="2532" y="2429"/>
                  </a:lnTo>
                  <a:lnTo>
                    <a:pt x="2515" y="2379"/>
                  </a:lnTo>
                  <a:lnTo>
                    <a:pt x="2496" y="2333"/>
                  </a:lnTo>
                  <a:lnTo>
                    <a:pt x="2475" y="2290"/>
                  </a:lnTo>
                  <a:lnTo>
                    <a:pt x="2451" y="2251"/>
                  </a:lnTo>
                  <a:lnTo>
                    <a:pt x="2448" y="2247"/>
                  </a:lnTo>
                  <a:lnTo>
                    <a:pt x="2441" y="2240"/>
                  </a:lnTo>
                  <a:lnTo>
                    <a:pt x="2431" y="2230"/>
                  </a:lnTo>
                  <a:lnTo>
                    <a:pt x="2417" y="2219"/>
                  </a:lnTo>
                  <a:lnTo>
                    <a:pt x="2398" y="2205"/>
                  </a:lnTo>
                  <a:lnTo>
                    <a:pt x="2376" y="2191"/>
                  </a:lnTo>
                  <a:lnTo>
                    <a:pt x="2349" y="2176"/>
                  </a:lnTo>
                  <a:lnTo>
                    <a:pt x="2318" y="2163"/>
                  </a:lnTo>
                  <a:lnTo>
                    <a:pt x="2300" y="2158"/>
                  </a:lnTo>
                  <a:lnTo>
                    <a:pt x="2271" y="2144"/>
                  </a:lnTo>
                  <a:lnTo>
                    <a:pt x="2242" y="2132"/>
                  </a:lnTo>
                  <a:lnTo>
                    <a:pt x="2215" y="2121"/>
                  </a:lnTo>
                  <a:lnTo>
                    <a:pt x="2190" y="2110"/>
                  </a:lnTo>
                  <a:lnTo>
                    <a:pt x="2168" y="2102"/>
                  </a:lnTo>
                  <a:lnTo>
                    <a:pt x="2148" y="2095"/>
                  </a:lnTo>
                  <a:lnTo>
                    <a:pt x="2132" y="2090"/>
                  </a:lnTo>
                  <a:lnTo>
                    <a:pt x="2121" y="2086"/>
                  </a:lnTo>
                  <a:lnTo>
                    <a:pt x="2114" y="2083"/>
                  </a:lnTo>
                  <a:lnTo>
                    <a:pt x="2095" y="2076"/>
                  </a:lnTo>
                  <a:lnTo>
                    <a:pt x="2077" y="2069"/>
                  </a:lnTo>
                  <a:lnTo>
                    <a:pt x="2058" y="2061"/>
                  </a:lnTo>
                  <a:lnTo>
                    <a:pt x="2029" y="2045"/>
                  </a:lnTo>
                  <a:lnTo>
                    <a:pt x="2004" y="2031"/>
                  </a:lnTo>
                  <a:lnTo>
                    <a:pt x="1995" y="2027"/>
                  </a:lnTo>
                  <a:lnTo>
                    <a:pt x="1997" y="2025"/>
                  </a:lnTo>
                  <a:lnTo>
                    <a:pt x="1981" y="2017"/>
                  </a:lnTo>
                  <a:lnTo>
                    <a:pt x="1971" y="2011"/>
                  </a:lnTo>
                  <a:lnTo>
                    <a:pt x="1959" y="2003"/>
                  </a:lnTo>
                  <a:lnTo>
                    <a:pt x="1946" y="1994"/>
                  </a:lnTo>
                  <a:lnTo>
                    <a:pt x="1933" y="1984"/>
                  </a:lnTo>
                  <a:lnTo>
                    <a:pt x="1922" y="1974"/>
                  </a:lnTo>
                  <a:lnTo>
                    <a:pt x="1904" y="1965"/>
                  </a:lnTo>
                  <a:lnTo>
                    <a:pt x="1897" y="1971"/>
                  </a:lnTo>
                  <a:lnTo>
                    <a:pt x="1853" y="2005"/>
                  </a:lnTo>
                  <a:lnTo>
                    <a:pt x="1808" y="2034"/>
                  </a:lnTo>
                  <a:lnTo>
                    <a:pt x="1763" y="2057"/>
                  </a:lnTo>
                  <a:lnTo>
                    <a:pt x="1717" y="2073"/>
                  </a:lnTo>
                  <a:lnTo>
                    <a:pt x="1671" y="2083"/>
                  </a:lnTo>
                  <a:lnTo>
                    <a:pt x="1625" y="2087"/>
                  </a:lnTo>
                  <a:lnTo>
                    <a:pt x="1587" y="2084"/>
                  </a:lnTo>
                  <a:lnTo>
                    <a:pt x="1549" y="2075"/>
                  </a:lnTo>
                  <a:lnTo>
                    <a:pt x="1510" y="2062"/>
                  </a:lnTo>
                  <a:lnTo>
                    <a:pt x="1471" y="2043"/>
                  </a:lnTo>
                  <a:lnTo>
                    <a:pt x="1432" y="2021"/>
                  </a:lnTo>
                  <a:lnTo>
                    <a:pt x="1393" y="1992"/>
                  </a:lnTo>
                  <a:lnTo>
                    <a:pt x="1357" y="1959"/>
                  </a:lnTo>
                  <a:lnTo>
                    <a:pt x="1347" y="1951"/>
                  </a:lnTo>
                  <a:close/>
                  <a:moveTo>
                    <a:pt x="1574" y="696"/>
                  </a:moveTo>
                  <a:lnTo>
                    <a:pt x="1568" y="697"/>
                  </a:lnTo>
                  <a:lnTo>
                    <a:pt x="1559" y="699"/>
                  </a:lnTo>
                  <a:lnTo>
                    <a:pt x="1550" y="700"/>
                  </a:lnTo>
                  <a:lnTo>
                    <a:pt x="1542" y="700"/>
                  </a:lnTo>
                  <a:lnTo>
                    <a:pt x="1542" y="699"/>
                  </a:lnTo>
                  <a:lnTo>
                    <a:pt x="1514" y="700"/>
                  </a:lnTo>
                  <a:lnTo>
                    <a:pt x="1509" y="701"/>
                  </a:lnTo>
                  <a:lnTo>
                    <a:pt x="1495" y="704"/>
                  </a:lnTo>
                  <a:lnTo>
                    <a:pt x="1483" y="707"/>
                  </a:lnTo>
                  <a:lnTo>
                    <a:pt x="1474" y="710"/>
                  </a:lnTo>
                  <a:lnTo>
                    <a:pt x="1463" y="716"/>
                  </a:lnTo>
                  <a:lnTo>
                    <a:pt x="1448" y="723"/>
                  </a:lnTo>
                  <a:lnTo>
                    <a:pt x="1429" y="732"/>
                  </a:lnTo>
                  <a:lnTo>
                    <a:pt x="1408" y="744"/>
                  </a:lnTo>
                  <a:lnTo>
                    <a:pt x="1384" y="759"/>
                  </a:lnTo>
                  <a:lnTo>
                    <a:pt x="1359" y="776"/>
                  </a:lnTo>
                  <a:lnTo>
                    <a:pt x="1332" y="797"/>
                  </a:lnTo>
                  <a:lnTo>
                    <a:pt x="1307" y="821"/>
                  </a:lnTo>
                  <a:lnTo>
                    <a:pt x="1281" y="847"/>
                  </a:lnTo>
                  <a:lnTo>
                    <a:pt x="1257" y="877"/>
                  </a:lnTo>
                  <a:lnTo>
                    <a:pt x="1235" y="909"/>
                  </a:lnTo>
                  <a:lnTo>
                    <a:pt x="1216" y="945"/>
                  </a:lnTo>
                  <a:lnTo>
                    <a:pt x="1201" y="986"/>
                  </a:lnTo>
                  <a:lnTo>
                    <a:pt x="1199" y="992"/>
                  </a:lnTo>
                  <a:lnTo>
                    <a:pt x="1197" y="1001"/>
                  </a:lnTo>
                  <a:lnTo>
                    <a:pt x="1194" y="1013"/>
                  </a:lnTo>
                  <a:lnTo>
                    <a:pt x="1191" y="1029"/>
                  </a:lnTo>
                  <a:lnTo>
                    <a:pt x="1189" y="1047"/>
                  </a:lnTo>
                  <a:lnTo>
                    <a:pt x="1187" y="1070"/>
                  </a:lnTo>
                  <a:lnTo>
                    <a:pt x="1187" y="1096"/>
                  </a:lnTo>
                  <a:lnTo>
                    <a:pt x="1187" y="1126"/>
                  </a:lnTo>
                  <a:lnTo>
                    <a:pt x="1189" y="1160"/>
                  </a:lnTo>
                  <a:lnTo>
                    <a:pt x="1193" y="1199"/>
                  </a:lnTo>
                  <a:lnTo>
                    <a:pt x="1198" y="1241"/>
                  </a:lnTo>
                  <a:lnTo>
                    <a:pt x="1205" y="1289"/>
                  </a:lnTo>
                  <a:lnTo>
                    <a:pt x="1205" y="1301"/>
                  </a:lnTo>
                  <a:lnTo>
                    <a:pt x="1202" y="1311"/>
                  </a:lnTo>
                  <a:lnTo>
                    <a:pt x="1197" y="1322"/>
                  </a:lnTo>
                  <a:lnTo>
                    <a:pt x="1187" y="1330"/>
                  </a:lnTo>
                  <a:lnTo>
                    <a:pt x="1184" y="1334"/>
                  </a:lnTo>
                  <a:lnTo>
                    <a:pt x="1179" y="1346"/>
                  </a:lnTo>
                  <a:lnTo>
                    <a:pt x="1176" y="1363"/>
                  </a:lnTo>
                  <a:lnTo>
                    <a:pt x="1176" y="1384"/>
                  </a:lnTo>
                  <a:lnTo>
                    <a:pt x="1178" y="1407"/>
                  </a:lnTo>
                  <a:lnTo>
                    <a:pt x="1182" y="1434"/>
                  </a:lnTo>
                  <a:lnTo>
                    <a:pt x="1189" y="1463"/>
                  </a:lnTo>
                  <a:lnTo>
                    <a:pt x="1195" y="1486"/>
                  </a:lnTo>
                  <a:lnTo>
                    <a:pt x="1201" y="1504"/>
                  </a:lnTo>
                  <a:lnTo>
                    <a:pt x="1209" y="1520"/>
                  </a:lnTo>
                  <a:lnTo>
                    <a:pt x="1219" y="1532"/>
                  </a:lnTo>
                  <a:lnTo>
                    <a:pt x="1226" y="1542"/>
                  </a:lnTo>
                  <a:lnTo>
                    <a:pt x="1230" y="1555"/>
                  </a:lnTo>
                  <a:lnTo>
                    <a:pt x="1239" y="1604"/>
                  </a:lnTo>
                  <a:lnTo>
                    <a:pt x="1254" y="1653"/>
                  </a:lnTo>
                  <a:lnTo>
                    <a:pt x="1272" y="1699"/>
                  </a:lnTo>
                  <a:lnTo>
                    <a:pt x="1294" y="1744"/>
                  </a:lnTo>
                  <a:lnTo>
                    <a:pt x="1319" y="1788"/>
                  </a:lnTo>
                  <a:lnTo>
                    <a:pt x="1347" y="1829"/>
                  </a:lnTo>
                  <a:lnTo>
                    <a:pt x="1377" y="1866"/>
                  </a:lnTo>
                  <a:lnTo>
                    <a:pt x="1410" y="1900"/>
                  </a:lnTo>
                  <a:lnTo>
                    <a:pt x="1443" y="1930"/>
                  </a:lnTo>
                  <a:lnTo>
                    <a:pt x="1479" y="1956"/>
                  </a:lnTo>
                  <a:lnTo>
                    <a:pt x="1515" y="1976"/>
                  </a:lnTo>
                  <a:lnTo>
                    <a:pt x="1552" y="1992"/>
                  </a:lnTo>
                  <a:lnTo>
                    <a:pt x="1588" y="2001"/>
                  </a:lnTo>
                  <a:lnTo>
                    <a:pt x="1625" y="2004"/>
                  </a:lnTo>
                  <a:lnTo>
                    <a:pt x="1667" y="2001"/>
                  </a:lnTo>
                  <a:lnTo>
                    <a:pt x="1709" y="1991"/>
                  </a:lnTo>
                  <a:lnTo>
                    <a:pt x="1750" y="1974"/>
                  </a:lnTo>
                  <a:lnTo>
                    <a:pt x="1789" y="1953"/>
                  </a:lnTo>
                  <a:lnTo>
                    <a:pt x="1827" y="1926"/>
                  </a:lnTo>
                  <a:lnTo>
                    <a:pt x="1863" y="1894"/>
                  </a:lnTo>
                  <a:lnTo>
                    <a:pt x="1896" y="1859"/>
                  </a:lnTo>
                  <a:lnTo>
                    <a:pt x="1928" y="1821"/>
                  </a:lnTo>
                  <a:lnTo>
                    <a:pt x="1957" y="1779"/>
                  </a:lnTo>
                  <a:lnTo>
                    <a:pt x="1982" y="1736"/>
                  </a:lnTo>
                  <a:lnTo>
                    <a:pt x="2005" y="1692"/>
                  </a:lnTo>
                  <a:lnTo>
                    <a:pt x="2023" y="1646"/>
                  </a:lnTo>
                  <a:lnTo>
                    <a:pt x="2037" y="1600"/>
                  </a:lnTo>
                  <a:lnTo>
                    <a:pt x="2047" y="1555"/>
                  </a:lnTo>
                  <a:lnTo>
                    <a:pt x="2050" y="1543"/>
                  </a:lnTo>
                  <a:lnTo>
                    <a:pt x="2058" y="1533"/>
                  </a:lnTo>
                  <a:lnTo>
                    <a:pt x="2070" y="1517"/>
                  </a:lnTo>
                  <a:lnTo>
                    <a:pt x="2079" y="1496"/>
                  </a:lnTo>
                  <a:lnTo>
                    <a:pt x="2085" y="1471"/>
                  </a:lnTo>
                  <a:lnTo>
                    <a:pt x="2092" y="1441"/>
                  </a:lnTo>
                  <a:lnTo>
                    <a:pt x="2097" y="1414"/>
                  </a:lnTo>
                  <a:lnTo>
                    <a:pt x="2100" y="1393"/>
                  </a:lnTo>
                  <a:lnTo>
                    <a:pt x="2101" y="1374"/>
                  </a:lnTo>
                  <a:lnTo>
                    <a:pt x="2100" y="1359"/>
                  </a:lnTo>
                  <a:lnTo>
                    <a:pt x="2099" y="1347"/>
                  </a:lnTo>
                  <a:lnTo>
                    <a:pt x="2096" y="1339"/>
                  </a:lnTo>
                  <a:lnTo>
                    <a:pt x="2093" y="1334"/>
                  </a:lnTo>
                  <a:lnTo>
                    <a:pt x="2088" y="1326"/>
                  </a:lnTo>
                  <a:lnTo>
                    <a:pt x="2083" y="1316"/>
                  </a:lnTo>
                  <a:lnTo>
                    <a:pt x="2081" y="1304"/>
                  </a:lnTo>
                  <a:lnTo>
                    <a:pt x="2082" y="1293"/>
                  </a:lnTo>
                  <a:lnTo>
                    <a:pt x="2089" y="1266"/>
                  </a:lnTo>
                  <a:lnTo>
                    <a:pt x="2095" y="1237"/>
                  </a:lnTo>
                  <a:lnTo>
                    <a:pt x="2100" y="1205"/>
                  </a:lnTo>
                  <a:lnTo>
                    <a:pt x="2105" y="1171"/>
                  </a:lnTo>
                  <a:lnTo>
                    <a:pt x="2107" y="1136"/>
                  </a:lnTo>
                  <a:lnTo>
                    <a:pt x="2107" y="1100"/>
                  </a:lnTo>
                  <a:lnTo>
                    <a:pt x="2103" y="1063"/>
                  </a:lnTo>
                  <a:lnTo>
                    <a:pt x="2097" y="1026"/>
                  </a:lnTo>
                  <a:lnTo>
                    <a:pt x="2087" y="990"/>
                  </a:lnTo>
                  <a:lnTo>
                    <a:pt x="2074" y="955"/>
                  </a:lnTo>
                  <a:lnTo>
                    <a:pt x="2056" y="922"/>
                  </a:lnTo>
                  <a:lnTo>
                    <a:pt x="2031" y="890"/>
                  </a:lnTo>
                  <a:lnTo>
                    <a:pt x="2026" y="883"/>
                  </a:lnTo>
                  <a:lnTo>
                    <a:pt x="2016" y="872"/>
                  </a:lnTo>
                  <a:lnTo>
                    <a:pt x="2002" y="859"/>
                  </a:lnTo>
                  <a:lnTo>
                    <a:pt x="1985" y="843"/>
                  </a:lnTo>
                  <a:lnTo>
                    <a:pt x="1963" y="827"/>
                  </a:lnTo>
                  <a:lnTo>
                    <a:pt x="1936" y="809"/>
                  </a:lnTo>
                  <a:lnTo>
                    <a:pt x="1905" y="792"/>
                  </a:lnTo>
                  <a:lnTo>
                    <a:pt x="1868" y="776"/>
                  </a:lnTo>
                  <a:lnTo>
                    <a:pt x="1827" y="762"/>
                  </a:lnTo>
                  <a:lnTo>
                    <a:pt x="1755" y="737"/>
                  </a:lnTo>
                  <a:lnTo>
                    <a:pt x="1717" y="726"/>
                  </a:lnTo>
                  <a:lnTo>
                    <a:pt x="1683" y="717"/>
                  </a:lnTo>
                  <a:lnTo>
                    <a:pt x="1654" y="709"/>
                  </a:lnTo>
                  <a:lnTo>
                    <a:pt x="1627" y="704"/>
                  </a:lnTo>
                  <a:lnTo>
                    <a:pt x="1607" y="700"/>
                  </a:lnTo>
                  <a:lnTo>
                    <a:pt x="1590" y="697"/>
                  </a:lnTo>
                  <a:lnTo>
                    <a:pt x="1579" y="696"/>
                  </a:lnTo>
                  <a:lnTo>
                    <a:pt x="1574" y="696"/>
                  </a:lnTo>
                  <a:close/>
                  <a:moveTo>
                    <a:pt x="1630" y="0"/>
                  </a:moveTo>
                  <a:lnTo>
                    <a:pt x="1630" y="0"/>
                  </a:lnTo>
                  <a:lnTo>
                    <a:pt x="1733" y="3"/>
                  </a:lnTo>
                  <a:lnTo>
                    <a:pt x="1834" y="12"/>
                  </a:lnTo>
                  <a:lnTo>
                    <a:pt x="1933" y="29"/>
                  </a:lnTo>
                  <a:lnTo>
                    <a:pt x="2031" y="51"/>
                  </a:lnTo>
                  <a:lnTo>
                    <a:pt x="2126" y="77"/>
                  </a:lnTo>
                  <a:lnTo>
                    <a:pt x="2218" y="111"/>
                  </a:lnTo>
                  <a:lnTo>
                    <a:pt x="2309" y="150"/>
                  </a:lnTo>
                  <a:lnTo>
                    <a:pt x="2395" y="193"/>
                  </a:lnTo>
                  <a:lnTo>
                    <a:pt x="2479" y="242"/>
                  </a:lnTo>
                  <a:lnTo>
                    <a:pt x="2561" y="295"/>
                  </a:lnTo>
                  <a:lnTo>
                    <a:pt x="2638" y="354"/>
                  </a:lnTo>
                  <a:lnTo>
                    <a:pt x="2711" y="417"/>
                  </a:lnTo>
                  <a:lnTo>
                    <a:pt x="2782" y="483"/>
                  </a:lnTo>
                  <a:lnTo>
                    <a:pt x="2847" y="554"/>
                  </a:lnTo>
                  <a:lnTo>
                    <a:pt x="2909" y="628"/>
                  </a:lnTo>
                  <a:lnTo>
                    <a:pt x="2967" y="706"/>
                  </a:lnTo>
                  <a:lnTo>
                    <a:pt x="3020" y="789"/>
                  </a:lnTo>
                  <a:lnTo>
                    <a:pt x="3069" y="873"/>
                  </a:lnTo>
                  <a:lnTo>
                    <a:pt x="3111" y="961"/>
                  </a:lnTo>
                  <a:lnTo>
                    <a:pt x="3149" y="1053"/>
                  </a:lnTo>
                  <a:lnTo>
                    <a:pt x="3182" y="1145"/>
                  </a:lnTo>
                  <a:lnTo>
                    <a:pt x="3209" y="1242"/>
                  </a:lnTo>
                  <a:lnTo>
                    <a:pt x="3231" y="1340"/>
                  </a:lnTo>
                  <a:lnTo>
                    <a:pt x="3247" y="1440"/>
                  </a:lnTo>
                  <a:lnTo>
                    <a:pt x="3256" y="1543"/>
                  </a:lnTo>
                  <a:lnTo>
                    <a:pt x="3259" y="1646"/>
                  </a:lnTo>
                  <a:lnTo>
                    <a:pt x="3256" y="1751"/>
                  </a:lnTo>
                  <a:lnTo>
                    <a:pt x="3247" y="1854"/>
                  </a:lnTo>
                  <a:lnTo>
                    <a:pt x="3231" y="1954"/>
                  </a:lnTo>
                  <a:lnTo>
                    <a:pt x="3209" y="2052"/>
                  </a:lnTo>
                  <a:lnTo>
                    <a:pt x="3182" y="2147"/>
                  </a:lnTo>
                  <a:lnTo>
                    <a:pt x="3149" y="2241"/>
                  </a:lnTo>
                  <a:lnTo>
                    <a:pt x="3111" y="2332"/>
                  </a:lnTo>
                  <a:lnTo>
                    <a:pt x="3069" y="2421"/>
                  </a:lnTo>
                  <a:lnTo>
                    <a:pt x="3020" y="2505"/>
                  </a:lnTo>
                  <a:lnTo>
                    <a:pt x="2967" y="2587"/>
                  </a:lnTo>
                  <a:lnTo>
                    <a:pt x="2909" y="2665"/>
                  </a:lnTo>
                  <a:lnTo>
                    <a:pt x="2847" y="2740"/>
                  </a:lnTo>
                  <a:lnTo>
                    <a:pt x="2782" y="2810"/>
                  </a:lnTo>
                  <a:lnTo>
                    <a:pt x="2711" y="2877"/>
                  </a:lnTo>
                  <a:lnTo>
                    <a:pt x="2638" y="2940"/>
                  </a:lnTo>
                  <a:lnTo>
                    <a:pt x="2561" y="2998"/>
                  </a:lnTo>
                  <a:lnTo>
                    <a:pt x="2479" y="3052"/>
                  </a:lnTo>
                  <a:lnTo>
                    <a:pt x="2395" y="3100"/>
                  </a:lnTo>
                  <a:lnTo>
                    <a:pt x="2309" y="3144"/>
                  </a:lnTo>
                  <a:lnTo>
                    <a:pt x="2218" y="3182"/>
                  </a:lnTo>
                  <a:lnTo>
                    <a:pt x="2126" y="3215"/>
                  </a:lnTo>
                  <a:lnTo>
                    <a:pt x="2031" y="3243"/>
                  </a:lnTo>
                  <a:lnTo>
                    <a:pt x="1933" y="3265"/>
                  </a:lnTo>
                  <a:lnTo>
                    <a:pt x="1834" y="3280"/>
                  </a:lnTo>
                  <a:lnTo>
                    <a:pt x="1733" y="3291"/>
                  </a:lnTo>
                  <a:lnTo>
                    <a:pt x="1630" y="3294"/>
                  </a:lnTo>
                  <a:lnTo>
                    <a:pt x="1527" y="3291"/>
                  </a:lnTo>
                  <a:lnTo>
                    <a:pt x="1426" y="3280"/>
                  </a:lnTo>
                  <a:lnTo>
                    <a:pt x="1326" y="3265"/>
                  </a:lnTo>
                  <a:lnTo>
                    <a:pt x="1229" y="3243"/>
                  </a:lnTo>
                  <a:lnTo>
                    <a:pt x="1134" y="3215"/>
                  </a:lnTo>
                  <a:lnTo>
                    <a:pt x="1042" y="3182"/>
                  </a:lnTo>
                  <a:lnTo>
                    <a:pt x="952" y="3144"/>
                  </a:lnTo>
                  <a:lnTo>
                    <a:pt x="864" y="3100"/>
                  </a:lnTo>
                  <a:lnTo>
                    <a:pt x="780" y="3052"/>
                  </a:lnTo>
                  <a:lnTo>
                    <a:pt x="700" y="2998"/>
                  </a:lnTo>
                  <a:lnTo>
                    <a:pt x="622" y="2940"/>
                  </a:lnTo>
                  <a:lnTo>
                    <a:pt x="548" y="2877"/>
                  </a:lnTo>
                  <a:lnTo>
                    <a:pt x="478" y="2810"/>
                  </a:lnTo>
                  <a:lnTo>
                    <a:pt x="412" y="2740"/>
                  </a:lnTo>
                  <a:lnTo>
                    <a:pt x="350" y="2665"/>
                  </a:lnTo>
                  <a:lnTo>
                    <a:pt x="293" y="2587"/>
                  </a:lnTo>
                  <a:lnTo>
                    <a:pt x="240" y="2505"/>
                  </a:lnTo>
                  <a:lnTo>
                    <a:pt x="192" y="2421"/>
                  </a:lnTo>
                  <a:lnTo>
                    <a:pt x="148" y="2332"/>
                  </a:lnTo>
                  <a:lnTo>
                    <a:pt x="110" y="2241"/>
                  </a:lnTo>
                  <a:lnTo>
                    <a:pt x="78" y="2147"/>
                  </a:lnTo>
                  <a:lnTo>
                    <a:pt x="50" y="2052"/>
                  </a:lnTo>
                  <a:lnTo>
                    <a:pt x="29" y="1954"/>
                  </a:lnTo>
                  <a:lnTo>
                    <a:pt x="13" y="1854"/>
                  </a:lnTo>
                  <a:lnTo>
                    <a:pt x="3" y="1751"/>
                  </a:lnTo>
                  <a:lnTo>
                    <a:pt x="0" y="1646"/>
                  </a:lnTo>
                  <a:lnTo>
                    <a:pt x="3" y="1543"/>
                  </a:lnTo>
                  <a:lnTo>
                    <a:pt x="13" y="1440"/>
                  </a:lnTo>
                  <a:lnTo>
                    <a:pt x="29" y="1340"/>
                  </a:lnTo>
                  <a:lnTo>
                    <a:pt x="50" y="1242"/>
                  </a:lnTo>
                  <a:lnTo>
                    <a:pt x="78" y="1145"/>
                  </a:lnTo>
                  <a:lnTo>
                    <a:pt x="110" y="1053"/>
                  </a:lnTo>
                  <a:lnTo>
                    <a:pt x="148" y="961"/>
                  </a:lnTo>
                  <a:lnTo>
                    <a:pt x="192" y="873"/>
                  </a:lnTo>
                  <a:lnTo>
                    <a:pt x="240" y="789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4"/>
                  </a:lnTo>
                  <a:lnTo>
                    <a:pt x="478" y="483"/>
                  </a:lnTo>
                  <a:lnTo>
                    <a:pt x="548" y="417"/>
                  </a:lnTo>
                  <a:lnTo>
                    <a:pt x="622" y="354"/>
                  </a:lnTo>
                  <a:lnTo>
                    <a:pt x="700" y="295"/>
                  </a:lnTo>
                  <a:lnTo>
                    <a:pt x="780" y="242"/>
                  </a:lnTo>
                  <a:lnTo>
                    <a:pt x="864" y="193"/>
                  </a:lnTo>
                  <a:lnTo>
                    <a:pt x="952" y="150"/>
                  </a:lnTo>
                  <a:lnTo>
                    <a:pt x="1042" y="111"/>
                  </a:lnTo>
                  <a:lnTo>
                    <a:pt x="1134" y="77"/>
                  </a:lnTo>
                  <a:lnTo>
                    <a:pt x="1229" y="51"/>
                  </a:lnTo>
                  <a:lnTo>
                    <a:pt x="1326" y="29"/>
                  </a:lnTo>
                  <a:lnTo>
                    <a:pt x="1426" y="12"/>
                  </a:lnTo>
                  <a:lnTo>
                    <a:pt x="1527" y="3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1872268" y="2047037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Flora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1872269" y="2328176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11-4233-75-079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9005828" y="4278000"/>
            <a:ext cx="2928761" cy="844081"/>
            <a:chOff x="1017585" y="2047037"/>
            <a:chExt cx="2928761" cy="844081"/>
          </a:xfrm>
        </p:grpSpPr>
        <p:sp>
          <p:nvSpPr>
            <p:cNvPr id="367" name="Freeform 6"/>
            <p:cNvSpPr>
              <a:spLocks noEditPoints="1"/>
            </p:cNvSpPr>
            <p:nvPr/>
          </p:nvSpPr>
          <p:spPr bwMode="auto">
            <a:xfrm>
              <a:off x="1017585" y="2047037"/>
              <a:ext cx="838109" cy="844081"/>
            </a:xfrm>
            <a:custGeom>
              <a:avLst/>
              <a:gdLst>
                <a:gd name="T0" fmla="*/ 1295 w 3259"/>
                <a:gd name="T1" fmla="*/ 2003 h 3294"/>
                <a:gd name="T2" fmla="*/ 1156 w 3259"/>
                <a:gd name="T3" fmla="*/ 2083 h 3294"/>
                <a:gd name="T4" fmla="*/ 959 w 3259"/>
                <a:gd name="T5" fmla="*/ 2158 h 3294"/>
                <a:gd name="T6" fmla="*/ 829 w 3259"/>
                <a:gd name="T7" fmla="*/ 2230 h 3294"/>
                <a:gd name="T8" fmla="*/ 744 w 3259"/>
                <a:gd name="T9" fmla="*/ 2381 h 3294"/>
                <a:gd name="T10" fmla="*/ 668 w 3259"/>
                <a:gd name="T11" fmla="*/ 2691 h 3294"/>
                <a:gd name="T12" fmla="*/ 791 w 3259"/>
                <a:gd name="T13" fmla="*/ 2977 h 3294"/>
                <a:gd name="T14" fmla="*/ 1278 w 3259"/>
                <a:gd name="T15" fmla="*/ 3185 h 3294"/>
                <a:gd name="T16" fmla="*/ 1808 w 3259"/>
                <a:gd name="T17" fmla="*/ 3215 h 3294"/>
                <a:gd name="T18" fmla="*/ 2315 w 3259"/>
                <a:gd name="T19" fmla="*/ 3065 h 3294"/>
                <a:gd name="T20" fmla="*/ 2604 w 3259"/>
                <a:gd name="T21" fmla="*/ 2788 h 3294"/>
                <a:gd name="T22" fmla="*/ 2547 w 3259"/>
                <a:gd name="T23" fmla="*/ 2480 h 3294"/>
                <a:gd name="T24" fmla="*/ 2448 w 3259"/>
                <a:gd name="T25" fmla="*/ 2247 h 3294"/>
                <a:gd name="T26" fmla="*/ 2349 w 3259"/>
                <a:gd name="T27" fmla="*/ 2176 h 3294"/>
                <a:gd name="T28" fmla="*/ 2190 w 3259"/>
                <a:gd name="T29" fmla="*/ 2110 h 3294"/>
                <a:gd name="T30" fmla="*/ 2095 w 3259"/>
                <a:gd name="T31" fmla="*/ 2076 h 3294"/>
                <a:gd name="T32" fmla="*/ 1997 w 3259"/>
                <a:gd name="T33" fmla="*/ 2025 h 3294"/>
                <a:gd name="T34" fmla="*/ 1922 w 3259"/>
                <a:gd name="T35" fmla="*/ 1974 h 3294"/>
                <a:gd name="T36" fmla="*/ 1717 w 3259"/>
                <a:gd name="T37" fmla="*/ 2073 h 3294"/>
                <a:gd name="T38" fmla="*/ 1471 w 3259"/>
                <a:gd name="T39" fmla="*/ 2043 h 3294"/>
                <a:gd name="T40" fmla="*/ 1568 w 3259"/>
                <a:gd name="T41" fmla="*/ 697 h 3294"/>
                <a:gd name="T42" fmla="*/ 1509 w 3259"/>
                <a:gd name="T43" fmla="*/ 701 h 3294"/>
                <a:gd name="T44" fmla="*/ 1429 w 3259"/>
                <a:gd name="T45" fmla="*/ 732 h 3294"/>
                <a:gd name="T46" fmla="*/ 1281 w 3259"/>
                <a:gd name="T47" fmla="*/ 847 h 3294"/>
                <a:gd name="T48" fmla="*/ 1197 w 3259"/>
                <a:gd name="T49" fmla="*/ 1001 h 3294"/>
                <a:gd name="T50" fmla="*/ 1187 w 3259"/>
                <a:gd name="T51" fmla="*/ 1126 h 3294"/>
                <a:gd name="T52" fmla="*/ 1202 w 3259"/>
                <a:gd name="T53" fmla="*/ 1311 h 3294"/>
                <a:gd name="T54" fmla="*/ 1176 w 3259"/>
                <a:gd name="T55" fmla="*/ 1384 h 3294"/>
                <a:gd name="T56" fmla="*/ 1209 w 3259"/>
                <a:gd name="T57" fmla="*/ 1520 h 3294"/>
                <a:gd name="T58" fmla="*/ 1272 w 3259"/>
                <a:gd name="T59" fmla="*/ 1699 h 3294"/>
                <a:gd name="T60" fmla="*/ 1443 w 3259"/>
                <a:gd name="T61" fmla="*/ 1930 h 3294"/>
                <a:gd name="T62" fmla="*/ 1667 w 3259"/>
                <a:gd name="T63" fmla="*/ 2001 h 3294"/>
                <a:gd name="T64" fmla="*/ 1896 w 3259"/>
                <a:gd name="T65" fmla="*/ 1859 h 3294"/>
                <a:gd name="T66" fmla="*/ 2037 w 3259"/>
                <a:gd name="T67" fmla="*/ 1600 h 3294"/>
                <a:gd name="T68" fmla="*/ 2085 w 3259"/>
                <a:gd name="T69" fmla="*/ 1471 h 3294"/>
                <a:gd name="T70" fmla="*/ 2099 w 3259"/>
                <a:gd name="T71" fmla="*/ 1347 h 3294"/>
                <a:gd name="T72" fmla="*/ 2082 w 3259"/>
                <a:gd name="T73" fmla="*/ 1293 h 3294"/>
                <a:gd name="T74" fmla="*/ 2107 w 3259"/>
                <a:gd name="T75" fmla="*/ 1100 h 3294"/>
                <a:gd name="T76" fmla="*/ 2031 w 3259"/>
                <a:gd name="T77" fmla="*/ 890 h 3294"/>
                <a:gd name="T78" fmla="*/ 1936 w 3259"/>
                <a:gd name="T79" fmla="*/ 809 h 3294"/>
                <a:gd name="T80" fmla="*/ 1683 w 3259"/>
                <a:gd name="T81" fmla="*/ 717 h 3294"/>
                <a:gd name="T82" fmla="*/ 1574 w 3259"/>
                <a:gd name="T83" fmla="*/ 696 h 3294"/>
                <a:gd name="T84" fmla="*/ 2031 w 3259"/>
                <a:gd name="T85" fmla="*/ 51 h 3294"/>
                <a:gd name="T86" fmla="*/ 2561 w 3259"/>
                <a:gd name="T87" fmla="*/ 295 h 3294"/>
                <a:gd name="T88" fmla="*/ 2967 w 3259"/>
                <a:gd name="T89" fmla="*/ 706 h 3294"/>
                <a:gd name="T90" fmla="*/ 3209 w 3259"/>
                <a:gd name="T91" fmla="*/ 1242 h 3294"/>
                <a:gd name="T92" fmla="*/ 3247 w 3259"/>
                <a:gd name="T93" fmla="*/ 1854 h 3294"/>
                <a:gd name="T94" fmla="*/ 3069 w 3259"/>
                <a:gd name="T95" fmla="*/ 2421 h 3294"/>
                <a:gd name="T96" fmla="*/ 2711 w 3259"/>
                <a:gd name="T97" fmla="*/ 2877 h 3294"/>
                <a:gd name="T98" fmla="*/ 2218 w 3259"/>
                <a:gd name="T99" fmla="*/ 3182 h 3294"/>
                <a:gd name="T100" fmla="*/ 1630 w 3259"/>
                <a:gd name="T101" fmla="*/ 3294 h 3294"/>
                <a:gd name="T102" fmla="*/ 1042 w 3259"/>
                <a:gd name="T103" fmla="*/ 3182 h 3294"/>
                <a:gd name="T104" fmla="*/ 548 w 3259"/>
                <a:gd name="T105" fmla="*/ 2877 h 3294"/>
                <a:gd name="T106" fmla="*/ 192 w 3259"/>
                <a:gd name="T107" fmla="*/ 2421 h 3294"/>
                <a:gd name="T108" fmla="*/ 13 w 3259"/>
                <a:gd name="T109" fmla="*/ 1854 h 3294"/>
                <a:gd name="T110" fmla="*/ 50 w 3259"/>
                <a:gd name="T111" fmla="*/ 1242 h 3294"/>
                <a:gd name="T112" fmla="*/ 293 w 3259"/>
                <a:gd name="T113" fmla="*/ 706 h 3294"/>
                <a:gd name="T114" fmla="*/ 700 w 3259"/>
                <a:gd name="T115" fmla="*/ 295 h 3294"/>
                <a:gd name="T116" fmla="*/ 1229 w 3259"/>
                <a:gd name="T117" fmla="*/ 51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9" h="3294">
                  <a:moveTo>
                    <a:pt x="1347" y="1951"/>
                  </a:moveTo>
                  <a:lnTo>
                    <a:pt x="1337" y="1959"/>
                  </a:lnTo>
                  <a:lnTo>
                    <a:pt x="1322" y="1974"/>
                  </a:lnTo>
                  <a:lnTo>
                    <a:pt x="1309" y="1988"/>
                  </a:lnTo>
                  <a:lnTo>
                    <a:pt x="1299" y="1999"/>
                  </a:lnTo>
                  <a:lnTo>
                    <a:pt x="1295" y="2003"/>
                  </a:lnTo>
                  <a:lnTo>
                    <a:pt x="1290" y="2007"/>
                  </a:lnTo>
                  <a:lnTo>
                    <a:pt x="1285" y="2010"/>
                  </a:lnTo>
                  <a:lnTo>
                    <a:pt x="1257" y="2030"/>
                  </a:lnTo>
                  <a:lnTo>
                    <a:pt x="1225" y="2048"/>
                  </a:lnTo>
                  <a:lnTo>
                    <a:pt x="1191" y="2066"/>
                  </a:lnTo>
                  <a:lnTo>
                    <a:pt x="1156" y="2083"/>
                  </a:lnTo>
                  <a:lnTo>
                    <a:pt x="1120" y="2099"/>
                  </a:lnTo>
                  <a:lnTo>
                    <a:pt x="1084" y="2113"/>
                  </a:lnTo>
                  <a:lnTo>
                    <a:pt x="1049" y="2127"/>
                  </a:lnTo>
                  <a:lnTo>
                    <a:pt x="1016" y="2138"/>
                  </a:lnTo>
                  <a:lnTo>
                    <a:pt x="985" y="2148"/>
                  </a:lnTo>
                  <a:lnTo>
                    <a:pt x="959" y="2158"/>
                  </a:lnTo>
                  <a:lnTo>
                    <a:pt x="936" y="2165"/>
                  </a:lnTo>
                  <a:lnTo>
                    <a:pt x="908" y="2177"/>
                  </a:lnTo>
                  <a:lnTo>
                    <a:pt x="882" y="2191"/>
                  </a:lnTo>
                  <a:lnTo>
                    <a:pt x="861" y="2204"/>
                  </a:lnTo>
                  <a:lnTo>
                    <a:pt x="844" y="2218"/>
                  </a:lnTo>
                  <a:lnTo>
                    <a:pt x="829" y="2230"/>
                  </a:lnTo>
                  <a:lnTo>
                    <a:pt x="818" y="2240"/>
                  </a:lnTo>
                  <a:lnTo>
                    <a:pt x="811" y="2248"/>
                  </a:lnTo>
                  <a:lnTo>
                    <a:pt x="807" y="2254"/>
                  </a:lnTo>
                  <a:lnTo>
                    <a:pt x="783" y="2293"/>
                  </a:lnTo>
                  <a:lnTo>
                    <a:pt x="762" y="2335"/>
                  </a:lnTo>
                  <a:lnTo>
                    <a:pt x="744" y="2381"/>
                  </a:lnTo>
                  <a:lnTo>
                    <a:pt x="726" y="2431"/>
                  </a:lnTo>
                  <a:lnTo>
                    <a:pt x="712" y="2481"/>
                  </a:lnTo>
                  <a:lnTo>
                    <a:pt x="699" y="2534"/>
                  </a:lnTo>
                  <a:lnTo>
                    <a:pt x="688" y="2587"/>
                  </a:lnTo>
                  <a:lnTo>
                    <a:pt x="677" y="2639"/>
                  </a:lnTo>
                  <a:lnTo>
                    <a:pt x="668" y="2691"/>
                  </a:lnTo>
                  <a:lnTo>
                    <a:pt x="661" y="2740"/>
                  </a:lnTo>
                  <a:lnTo>
                    <a:pt x="655" y="2788"/>
                  </a:lnTo>
                  <a:lnTo>
                    <a:pt x="650" y="2832"/>
                  </a:lnTo>
                  <a:lnTo>
                    <a:pt x="647" y="2872"/>
                  </a:lnTo>
                  <a:lnTo>
                    <a:pt x="717" y="2927"/>
                  </a:lnTo>
                  <a:lnTo>
                    <a:pt x="791" y="2977"/>
                  </a:lnTo>
                  <a:lnTo>
                    <a:pt x="867" y="3024"/>
                  </a:lnTo>
                  <a:lnTo>
                    <a:pt x="946" y="3065"/>
                  </a:lnTo>
                  <a:lnTo>
                    <a:pt x="1026" y="3102"/>
                  </a:lnTo>
                  <a:lnTo>
                    <a:pt x="1108" y="3134"/>
                  </a:lnTo>
                  <a:lnTo>
                    <a:pt x="1193" y="3162"/>
                  </a:lnTo>
                  <a:lnTo>
                    <a:pt x="1278" y="3185"/>
                  </a:lnTo>
                  <a:lnTo>
                    <a:pt x="1365" y="3202"/>
                  </a:lnTo>
                  <a:lnTo>
                    <a:pt x="1453" y="3215"/>
                  </a:lnTo>
                  <a:lnTo>
                    <a:pt x="1540" y="3223"/>
                  </a:lnTo>
                  <a:lnTo>
                    <a:pt x="1630" y="3226"/>
                  </a:lnTo>
                  <a:lnTo>
                    <a:pt x="1719" y="3223"/>
                  </a:lnTo>
                  <a:lnTo>
                    <a:pt x="1808" y="3215"/>
                  </a:lnTo>
                  <a:lnTo>
                    <a:pt x="1895" y="3202"/>
                  </a:lnTo>
                  <a:lnTo>
                    <a:pt x="1982" y="3185"/>
                  </a:lnTo>
                  <a:lnTo>
                    <a:pt x="2067" y="3162"/>
                  </a:lnTo>
                  <a:lnTo>
                    <a:pt x="2151" y="3134"/>
                  </a:lnTo>
                  <a:lnTo>
                    <a:pt x="2234" y="3102"/>
                  </a:lnTo>
                  <a:lnTo>
                    <a:pt x="2315" y="3065"/>
                  </a:lnTo>
                  <a:lnTo>
                    <a:pt x="2393" y="3024"/>
                  </a:lnTo>
                  <a:lnTo>
                    <a:pt x="2469" y="2977"/>
                  </a:lnTo>
                  <a:lnTo>
                    <a:pt x="2542" y="2927"/>
                  </a:lnTo>
                  <a:lnTo>
                    <a:pt x="2614" y="2872"/>
                  </a:lnTo>
                  <a:lnTo>
                    <a:pt x="2609" y="2832"/>
                  </a:lnTo>
                  <a:lnTo>
                    <a:pt x="2604" y="2788"/>
                  </a:lnTo>
                  <a:lnTo>
                    <a:pt x="2598" y="2740"/>
                  </a:lnTo>
                  <a:lnTo>
                    <a:pt x="2591" y="2690"/>
                  </a:lnTo>
                  <a:lnTo>
                    <a:pt x="2582" y="2638"/>
                  </a:lnTo>
                  <a:lnTo>
                    <a:pt x="2572" y="2586"/>
                  </a:lnTo>
                  <a:lnTo>
                    <a:pt x="2561" y="2533"/>
                  </a:lnTo>
                  <a:lnTo>
                    <a:pt x="2547" y="2480"/>
                  </a:lnTo>
                  <a:lnTo>
                    <a:pt x="2532" y="2429"/>
                  </a:lnTo>
                  <a:lnTo>
                    <a:pt x="2515" y="2379"/>
                  </a:lnTo>
                  <a:lnTo>
                    <a:pt x="2496" y="2333"/>
                  </a:lnTo>
                  <a:lnTo>
                    <a:pt x="2475" y="2290"/>
                  </a:lnTo>
                  <a:lnTo>
                    <a:pt x="2451" y="2251"/>
                  </a:lnTo>
                  <a:lnTo>
                    <a:pt x="2448" y="2247"/>
                  </a:lnTo>
                  <a:lnTo>
                    <a:pt x="2441" y="2240"/>
                  </a:lnTo>
                  <a:lnTo>
                    <a:pt x="2431" y="2230"/>
                  </a:lnTo>
                  <a:lnTo>
                    <a:pt x="2417" y="2219"/>
                  </a:lnTo>
                  <a:lnTo>
                    <a:pt x="2398" y="2205"/>
                  </a:lnTo>
                  <a:lnTo>
                    <a:pt x="2376" y="2191"/>
                  </a:lnTo>
                  <a:lnTo>
                    <a:pt x="2349" y="2176"/>
                  </a:lnTo>
                  <a:lnTo>
                    <a:pt x="2318" y="2163"/>
                  </a:lnTo>
                  <a:lnTo>
                    <a:pt x="2300" y="2158"/>
                  </a:lnTo>
                  <a:lnTo>
                    <a:pt x="2271" y="2144"/>
                  </a:lnTo>
                  <a:lnTo>
                    <a:pt x="2242" y="2132"/>
                  </a:lnTo>
                  <a:lnTo>
                    <a:pt x="2215" y="2121"/>
                  </a:lnTo>
                  <a:lnTo>
                    <a:pt x="2190" y="2110"/>
                  </a:lnTo>
                  <a:lnTo>
                    <a:pt x="2168" y="2102"/>
                  </a:lnTo>
                  <a:lnTo>
                    <a:pt x="2148" y="2095"/>
                  </a:lnTo>
                  <a:lnTo>
                    <a:pt x="2132" y="2090"/>
                  </a:lnTo>
                  <a:lnTo>
                    <a:pt x="2121" y="2086"/>
                  </a:lnTo>
                  <a:lnTo>
                    <a:pt x="2114" y="2083"/>
                  </a:lnTo>
                  <a:lnTo>
                    <a:pt x="2095" y="2076"/>
                  </a:lnTo>
                  <a:lnTo>
                    <a:pt x="2077" y="2069"/>
                  </a:lnTo>
                  <a:lnTo>
                    <a:pt x="2058" y="2061"/>
                  </a:lnTo>
                  <a:lnTo>
                    <a:pt x="2029" y="2045"/>
                  </a:lnTo>
                  <a:lnTo>
                    <a:pt x="2004" y="2031"/>
                  </a:lnTo>
                  <a:lnTo>
                    <a:pt x="1995" y="2027"/>
                  </a:lnTo>
                  <a:lnTo>
                    <a:pt x="1997" y="2025"/>
                  </a:lnTo>
                  <a:lnTo>
                    <a:pt x="1981" y="2017"/>
                  </a:lnTo>
                  <a:lnTo>
                    <a:pt x="1971" y="2011"/>
                  </a:lnTo>
                  <a:lnTo>
                    <a:pt x="1959" y="2003"/>
                  </a:lnTo>
                  <a:lnTo>
                    <a:pt x="1946" y="1994"/>
                  </a:lnTo>
                  <a:lnTo>
                    <a:pt x="1933" y="1984"/>
                  </a:lnTo>
                  <a:lnTo>
                    <a:pt x="1922" y="1974"/>
                  </a:lnTo>
                  <a:lnTo>
                    <a:pt x="1904" y="1965"/>
                  </a:lnTo>
                  <a:lnTo>
                    <a:pt x="1897" y="1971"/>
                  </a:lnTo>
                  <a:lnTo>
                    <a:pt x="1853" y="2005"/>
                  </a:lnTo>
                  <a:lnTo>
                    <a:pt x="1808" y="2034"/>
                  </a:lnTo>
                  <a:lnTo>
                    <a:pt x="1763" y="2057"/>
                  </a:lnTo>
                  <a:lnTo>
                    <a:pt x="1717" y="2073"/>
                  </a:lnTo>
                  <a:lnTo>
                    <a:pt x="1671" y="2083"/>
                  </a:lnTo>
                  <a:lnTo>
                    <a:pt x="1625" y="2087"/>
                  </a:lnTo>
                  <a:lnTo>
                    <a:pt x="1587" y="2084"/>
                  </a:lnTo>
                  <a:lnTo>
                    <a:pt x="1549" y="2075"/>
                  </a:lnTo>
                  <a:lnTo>
                    <a:pt x="1510" y="2062"/>
                  </a:lnTo>
                  <a:lnTo>
                    <a:pt x="1471" y="2043"/>
                  </a:lnTo>
                  <a:lnTo>
                    <a:pt x="1432" y="2021"/>
                  </a:lnTo>
                  <a:lnTo>
                    <a:pt x="1393" y="1992"/>
                  </a:lnTo>
                  <a:lnTo>
                    <a:pt x="1357" y="1959"/>
                  </a:lnTo>
                  <a:lnTo>
                    <a:pt x="1347" y="1951"/>
                  </a:lnTo>
                  <a:close/>
                  <a:moveTo>
                    <a:pt x="1574" y="696"/>
                  </a:moveTo>
                  <a:lnTo>
                    <a:pt x="1568" y="697"/>
                  </a:lnTo>
                  <a:lnTo>
                    <a:pt x="1559" y="699"/>
                  </a:lnTo>
                  <a:lnTo>
                    <a:pt x="1550" y="700"/>
                  </a:lnTo>
                  <a:lnTo>
                    <a:pt x="1542" y="700"/>
                  </a:lnTo>
                  <a:lnTo>
                    <a:pt x="1542" y="699"/>
                  </a:lnTo>
                  <a:lnTo>
                    <a:pt x="1514" y="700"/>
                  </a:lnTo>
                  <a:lnTo>
                    <a:pt x="1509" y="701"/>
                  </a:lnTo>
                  <a:lnTo>
                    <a:pt x="1495" y="704"/>
                  </a:lnTo>
                  <a:lnTo>
                    <a:pt x="1483" y="707"/>
                  </a:lnTo>
                  <a:lnTo>
                    <a:pt x="1474" y="710"/>
                  </a:lnTo>
                  <a:lnTo>
                    <a:pt x="1463" y="716"/>
                  </a:lnTo>
                  <a:lnTo>
                    <a:pt x="1448" y="723"/>
                  </a:lnTo>
                  <a:lnTo>
                    <a:pt x="1429" y="732"/>
                  </a:lnTo>
                  <a:lnTo>
                    <a:pt x="1408" y="744"/>
                  </a:lnTo>
                  <a:lnTo>
                    <a:pt x="1384" y="759"/>
                  </a:lnTo>
                  <a:lnTo>
                    <a:pt x="1359" y="776"/>
                  </a:lnTo>
                  <a:lnTo>
                    <a:pt x="1332" y="797"/>
                  </a:lnTo>
                  <a:lnTo>
                    <a:pt x="1307" y="821"/>
                  </a:lnTo>
                  <a:lnTo>
                    <a:pt x="1281" y="847"/>
                  </a:lnTo>
                  <a:lnTo>
                    <a:pt x="1257" y="877"/>
                  </a:lnTo>
                  <a:lnTo>
                    <a:pt x="1235" y="909"/>
                  </a:lnTo>
                  <a:lnTo>
                    <a:pt x="1216" y="945"/>
                  </a:lnTo>
                  <a:lnTo>
                    <a:pt x="1201" y="986"/>
                  </a:lnTo>
                  <a:lnTo>
                    <a:pt x="1199" y="992"/>
                  </a:lnTo>
                  <a:lnTo>
                    <a:pt x="1197" y="1001"/>
                  </a:lnTo>
                  <a:lnTo>
                    <a:pt x="1194" y="1013"/>
                  </a:lnTo>
                  <a:lnTo>
                    <a:pt x="1191" y="1029"/>
                  </a:lnTo>
                  <a:lnTo>
                    <a:pt x="1189" y="1047"/>
                  </a:lnTo>
                  <a:lnTo>
                    <a:pt x="1187" y="1070"/>
                  </a:lnTo>
                  <a:lnTo>
                    <a:pt x="1187" y="1096"/>
                  </a:lnTo>
                  <a:lnTo>
                    <a:pt x="1187" y="1126"/>
                  </a:lnTo>
                  <a:lnTo>
                    <a:pt x="1189" y="1160"/>
                  </a:lnTo>
                  <a:lnTo>
                    <a:pt x="1193" y="1199"/>
                  </a:lnTo>
                  <a:lnTo>
                    <a:pt x="1198" y="1241"/>
                  </a:lnTo>
                  <a:lnTo>
                    <a:pt x="1205" y="1289"/>
                  </a:lnTo>
                  <a:lnTo>
                    <a:pt x="1205" y="1301"/>
                  </a:lnTo>
                  <a:lnTo>
                    <a:pt x="1202" y="1311"/>
                  </a:lnTo>
                  <a:lnTo>
                    <a:pt x="1197" y="1322"/>
                  </a:lnTo>
                  <a:lnTo>
                    <a:pt x="1187" y="1330"/>
                  </a:lnTo>
                  <a:lnTo>
                    <a:pt x="1184" y="1334"/>
                  </a:lnTo>
                  <a:lnTo>
                    <a:pt x="1179" y="1346"/>
                  </a:lnTo>
                  <a:lnTo>
                    <a:pt x="1176" y="1363"/>
                  </a:lnTo>
                  <a:lnTo>
                    <a:pt x="1176" y="1384"/>
                  </a:lnTo>
                  <a:lnTo>
                    <a:pt x="1178" y="1407"/>
                  </a:lnTo>
                  <a:lnTo>
                    <a:pt x="1182" y="1434"/>
                  </a:lnTo>
                  <a:lnTo>
                    <a:pt x="1189" y="1463"/>
                  </a:lnTo>
                  <a:lnTo>
                    <a:pt x="1195" y="1486"/>
                  </a:lnTo>
                  <a:lnTo>
                    <a:pt x="1201" y="1504"/>
                  </a:lnTo>
                  <a:lnTo>
                    <a:pt x="1209" y="1520"/>
                  </a:lnTo>
                  <a:lnTo>
                    <a:pt x="1219" y="1532"/>
                  </a:lnTo>
                  <a:lnTo>
                    <a:pt x="1226" y="1542"/>
                  </a:lnTo>
                  <a:lnTo>
                    <a:pt x="1230" y="1555"/>
                  </a:lnTo>
                  <a:lnTo>
                    <a:pt x="1239" y="1604"/>
                  </a:lnTo>
                  <a:lnTo>
                    <a:pt x="1254" y="1653"/>
                  </a:lnTo>
                  <a:lnTo>
                    <a:pt x="1272" y="1699"/>
                  </a:lnTo>
                  <a:lnTo>
                    <a:pt x="1294" y="1744"/>
                  </a:lnTo>
                  <a:lnTo>
                    <a:pt x="1319" y="1788"/>
                  </a:lnTo>
                  <a:lnTo>
                    <a:pt x="1347" y="1829"/>
                  </a:lnTo>
                  <a:lnTo>
                    <a:pt x="1377" y="1866"/>
                  </a:lnTo>
                  <a:lnTo>
                    <a:pt x="1410" y="1900"/>
                  </a:lnTo>
                  <a:lnTo>
                    <a:pt x="1443" y="1930"/>
                  </a:lnTo>
                  <a:lnTo>
                    <a:pt x="1479" y="1956"/>
                  </a:lnTo>
                  <a:lnTo>
                    <a:pt x="1515" y="1976"/>
                  </a:lnTo>
                  <a:lnTo>
                    <a:pt x="1552" y="1992"/>
                  </a:lnTo>
                  <a:lnTo>
                    <a:pt x="1588" y="2001"/>
                  </a:lnTo>
                  <a:lnTo>
                    <a:pt x="1625" y="2004"/>
                  </a:lnTo>
                  <a:lnTo>
                    <a:pt x="1667" y="2001"/>
                  </a:lnTo>
                  <a:lnTo>
                    <a:pt x="1709" y="1991"/>
                  </a:lnTo>
                  <a:lnTo>
                    <a:pt x="1750" y="1974"/>
                  </a:lnTo>
                  <a:lnTo>
                    <a:pt x="1789" y="1953"/>
                  </a:lnTo>
                  <a:lnTo>
                    <a:pt x="1827" y="1926"/>
                  </a:lnTo>
                  <a:lnTo>
                    <a:pt x="1863" y="1894"/>
                  </a:lnTo>
                  <a:lnTo>
                    <a:pt x="1896" y="1859"/>
                  </a:lnTo>
                  <a:lnTo>
                    <a:pt x="1928" y="1821"/>
                  </a:lnTo>
                  <a:lnTo>
                    <a:pt x="1957" y="1779"/>
                  </a:lnTo>
                  <a:lnTo>
                    <a:pt x="1982" y="1736"/>
                  </a:lnTo>
                  <a:lnTo>
                    <a:pt x="2005" y="1692"/>
                  </a:lnTo>
                  <a:lnTo>
                    <a:pt x="2023" y="1646"/>
                  </a:lnTo>
                  <a:lnTo>
                    <a:pt x="2037" y="1600"/>
                  </a:lnTo>
                  <a:lnTo>
                    <a:pt x="2047" y="1555"/>
                  </a:lnTo>
                  <a:lnTo>
                    <a:pt x="2050" y="1543"/>
                  </a:lnTo>
                  <a:lnTo>
                    <a:pt x="2058" y="1533"/>
                  </a:lnTo>
                  <a:lnTo>
                    <a:pt x="2070" y="1517"/>
                  </a:lnTo>
                  <a:lnTo>
                    <a:pt x="2079" y="1496"/>
                  </a:lnTo>
                  <a:lnTo>
                    <a:pt x="2085" y="1471"/>
                  </a:lnTo>
                  <a:lnTo>
                    <a:pt x="2092" y="1441"/>
                  </a:lnTo>
                  <a:lnTo>
                    <a:pt x="2097" y="1414"/>
                  </a:lnTo>
                  <a:lnTo>
                    <a:pt x="2100" y="1393"/>
                  </a:lnTo>
                  <a:lnTo>
                    <a:pt x="2101" y="1374"/>
                  </a:lnTo>
                  <a:lnTo>
                    <a:pt x="2100" y="1359"/>
                  </a:lnTo>
                  <a:lnTo>
                    <a:pt x="2099" y="1347"/>
                  </a:lnTo>
                  <a:lnTo>
                    <a:pt x="2096" y="1339"/>
                  </a:lnTo>
                  <a:lnTo>
                    <a:pt x="2093" y="1334"/>
                  </a:lnTo>
                  <a:lnTo>
                    <a:pt x="2088" y="1326"/>
                  </a:lnTo>
                  <a:lnTo>
                    <a:pt x="2083" y="1316"/>
                  </a:lnTo>
                  <a:lnTo>
                    <a:pt x="2081" y="1304"/>
                  </a:lnTo>
                  <a:lnTo>
                    <a:pt x="2082" y="1293"/>
                  </a:lnTo>
                  <a:lnTo>
                    <a:pt x="2089" y="1266"/>
                  </a:lnTo>
                  <a:lnTo>
                    <a:pt x="2095" y="1237"/>
                  </a:lnTo>
                  <a:lnTo>
                    <a:pt x="2100" y="1205"/>
                  </a:lnTo>
                  <a:lnTo>
                    <a:pt x="2105" y="1171"/>
                  </a:lnTo>
                  <a:lnTo>
                    <a:pt x="2107" y="1136"/>
                  </a:lnTo>
                  <a:lnTo>
                    <a:pt x="2107" y="1100"/>
                  </a:lnTo>
                  <a:lnTo>
                    <a:pt x="2103" y="1063"/>
                  </a:lnTo>
                  <a:lnTo>
                    <a:pt x="2097" y="1026"/>
                  </a:lnTo>
                  <a:lnTo>
                    <a:pt x="2087" y="990"/>
                  </a:lnTo>
                  <a:lnTo>
                    <a:pt x="2074" y="955"/>
                  </a:lnTo>
                  <a:lnTo>
                    <a:pt x="2056" y="922"/>
                  </a:lnTo>
                  <a:lnTo>
                    <a:pt x="2031" y="890"/>
                  </a:lnTo>
                  <a:lnTo>
                    <a:pt x="2026" y="883"/>
                  </a:lnTo>
                  <a:lnTo>
                    <a:pt x="2016" y="872"/>
                  </a:lnTo>
                  <a:lnTo>
                    <a:pt x="2002" y="859"/>
                  </a:lnTo>
                  <a:lnTo>
                    <a:pt x="1985" y="843"/>
                  </a:lnTo>
                  <a:lnTo>
                    <a:pt x="1963" y="827"/>
                  </a:lnTo>
                  <a:lnTo>
                    <a:pt x="1936" y="809"/>
                  </a:lnTo>
                  <a:lnTo>
                    <a:pt x="1905" y="792"/>
                  </a:lnTo>
                  <a:lnTo>
                    <a:pt x="1868" y="776"/>
                  </a:lnTo>
                  <a:lnTo>
                    <a:pt x="1827" y="762"/>
                  </a:lnTo>
                  <a:lnTo>
                    <a:pt x="1755" y="737"/>
                  </a:lnTo>
                  <a:lnTo>
                    <a:pt x="1717" y="726"/>
                  </a:lnTo>
                  <a:lnTo>
                    <a:pt x="1683" y="717"/>
                  </a:lnTo>
                  <a:lnTo>
                    <a:pt x="1654" y="709"/>
                  </a:lnTo>
                  <a:lnTo>
                    <a:pt x="1627" y="704"/>
                  </a:lnTo>
                  <a:lnTo>
                    <a:pt x="1607" y="700"/>
                  </a:lnTo>
                  <a:lnTo>
                    <a:pt x="1590" y="697"/>
                  </a:lnTo>
                  <a:lnTo>
                    <a:pt x="1579" y="696"/>
                  </a:lnTo>
                  <a:lnTo>
                    <a:pt x="1574" y="696"/>
                  </a:lnTo>
                  <a:close/>
                  <a:moveTo>
                    <a:pt x="1630" y="0"/>
                  </a:moveTo>
                  <a:lnTo>
                    <a:pt x="1630" y="0"/>
                  </a:lnTo>
                  <a:lnTo>
                    <a:pt x="1733" y="3"/>
                  </a:lnTo>
                  <a:lnTo>
                    <a:pt x="1834" y="12"/>
                  </a:lnTo>
                  <a:lnTo>
                    <a:pt x="1933" y="29"/>
                  </a:lnTo>
                  <a:lnTo>
                    <a:pt x="2031" y="51"/>
                  </a:lnTo>
                  <a:lnTo>
                    <a:pt x="2126" y="77"/>
                  </a:lnTo>
                  <a:lnTo>
                    <a:pt x="2218" y="111"/>
                  </a:lnTo>
                  <a:lnTo>
                    <a:pt x="2309" y="150"/>
                  </a:lnTo>
                  <a:lnTo>
                    <a:pt x="2395" y="193"/>
                  </a:lnTo>
                  <a:lnTo>
                    <a:pt x="2479" y="242"/>
                  </a:lnTo>
                  <a:lnTo>
                    <a:pt x="2561" y="295"/>
                  </a:lnTo>
                  <a:lnTo>
                    <a:pt x="2638" y="354"/>
                  </a:lnTo>
                  <a:lnTo>
                    <a:pt x="2711" y="417"/>
                  </a:lnTo>
                  <a:lnTo>
                    <a:pt x="2782" y="483"/>
                  </a:lnTo>
                  <a:lnTo>
                    <a:pt x="2847" y="554"/>
                  </a:lnTo>
                  <a:lnTo>
                    <a:pt x="2909" y="628"/>
                  </a:lnTo>
                  <a:lnTo>
                    <a:pt x="2967" y="706"/>
                  </a:lnTo>
                  <a:lnTo>
                    <a:pt x="3020" y="789"/>
                  </a:lnTo>
                  <a:lnTo>
                    <a:pt x="3069" y="873"/>
                  </a:lnTo>
                  <a:lnTo>
                    <a:pt x="3111" y="961"/>
                  </a:lnTo>
                  <a:lnTo>
                    <a:pt x="3149" y="1053"/>
                  </a:lnTo>
                  <a:lnTo>
                    <a:pt x="3182" y="1145"/>
                  </a:lnTo>
                  <a:lnTo>
                    <a:pt x="3209" y="1242"/>
                  </a:lnTo>
                  <a:lnTo>
                    <a:pt x="3231" y="1340"/>
                  </a:lnTo>
                  <a:lnTo>
                    <a:pt x="3247" y="1440"/>
                  </a:lnTo>
                  <a:lnTo>
                    <a:pt x="3256" y="1543"/>
                  </a:lnTo>
                  <a:lnTo>
                    <a:pt x="3259" y="1646"/>
                  </a:lnTo>
                  <a:lnTo>
                    <a:pt x="3256" y="1751"/>
                  </a:lnTo>
                  <a:lnTo>
                    <a:pt x="3247" y="1854"/>
                  </a:lnTo>
                  <a:lnTo>
                    <a:pt x="3231" y="1954"/>
                  </a:lnTo>
                  <a:lnTo>
                    <a:pt x="3209" y="2052"/>
                  </a:lnTo>
                  <a:lnTo>
                    <a:pt x="3182" y="2147"/>
                  </a:lnTo>
                  <a:lnTo>
                    <a:pt x="3149" y="2241"/>
                  </a:lnTo>
                  <a:lnTo>
                    <a:pt x="3111" y="2332"/>
                  </a:lnTo>
                  <a:lnTo>
                    <a:pt x="3069" y="2421"/>
                  </a:lnTo>
                  <a:lnTo>
                    <a:pt x="3020" y="2505"/>
                  </a:lnTo>
                  <a:lnTo>
                    <a:pt x="2967" y="2587"/>
                  </a:lnTo>
                  <a:lnTo>
                    <a:pt x="2909" y="2665"/>
                  </a:lnTo>
                  <a:lnTo>
                    <a:pt x="2847" y="2740"/>
                  </a:lnTo>
                  <a:lnTo>
                    <a:pt x="2782" y="2810"/>
                  </a:lnTo>
                  <a:lnTo>
                    <a:pt x="2711" y="2877"/>
                  </a:lnTo>
                  <a:lnTo>
                    <a:pt x="2638" y="2940"/>
                  </a:lnTo>
                  <a:lnTo>
                    <a:pt x="2561" y="2998"/>
                  </a:lnTo>
                  <a:lnTo>
                    <a:pt x="2479" y="3052"/>
                  </a:lnTo>
                  <a:lnTo>
                    <a:pt x="2395" y="3100"/>
                  </a:lnTo>
                  <a:lnTo>
                    <a:pt x="2309" y="3144"/>
                  </a:lnTo>
                  <a:lnTo>
                    <a:pt x="2218" y="3182"/>
                  </a:lnTo>
                  <a:lnTo>
                    <a:pt x="2126" y="3215"/>
                  </a:lnTo>
                  <a:lnTo>
                    <a:pt x="2031" y="3243"/>
                  </a:lnTo>
                  <a:lnTo>
                    <a:pt x="1933" y="3265"/>
                  </a:lnTo>
                  <a:lnTo>
                    <a:pt x="1834" y="3280"/>
                  </a:lnTo>
                  <a:lnTo>
                    <a:pt x="1733" y="3291"/>
                  </a:lnTo>
                  <a:lnTo>
                    <a:pt x="1630" y="3294"/>
                  </a:lnTo>
                  <a:lnTo>
                    <a:pt x="1527" y="3291"/>
                  </a:lnTo>
                  <a:lnTo>
                    <a:pt x="1426" y="3280"/>
                  </a:lnTo>
                  <a:lnTo>
                    <a:pt x="1326" y="3265"/>
                  </a:lnTo>
                  <a:lnTo>
                    <a:pt x="1229" y="3243"/>
                  </a:lnTo>
                  <a:lnTo>
                    <a:pt x="1134" y="3215"/>
                  </a:lnTo>
                  <a:lnTo>
                    <a:pt x="1042" y="3182"/>
                  </a:lnTo>
                  <a:lnTo>
                    <a:pt x="952" y="3144"/>
                  </a:lnTo>
                  <a:lnTo>
                    <a:pt x="864" y="3100"/>
                  </a:lnTo>
                  <a:lnTo>
                    <a:pt x="780" y="3052"/>
                  </a:lnTo>
                  <a:lnTo>
                    <a:pt x="700" y="2998"/>
                  </a:lnTo>
                  <a:lnTo>
                    <a:pt x="622" y="2940"/>
                  </a:lnTo>
                  <a:lnTo>
                    <a:pt x="548" y="2877"/>
                  </a:lnTo>
                  <a:lnTo>
                    <a:pt x="478" y="2810"/>
                  </a:lnTo>
                  <a:lnTo>
                    <a:pt x="412" y="2740"/>
                  </a:lnTo>
                  <a:lnTo>
                    <a:pt x="350" y="2665"/>
                  </a:lnTo>
                  <a:lnTo>
                    <a:pt x="293" y="2587"/>
                  </a:lnTo>
                  <a:lnTo>
                    <a:pt x="240" y="2505"/>
                  </a:lnTo>
                  <a:lnTo>
                    <a:pt x="192" y="2421"/>
                  </a:lnTo>
                  <a:lnTo>
                    <a:pt x="148" y="2332"/>
                  </a:lnTo>
                  <a:lnTo>
                    <a:pt x="110" y="2241"/>
                  </a:lnTo>
                  <a:lnTo>
                    <a:pt x="78" y="2147"/>
                  </a:lnTo>
                  <a:lnTo>
                    <a:pt x="50" y="2052"/>
                  </a:lnTo>
                  <a:lnTo>
                    <a:pt x="29" y="1954"/>
                  </a:lnTo>
                  <a:lnTo>
                    <a:pt x="13" y="1854"/>
                  </a:lnTo>
                  <a:lnTo>
                    <a:pt x="3" y="1751"/>
                  </a:lnTo>
                  <a:lnTo>
                    <a:pt x="0" y="1646"/>
                  </a:lnTo>
                  <a:lnTo>
                    <a:pt x="3" y="1543"/>
                  </a:lnTo>
                  <a:lnTo>
                    <a:pt x="13" y="1440"/>
                  </a:lnTo>
                  <a:lnTo>
                    <a:pt x="29" y="1340"/>
                  </a:lnTo>
                  <a:lnTo>
                    <a:pt x="50" y="1242"/>
                  </a:lnTo>
                  <a:lnTo>
                    <a:pt x="78" y="1145"/>
                  </a:lnTo>
                  <a:lnTo>
                    <a:pt x="110" y="1053"/>
                  </a:lnTo>
                  <a:lnTo>
                    <a:pt x="148" y="961"/>
                  </a:lnTo>
                  <a:lnTo>
                    <a:pt x="192" y="873"/>
                  </a:lnTo>
                  <a:lnTo>
                    <a:pt x="240" y="789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4"/>
                  </a:lnTo>
                  <a:lnTo>
                    <a:pt x="478" y="483"/>
                  </a:lnTo>
                  <a:lnTo>
                    <a:pt x="548" y="417"/>
                  </a:lnTo>
                  <a:lnTo>
                    <a:pt x="622" y="354"/>
                  </a:lnTo>
                  <a:lnTo>
                    <a:pt x="700" y="295"/>
                  </a:lnTo>
                  <a:lnTo>
                    <a:pt x="780" y="242"/>
                  </a:lnTo>
                  <a:lnTo>
                    <a:pt x="864" y="193"/>
                  </a:lnTo>
                  <a:lnTo>
                    <a:pt x="952" y="150"/>
                  </a:lnTo>
                  <a:lnTo>
                    <a:pt x="1042" y="111"/>
                  </a:lnTo>
                  <a:lnTo>
                    <a:pt x="1134" y="77"/>
                  </a:lnTo>
                  <a:lnTo>
                    <a:pt x="1229" y="51"/>
                  </a:lnTo>
                  <a:lnTo>
                    <a:pt x="1326" y="29"/>
                  </a:lnTo>
                  <a:lnTo>
                    <a:pt x="1426" y="12"/>
                  </a:lnTo>
                  <a:lnTo>
                    <a:pt x="1527" y="3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1872268" y="2047037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Rodrick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1872269" y="2328176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41-0333-05-33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8999197" y="5357577"/>
            <a:ext cx="2928761" cy="844081"/>
            <a:chOff x="1017585" y="2047037"/>
            <a:chExt cx="2928761" cy="844081"/>
          </a:xfrm>
        </p:grpSpPr>
        <p:sp>
          <p:nvSpPr>
            <p:cNvPr id="378" name="Freeform 6"/>
            <p:cNvSpPr>
              <a:spLocks noEditPoints="1"/>
            </p:cNvSpPr>
            <p:nvPr/>
          </p:nvSpPr>
          <p:spPr bwMode="auto">
            <a:xfrm>
              <a:off x="1017585" y="2047037"/>
              <a:ext cx="838109" cy="844081"/>
            </a:xfrm>
            <a:custGeom>
              <a:avLst/>
              <a:gdLst>
                <a:gd name="T0" fmla="*/ 1295 w 3259"/>
                <a:gd name="T1" fmla="*/ 2003 h 3294"/>
                <a:gd name="T2" fmla="*/ 1156 w 3259"/>
                <a:gd name="T3" fmla="*/ 2083 h 3294"/>
                <a:gd name="T4" fmla="*/ 959 w 3259"/>
                <a:gd name="T5" fmla="*/ 2158 h 3294"/>
                <a:gd name="T6" fmla="*/ 829 w 3259"/>
                <a:gd name="T7" fmla="*/ 2230 h 3294"/>
                <a:gd name="T8" fmla="*/ 744 w 3259"/>
                <a:gd name="T9" fmla="*/ 2381 h 3294"/>
                <a:gd name="T10" fmla="*/ 668 w 3259"/>
                <a:gd name="T11" fmla="*/ 2691 h 3294"/>
                <a:gd name="T12" fmla="*/ 791 w 3259"/>
                <a:gd name="T13" fmla="*/ 2977 h 3294"/>
                <a:gd name="T14" fmla="*/ 1278 w 3259"/>
                <a:gd name="T15" fmla="*/ 3185 h 3294"/>
                <a:gd name="T16" fmla="*/ 1808 w 3259"/>
                <a:gd name="T17" fmla="*/ 3215 h 3294"/>
                <a:gd name="T18" fmla="*/ 2315 w 3259"/>
                <a:gd name="T19" fmla="*/ 3065 h 3294"/>
                <a:gd name="T20" fmla="*/ 2604 w 3259"/>
                <a:gd name="T21" fmla="*/ 2788 h 3294"/>
                <a:gd name="T22" fmla="*/ 2547 w 3259"/>
                <a:gd name="T23" fmla="*/ 2480 h 3294"/>
                <a:gd name="T24" fmla="*/ 2448 w 3259"/>
                <a:gd name="T25" fmla="*/ 2247 h 3294"/>
                <a:gd name="T26" fmla="*/ 2349 w 3259"/>
                <a:gd name="T27" fmla="*/ 2176 h 3294"/>
                <a:gd name="T28" fmla="*/ 2190 w 3259"/>
                <a:gd name="T29" fmla="*/ 2110 h 3294"/>
                <a:gd name="T30" fmla="*/ 2095 w 3259"/>
                <a:gd name="T31" fmla="*/ 2076 h 3294"/>
                <a:gd name="T32" fmla="*/ 1997 w 3259"/>
                <a:gd name="T33" fmla="*/ 2025 h 3294"/>
                <a:gd name="T34" fmla="*/ 1922 w 3259"/>
                <a:gd name="T35" fmla="*/ 1974 h 3294"/>
                <a:gd name="T36" fmla="*/ 1717 w 3259"/>
                <a:gd name="T37" fmla="*/ 2073 h 3294"/>
                <a:gd name="T38" fmla="*/ 1471 w 3259"/>
                <a:gd name="T39" fmla="*/ 2043 h 3294"/>
                <a:gd name="T40" fmla="*/ 1568 w 3259"/>
                <a:gd name="T41" fmla="*/ 697 h 3294"/>
                <a:gd name="T42" fmla="*/ 1509 w 3259"/>
                <a:gd name="T43" fmla="*/ 701 h 3294"/>
                <a:gd name="T44" fmla="*/ 1429 w 3259"/>
                <a:gd name="T45" fmla="*/ 732 h 3294"/>
                <a:gd name="T46" fmla="*/ 1281 w 3259"/>
                <a:gd name="T47" fmla="*/ 847 h 3294"/>
                <a:gd name="T48" fmla="*/ 1197 w 3259"/>
                <a:gd name="T49" fmla="*/ 1001 h 3294"/>
                <a:gd name="T50" fmla="*/ 1187 w 3259"/>
                <a:gd name="T51" fmla="*/ 1126 h 3294"/>
                <a:gd name="T52" fmla="*/ 1202 w 3259"/>
                <a:gd name="T53" fmla="*/ 1311 h 3294"/>
                <a:gd name="T54" fmla="*/ 1176 w 3259"/>
                <a:gd name="T55" fmla="*/ 1384 h 3294"/>
                <a:gd name="T56" fmla="*/ 1209 w 3259"/>
                <a:gd name="T57" fmla="*/ 1520 h 3294"/>
                <a:gd name="T58" fmla="*/ 1272 w 3259"/>
                <a:gd name="T59" fmla="*/ 1699 h 3294"/>
                <a:gd name="T60" fmla="*/ 1443 w 3259"/>
                <a:gd name="T61" fmla="*/ 1930 h 3294"/>
                <a:gd name="T62" fmla="*/ 1667 w 3259"/>
                <a:gd name="T63" fmla="*/ 2001 h 3294"/>
                <a:gd name="T64" fmla="*/ 1896 w 3259"/>
                <a:gd name="T65" fmla="*/ 1859 h 3294"/>
                <a:gd name="T66" fmla="*/ 2037 w 3259"/>
                <a:gd name="T67" fmla="*/ 1600 h 3294"/>
                <a:gd name="T68" fmla="*/ 2085 w 3259"/>
                <a:gd name="T69" fmla="*/ 1471 h 3294"/>
                <a:gd name="T70" fmla="*/ 2099 w 3259"/>
                <a:gd name="T71" fmla="*/ 1347 h 3294"/>
                <a:gd name="T72" fmla="*/ 2082 w 3259"/>
                <a:gd name="T73" fmla="*/ 1293 h 3294"/>
                <a:gd name="T74" fmla="*/ 2107 w 3259"/>
                <a:gd name="T75" fmla="*/ 1100 h 3294"/>
                <a:gd name="T76" fmla="*/ 2031 w 3259"/>
                <a:gd name="T77" fmla="*/ 890 h 3294"/>
                <a:gd name="T78" fmla="*/ 1936 w 3259"/>
                <a:gd name="T79" fmla="*/ 809 h 3294"/>
                <a:gd name="T80" fmla="*/ 1683 w 3259"/>
                <a:gd name="T81" fmla="*/ 717 h 3294"/>
                <a:gd name="T82" fmla="*/ 1574 w 3259"/>
                <a:gd name="T83" fmla="*/ 696 h 3294"/>
                <a:gd name="T84" fmla="*/ 2031 w 3259"/>
                <a:gd name="T85" fmla="*/ 51 h 3294"/>
                <a:gd name="T86" fmla="*/ 2561 w 3259"/>
                <a:gd name="T87" fmla="*/ 295 h 3294"/>
                <a:gd name="T88" fmla="*/ 2967 w 3259"/>
                <a:gd name="T89" fmla="*/ 706 h 3294"/>
                <a:gd name="T90" fmla="*/ 3209 w 3259"/>
                <a:gd name="T91" fmla="*/ 1242 h 3294"/>
                <a:gd name="T92" fmla="*/ 3247 w 3259"/>
                <a:gd name="T93" fmla="*/ 1854 h 3294"/>
                <a:gd name="T94" fmla="*/ 3069 w 3259"/>
                <a:gd name="T95" fmla="*/ 2421 h 3294"/>
                <a:gd name="T96" fmla="*/ 2711 w 3259"/>
                <a:gd name="T97" fmla="*/ 2877 h 3294"/>
                <a:gd name="T98" fmla="*/ 2218 w 3259"/>
                <a:gd name="T99" fmla="*/ 3182 h 3294"/>
                <a:gd name="T100" fmla="*/ 1630 w 3259"/>
                <a:gd name="T101" fmla="*/ 3294 h 3294"/>
                <a:gd name="T102" fmla="*/ 1042 w 3259"/>
                <a:gd name="T103" fmla="*/ 3182 h 3294"/>
                <a:gd name="T104" fmla="*/ 548 w 3259"/>
                <a:gd name="T105" fmla="*/ 2877 h 3294"/>
                <a:gd name="T106" fmla="*/ 192 w 3259"/>
                <a:gd name="T107" fmla="*/ 2421 h 3294"/>
                <a:gd name="T108" fmla="*/ 13 w 3259"/>
                <a:gd name="T109" fmla="*/ 1854 h 3294"/>
                <a:gd name="T110" fmla="*/ 50 w 3259"/>
                <a:gd name="T111" fmla="*/ 1242 h 3294"/>
                <a:gd name="T112" fmla="*/ 293 w 3259"/>
                <a:gd name="T113" fmla="*/ 706 h 3294"/>
                <a:gd name="T114" fmla="*/ 700 w 3259"/>
                <a:gd name="T115" fmla="*/ 295 h 3294"/>
                <a:gd name="T116" fmla="*/ 1229 w 3259"/>
                <a:gd name="T117" fmla="*/ 51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9" h="3294">
                  <a:moveTo>
                    <a:pt x="1347" y="1951"/>
                  </a:moveTo>
                  <a:lnTo>
                    <a:pt x="1337" y="1959"/>
                  </a:lnTo>
                  <a:lnTo>
                    <a:pt x="1322" y="1974"/>
                  </a:lnTo>
                  <a:lnTo>
                    <a:pt x="1309" y="1988"/>
                  </a:lnTo>
                  <a:lnTo>
                    <a:pt x="1299" y="1999"/>
                  </a:lnTo>
                  <a:lnTo>
                    <a:pt x="1295" y="2003"/>
                  </a:lnTo>
                  <a:lnTo>
                    <a:pt x="1290" y="2007"/>
                  </a:lnTo>
                  <a:lnTo>
                    <a:pt x="1285" y="2010"/>
                  </a:lnTo>
                  <a:lnTo>
                    <a:pt x="1257" y="2030"/>
                  </a:lnTo>
                  <a:lnTo>
                    <a:pt x="1225" y="2048"/>
                  </a:lnTo>
                  <a:lnTo>
                    <a:pt x="1191" y="2066"/>
                  </a:lnTo>
                  <a:lnTo>
                    <a:pt x="1156" y="2083"/>
                  </a:lnTo>
                  <a:lnTo>
                    <a:pt x="1120" y="2099"/>
                  </a:lnTo>
                  <a:lnTo>
                    <a:pt x="1084" y="2113"/>
                  </a:lnTo>
                  <a:lnTo>
                    <a:pt x="1049" y="2127"/>
                  </a:lnTo>
                  <a:lnTo>
                    <a:pt x="1016" y="2138"/>
                  </a:lnTo>
                  <a:lnTo>
                    <a:pt x="985" y="2148"/>
                  </a:lnTo>
                  <a:lnTo>
                    <a:pt x="959" y="2158"/>
                  </a:lnTo>
                  <a:lnTo>
                    <a:pt x="936" y="2165"/>
                  </a:lnTo>
                  <a:lnTo>
                    <a:pt x="908" y="2177"/>
                  </a:lnTo>
                  <a:lnTo>
                    <a:pt x="882" y="2191"/>
                  </a:lnTo>
                  <a:lnTo>
                    <a:pt x="861" y="2204"/>
                  </a:lnTo>
                  <a:lnTo>
                    <a:pt x="844" y="2218"/>
                  </a:lnTo>
                  <a:lnTo>
                    <a:pt x="829" y="2230"/>
                  </a:lnTo>
                  <a:lnTo>
                    <a:pt x="818" y="2240"/>
                  </a:lnTo>
                  <a:lnTo>
                    <a:pt x="811" y="2248"/>
                  </a:lnTo>
                  <a:lnTo>
                    <a:pt x="807" y="2254"/>
                  </a:lnTo>
                  <a:lnTo>
                    <a:pt x="783" y="2293"/>
                  </a:lnTo>
                  <a:lnTo>
                    <a:pt x="762" y="2335"/>
                  </a:lnTo>
                  <a:lnTo>
                    <a:pt x="744" y="2381"/>
                  </a:lnTo>
                  <a:lnTo>
                    <a:pt x="726" y="2431"/>
                  </a:lnTo>
                  <a:lnTo>
                    <a:pt x="712" y="2481"/>
                  </a:lnTo>
                  <a:lnTo>
                    <a:pt x="699" y="2534"/>
                  </a:lnTo>
                  <a:lnTo>
                    <a:pt x="688" y="2587"/>
                  </a:lnTo>
                  <a:lnTo>
                    <a:pt x="677" y="2639"/>
                  </a:lnTo>
                  <a:lnTo>
                    <a:pt x="668" y="2691"/>
                  </a:lnTo>
                  <a:lnTo>
                    <a:pt x="661" y="2740"/>
                  </a:lnTo>
                  <a:lnTo>
                    <a:pt x="655" y="2788"/>
                  </a:lnTo>
                  <a:lnTo>
                    <a:pt x="650" y="2832"/>
                  </a:lnTo>
                  <a:lnTo>
                    <a:pt x="647" y="2872"/>
                  </a:lnTo>
                  <a:lnTo>
                    <a:pt x="717" y="2927"/>
                  </a:lnTo>
                  <a:lnTo>
                    <a:pt x="791" y="2977"/>
                  </a:lnTo>
                  <a:lnTo>
                    <a:pt x="867" y="3024"/>
                  </a:lnTo>
                  <a:lnTo>
                    <a:pt x="946" y="3065"/>
                  </a:lnTo>
                  <a:lnTo>
                    <a:pt x="1026" y="3102"/>
                  </a:lnTo>
                  <a:lnTo>
                    <a:pt x="1108" y="3134"/>
                  </a:lnTo>
                  <a:lnTo>
                    <a:pt x="1193" y="3162"/>
                  </a:lnTo>
                  <a:lnTo>
                    <a:pt x="1278" y="3185"/>
                  </a:lnTo>
                  <a:lnTo>
                    <a:pt x="1365" y="3202"/>
                  </a:lnTo>
                  <a:lnTo>
                    <a:pt x="1453" y="3215"/>
                  </a:lnTo>
                  <a:lnTo>
                    <a:pt x="1540" y="3223"/>
                  </a:lnTo>
                  <a:lnTo>
                    <a:pt x="1630" y="3226"/>
                  </a:lnTo>
                  <a:lnTo>
                    <a:pt x="1719" y="3223"/>
                  </a:lnTo>
                  <a:lnTo>
                    <a:pt x="1808" y="3215"/>
                  </a:lnTo>
                  <a:lnTo>
                    <a:pt x="1895" y="3202"/>
                  </a:lnTo>
                  <a:lnTo>
                    <a:pt x="1982" y="3185"/>
                  </a:lnTo>
                  <a:lnTo>
                    <a:pt x="2067" y="3162"/>
                  </a:lnTo>
                  <a:lnTo>
                    <a:pt x="2151" y="3134"/>
                  </a:lnTo>
                  <a:lnTo>
                    <a:pt x="2234" y="3102"/>
                  </a:lnTo>
                  <a:lnTo>
                    <a:pt x="2315" y="3065"/>
                  </a:lnTo>
                  <a:lnTo>
                    <a:pt x="2393" y="3024"/>
                  </a:lnTo>
                  <a:lnTo>
                    <a:pt x="2469" y="2977"/>
                  </a:lnTo>
                  <a:lnTo>
                    <a:pt x="2542" y="2927"/>
                  </a:lnTo>
                  <a:lnTo>
                    <a:pt x="2614" y="2872"/>
                  </a:lnTo>
                  <a:lnTo>
                    <a:pt x="2609" y="2832"/>
                  </a:lnTo>
                  <a:lnTo>
                    <a:pt x="2604" y="2788"/>
                  </a:lnTo>
                  <a:lnTo>
                    <a:pt x="2598" y="2740"/>
                  </a:lnTo>
                  <a:lnTo>
                    <a:pt x="2591" y="2690"/>
                  </a:lnTo>
                  <a:lnTo>
                    <a:pt x="2582" y="2638"/>
                  </a:lnTo>
                  <a:lnTo>
                    <a:pt x="2572" y="2586"/>
                  </a:lnTo>
                  <a:lnTo>
                    <a:pt x="2561" y="2533"/>
                  </a:lnTo>
                  <a:lnTo>
                    <a:pt x="2547" y="2480"/>
                  </a:lnTo>
                  <a:lnTo>
                    <a:pt x="2532" y="2429"/>
                  </a:lnTo>
                  <a:lnTo>
                    <a:pt x="2515" y="2379"/>
                  </a:lnTo>
                  <a:lnTo>
                    <a:pt x="2496" y="2333"/>
                  </a:lnTo>
                  <a:lnTo>
                    <a:pt x="2475" y="2290"/>
                  </a:lnTo>
                  <a:lnTo>
                    <a:pt x="2451" y="2251"/>
                  </a:lnTo>
                  <a:lnTo>
                    <a:pt x="2448" y="2247"/>
                  </a:lnTo>
                  <a:lnTo>
                    <a:pt x="2441" y="2240"/>
                  </a:lnTo>
                  <a:lnTo>
                    <a:pt x="2431" y="2230"/>
                  </a:lnTo>
                  <a:lnTo>
                    <a:pt x="2417" y="2219"/>
                  </a:lnTo>
                  <a:lnTo>
                    <a:pt x="2398" y="2205"/>
                  </a:lnTo>
                  <a:lnTo>
                    <a:pt x="2376" y="2191"/>
                  </a:lnTo>
                  <a:lnTo>
                    <a:pt x="2349" y="2176"/>
                  </a:lnTo>
                  <a:lnTo>
                    <a:pt x="2318" y="2163"/>
                  </a:lnTo>
                  <a:lnTo>
                    <a:pt x="2300" y="2158"/>
                  </a:lnTo>
                  <a:lnTo>
                    <a:pt x="2271" y="2144"/>
                  </a:lnTo>
                  <a:lnTo>
                    <a:pt x="2242" y="2132"/>
                  </a:lnTo>
                  <a:lnTo>
                    <a:pt x="2215" y="2121"/>
                  </a:lnTo>
                  <a:lnTo>
                    <a:pt x="2190" y="2110"/>
                  </a:lnTo>
                  <a:lnTo>
                    <a:pt x="2168" y="2102"/>
                  </a:lnTo>
                  <a:lnTo>
                    <a:pt x="2148" y="2095"/>
                  </a:lnTo>
                  <a:lnTo>
                    <a:pt x="2132" y="2090"/>
                  </a:lnTo>
                  <a:lnTo>
                    <a:pt x="2121" y="2086"/>
                  </a:lnTo>
                  <a:lnTo>
                    <a:pt x="2114" y="2083"/>
                  </a:lnTo>
                  <a:lnTo>
                    <a:pt x="2095" y="2076"/>
                  </a:lnTo>
                  <a:lnTo>
                    <a:pt x="2077" y="2069"/>
                  </a:lnTo>
                  <a:lnTo>
                    <a:pt x="2058" y="2061"/>
                  </a:lnTo>
                  <a:lnTo>
                    <a:pt x="2029" y="2045"/>
                  </a:lnTo>
                  <a:lnTo>
                    <a:pt x="2004" y="2031"/>
                  </a:lnTo>
                  <a:lnTo>
                    <a:pt x="1995" y="2027"/>
                  </a:lnTo>
                  <a:lnTo>
                    <a:pt x="1997" y="2025"/>
                  </a:lnTo>
                  <a:lnTo>
                    <a:pt x="1981" y="2017"/>
                  </a:lnTo>
                  <a:lnTo>
                    <a:pt x="1971" y="2011"/>
                  </a:lnTo>
                  <a:lnTo>
                    <a:pt x="1959" y="2003"/>
                  </a:lnTo>
                  <a:lnTo>
                    <a:pt x="1946" y="1994"/>
                  </a:lnTo>
                  <a:lnTo>
                    <a:pt x="1933" y="1984"/>
                  </a:lnTo>
                  <a:lnTo>
                    <a:pt x="1922" y="1974"/>
                  </a:lnTo>
                  <a:lnTo>
                    <a:pt x="1904" y="1965"/>
                  </a:lnTo>
                  <a:lnTo>
                    <a:pt x="1897" y="1971"/>
                  </a:lnTo>
                  <a:lnTo>
                    <a:pt x="1853" y="2005"/>
                  </a:lnTo>
                  <a:lnTo>
                    <a:pt x="1808" y="2034"/>
                  </a:lnTo>
                  <a:lnTo>
                    <a:pt x="1763" y="2057"/>
                  </a:lnTo>
                  <a:lnTo>
                    <a:pt x="1717" y="2073"/>
                  </a:lnTo>
                  <a:lnTo>
                    <a:pt x="1671" y="2083"/>
                  </a:lnTo>
                  <a:lnTo>
                    <a:pt x="1625" y="2087"/>
                  </a:lnTo>
                  <a:lnTo>
                    <a:pt x="1587" y="2084"/>
                  </a:lnTo>
                  <a:lnTo>
                    <a:pt x="1549" y="2075"/>
                  </a:lnTo>
                  <a:lnTo>
                    <a:pt x="1510" y="2062"/>
                  </a:lnTo>
                  <a:lnTo>
                    <a:pt x="1471" y="2043"/>
                  </a:lnTo>
                  <a:lnTo>
                    <a:pt x="1432" y="2021"/>
                  </a:lnTo>
                  <a:lnTo>
                    <a:pt x="1393" y="1992"/>
                  </a:lnTo>
                  <a:lnTo>
                    <a:pt x="1357" y="1959"/>
                  </a:lnTo>
                  <a:lnTo>
                    <a:pt x="1347" y="1951"/>
                  </a:lnTo>
                  <a:close/>
                  <a:moveTo>
                    <a:pt x="1574" y="696"/>
                  </a:moveTo>
                  <a:lnTo>
                    <a:pt x="1568" y="697"/>
                  </a:lnTo>
                  <a:lnTo>
                    <a:pt x="1559" y="699"/>
                  </a:lnTo>
                  <a:lnTo>
                    <a:pt x="1550" y="700"/>
                  </a:lnTo>
                  <a:lnTo>
                    <a:pt x="1542" y="700"/>
                  </a:lnTo>
                  <a:lnTo>
                    <a:pt x="1542" y="699"/>
                  </a:lnTo>
                  <a:lnTo>
                    <a:pt x="1514" y="700"/>
                  </a:lnTo>
                  <a:lnTo>
                    <a:pt x="1509" y="701"/>
                  </a:lnTo>
                  <a:lnTo>
                    <a:pt x="1495" y="704"/>
                  </a:lnTo>
                  <a:lnTo>
                    <a:pt x="1483" y="707"/>
                  </a:lnTo>
                  <a:lnTo>
                    <a:pt x="1474" y="710"/>
                  </a:lnTo>
                  <a:lnTo>
                    <a:pt x="1463" y="716"/>
                  </a:lnTo>
                  <a:lnTo>
                    <a:pt x="1448" y="723"/>
                  </a:lnTo>
                  <a:lnTo>
                    <a:pt x="1429" y="732"/>
                  </a:lnTo>
                  <a:lnTo>
                    <a:pt x="1408" y="744"/>
                  </a:lnTo>
                  <a:lnTo>
                    <a:pt x="1384" y="759"/>
                  </a:lnTo>
                  <a:lnTo>
                    <a:pt x="1359" y="776"/>
                  </a:lnTo>
                  <a:lnTo>
                    <a:pt x="1332" y="797"/>
                  </a:lnTo>
                  <a:lnTo>
                    <a:pt x="1307" y="821"/>
                  </a:lnTo>
                  <a:lnTo>
                    <a:pt x="1281" y="847"/>
                  </a:lnTo>
                  <a:lnTo>
                    <a:pt x="1257" y="877"/>
                  </a:lnTo>
                  <a:lnTo>
                    <a:pt x="1235" y="909"/>
                  </a:lnTo>
                  <a:lnTo>
                    <a:pt x="1216" y="945"/>
                  </a:lnTo>
                  <a:lnTo>
                    <a:pt x="1201" y="986"/>
                  </a:lnTo>
                  <a:lnTo>
                    <a:pt x="1199" y="992"/>
                  </a:lnTo>
                  <a:lnTo>
                    <a:pt x="1197" y="1001"/>
                  </a:lnTo>
                  <a:lnTo>
                    <a:pt x="1194" y="1013"/>
                  </a:lnTo>
                  <a:lnTo>
                    <a:pt x="1191" y="1029"/>
                  </a:lnTo>
                  <a:lnTo>
                    <a:pt x="1189" y="1047"/>
                  </a:lnTo>
                  <a:lnTo>
                    <a:pt x="1187" y="1070"/>
                  </a:lnTo>
                  <a:lnTo>
                    <a:pt x="1187" y="1096"/>
                  </a:lnTo>
                  <a:lnTo>
                    <a:pt x="1187" y="1126"/>
                  </a:lnTo>
                  <a:lnTo>
                    <a:pt x="1189" y="1160"/>
                  </a:lnTo>
                  <a:lnTo>
                    <a:pt x="1193" y="1199"/>
                  </a:lnTo>
                  <a:lnTo>
                    <a:pt x="1198" y="1241"/>
                  </a:lnTo>
                  <a:lnTo>
                    <a:pt x="1205" y="1289"/>
                  </a:lnTo>
                  <a:lnTo>
                    <a:pt x="1205" y="1301"/>
                  </a:lnTo>
                  <a:lnTo>
                    <a:pt x="1202" y="1311"/>
                  </a:lnTo>
                  <a:lnTo>
                    <a:pt x="1197" y="1322"/>
                  </a:lnTo>
                  <a:lnTo>
                    <a:pt x="1187" y="1330"/>
                  </a:lnTo>
                  <a:lnTo>
                    <a:pt x="1184" y="1334"/>
                  </a:lnTo>
                  <a:lnTo>
                    <a:pt x="1179" y="1346"/>
                  </a:lnTo>
                  <a:lnTo>
                    <a:pt x="1176" y="1363"/>
                  </a:lnTo>
                  <a:lnTo>
                    <a:pt x="1176" y="1384"/>
                  </a:lnTo>
                  <a:lnTo>
                    <a:pt x="1178" y="1407"/>
                  </a:lnTo>
                  <a:lnTo>
                    <a:pt x="1182" y="1434"/>
                  </a:lnTo>
                  <a:lnTo>
                    <a:pt x="1189" y="1463"/>
                  </a:lnTo>
                  <a:lnTo>
                    <a:pt x="1195" y="1486"/>
                  </a:lnTo>
                  <a:lnTo>
                    <a:pt x="1201" y="1504"/>
                  </a:lnTo>
                  <a:lnTo>
                    <a:pt x="1209" y="1520"/>
                  </a:lnTo>
                  <a:lnTo>
                    <a:pt x="1219" y="1532"/>
                  </a:lnTo>
                  <a:lnTo>
                    <a:pt x="1226" y="1542"/>
                  </a:lnTo>
                  <a:lnTo>
                    <a:pt x="1230" y="1555"/>
                  </a:lnTo>
                  <a:lnTo>
                    <a:pt x="1239" y="1604"/>
                  </a:lnTo>
                  <a:lnTo>
                    <a:pt x="1254" y="1653"/>
                  </a:lnTo>
                  <a:lnTo>
                    <a:pt x="1272" y="1699"/>
                  </a:lnTo>
                  <a:lnTo>
                    <a:pt x="1294" y="1744"/>
                  </a:lnTo>
                  <a:lnTo>
                    <a:pt x="1319" y="1788"/>
                  </a:lnTo>
                  <a:lnTo>
                    <a:pt x="1347" y="1829"/>
                  </a:lnTo>
                  <a:lnTo>
                    <a:pt x="1377" y="1866"/>
                  </a:lnTo>
                  <a:lnTo>
                    <a:pt x="1410" y="1900"/>
                  </a:lnTo>
                  <a:lnTo>
                    <a:pt x="1443" y="1930"/>
                  </a:lnTo>
                  <a:lnTo>
                    <a:pt x="1479" y="1956"/>
                  </a:lnTo>
                  <a:lnTo>
                    <a:pt x="1515" y="1976"/>
                  </a:lnTo>
                  <a:lnTo>
                    <a:pt x="1552" y="1992"/>
                  </a:lnTo>
                  <a:lnTo>
                    <a:pt x="1588" y="2001"/>
                  </a:lnTo>
                  <a:lnTo>
                    <a:pt x="1625" y="2004"/>
                  </a:lnTo>
                  <a:lnTo>
                    <a:pt x="1667" y="2001"/>
                  </a:lnTo>
                  <a:lnTo>
                    <a:pt x="1709" y="1991"/>
                  </a:lnTo>
                  <a:lnTo>
                    <a:pt x="1750" y="1974"/>
                  </a:lnTo>
                  <a:lnTo>
                    <a:pt x="1789" y="1953"/>
                  </a:lnTo>
                  <a:lnTo>
                    <a:pt x="1827" y="1926"/>
                  </a:lnTo>
                  <a:lnTo>
                    <a:pt x="1863" y="1894"/>
                  </a:lnTo>
                  <a:lnTo>
                    <a:pt x="1896" y="1859"/>
                  </a:lnTo>
                  <a:lnTo>
                    <a:pt x="1928" y="1821"/>
                  </a:lnTo>
                  <a:lnTo>
                    <a:pt x="1957" y="1779"/>
                  </a:lnTo>
                  <a:lnTo>
                    <a:pt x="1982" y="1736"/>
                  </a:lnTo>
                  <a:lnTo>
                    <a:pt x="2005" y="1692"/>
                  </a:lnTo>
                  <a:lnTo>
                    <a:pt x="2023" y="1646"/>
                  </a:lnTo>
                  <a:lnTo>
                    <a:pt x="2037" y="1600"/>
                  </a:lnTo>
                  <a:lnTo>
                    <a:pt x="2047" y="1555"/>
                  </a:lnTo>
                  <a:lnTo>
                    <a:pt x="2050" y="1543"/>
                  </a:lnTo>
                  <a:lnTo>
                    <a:pt x="2058" y="1533"/>
                  </a:lnTo>
                  <a:lnTo>
                    <a:pt x="2070" y="1517"/>
                  </a:lnTo>
                  <a:lnTo>
                    <a:pt x="2079" y="1496"/>
                  </a:lnTo>
                  <a:lnTo>
                    <a:pt x="2085" y="1471"/>
                  </a:lnTo>
                  <a:lnTo>
                    <a:pt x="2092" y="1441"/>
                  </a:lnTo>
                  <a:lnTo>
                    <a:pt x="2097" y="1414"/>
                  </a:lnTo>
                  <a:lnTo>
                    <a:pt x="2100" y="1393"/>
                  </a:lnTo>
                  <a:lnTo>
                    <a:pt x="2101" y="1374"/>
                  </a:lnTo>
                  <a:lnTo>
                    <a:pt x="2100" y="1359"/>
                  </a:lnTo>
                  <a:lnTo>
                    <a:pt x="2099" y="1347"/>
                  </a:lnTo>
                  <a:lnTo>
                    <a:pt x="2096" y="1339"/>
                  </a:lnTo>
                  <a:lnTo>
                    <a:pt x="2093" y="1334"/>
                  </a:lnTo>
                  <a:lnTo>
                    <a:pt x="2088" y="1326"/>
                  </a:lnTo>
                  <a:lnTo>
                    <a:pt x="2083" y="1316"/>
                  </a:lnTo>
                  <a:lnTo>
                    <a:pt x="2081" y="1304"/>
                  </a:lnTo>
                  <a:lnTo>
                    <a:pt x="2082" y="1293"/>
                  </a:lnTo>
                  <a:lnTo>
                    <a:pt x="2089" y="1266"/>
                  </a:lnTo>
                  <a:lnTo>
                    <a:pt x="2095" y="1237"/>
                  </a:lnTo>
                  <a:lnTo>
                    <a:pt x="2100" y="1205"/>
                  </a:lnTo>
                  <a:lnTo>
                    <a:pt x="2105" y="1171"/>
                  </a:lnTo>
                  <a:lnTo>
                    <a:pt x="2107" y="1136"/>
                  </a:lnTo>
                  <a:lnTo>
                    <a:pt x="2107" y="1100"/>
                  </a:lnTo>
                  <a:lnTo>
                    <a:pt x="2103" y="1063"/>
                  </a:lnTo>
                  <a:lnTo>
                    <a:pt x="2097" y="1026"/>
                  </a:lnTo>
                  <a:lnTo>
                    <a:pt x="2087" y="990"/>
                  </a:lnTo>
                  <a:lnTo>
                    <a:pt x="2074" y="955"/>
                  </a:lnTo>
                  <a:lnTo>
                    <a:pt x="2056" y="922"/>
                  </a:lnTo>
                  <a:lnTo>
                    <a:pt x="2031" y="890"/>
                  </a:lnTo>
                  <a:lnTo>
                    <a:pt x="2026" y="883"/>
                  </a:lnTo>
                  <a:lnTo>
                    <a:pt x="2016" y="872"/>
                  </a:lnTo>
                  <a:lnTo>
                    <a:pt x="2002" y="859"/>
                  </a:lnTo>
                  <a:lnTo>
                    <a:pt x="1985" y="843"/>
                  </a:lnTo>
                  <a:lnTo>
                    <a:pt x="1963" y="827"/>
                  </a:lnTo>
                  <a:lnTo>
                    <a:pt x="1936" y="809"/>
                  </a:lnTo>
                  <a:lnTo>
                    <a:pt x="1905" y="792"/>
                  </a:lnTo>
                  <a:lnTo>
                    <a:pt x="1868" y="776"/>
                  </a:lnTo>
                  <a:lnTo>
                    <a:pt x="1827" y="762"/>
                  </a:lnTo>
                  <a:lnTo>
                    <a:pt x="1755" y="737"/>
                  </a:lnTo>
                  <a:lnTo>
                    <a:pt x="1717" y="726"/>
                  </a:lnTo>
                  <a:lnTo>
                    <a:pt x="1683" y="717"/>
                  </a:lnTo>
                  <a:lnTo>
                    <a:pt x="1654" y="709"/>
                  </a:lnTo>
                  <a:lnTo>
                    <a:pt x="1627" y="704"/>
                  </a:lnTo>
                  <a:lnTo>
                    <a:pt x="1607" y="700"/>
                  </a:lnTo>
                  <a:lnTo>
                    <a:pt x="1590" y="697"/>
                  </a:lnTo>
                  <a:lnTo>
                    <a:pt x="1579" y="696"/>
                  </a:lnTo>
                  <a:lnTo>
                    <a:pt x="1574" y="696"/>
                  </a:lnTo>
                  <a:close/>
                  <a:moveTo>
                    <a:pt x="1630" y="0"/>
                  </a:moveTo>
                  <a:lnTo>
                    <a:pt x="1630" y="0"/>
                  </a:lnTo>
                  <a:lnTo>
                    <a:pt x="1733" y="3"/>
                  </a:lnTo>
                  <a:lnTo>
                    <a:pt x="1834" y="12"/>
                  </a:lnTo>
                  <a:lnTo>
                    <a:pt x="1933" y="29"/>
                  </a:lnTo>
                  <a:lnTo>
                    <a:pt x="2031" y="51"/>
                  </a:lnTo>
                  <a:lnTo>
                    <a:pt x="2126" y="77"/>
                  </a:lnTo>
                  <a:lnTo>
                    <a:pt x="2218" y="111"/>
                  </a:lnTo>
                  <a:lnTo>
                    <a:pt x="2309" y="150"/>
                  </a:lnTo>
                  <a:lnTo>
                    <a:pt x="2395" y="193"/>
                  </a:lnTo>
                  <a:lnTo>
                    <a:pt x="2479" y="242"/>
                  </a:lnTo>
                  <a:lnTo>
                    <a:pt x="2561" y="295"/>
                  </a:lnTo>
                  <a:lnTo>
                    <a:pt x="2638" y="354"/>
                  </a:lnTo>
                  <a:lnTo>
                    <a:pt x="2711" y="417"/>
                  </a:lnTo>
                  <a:lnTo>
                    <a:pt x="2782" y="483"/>
                  </a:lnTo>
                  <a:lnTo>
                    <a:pt x="2847" y="554"/>
                  </a:lnTo>
                  <a:lnTo>
                    <a:pt x="2909" y="628"/>
                  </a:lnTo>
                  <a:lnTo>
                    <a:pt x="2967" y="706"/>
                  </a:lnTo>
                  <a:lnTo>
                    <a:pt x="3020" y="789"/>
                  </a:lnTo>
                  <a:lnTo>
                    <a:pt x="3069" y="873"/>
                  </a:lnTo>
                  <a:lnTo>
                    <a:pt x="3111" y="961"/>
                  </a:lnTo>
                  <a:lnTo>
                    <a:pt x="3149" y="1053"/>
                  </a:lnTo>
                  <a:lnTo>
                    <a:pt x="3182" y="1145"/>
                  </a:lnTo>
                  <a:lnTo>
                    <a:pt x="3209" y="1242"/>
                  </a:lnTo>
                  <a:lnTo>
                    <a:pt x="3231" y="1340"/>
                  </a:lnTo>
                  <a:lnTo>
                    <a:pt x="3247" y="1440"/>
                  </a:lnTo>
                  <a:lnTo>
                    <a:pt x="3256" y="1543"/>
                  </a:lnTo>
                  <a:lnTo>
                    <a:pt x="3259" y="1646"/>
                  </a:lnTo>
                  <a:lnTo>
                    <a:pt x="3256" y="1751"/>
                  </a:lnTo>
                  <a:lnTo>
                    <a:pt x="3247" y="1854"/>
                  </a:lnTo>
                  <a:lnTo>
                    <a:pt x="3231" y="1954"/>
                  </a:lnTo>
                  <a:lnTo>
                    <a:pt x="3209" y="2052"/>
                  </a:lnTo>
                  <a:lnTo>
                    <a:pt x="3182" y="2147"/>
                  </a:lnTo>
                  <a:lnTo>
                    <a:pt x="3149" y="2241"/>
                  </a:lnTo>
                  <a:lnTo>
                    <a:pt x="3111" y="2332"/>
                  </a:lnTo>
                  <a:lnTo>
                    <a:pt x="3069" y="2421"/>
                  </a:lnTo>
                  <a:lnTo>
                    <a:pt x="3020" y="2505"/>
                  </a:lnTo>
                  <a:lnTo>
                    <a:pt x="2967" y="2587"/>
                  </a:lnTo>
                  <a:lnTo>
                    <a:pt x="2909" y="2665"/>
                  </a:lnTo>
                  <a:lnTo>
                    <a:pt x="2847" y="2740"/>
                  </a:lnTo>
                  <a:lnTo>
                    <a:pt x="2782" y="2810"/>
                  </a:lnTo>
                  <a:lnTo>
                    <a:pt x="2711" y="2877"/>
                  </a:lnTo>
                  <a:lnTo>
                    <a:pt x="2638" y="2940"/>
                  </a:lnTo>
                  <a:lnTo>
                    <a:pt x="2561" y="2998"/>
                  </a:lnTo>
                  <a:lnTo>
                    <a:pt x="2479" y="3052"/>
                  </a:lnTo>
                  <a:lnTo>
                    <a:pt x="2395" y="3100"/>
                  </a:lnTo>
                  <a:lnTo>
                    <a:pt x="2309" y="3144"/>
                  </a:lnTo>
                  <a:lnTo>
                    <a:pt x="2218" y="3182"/>
                  </a:lnTo>
                  <a:lnTo>
                    <a:pt x="2126" y="3215"/>
                  </a:lnTo>
                  <a:lnTo>
                    <a:pt x="2031" y="3243"/>
                  </a:lnTo>
                  <a:lnTo>
                    <a:pt x="1933" y="3265"/>
                  </a:lnTo>
                  <a:lnTo>
                    <a:pt x="1834" y="3280"/>
                  </a:lnTo>
                  <a:lnTo>
                    <a:pt x="1733" y="3291"/>
                  </a:lnTo>
                  <a:lnTo>
                    <a:pt x="1630" y="3294"/>
                  </a:lnTo>
                  <a:lnTo>
                    <a:pt x="1527" y="3291"/>
                  </a:lnTo>
                  <a:lnTo>
                    <a:pt x="1426" y="3280"/>
                  </a:lnTo>
                  <a:lnTo>
                    <a:pt x="1326" y="3265"/>
                  </a:lnTo>
                  <a:lnTo>
                    <a:pt x="1229" y="3243"/>
                  </a:lnTo>
                  <a:lnTo>
                    <a:pt x="1134" y="3215"/>
                  </a:lnTo>
                  <a:lnTo>
                    <a:pt x="1042" y="3182"/>
                  </a:lnTo>
                  <a:lnTo>
                    <a:pt x="952" y="3144"/>
                  </a:lnTo>
                  <a:lnTo>
                    <a:pt x="864" y="3100"/>
                  </a:lnTo>
                  <a:lnTo>
                    <a:pt x="780" y="3052"/>
                  </a:lnTo>
                  <a:lnTo>
                    <a:pt x="700" y="2998"/>
                  </a:lnTo>
                  <a:lnTo>
                    <a:pt x="622" y="2940"/>
                  </a:lnTo>
                  <a:lnTo>
                    <a:pt x="548" y="2877"/>
                  </a:lnTo>
                  <a:lnTo>
                    <a:pt x="478" y="2810"/>
                  </a:lnTo>
                  <a:lnTo>
                    <a:pt x="412" y="2740"/>
                  </a:lnTo>
                  <a:lnTo>
                    <a:pt x="350" y="2665"/>
                  </a:lnTo>
                  <a:lnTo>
                    <a:pt x="293" y="2587"/>
                  </a:lnTo>
                  <a:lnTo>
                    <a:pt x="240" y="2505"/>
                  </a:lnTo>
                  <a:lnTo>
                    <a:pt x="192" y="2421"/>
                  </a:lnTo>
                  <a:lnTo>
                    <a:pt x="148" y="2332"/>
                  </a:lnTo>
                  <a:lnTo>
                    <a:pt x="110" y="2241"/>
                  </a:lnTo>
                  <a:lnTo>
                    <a:pt x="78" y="2147"/>
                  </a:lnTo>
                  <a:lnTo>
                    <a:pt x="50" y="2052"/>
                  </a:lnTo>
                  <a:lnTo>
                    <a:pt x="29" y="1954"/>
                  </a:lnTo>
                  <a:lnTo>
                    <a:pt x="13" y="1854"/>
                  </a:lnTo>
                  <a:lnTo>
                    <a:pt x="3" y="1751"/>
                  </a:lnTo>
                  <a:lnTo>
                    <a:pt x="0" y="1646"/>
                  </a:lnTo>
                  <a:lnTo>
                    <a:pt x="3" y="1543"/>
                  </a:lnTo>
                  <a:lnTo>
                    <a:pt x="13" y="1440"/>
                  </a:lnTo>
                  <a:lnTo>
                    <a:pt x="29" y="1340"/>
                  </a:lnTo>
                  <a:lnTo>
                    <a:pt x="50" y="1242"/>
                  </a:lnTo>
                  <a:lnTo>
                    <a:pt x="78" y="1145"/>
                  </a:lnTo>
                  <a:lnTo>
                    <a:pt x="110" y="1053"/>
                  </a:lnTo>
                  <a:lnTo>
                    <a:pt x="148" y="961"/>
                  </a:lnTo>
                  <a:lnTo>
                    <a:pt x="192" y="873"/>
                  </a:lnTo>
                  <a:lnTo>
                    <a:pt x="240" y="789"/>
                  </a:lnTo>
                  <a:lnTo>
                    <a:pt x="293" y="706"/>
                  </a:lnTo>
                  <a:lnTo>
                    <a:pt x="350" y="628"/>
                  </a:lnTo>
                  <a:lnTo>
                    <a:pt x="412" y="554"/>
                  </a:lnTo>
                  <a:lnTo>
                    <a:pt x="478" y="483"/>
                  </a:lnTo>
                  <a:lnTo>
                    <a:pt x="548" y="417"/>
                  </a:lnTo>
                  <a:lnTo>
                    <a:pt x="622" y="354"/>
                  </a:lnTo>
                  <a:lnTo>
                    <a:pt x="700" y="295"/>
                  </a:lnTo>
                  <a:lnTo>
                    <a:pt x="780" y="242"/>
                  </a:lnTo>
                  <a:lnTo>
                    <a:pt x="864" y="193"/>
                  </a:lnTo>
                  <a:lnTo>
                    <a:pt x="952" y="150"/>
                  </a:lnTo>
                  <a:lnTo>
                    <a:pt x="1042" y="111"/>
                  </a:lnTo>
                  <a:lnTo>
                    <a:pt x="1134" y="77"/>
                  </a:lnTo>
                  <a:lnTo>
                    <a:pt x="1229" y="51"/>
                  </a:lnTo>
                  <a:lnTo>
                    <a:pt x="1326" y="29"/>
                  </a:lnTo>
                  <a:lnTo>
                    <a:pt x="1426" y="12"/>
                  </a:lnTo>
                  <a:lnTo>
                    <a:pt x="1527" y="3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1872268" y="2047037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Huge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1872269" y="2328176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21-2096-20-65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9279468" y="220474"/>
            <a:ext cx="2039688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r="10528"/>
          <a:stretch/>
        </p:blipFill>
        <p:spPr>
          <a:xfrm>
            <a:off x="674185" y="653981"/>
            <a:ext cx="11519648" cy="3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8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723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2353" y="0"/>
            <a:ext cx="11519647" cy="94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11319155" y="185456"/>
            <a:ext cx="574675" cy="581025"/>
          </a:xfrm>
          <a:custGeom>
            <a:avLst/>
            <a:gdLst>
              <a:gd name="T0" fmla="*/ 1295 w 3259"/>
              <a:gd name="T1" fmla="*/ 2003 h 3294"/>
              <a:gd name="T2" fmla="*/ 1156 w 3259"/>
              <a:gd name="T3" fmla="*/ 2083 h 3294"/>
              <a:gd name="T4" fmla="*/ 959 w 3259"/>
              <a:gd name="T5" fmla="*/ 2158 h 3294"/>
              <a:gd name="T6" fmla="*/ 829 w 3259"/>
              <a:gd name="T7" fmla="*/ 2230 h 3294"/>
              <a:gd name="T8" fmla="*/ 744 w 3259"/>
              <a:gd name="T9" fmla="*/ 2381 h 3294"/>
              <a:gd name="T10" fmla="*/ 668 w 3259"/>
              <a:gd name="T11" fmla="*/ 2691 h 3294"/>
              <a:gd name="T12" fmla="*/ 791 w 3259"/>
              <a:gd name="T13" fmla="*/ 2977 h 3294"/>
              <a:gd name="T14" fmla="*/ 1278 w 3259"/>
              <a:gd name="T15" fmla="*/ 3185 h 3294"/>
              <a:gd name="T16" fmla="*/ 1808 w 3259"/>
              <a:gd name="T17" fmla="*/ 3215 h 3294"/>
              <a:gd name="T18" fmla="*/ 2315 w 3259"/>
              <a:gd name="T19" fmla="*/ 3065 h 3294"/>
              <a:gd name="T20" fmla="*/ 2604 w 3259"/>
              <a:gd name="T21" fmla="*/ 2788 h 3294"/>
              <a:gd name="T22" fmla="*/ 2547 w 3259"/>
              <a:gd name="T23" fmla="*/ 2480 h 3294"/>
              <a:gd name="T24" fmla="*/ 2448 w 3259"/>
              <a:gd name="T25" fmla="*/ 2247 h 3294"/>
              <a:gd name="T26" fmla="*/ 2349 w 3259"/>
              <a:gd name="T27" fmla="*/ 2176 h 3294"/>
              <a:gd name="T28" fmla="*/ 2190 w 3259"/>
              <a:gd name="T29" fmla="*/ 2110 h 3294"/>
              <a:gd name="T30" fmla="*/ 2095 w 3259"/>
              <a:gd name="T31" fmla="*/ 2076 h 3294"/>
              <a:gd name="T32" fmla="*/ 1997 w 3259"/>
              <a:gd name="T33" fmla="*/ 2025 h 3294"/>
              <a:gd name="T34" fmla="*/ 1922 w 3259"/>
              <a:gd name="T35" fmla="*/ 1974 h 3294"/>
              <a:gd name="T36" fmla="*/ 1717 w 3259"/>
              <a:gd name="T37" fmla="*/ 2073 h 3294"/>
              <a:gd name="T38" fmla="*/ 1471 w 3259"/>
              <a:gd name="T39" fmla="*/ 2043 h 3294"/>
              <a:gd name="T40" fmla="*/ 1568 w 3259"/>
              <a:gd name="T41" fmla="*/ 697 h 3294"/>
              <a:gd name="T42" fmla="*/ 1509 w 3259"/>
              <a:gd name="T43" fmla="*/ 701 h 3294"/>
              <a:gd name="T44" fmla="*/ 1429 w 3259"/>
              <a:gd name="T45" fmla="*/ 732 h 3294"/>
              <a:gd name="T46" fmla="*/ 1281 w 3259"/>
              <a:gd name="T47" fmla="*/ 847 h 3294"/>
              <a:gd name="T48" fmla="*/ 1197 w 3259"/>
              <a:gd name="T49" fmla="*/ 1001 h 3294"/>
              <a:gd name="T50" fmla="*/ 1187 w 3259"/>
              <a:gd name="T51" fmla="*/ 1126 h 3294"/>
              <a:gd name="T52" fmla="*/ 1202 w 3259"/>
              <a:gd name="T53" fmla="*/ 1311 h 3294"/>
              <a:gd name="T54" fmla="*/ 1176 w 3259"/>
              <a:gd name="T55" fmla="*/ 1384 h 3294"/>
              <a:gd name="T56" fmla="*/ 1209 w 3259"/>
              <a:gd name="T57" fmla="*/ 1520 h 3294"/>
              <a:gd name="T58" fmla="*/ 1272 w 3259"/>
              <a:gd name="T59" fmla="*/ 1699 h 3294"/>
              <a:gd name="T60" fmla="*/ 1443 w 3259"/>
              <a:gd name="T61" fmla="*/ 1930 h 3294"/>
              <a:gd name="T62" fmla="*/ 1667 w 3259"/>
              <a:gd name="T63" fmla="*/ 2001 h 3294"/>
              <a:gd name="T64" fmla="*/ 1896 w 3259"/>
              <a:gd name="T65" fmla="*/ 1859 h 3294"/>
              <a:gd name="T66" fmla="*/ 2037 w 3259"/>
              <a:gd name="T67" fmla="*/ 1600 h 3294"/>
              <a:gd name="T68" fmla="*/ 2085 w 3259"/>
              <a:gd name="T69" fmla="*/ 1471 h 3294"/>
              <a:gd name="T70" fmla="*/ 2099 w 3259"/>
              <a:gd name="T71" fmla="*/ 1347 h 3294"/>
              <a:gd name="T72" fmla="*/ 2082 w 3259"/>
              <a:gd name="T73" fmla="*/ 1293 h 3294"/>
              <a:gd name="T74" fmla="*/ 2107 w 3259"/>
              <a:gd name="T75" fmla="*/ 1100 h 3294"/>
              <a:gd name="T76" fmla="*/ 2031 w 3259"/>
              <a:gd name="T77" fmla="*/ 890 h 3294"/>
              <a:gd name="T78" fmla="*/ 1936 w 3259"/>
              <a:gd name="T79" fmla="*/ 809 h 3294"/>
              <a:gd name="T80" fmla="*/ 1683 w 3259"/>
              <a:gd name="T81" fmla="*/ 717 h 3294"/>
              <a:gd name="T82" fmla="*/ 1574 w 3259"/>
              <a:gd name="T83" fmla="*/ 696 h 3294"/>
              <a:gd name="T84" fmla="*/ 2031 w 3259"/>
              <a:gd name="T85" fmla="*/ 51 h 3294"/>
              <a:gd name="T86" fmla="*/ 2561 w 3259"/>
              <a:gd name="T87" fmla="*/ 295 h 3294"/>
              <a:gd name="T88" fmla="*/ 2967 w 3259"/>
              <a:gd name="T89" fmla="*/ 706 h 3294"/>
              <a:gd name="T90" fmla="*/ 3209 w 3259"/>
              <a:gd name="T91" fmla="*/ 1242 h 3294"/>
              <a:gd name="T92" fmla="*/ 3247 w 3259"/>
              <a:gd name="T93" fmla="*/ 1854 h 3294"/>
              <a:gd name="T94" fmla="*/ 3069 w 3259"/>
              <a:gd name="T95" fmla="*/ 2421 h 3294"/>
              <a:gd name="T96" fmla="*/ 2711 w 3259"/>
              <a:gd name="T97" fmla="*/ 2877 h 3294"/>
              <a:gd name="T98" fmla="*/ 2218 w 3259"/>
              <a:gd name="T99" fmla="*/ 3182 h 3294"/>
              <a:gd name="T100" fmla="*/ 1630 w 3259"/>
              <a:gd name="T101" fmla="*/ 3294 h 3294"/>
              <a:gd name="T102" fmla="*/ 1042 w 3259"/>
              <a:gd name="T103" fmla="*/ 3182 h 3294"/>
              <a:gd name="T104" fmla="*/ 548 w 3259"/>
              <a:gd name="T105" fmla="*/ 2877 h 3294"/>
              <a:gd name="T106" fmla="*/ 192 w 3259"/>
              <a:gd name="T107" fmla="*/ 2421 h 3294"/>
              <a:gd name="T108" fmla="*/ 13 w 3259"/>
              <a:gd name="T109" fmla="*/ 1854 h 3294"/>
              <a:gd name="T110" fmla="*/ 50 w 3259"/>
              <a:gd name="T111" fmla="*/ 1242 h 3294"/>
              <a:gd name="T112" fmla="*/ 293 w 3259"/>
              <a:gd name="T113" fmla="*/ 706 h 3294"/>
              <a:gd name="T114" fmla="*/ 700 w 3259"/>
              <a:gd name="T115" fmla="*/ 295 h 3294"/>
              <a:gd name="T116" fmla="*/ 1229 w 3259"/>
              <a:gd name="T117" fmla="*/ 51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59" h="3294">
                <a:moveTo>
                  <a:pt x="1347" y="1951"/>
                </a:moveTo>
                <a:lnTo>
                  <a:pt x="1337" y="1959"/>
                </a:lnTo>
                <a:lnTo>
                  <a:pt x="1322" y="1974"/>
                </a:lnTo>
                <a:lnTo>
                  <a:pt x="1309" y="1988"/>
                </a:lnTo>
                <a:lnTo>
                  <a:pt x="1299" y="1999"/>
                </a:lnTo>
                <a:lnTo>
                  <a:pt x="1295" y="2003"/>
                </a:lnTo>
                <a:lnTo>
                  <a:pt x="1290" y="2007"/>
                </a:lnTo>
                <a:lnTo>
                  <a:pt x="1285" y="2010"/>
                </a:lnTo>
                <a:lnTo>
                  <a:pt x="1257" y="2030"/>
                </a:lnTo>
                <a:lnTo>
                  <a:pt x="1225" y="2048"/>
                </a:lnTo>
                <a:lnTo>
                  <a:pt x="1191" y="2066"/>
                </a:lnTo>
                <a:lnTo>
                  <a:pt x="1156" y="2083"/>
                </a:lnTo>
                <a:lnTo>
                  <a:pt x="1120" y="2099"/>
                </a:lnTo>
                <a:lnTo>
                  <a:pt x="1084" y="2113"/>
                </a:lnTo>
                <a:lnTo>
                  <a:pt x="1049" y="2127"/>
                </a:lnTo>
                <a:lnTo>
                  <a:pt x="1016" y="2138"/>
                </a:lnTo>
                <a:lnTo>
                  <a:pt x="985" y="2148"/>
                </a:lnTo>
                <a:lnTo>
                  <a:pt x="959" y="2158"/>
                </a:lnTo>
                <a:lnTo>
                  <a:pt x="936" y="2165"/>
                </a:lnTo>
                <a:lnTo>
                  <a:pt x="908" y="2177"/>
                </a:lnTo>
                <a:lnTo>
                  <a:pt x="882" y="2191"/>
                </a:lnTo>
                <a:lnTo>
                  <a:pt x="861" y="2204"/>
                </a:lnTo>
                <a:lnTo>
                  <a:pt x="844" y="2218"/>
                </a:lnTo>
                <a:lnTo>
                  <a:pt x="829" y="2230"/>
                </a:lnTo>
                <a:lnTo>
                  <a:pt x="818" y="2240"/>
                </a:lnTo>
                <a:lnTo>
                  <a:pt x="811" y="2248"/>
                </a:lnTo>
                <a:lnTo>
                  <a:pt x="807" y="2254"/>
                </a:lnTo>
                <a:lnTo>
                  <a:pt x="783" y="2293"/>
                </a:lnTo>
                <a:lnTo>
                  <a:pt x="762" y="2335"/>
                </a:lnTo>
                <a:lnTo>
                  <a:pt x="744" y="2381"/>
                </a:lnTo>
                <a:lnTo>
                  <a:pt x="726" y="2431"/>
                </a:lnTo>
                <a:lnTo>
                  <a:pt x="712" y="2481"/>
                </a:lnTo>
                <a:lnTo>
                  <a:pt x="699" y="2534"/>
                </a:lnTo>
                <a:lnTo>
                  <a:pt x="688" y="2587"/>
                </a:lnTo>
                <a:lnTo>
                  <a:pt x="677" y="2639"/>
                </a:lnTo>
                <a:lnTo>
                  <a:pt x="668" y="2691"/>
                </a:lnTo>
                <a:lnTo>
                  <a:pt x="661" y="2740"/>
                </a:lnTo>
                <a:lnTo>
                  <a:pt x="655" y="2788"/>
                </a:lnTo>
                <a:lnTo>
                  <a:pt x="650" y="2832"/>
                </a:lnTo>
                <a:lnTo>
                  <a:pt x="647" y="2872"/>
                </a:lnTo>
                <a:lnTo>
                  <a:pt x="717" y="2927"/>
                </a:lnTo>
                <a:lnTo>
                  <a:pt x="791" y="2977"/>
                </a:lnTo>
                <a:lnTo>
                  <a:pt x="867" y="3024"/>
                </a:lnTo>
                <a:lnTo>
                  <a:pt x="946" y="3065"/>
                </a:lnTo>
                <a:lnTo>
                  <a:pt x="1026" y="3102"/>
                </a:lnTo>
                <a:lnTo>
                  <a:pt x="1108" y="3134"/>
                </a:lnTo>
                <a:lnTo>
                  <a:pt x="1193" y="3162"/>
                </a:lnTo>
                <a:lnTo>
                  <a:pt x="1278" y="3185"/>
                </a:lnTo>
                <a:lnTo>
                  <a:pt x="1365" y="3202"/>
                </a:lnTo>
                <a:lnTo>
                  <a:pt x="1453" y="3215"/>
                </a:lnTo>
                <a:lnTo>
                  <a:pt x="1540" y="3223"/>
                </a:lnTo>
                <a:lnTo>
                  <a:pt x="1630" y="3226"/>
                </a:lnTo>
                <a:lnTo>
                  <a:pt x="1719" y="3223"/>
                </a:lnTo>
                <a:lnTo>
                  <a:pt x="1808" y="3215"/>
                </a:lnTo>
                <a:lnTo>
                  <a:pt x="1895" y="3202"/>
                </a:lnTo>
                <a:lnTo>
                  <a:pt x="1982" y="3185"/>
                </a:lnTo>
                <a:lnTo>
                  <a:pt x="2067" y="3162"/>
                </a:lnTo>
                <a:lnTo>
                  <a:pt x="2151" y="3134"/>
                </a:lnTo>
                <a:lnTo>
                  <a:pt x="2234" y="3102"/>
                </a:lnTo>
                <a:lnTo>
                  <a:pt x="2315" y="3065"/>
                </a:lnTo>
                <a:lnTo>
                  <a:pt x="2393" y="3024"/>
                </a:lnTo>
                <a:lnTo>
                  <a:pt x="2469" y="2977"/>
                </a:lnTo>
                <a:lnTo>
                  <a:pt x="2542" y="2927"/>
                </a:lnTo>
                <a:lnTo>
                  <a:pt x="2614" y="2872"/>
                </a:lnTo>
                <a:lnTo>
                  <a:pt x="2609" y="2832"/>
                </a:lnTo>
                <a:lnTo>
                  <a:pt x="2604" y="2788"/>
                </a:lnTo>
                <a:lnTo>
                  <a:pt x="2598" y="2740"/>
                </a:lnTo>
                <a:lnTo>
                  <a:pt x="2591" y="2690"/>
                </a:lnTo>
                <a:lnTo>
                  <a:pt x="2582" y="2638"/>
                </a:lnTo>
                <a:lnTo>
                  <a:pt x="2572" y="2586"/>
                </a:lnTo>
                <a:lnTo>
                  <a:pt x="2561" y="2533"/>
                </a:lnTo>
                <a:lnTo>
                  <a:pt x="2547" y="2480"/>
                </a:lnTo>
                <a:lnTo>
                  <a:pt x="2532" y="2429"/>
                </a:lnTo>
                <a:lnTo>
                  <a:pt x="2515" y="2379"/>
                </a:lnTo>
                <a:lnTo>
                  <a:pt x="2496" y="2333"/>
                </a:lnTo>
                <a:lnTo>
                  <a:pt x="2475" y="2290"/>
                </a:lnTo>
                <a:lnTo>
                  <a:pt x="2451" y="2251"/>
                </a:lnTo>
                <a:lnTo>
                  <a:pt x="2448" y="2247"/>
                </a:lnTo>
                <a:lnTo>
                  <a:pt x="2441" y="2240"/>
                </a:lnTo>
                <a:lnTo>
                  <a:pt x="2431" y="2230"/>
                </a:lnTo>
                <a:lnTo>
                  <a:pt x="2417" y="2219"/>
                </a:lnTo>
                <a:lnTo>
                  <a:pt x="2398" y="2205"/>
                </a:lnTo>
                <a:lnTo>
                  <a:pt x="2376" y="2191"/>
                </a:lnTo>
                <a:lnTo>
                  <a:pt x="2349" y="2176"/>
                </a:lnTo>
                <a:lnTo>
                  <a:pt x="2318" y="2163"/>
                </a:lnTo>
                <a:lnTo>
                  <a:pt x="2300" y="2158"/>
                </a:lnTo>
                <a:lnTo>
                  <a:pt x="2271" y="2144"/>
                </a:lnTo>
                <a:lnTo>
                  <a:pt x="2242" y="2132"/>
                </a:lnTo>
                <a:lnTo>
                  <a:pt x="2215" y="2121"/>
                </a:lnTo>
                <a:lnTo>
                  <a:pt x="2190" y="2110"/>
                </a:lnTo>
                <a:lnTo>
                  <a:pt x="2168" y="2102"/>
                </a:lnTo>
                <a:lnTo>
                  <a:pt x="2148" y="2095"/>
                </a:lnTo>
                <a:lnTo>
                  <a:pt x="2132" y="2090"/>
                </a:lnTo>
                <a:lnTo>
                  <a:pt x="2121" y="2086"/>
                </a:lnTo>
                <a:lnTo>
                  <a:pt x="2114" y="2083"/>
                </a:lnTo>
                <a:lnTo>
                  <a:pt x="2095" y="2076"/>
                </a:lnTo>
                <a:lnTo>
                  <a:pt x="2077" y="2069"/>
                </a:lnTo>
                <a:lnTo>
                  <a:pt x="2058" y="2061"/>
                </a:lnTo>
                <a:lnTo>
                  <a:pt x="2029" y="2045"/>
                </a:lnTo>
                <a:lnTo>
                  <a:pt x="2004" y="2031"/>
                </a:lnTo>
                <a:lnTo>
                  <a:pt x="1995" y="2027"/>
                </a:lnTo>
                <a:lnTo>
                  <a:pt x="1997" y="2025"/>
                </a:lnTo>
                <a:lnTo>
                  <a:pt x="1981" y="2017"/>
                </a:lnTo>
                <a:lnTo>
                  <a:pt x="1971" y="2011"/>
                </a:lnTo>
                <a:lnTo>
                  <a:pt x="1959" y="2003"/>
                </a:lnTo>
                <a:lnTo>
                  <a:pt x="1946" y="1994"/>
                </a:lnTo>
                <a:lnTo>
                  <a:pt x="1933" y="1984"/>
                </a:lnTo>
                <a:lnTo>
                  <a:pt x="1922" y="1974"/>
                </a:lnTo>
                <a:lnTo>
                  <a:pt x="1904" y="1965"/>
                </a:lnTo>
                <a:lnTo>
                  <a:pt x="1897" y="1971"/>
                </a:lnTo>
                <a:lnTo>
                  <a:pt x="1853" y="2005"/>
                </a:lnTo>
                <a:lnTo>
                  <a:pt x="1808" y="2034"/>
                </a:lnTo>
                <a:lnTo>
                  <a:pt x="1763" y="2057"/>
                </a:lnTo>
                <a:lnTo>
                  <a:pt x="1717" y="2073"/>
                </a:lnTo>
                <a:lnTo>
                  <a:pt x="1671" y="2083"/>
                </a:lnTo>
                <a:lnTo>
                  <a:pt x="1625" y="2087"/>
                </a:lnTo>
                <a:lnTo>
                  <a:pt x="1587" y="2084"/>
                </a:lnTo>
                <a:lnTo>
                  <a:pt x="1549" y="2075"/>
                </a:lnTo>
                <a:lnTo>
                  <a:pt x="1510" y="2062"/>
                </a:lnTo>
                <a:lnTo>
                  <a:pt x="1471" y="2043"/>
                </a:lnTo>
                <a:lnTo>
                  <a:pt x="1432" y="2021"/>
                </a:lnTo>
                <a:lnTo>
                  <a:pt x="1393" y="1992"/>
                </a:lnTo>
                <a:lnTo>
                  <a:pt x="1357" y="1959"/>
                </a:lnTo>
                <a:lnTo>
                  <a:pt x="1347" y="1951"/>
                </a:lnTo>
                <a:close/>
                <a:moveTo>
                  <a:pt x="1574" y="696"/>
                </a:moveTo>
                <a:lnTo>
                  <a:pt x="1568" y="697"/>
                </a:lnTo>
                <a:lnTo>
                  <a:pt x="1559" y="699"/>
                </a:lnTo>
                <a:lnTo>
                  <a:pt x="1550" y="700"/>
                </a:lnTo>
                <a:lnTo>
                  <a:pt x="1542" y="700"/>
                </a:lnTo>
                <a:lnTo>
                  <a:pt x="1542" y="699"/>
                </a:lnTo>
                <a:lnTo>
                  <a:pt x="1514" y="700"/>
                </a:lnTo>
                <a:lnTo>
                  <a:pt x="1509" y="701"/>
                </a:lnTo>
                <a:lnTo>
                  <a:pt x="1495" y="704"/>
                </a:lnTo>
                <a:lnTo>
                  <a:pt x="1483" y="707"/>
                </a:lnTo>
                <a:lnTo>
                  <a:pt x="1474" y="710"/>
                </a:lnTo>
                <a:lnTo>
                  <a:pt x="1463" y="716"/>
                </a:lnTo>
                <a:lnTo>
                  <a:pt x="1448" y="723"/>
                </a:lnTo>
                <a:lnTo>
                  <a:pt x="1429" y="732"/>
                </a:lnTo>
                <a:lnTo>
                  <a:pt x="1408" y="744"/>
                </a:lnTo>
                <a:lnTo>
                  <a:pt x="1384" y="759"/>
                </a:lnTo>
                <a:lnTo>
                  <a:pt x="1359" y="776"/>
                </a:lnTo>
                <a:lnTo>
                  <a:pt x="1332" y="797"/>
                </a:lnTo>
                <a:lnTo>
                  <a:pt x="1307" y="821"/>
                </a:lnTo>
                <a:lnTo>
                  <a:pt x="1281" y="847"/>
                </a:lnTo>
                <a:lnTo>
                  <a:pt x="1257" y="877"/>
                </a:lnTo>
                <a:lnTo>
                  <a:pt x="1235" y="909"/>
                </a:lnTo>
                <a:lnTo>
                  <a:pt x="1216" y="945"/>
                </a:lnTo>
                <a:lnTo>
                  <a:pt x="1201" y="986"/>
                </a:lnTo>
                <a:lnTo>
                  <a:pt x="1199" y="992"/>
                </a:lnTo>
                <a:lnTo>
                  <a:pt x="1197" y="1001"/>
                </a:lnTo>
                <a:lnTo>
                  <a:pt x="1194" y="1013"/>
                </a:lnTo>
                <a:lnTo>
                  <a:pt x="1191" y="1029"/>
                </a:lnTo>
                <a:lnTo>
                  <a:pt x="1189" y="1047"/>
                </a:lnTo>
                <a:lnTo>
                  <a:pt x="1187" y="1070"/>
                </a:lnTo>
                <a:lnTo>
                  <a:pt x="1187" y="1096"/>
                </a:lnTo>
                <a:lnTo>
                  <a:pt x="1187" y="1126"/>
                </a:lnTo>
                <a:lnTo>
                  <a:pt x="1189" y="1160"/>
                </a:lnTo>
                <a:lnTo>
                  <a:pt x="1193" y="1199"/>
                </a:lnTo>
                <a:lnTo>
                  <a:pt x="1198" y="1241"/>
                </a:lnTo>
                <a:lnTo>
                  <a:pt x="1205" y="1289"/>
                </a:lnTo>
                <a:lnTo>
                  <a:pt x="1205" y="1301"/>
                </a:lnTo>
                <a:lnTo>
                  <a:pt x="1202" y="1311"/>
                </a:lnTo>
                <a:lnTo>
                  <a:pt x="1197" y="1322"/>
                </a:lnTo>
                <a:lnTo>
                  <a:pt x="1187" y="1330"/>
                </a:lnTo>
                <a:lnTo>
                  <a:pt x="1184" y="1334"/>
                </a:lnTo>
                <a:lnTo>
                  <a:pt x="1179" y="1346"/>
                </a:lnTo>
                <a:lnTo>
                  <a:pt x="1176" y="1363"/>
                </a:lnTo>
                <a:lnTo>
                  <a:pt x="1176" y="1384"/>
                </a:lnTo>
                <a:lnTo>
                  <a:pt x="1178" y="1407"/>
                </a:lnTo>
                <a:lnTo>
                  <a:pt x="1182" y="1434"/>
                </a:lnTo>
                <a:lnTo>
                  <a:pt x="1189" y="1463"/>
                </a:lnTo>
                <a:lnTo>
                  <a:pt x="1195" y="1486"/>
                </a:lnTo>
                <a:lnTo>
                  <a:pt x="1201" y="1504"/>
                </a:lnTo>
                <a:lnTo>
                  <a:pt x="1209" y="1520"/>
                </a:lnTo>
                <a:lnTo>
                  <a:pt x="1219" y="1532"/>
                </a:lnTo>
                <a:lnTo>
                  <a:pt x="1226" y="1542"/>
                </a:lnTo>
                <a:lnTo>
                  <a:pt x="1230" y="1555"/>
                </a:lnTo>
                <a:lnTo>
                  <a:pt x="1239" y="1604"/>
                </a:lnTo>
                <a:lnTo>
                  <a:pt x="1254" y="1653"/>
                </a:lnTo>
                <a:lnTo>
                  <a:pt x="1272" y="1699"/>
                </a:lnTo>
                <a:lnTo>
                  <a:pt x="1294" y="1744"/>
                </a:lnTo>
                <a:lnTo>
                  <a:pt x="1319" y="1788"/>
                </a:lnTo>
                <a:lnTo>
                  <a:pt x="1347" y="1829"/>
                </a:lnTo>
                <a:lnTo>
                  <a:pt x="1377" y="1866"/>
                </a:lnTo>
                <a:lnTo>
                  <a:pt x="1410" y="1900"/>
                </a:lnTo>
                <a:lnTo>
                  <a:pt x="1443" y="1930"/>
                </a:lnTo>
                <a:lnTo>
                  <a:pt x="1479" y="1956"/>
                </a:lnTo>
                <a:lnTo>
                  <a:pt x="1515" y="1976"/>
                </a:lnTo>
                <a:lnTo>
                  <a:pt x="1552" y="1992"/>
                </a:lnTo>
                <a:lnTo>
                  <a:pt x="1588" y="2001"/>
                </a:lnTo>
                <a:lnTo>
                  <a:pt x="1625" y="2004"/>
                </a:lnTo>
                <a:lnTo>
                  <a:pt x="1667" y="2001"/>
                </a:lnTo>
                <a:lnTo>
                  <a:pt x="1709" y="1991"/>
                </a:lnTo>
                <a:lnTo>
                  <a:pt x="1750" y="1974"/>
                </a:lnTo>
                <a:lnTo>
                  <a:pt x="1789" y="1953"/>
                </a:lnTo>
                <a:lnTo>
                  <a:pt x="1827" y="1926"/>
                </a:lnTo>
                <a:lnTo>
                  <a:pt x="1863" y="1894"/>
                </a:lnTo>
                <a:lnTo>
                  <a:pt x="1896" y="1859"/>
                </a:lnTo>
                <a:lnTo>
                  <a:pt x="1928" y="1821"/>
                </a:lnTo>
                <a:lnTo>
                  <a:pt x="1957" y="1779"/>
                </a:lnTo>
                <a:lnTo>
                  <a:pt x="1982" y="1736"/>
                </a:lnTo>
                <a:lnTo>
                  <a:pt x="2005" y="1692"/>
                </a:lnTo>
                <a:lnTo>
                  <a:pt x="2023" y="1646"/>
                </a:lnTo>
                <a:lnTo>
                  <a:pt x="2037" y="1600"/>
                </a:lnTo>
                <a:lnTo>
                  <a:pt x="2047" y="1555"/>
                </a:lnTo>
                <a:lnTo>
                  <a:pt x="2050" y="1543"/>
                </a:lnTo>
                <a:lnTo>
                  <a:pt x="2058" y="1533"/>
                </a:lnTo>
                <a:lnTo>
                  <a:pt x="2070" y="1517"/>
                </a:lnTo>
                <a:lnTo>
                  <a:pt x="2079" y="1496"/>
                </a:lnTo>
                <a:lnTo>
                  <a:pt x="2085" y="1471"/>
                </a:lnTo>
                <a:lnTo>
                  <a:pt x="2092" y="1441"/>
                </a:lnTo>
                <a:lnTo>
                  <a:pt x="2097" y="1414"/>
                </a:lnTo>
                <a:lnTo>
                  <a:pt x="2100" y="1393"/>
                </a:lnTo>
                <a:lnTo>
                  <a:pt x="2101" y="1374"/>
                </a:lnTo>
                <a:lnTo>
                  <a:pt x="2100" y="1359"/>
                </a:lnTo>
                <a:lnTo>
                  <a:pt x="2099" y="1347"/>
                </a:lnTo>
                <a:lnTo>
                  <a:pt x="2096" y="1339"/>
                </a:lnTo>
                <a:lnTo>
                  <a:pt x="2093" y="1334"/>
                </a:lnTo>
                <a:lnTo>
                  <a:pt x="2088" y="1326"/>
                </a:lnTo>
                <a:lnTo>
                  <a:pt x="2083" y="1316"/>
                </a:lnTo>
                <a:lnTo>
                  <a:pt x="2081" y="1304"/>
                </a:lnTo>
                <a:lnTo>
                  <a:pt x="2082" y="1293"/>
                </a:lnTo>
                <a:lnTo>
                  <a:pt x="2089" y="1266"/>
                </a:lnTo>
                <a:lnTo>
                  <a:pt x="2095" y="1237"/>
                </a:lnTo>
                <a:lnTo>
                  <a:pt x="2100" y="1205"/>
                </a:lnTo>
                <a:lnTo>
                  <a:pt x="2105" y="1171"/>
                </a:lnTo>
                <a:lnTo>
                  <a:pt x="2107" y="1136"/>
                </a:lnTo>
                <a:lnTo>
                  <a:pt x="2107" y="1100"/>
                </a:lnTo>
                <a:lnTo>
                  <a:pt x="2103" y="1063"/>
                </a:lnTo>
                <a:lnTo>
                  <a:pt x="2097" y="1026"/>
                </a:lnTo>
                <a:lnTo>
                  <a:pt x="2087" y="990"/>
                </a:lnTo>
                <a:lnTo>
                  <a:pt x="2074" y="955"/>
                </a:lnTo>
                <a:lnTo>
                  <a:pt x="2056" y="922"/>
                </a:lnTo>
                <a:lnTo>
                  <a:pt x="2031" y="890"/>
                </a:lnTo>
                <a:lnTo>
                  <a:pt x="2026" y="883"/>
                </a:lnTo>
                <a:lnTo>
                  <a:pt x="2016" y="872"/>
                </a:lnTo>
                <a:lnTo>
                  <a:pt x="2002" y="859"/>
                </a:lnTo>
                <a:lnTo>
                  <a:pt x="1985" y="843"/>
                </a:lnTo>
                <a:lnTo>
                  <a:pt x="1963" y="827"/>
                </a:lnTo>
                <a:lnTo>
                  <a:pt x="1936" y="809"/>
                </a:lnTo>
                <a:lnTo>
                  <a:pt x="1905" y="792"/>
                </a:lnTo>
                <a:lnTo>
                  <a:pt x="1868" y="776"/>
                </a:lnTo>
                <a:lnTo>
                  <a:pt x="1827" y="762"/>
                </a:lnTo>
                <a:lnTo>
                  <a:pt x="1755" y="737"/>
                </a:lnTo>
                <a:lnTo>
                  <a:pt x="1717" y="726"/>
                </a:lnTo>
                <a:lnTo>
                  <a:pt x="1683" y="717"/>
                </a:lnTo>
                <a:lnTo>
                  <a:pt x="1654" y="709"/>
                </a:lnTo>
                <a:lnTo>
                  <a:pt x="1627" y="704"/>
                </a:lnTo>
                <a:lnTo>
                  <a:pt x="1607" y="700"/>
                </a:lnTo>
                <a:lnTo>
                  <a:pt x="1590" y="697"/>
                </a:lnTo>
                <a:lnTo>
                  <a:pt x="1579" y="696"/>
                </a:lnTo>
                <a:lnTo>
                  <a:pt x="1574" y="696"/>
                </a:lnTo>
                <a:close/>
                <a:moveTo>
                  <a:pt x="1630" y="0"/>
                </a:moveTo>
                <a:lnTo>
                  <a:pt x="1630" y="0"/>
                </a:lnTo>
                <a:lnTo>
                  <a:pt x="1733" y="3"/>
                </a:lnTo>
                <a:lnTo>
                  <a:pt x="1834" y="12"/>
                </a:lnTo>
                <a:lnTo>
                  <a:pt x="1933" y="29"/>
                </a:lnTo>
                <a:lnTo>
                  <a:pt x="2031" y="51"/>
                </a:lnTo>
                <a:lnTo>
                  <a:pt x="2126" y="77"/>
                </a:lnTo>
                <a:lnTo>
                  <a:pt x="2218" y="111"/>
                </a:lnTo>
                <a:lnTo>
                  <a:pt x="2309" y="150"/>
                </a:lnTo>
                <a:lnTo>
                  <a:pt x="2395" y="193"/>
                </a:lnTo>
                <a:lnTo>
                  <a:pt x="2479" y="242"/>
                </a:lnTo>
                <a:lnTo>
                  <a:pt x="2561" y="295"/>
                </a:lnTo>
                <a:lnTo>
                  <a:pt x="2638" y="354"/>
                </a:lnTo>
                <a:lnTo>
                  <a:pt x="2711" y="417"/>
                </a:lnTo>
                <a:lnTo>
                  <a:pt x="2782" y="483"/>
                </a:lnTo>
                <a:lnTo>
                  <a:pt x="2847" y="554"/>
                </a:lnTo>
                <a:lnTo>
                  <a:pt x="2909" y="628"/>
                </a:lnTo>
                <a:lnTo>
                  <a:pt x="2967" y="706"/>
                </a:lnTo>
                <a:lnTo>
                  <a:pt x="3020" y="789"/>
                </a:lnTo>
                <a:lnTo>
                  <a:pt x="3069" y="873"/>
                </a:lnTo>
                <a:lnTo>
                  <a:pt x="3111" y="961"/>
                </a:lnTo>
                <a:lnTo>
                  <a:pt x="3149" y="1053"/>
                </a:lnTo>
                <a:lnTo>
                  <a:pt x="3182" y="1145"/>
                </a:lnTo>
                <a:lnTo>
                  <a:pt x="3209" y="1242"/>
                </a:lnTo>
                <a:lnTo>
                  <a:pt x="3231" y="1340"/>
                </a:lnTo>
                <a:lnTo>
                  <a:pt x="3247" y="1440"/>
                </a:lnTo>
                <a:lnTo>
                  <a:pt x="3256" y="1543"/>
                </a:lnTo>
                <a:lnTo>
                  <a:pt x="3259" y="1646"/>
                </a:lnTo>
                <a:lnTo>
                  <a:pt x="3256" y="1751"/>
                </a:lnTo>
                <a:lnTo>
                  <a:pt x="3247" y="1854"/>
                </a:lnTo>
                <a:lnTo>
                  <a:pt x="3231" y="1954"/>
                </a:lnTo>
                <a:lnTo>
                  <a:pt x="3209" y="2052"/>
                </a:lnTo>
                <a:lnTo>
                  <a:pt x="3182" y="2147"/>
                </a:lnTo>
                <a:lnTo>
                  <a:pt x="3149" y="2241"/>
                </a:lnTo>
                <a:lnTo>
                  <a:pt x="3111" y="2332"/>
                </a:lnTo>
                <a:lnTo>
                  <a:pt x="3069" y="2421"/>
                </a:lnTo>
                <a:lnTo>
                  <a:pt x="3020" y="2505"/>
                </a:lnTo>
                <a:lnTo>
                  <a:pt x="2967" y="2587"/>
                </a:lnTo>
                <a:lnTo>
                  <a:pt x="2909" y="2665"/>
                </a:lnTo>
                <a:lnTo>
                  <a:pt x="2847" y="2740"/>
                </a:lnTo>
                <a:lnTo>
                  <a:pt x="2782" y="2810"/>
                </a:lnTo>
                <a:lnTo>
                  <a:pt x="2711" y="2877"/>
                </a:lnTo>
                <a:lnTo>
                  <a:pt x="2638" y="2940"/>
                </a:lnTo>
                <a:lnTo>
                  <a:pt x="2561" y="2998"/>
                </a:lnTo>
                <a:lnTo>
                  <a:pt x="2479" y="3052"/>
                </a:lnTo>
                <a:lnTo>
                  <a:pt x="2395" y="3100"/>
                </a:lnTo>
                <a:lnTo>
                  <a:pt x="2309" y="3144"/>
                </a:lnTo>
                <a:lnTo>
                  <a:pt x="2218" y="3182"/>
                </a:lnTo>
                <a:lnTo>
                  <a:pt x="2126" y="3215"/>
                </a:lnTo>
                <a:lnTo>
                  <a:pt x="2031" y="3243"/>
                </a:lnTo>
                <a:lnTo>
                  <a:pt x="1933" y="3265"/>
                </a:lnTo>
                <a:lnTo>
                  <a:pt x="1834" y="3280"/>
                </a:lnTo>
                <a:lnTo>
                  <a:pt x="1733" y="3291"/>
                </a:lnTo>
                <a:lnTo>
                  <a:pt x="1630" y="3294"/>
                </a:lnTo>
                <a:lnTo>
                  <a:pt x="1527" y="3291"/>
                </a:lnTo>
                <a:lnTo>
                  <a:pt x="1426" y="3280"/>
                </a:lnTo>
                <a:lnTo>
                  <a:pt x="1326" y="3265"/>
                </a:lnTo>
                <a:lnTo>
                  <a:pt x="1229" y="3243"/>
                </a:lnTo>
                <a:lnTo>
                  <a:pt x="1134" y="3215"/>
                </a:lnTo>
                <a:lnTo>
                  <a:pt x="1042" y="3182"/>
                </a:lnTo>
                <a:lnTo>
                  <a:pt x="952" y="3144"/>
                </a:lnTo>
                <a:lnTo>
                  <a:pt x="864" y="3100"/>
                </a:lnTo>
                <a:lnTo>
                  <a:pt x="780" y="3052"/>
                </a:lnTo>
                <a:lnTo>
                  <a:pt x="700" y="2998"/>
                </a:lnTo>
                <a:lnTo>
                  <a:pt x="622" y="2940"/>
                </a:lnTo>
                <a:lnTo>
                  <a:pt x="548" y="2877"/>
                </a:lnTo>
                <a:lnTo>
                  <a:pt x="478" y="2810"/>
                </a:lnTo>
                <a:lnTo>
                  <a:pt x="412" y="2740"/>
                </a:lnTo>
                <a:lnTo>
                  <a:pt x="350" y="2665"/>
                </a:lnTo>
                <a:lnTo>
                  <a:pt x="293" y="2587"/>
                </a:lnTo>
                <a:lnTo>
                  <a:pt x="240" y="2505"/>
                </a:lnTo>
                <a:lnTo>
                  <a:pt x="192" y="2421"/>
                </a:lnTo>
                <a:lnTo>
                  <a:pt x="148" y="2332"/>
                </a:lnTo>
                <a:lnTo>
                  <a:pt x="110" y="2241"/>
                </a:lnTo>
                <a:lnTo>
                  <a:pt x="78" y="2147"/>
                </a:lnTo>
                <a:lnTo>
                  <a:pt x="50" y="2052"/>
                </a:lnTo>
                <a:lnTo>
                  <a:pt x="29" y="1954"/>
                </a:lnTo>
                <a:lnTo>
                  <a:pt x="13" y="1854"/>
                </a:lnTo>
                <a:lnTo>
                  <a:pt x="3" y="1751"/>
                </a:lnTo>
                <a:lnTo>
                  <a:pt x="0" y="1646"/>
                </a:lnTo>
                <a:lnTo>
                  <a:pt x="3" y="1543"/>
                </a:lnTo>
                <a:lnTo>
                  <a:pt x="13" y="1440"/>
                </a:lnTo>
                <a:lnTo>
                  <a:pt x="29" y="1340"/>
                </a:lnTo>
                <a:lnTo>
                  <a:pt x="50" y="1242"/>
                </a:lnTo>
                <a:lnTo>
                  <a:pt x="78" y="1145"/>
                </a:lnTo>
                <a:lnTo>
                  <a:pt x="110" y="1053"/>
                </a:lnTo>
                <a:lnTo>
                  <a:pt x="148" y="961"/>
                </a:lnTo>
                <a:lnTo>
                  <a:pt x="192" y="873"/>
                </a:lnTo>
                <a:lnTo>
                  <a:pt x="240" y="789"/>
                </a:lnTo>
                <a:lnTo>
                  <a:pt x="293" y="706"/>
                </a:lnTo>
                <a:lnTo>
                  <a:pt x="350" y="628"/>
                </a:lnTo>
                <a:lnTo>
                  <a:pt x="412" y="554"/>
                </a:lnTo>
                <a:lnTo>
                  <a:pt x="478" y="483"/>
                </a:lnTo>
                <a:lnTo>
                  <a:pt x="548" y="417"/>
                </a:lnTo>
                <a:lnTo>
                  <a:pt x="622" y="354"/>
                </a:lnTo>
                <a:lnTo>
                  <a:pt x="700" y="295"/>
                </a:lnTo>
                <a:lnTo>
                  <a:pt x="780" y="242"/>
                </a:lnTo>
                <a:lnTo>
                  <a:pt x="864" y="193"/>
                </a:lnTo>
                <a:lnTo>
                  <a:pt x="952" y="150"/>
                </a:lnTo>
                <a:lnTo>
                  <a:pt x="1042" y="111"/>
                </a:lnTo>
                <a:lnTo>
                  <a:pt x="1134" y="77"/>
                </a:lnTo>
                <a:lnTo>
                  <a:pt x="1229" y="51"/>
                </a:lnTo>
                <a:lnTo>
                  <a:pt x="1326" y="29"/>
                </a:lnTo>
                <a:lnTo>
                  <a:pt x="1426" y="12"/>
                </a:lnTo>
                <a:lnTo>
                  <a:pt x="1527" y="3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67483" y="238886"/>
            <a:ext cx="23918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December 2015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>
            <a:off x="199016" y="185456"/>
            <a:ext cx="274320" cy="238125"/>
          </a:xfrm>
          <a:custGeom>
            <a:avLst/>
            <a:gdLst>
              <a:gd name="T0" fmla="*/ 0 w 3298"/>
              <a:gd name="T1" fmla="*/ 1876 h 2251"/>
              <a:gd name="T2" fmla="*/ 3298 w 3298"/>
              <a:gd name="T3" fmla="*/ 1876 h 2251"/>
              <a:gd name="T4" fmla="*/ 3298 w 3298"/>
              <a:gd name="T5" fmla="*/ 2251 h 2251"/>
              <a:gd name="T6" fmla="*/ 0 w 3298"/>
              <a:gd name="T7" fmla="*/ 2251 h 2251"/>
              <a:gd name="T8" fmla="*/ 0 w 3298"/>
              <a:gd name="T9" fmla="*/ 1876 h 2251"/>
              <a:gd name="T10" fmla="*/ 0 w 3298"/>
              <a:gd name="T11" fmla="*/ 938 h 2251"/>
              <a:gd name="T12" fmla="*/ 3298 w 3298"/>
              <a:gd name="T13" fmla="*/ 938 h 2251"/>
              <a:gd name="T14" fmla="*/ 3298 w 3298"/>
              <a:gd name="T15" fmla="*/ 1313 h 2251"/>
              <a:gd name="T16" fmla="*/ 0 w 3298"/>
              <a:gd name="T17" fmla="*/ 1313 h 2251"/>
              <a:gd name="T18" fmla="*/ 0 w 3298"/>
              <a:gd name="T19" fmla="*/ 938 h 2251"/>
              <a:gd name="T20" fmla="*/ 0 w 3298"/>
              <a:gd name="T21" fmla="*/ 0 h 2251"/>
              <a:gd name="T22" fmla="*/ 3298 w 3298"/>
              <a:gd name="T23" fmla="*/ 0 h 2251"/>
              <a:gd name="T24" fmla="*/ 3298 w 3298"/>
              <a:gd name="T25" fmla="*/ 375 h 2251"/>
              <a:gd name="T26" fmla="*/ 0 w 3298"/>
              <a:gd name="T27" fmla="*/ 375 h 2251"/>
              <a:gd name="T28" fmla="*/ 0 w 3298"/>
              <a:gd name="T2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98" h="2251">
                <a:moveTo>
                  <a:pt x="0" y="1876"/>
                </a:moveTo>
                <a:lnTo>
                  <a:pt x="3298" y="1876"/>
                </a:lnTo>
                <a:lnTo>
                  <a:pt x="3298" y="2251"/>
                </a:lnTo>
                <a:lnTo>
                  <a:pt x="0" y="2251"/>
                </a:lnTo>
                <a:lnTo>
                  <a:pt x="0" y="1876"/>
                </a:lnTo>
                <a:close/>
                <a:moveTo>
                  <a:pt x="0" y="938"/>
                </a:moveTo>
                <a:lnTo>
                  <a:pt x="3298" y="938"/>
                </a:lnTo>
                <a:lnTo>
                  <a:pt x="3298" y="1313"/>
                </a:lnTo>
                <a:lnTo>
                  <a:pt x="0" y="1313"/>
                </a:lnTo>
                <a:lnTo>
                  <a:pt x="0" y="938"/>
                </a:lnTo>
                <a:close/>
                <a:moveTo>
                  <a:pt x="0" y="0"/>
                </a:moveTo>
                <a:lnTo>
                  <a:pt x="3298" y="0"/>
                </a:lnTo>
                <a:lnTo>
                  <a:pt x="3298" y="375"/>
                </a:lnTo>
                <a:lnTo>
                  <a:pt x="0" y="3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192626" y="1169894"/>
            <a:ext cx="280710" cy="262689"/>
          </a:xfrm>
          <a:custGeom>
            <a:avLst/>
            <a:gdLst>
              <a:gd name="T0" fmla="*/ 1689 w 3291"/>
              <a:gd name="T1" fmla="*/ 4 h 3205"/>
              <a:gd name="T2" fmla="*/ 1742 w 3291"/>
              <a:gd name="T3" fmla="*/ 26 h 3205"/>
              <a:gd name="T4" fmla="*/ 3236 w 3291"/>
              <a:gd name="T5" fmla="*/ 1337 h 3205"/>
              <a:gd name="T6" fmla="*/ 3271 w 3291"/>
              <a:gd name="T7" fmla="*/ 1382 h 3205"/>
              <a:gd name="T8" fmla="*/ 3289 w 3291"/>
              <a:gd name="T9" fmla="*/ 1435 h 3205"/>
              <a:gd name="T10" fmla="*/ 3287 w 3291"/>
              <a:gd name="T11" fmla="*/ 1489 h 3205"/>
              <a:gd name="T12" fmla="*/ 3266 w 3291"/>
              <a:gd name="T13" fmla="*/ 1540 h 3205"/>
              <a:gd name="T14" fmla="*/ 3207 w 3291"/>
              <a:gd name="T15" fmla="*/ 1610 h 3205"/>
              <a:gd name="T16" fmla="*/ 3166 w 3291"/>
              <a:gd name="T17" fmla="*/ 1648 h 3205"/>
              <a:gd name="T18" fmla="*/ 3122 w 3291"/>
              <a:gd name="T19" fmla="*/ 1673 h 3205"/>
              <a:gd name="T20" fmla="*/ 3081 w 3291"/>
              <a:gd name="T21" fmla="*/ 1684 h 3205"/>
              <a:gd name="T22" fmla="*/ 3045 w 3291"/>
              <a:gd name="T23" fmla="*/ 1679 h 3205"/>
              <a:gd name="T24" fmla="*/ 3016 w 3291"/>
              <a:gd name="T25" fmla="*/ 1656 h 3205"/>
              <a:gd name="T26" fmla="*/ 2989 w 3291"/>
              <a:gd name="T27" fmla="*/ 1632 h 3205"/>
              <a:gd name="T28" fmla="*/ 2970 w 3291"/>
              <a:gd name="T29" fmla="*/ 1616 h 3205"/>
              <a:gd name="T30" fmla="*/ 2964 w 3291"/>
              <a:gd name="T31" fmla="*/ 1610 h 3205"/>
              <a:gd name="T32" fmla="*/ 2961 w 3291"/>
              <a:gd name="T33" fmla="*/ 3073 h 3205"/>
              <a:gd name="T34" fmla="*/ 2942 w 3291"/>
              <a:gd name="T35" fmla="*/ 3125 h 3205"/>
              <a:gd name="T36" fmla="*/ 2906 w 3291"/>
              <a:gd name="T37" fmla="*/ 3167 h 3205"/>
              <a:gd name="T38" fmla="*/ 2859 w 3291"/>
              <a:gd name="T39" fmla="*/ 3195 h 3205"/>
              <a:gd name="T40" fmla="*/ 2803 w 3291"/>
              <a:gd name="T41" fmla="*/ 3205 h 3205"/>
              <a:gd name="T42" fmla="*/ 2165 w 3291"/>
              <a:gd name="T43" fmla="*/ 3202 h 3205"/>
              <a:gd name="T44" fmla="*/ 2115 w 3291"/>
              <a:gd name="T45" fmla="*/ 3183 h 3205"/>
              <a:gd name="T46" fmla="*/ 2076 w 3291"/>
              <a:gd name="T47" fmla="*/ 3148 h 3205"/>
              <a:gd name="T48" fmla="*/ 2051 w 3291"/>
              <a:gd name="T49" fmla="*/ 3101 h 3205"/>
              <a:gd name="T50" fmla="*/ 2042 w 3291"/>
              <a:gd name="T51" fmla="*/ 3044 h 3205"/>
              <a:gd name="T52" fmla="*/ 1309 w 3291"/>
              <a:gd name="T53" fmla="*/ 2026 h 3205"/>
              <a:gd name="T54" fmla="*/ 1306 w 3291"/>
              <a:gd name="T55" fmla="*/ 3073 h 3205"/>
              <a:gd name="T56" fmla="*/ 1287 w 3291"/>
              <a:gd name="T57" fmla="*/ 3125 h 3205"/>
              <a:gd name="T58" fmla="*/ 1252 w 3291"/>
              <a:gd name="T59" fmla="*/ 3167 h 3205"/>
              <a:gd name="T60" fmla="*/ 1205 w 3291"/>
              <a:gd name="T61" fmla="*/ 3195 h 3205"/>
              <a:gd name="T62" fmla="*/ 1149 w 3291"/>
              <a:gd name="T63" fmla="*/ 3205 h 3205"/>
              <a:gd name="T64" fmla="*/ 545 w 3291"/>
              <a:gd name="T65" fmla="*/ 3203 h 3205"/>
              <a:gd name="T66" fmla="*/ 493 w 3291"/>
              <a:gd name="T67" fmla="*/ 3184 h 3205"/>
              <a:gd name="T68" fmla="*/ 451 w 3291"/>
              <a:gd name="T69" fmla="*/ 3148 h 3205"/>
              <a:gd name="T70" fmla="*/ 423 w 3291"/>
              <a:gd name="T71" fmla="*/ 3101 h 3205"/>
              <a:gd name="T72" fmla="*/ 412 w 3291"/>
              <a:gd name="T73" fmla="*/ 3044 h 3205"/>
              <a:gd name="T74" fmla="*/ 302 w 3291"/>
              <a:gd name="T75" fmla="*/ 1689 h 3205"/>
              <a:gd name="T76" fmla="*/ 257 w 3291"/>
              <a:gd name="T77" fmla="*/ 1715 h 3205"/>
              <a:gd name="T78" fmla="*/ 206 w 3291"/>
              <a:gd name="T79" fmla="*/ 1725 h 3205"/>
              <a:gd name="T80" fmla="*/ 152 w 3291"/>
              <a:gd name="T81" fmla="*/ 1716 h 3205"/>
              <a:gd name="T82" fmla="*/ 103 w 3291"/>
              <a:gd name="T83" fmla="*/ 1691 h 3205"/>
              <a:gd name="T84" fmla="*/ 44 w 3291"/>
              <a:gd name="T85" fmla="*/ 1632 h 3205"/>
              <a:gd name="T86" fmla="*/ 12 w 3291"/>
              <a:gd name="T87" fmla="*/ 1585 h 3205"/>
              <a:gd name="T88" fmla="*/ 0 w 3291"/>
              <a:gd name="T89" fmla="*/ 1532 h 3205"/>
              <a:gd name="T90" fmla="*/ 7 w 3291"/>
              <a:gd name="T91" fmla="*/ 1478 h 3205"/>
              <a:gd name="T92" fmla="*/ 32 w 3291"/>
              <a:gd name="T93" fmla="*/ 1429 h 3205"/>
              <a:gd name="T94" fmla="*/ 1526 w 3291"/>
              <a:gd name="T95" fmla="*/ 45 h 3205"/>
              <a:gd name="T96" fmla="*/ 1575 w 3291"/>
              <a:gd name="T97" fmla="*/ 15 h 3205"/>
              <a:gd name="T98" fmla="*/ 1631 w 3291"/>
              <a:gd name="T99" fmla="*/ 0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91" h="3205">
                <a:moveTo>
                  <a:pt x="1661" y="0"/>
                </a:moveTo>
                <a:lnTo>
                  <a:pt x="1689" y="4"/>
                </a:lnTo>
                <a:lnTo>
                  <a:pt x="1717" y="13"/>
                </a:lnTo>
                <a:lnTo>
                  <a:pt x="1742" y="26"/>
                </a:lnTo>
                <a:lnTo>
                  <a:pt x="1766" y="43"/>
                </a:lnTo>
                <a:lnTo>
                  <a:pt x="3236" y="1337"/>
                </a:lnTo>
                <a:lnTo>
                  <a:pt x="3256" y="1359"/>
                </a:lnTo>
                <a:lnTo>
                  <a:pt x="3271" y="1382"/>
                </a:lnTo>
                <a:lnTo>
                  <a:pt x="3283" y="1408"/>
                </a:lnTo>
                <a:lnTo>
                  <a:pt x="3289" y="1435"/>
                </a:lnTo>
                <a:lnTo>
                  <a:pt x="3291" y="1461"/>
                </a:lnTo>
                <a:lnTo>
                  <a:pt x="3287" y="1489"/>
                </a:lnTo>
                <a:lnTo>
                  <a:pt x="3280" y="1516"/>
                </a:lnTo>
                <a:lnTo>
                  <a:pt x="3266" y="1540"/>
                </a:lnTo>
                <a:lnTo>
                  <a:pt x="3249" y="1564"/>
                </a:lnTo>
                <a:lnTo>
                  <a:pt x="3207" y="1610"/>
                </a:lnTo>
                <a:lnTo>
                  <a:pt x="3187" y="1630"/>
                </a:lnTo>
                <a:lnTo>
                  <a:pt x="3166" y="1648"/>
                </a:lnTo>
                <a:lnTo>
                  <a:pt x="3144" y="1662"/>
                </a:lnTo>
                <a:lnTo>
                  <a:pt x="3122" y="1673"/>
                </a:lnTo>
                <a:lnTo>
                  <a:pt x="3100" y="1681"/>
                </a:lnTo>
                <a:lnTo>
                  <a:pt x="3081" y="1684"/>
                </a:lnTo>
                <a:lnTo>
                  <a:pt x="3062" y="1683"/>
                </a:lnTo>
                <a:lnTo>
                  <a:pt x="3045" y="1679"/>
                </a:lnTo>
                <a:lnTo>
                  <a:pt x="3031" y="1669"/>
                </a:lnTo>
                <a:lnTo>
                  <a:pt x="3016" y="1656"/>
                </a:lnTo>
                <a:lnTo>
                  <a:pt x="3002" y="1643"/>
                </a:lnTo>
                <a:lnTo>
                  <a:pt x="2989" y="1632"/>
                </a:lnTo>
                <a:lnTo>
                  <a:pt x="2978" y="1622"/>
                </a:lnTo>
                <a:lnTo>
                  <a:pt x="2970" y="1616"/>
                </a:lnTo>
                <a:lnTo>
                  <a:pt x="2965" y="1611"/>
                </a:lnTo>
                <a:lnTo>
                  <a:pt x="2964" y="1610"/>
                </a:lnTo>
                <a:lnTo>
                  <a:pt x="2964" y="3044"/>
                </a:lnTo>
                <a:lnTo>
                  <a:pt x="2961" y="3073"/>
                </a:lnTo>
                <a:lnTo>
                  <a:pt x="2954" y="3101"/>
                </a:lnTo>
                <a:lnTo>
                  <a:pt x="2942" y="3125"/>
                </a:lnTo>
                <a:lnTo>
                  <a:pt x="2925" y="3148"/>
                </a:lnTo>
                <a:lnTo>
                  <a:pt x="2906" y="3167"/>
                </a:lnTo>
                <a:lnTo>
                  <a:pt x="2883" y="3183"/>
                </a:lnTo>
                <a:lnTo>
                  <a:pt x="2859" y="3195"/>
                </a:lnTo>
                <a:lnTo>
                  <a:pt x="2832" y="3202"/>
                </a:lnTo>
                <a:lnTo>
                  <a:pt x="2803" y="3205"/>
                </a:lnTo>
                <a:lnTo>
                  <a:pt x="2193" y="3205"/>
                </a:lnTo>
                <a:lnTo>
                  <a:pt x="2165" y="3202"/>
                </a:lnTo>
                <a:lnTo>
                  <a:pt x="2138" y="3195"/>
                </a:lnTo>
                <a:lnTo>
                  <a:pt x="2115" y="3183"/>
                </a:lnTo>
                <a:lnTo>
                  <a:pt x="2093" y="3167"/>
                </a:lnTo>
                <a:lnTo>
                  <a:pt x="2076" y="3148"/>
                </a:lnTo>
                <a:lnTo>
                  <a:pt x="2062" y="3125"/>
                </a:lnTo>
                <a:lnTo>
                  <a:pt x="2051" y="3101"/>
                </a:lnTo>
                <a:lnTo>
                  <a:pt x="2045" y="3073"/>
                </a:lnTo>
                <a:lnTo>
                  <a:pt x="2042" y="3044"/>
                </a:lnTo>
                <a:lnTo>
                  <a:pt x="2042" y="2026"/>
                </a:lnTo>
                <a:lnTo>
                  <a:pt x="1309" y="2026"/>
                </a:lnTo>
                <a:lnTo>
                  <a:pt x="1309" y="3044"/>
                </a:lnTo>
                <a:lnTo>
                  <a:pt x="1306" y="3073"/>
                </a:lnTo>
                <a:lnTo>
                  <a:pt x="1299" y="3101"/>
                </a:lnTo>
                <a:lnTo>
                  <a:pt x="1287" y="3125"/>
                </a:lnTo>
                <a:lnTo>
                  <a:pt x="1272" y="3148"/>
                </a:lnTo>
                <a:lnTo>
                  <a:pt x="1252" y="3167"/>
                </a:lnTo>
                <a:lnTo>
                  <a:pt x="1230" y="3184"/>
                </a:lnTo>
                <a:lnTo>
                  <a:pt x="1205" y="3195"/>
                </a:lnTo>
                <a:lnTo>
                  <a:pt x="1177" y="3203"/>
                </a:lnTo>
                <a:lnTo>
                  <a:pt x="1149" y="3205"/>
                </a:lnTo>
                <a:lnTo>
                  <a:pt x="573" y="3205"/>
                </a:lnTo>
                <a:lnTo>
                  <a:pt x="545" y="3203"/>
                </a:lnTo>
                <a:lnTo>
                  <a:pt x="517" y="3195"/>
                </a:lnTo>
                <a:lnTo>
                  <a:pt x="493" y="3184"/>
                </a:lnTo>
                <a:lnTo>
                  <a:pt x="470" y="3167"/>
                </a:lnTo>
                <a:lnTo>
                  <a:pt x="451" y="3148"/>
                </a:lnTo>
                <a:lnTo>
                  <a:pt x="435" y="3125"/>
                </a:lnTo>
                <a:lnTo>
                  <a:pt x="423" y="3101"/>
                </a:lnTo>
                <a:lnTo>
                  <a:pt x="415" y="3073"/>
                </a:lnTo>
                <a:lnTo>
                  <a:pt x="412" y="3044"/>
                </a:lnTo>
                <a:lnTo>
                  <a:pt x="412" y="1589"/>
                </a:lnTo>
                <a:lnTo>
                  <a:pt x="302" y="1689"/>
                </a:lnTo>
                <a:lnTo>
                  <a:pt x="281" y="1704"/>
                </a:lnTo>
                <a:lnTo>
                  <a:pt x="257" y="1715"/>
                </a:lnTo>
                <a:lnTo>
                  <a:pt x="232" y="1723"/>
                </a:lnTo>
                <a:lnTo>
                  <a:pt x="206" y="1725"/>
                </a:lnTo>
                <a:lnTo>
                  <a:pt x="178" y="1723"/>
                </a:lnTo>
                <a:lnTo>
                  <a:pt x="152" y="1716"/>
                </a:lnTo>
                <a:lnTo>
                  <a:pt x="126" y="1705"/>
                </a:lnTo>
                <a:lnTo>
                  <a:pt x="103" y="1691"/>
                </a:lnTo>
                <a:lnTo>
                  <a:pt x="81" y="1671"/>
                </a:lnTo>
                <a:lnTo>
                  <a:pt x="44" y="1632"/>
                </a:lnTo>
                <a:lnTo>
                  <a:pt x="25" y="1610"/>
                </a:lnTo>
                <a:lnTo>
                  <a:pt x="12" y="1585"/>
                </a:lnTo>
                <a:lnTo>
                  <a:pt x="4" y="1559"/>
                </a:lnTo>
                <a:lnTo>
                  <a:pt x="0" y="1532"/>
                </a:lnTo>
                <a:lnTo>
                  <a:pt x="1" y="1504"/>
                </a:lnTo>
                <a:lnTo>
                  <a:pt x="7" y="1478"/>
                </a:lnTo>
                <a:lnTo>
                  <a:pt x="17" y="1452"/>
                </a:lnTo>
                <a:lnTo>
                  <a:pt x="32" y="1429"/>
                </a:lnTo>
                <a:lnTo>
                  <a:pt x="51" y="1407"/>
                </a:lnTo>
                <a:lnTo>
                  <a:pt x="1526" y="45"/>
                </a:lnTo>
                <a:lnTo>
                  <a:pt x="1550" y="28"/>
                </a:lnTo>
                <a:lnTo>
                  <a:pt x="1575" y="15"/>
                </a:lnTo>
                <a:lnTo>
                  <a:pt x="1603" y="5"/>
                </a:lnTo>
                <a:lnTo>
                  <a:pt x="1631" y="0"/>
                </a:lnTo>
                <a:lnTo>
                  <a:pt x="16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07274" y="243425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18:35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Freeform 43"/>
          <p:cNvSpPr>
            <a:spLocks noEditPoints="1"/>
          </p:cNvSpPr>
          <p:nvPr/>
        </p:nvSpPr>
        <p:spPr bwMode="auto">
          <a:xfrm>
            <a:off x="201780" y="1849572"/>
            <a:ext cx="271556" cy="329324"/>
          </a:xfrm>
          <a:custGeom>
            <a:avLst/>
            <a:gdLst>
              <a:gd name="T0" fmla="*/ 458 w 2780"/>
              <a:gd name="T1" fmla="*/ 2366 h 3312"/>
              <a:gd name="T2" fmla="*/ 515 w 2780"/>
              <a:gd name="T3" fmla="*/ 2471 h 3312"/>
              <a:gd name="T4" fmla="*/ 458 w 2780"/>
              <a:gd name="T5" fmla="*/ 2577 h 3312"/>
              <a:gd name="T6" fmla="*/ 102 w 2780"/>
              <a:gd name="T7" fmla="*/ 2596 h 3312"/>
              <a:gd name="T8" fmla="*/ 10 w 2780"/>
              <a:gd name="T9" fmla="*/ 2521 h 3312"/>
              <a:gd name="T10" fmla="*/ 22 w 2780"/>
              <a:gd name="T11" fmla="*/ 2400 h 3312"/>
              <a:gd name="T12" fmla="*/ 129 w 2780"/>
              <a:gd name="T13" fmla="*/ 2343 h 3312"/>
              <a:gd name="T14" fmla="*/ 1174 w 2780"/>
              <a:gd name="T15" fmla="*/ 1776 h 3312"/>
              <a:gd name="T16" fmla="*/ 995 w 2780"/>
              <a:gd name="T17" fmla="*/ 1935 h 3312"/>
              <a:gd name="T18" fmla="*/ 927 w 2780"/>
              <a:gd name="T19" fmla="*/ 2169 h 3312"/>
              <a:gd name="T20" fmla="*/ 2151 w 2780"/>
              <a:gd name="T21" fmla="*/ 2069 h 3312"/>
              <a:gd name="T22" fmla="*/ 2034 w 2780"/>
              <a:gd name="T23" fmla="*/ 1861 h 3312"/>
              <a:gd name="T24" fmla="*/ 1823 w 2780"/>
              <a:gd name="T25" fmla="*/ 1744 h 3312"/>
              <a:gd name="T26" fmla="*/ 386 w 2780"/>
              <a:gd name="T27" fmla="*/ 1529 h 3312"/>
              <a:gd name="T28" fmla="*/ 493 w 2780"/>
              <a:gd name="T29" fmla="*/ 1585 h 3312"/>
              <a:gd name="T30" fmla="*/ 505 w 2780"/>
              <a:gd name="T31" fmla="*/ 1705 h 3312"/>
              <a:gd name="T32" fmla="*/ 412 w 2780"/>
              <a:gd name="T33" fmla="*/ 1780 h 3312"/>
              <a:gd name="T34" fmla="*/ 57 w 2780"/>
              <a:gd name="T35" fmla="*/ 1761 h 3312"/>
              <a:gd name="T36" fmla="*/ 0 w 2780"/>
              <a:gd name="T37" fmla="*/ 1656 h 3312"/>
              <a:gd name="T38" fmla="*/ 57 w 2780"/>
              <a:gd name="T39" fmla="*/ 1551 h 3312"/>
              <a:gd name="T40" fmla="*/ 1495 w 2780"/>
              <a:gd name="T41" fmla="*/ 818 h 3312"/>
              <a:gd name="T42" fmla="*/ 1281 w 2780"/>
              <a:gd name="T43" fmla="*/ 914 h 3312"/>
              <a:gd name="T44" fmla="*/ 1159 w 2780"/>
              <a:gd name="T45" fmla="*/ 1112 h 3312"/>
              <a:gd name="T46" fmla="*/ 1175 w 2780"/>
              <a:gd name="T47" fmla="*/ 1351 h 3312"/>
              <a:gd name="T48" fmla="*/ 1318 w 2780"/>
              <a:gd name="T49" fmla="*/ 1531 h 3312"/>
              <a:gd name="T50" fmla="*/ 1545 w 2780"/>
              <a:gd name="T51" fmla="*/ 1601 h 3312"/>
              <a:gd name="T52" fmla="*/ 1772 w 2780"/>
              <a:gd name="T53" fmla="*/ 1531 h 3312"/>
              <a:gd name="T54" fmla="*/ 1915 w 2780"/>
              <a:gd name="T55" fmla="*/ 1351 h 3312"/>
              <a:gd name="T56" fmla="*/ 1930 w 2780"/>
              <a:gd name="T57" fmla="*/ 1112 h 3312"/>
              <a:gd name="T58" fmla="*/ 1809 w 2780"/>
              <a:gd name="T59" fmla="*/ 914 h 3312"/>
              <a:gd name="T60" fmla="*/ 1595 w 2780"/>
              <a:gd name="T61" fmla="*/ 818 h 3312"/>
              <a:gd name="T62" fmla="*/ 436 w 2780"/>
              <a:gd name="T63" fmla="*/ 724 h 3312"/>
              <a:gd name="T64" fmla="*/ 512 w 2780"/>
              <a:gd name="T65" fmla="*/ 815 h 3312"/>
              <a:gd name="T66" fmla="*/ 477 w 2780"/>
              <a:gd name="T67" fmla="*/ 930 h 3312"/>
              <a:gd name="T68" fmla="*/ 129 w 2780"/>
              <a:gd name="T69" fmla="*/ 969 h 3312"/>
              <a:gd name="T70" fmla="*/ 22 w 2780"/>
              <a:gd name="T71" fmla="*/ 912 h 3312"/>
              <a:gd name="T72" fmla="*/ 10 w 2780"/>
              <a:gd name="T73" fmla="*/ 791 h 3312"/>
              <a:gd name="T74" fmla="*/ 102 w 2780"/>
              <a:gd name="T75" fmla="*/ 716 h 3312"/>
              <a:gd name="T76" fmla="*/ 2518 w 2780"/>
              <a:gd name="T77" fmla="*/ 27 h 3312"/>
              <a:gd name="T78" fmla="*/ 2707 w 2780"/>
              <a:gd name="T79" fmla="*/ 175 h 3312"/>
              <a:gd name="T80" fmla="*/ 2780 w 2780"/>
              <a:gd name="T81" fmla="*/ 407 h 3312"/>
              <a:gd name="T82" fmla="*/ 2733 w 2780"/>
              <a:gd name="T83" fmla="*/ 3096 h 3312"/>
              <a:gd name="T84" fmla="*/ 2562 w 2780"/>
              <a:gd name="T85" fmla="*/ 3264 h 3312"/>
              <a:gd name="T86" fmla="*/ 566 w 2780"/>
              <a:gd name="T87" fmla="*/ 3312 h 3312"/>
              <a:gd name="T88" fmla="*/ 331 w 2780"/>
              <a:gd name="T89" fmla="*/ 3239 h 3312"/>
              <a:gd name="T90" fmla="*/ 182 w 2780"/>
              <a:gd name="T91" fmla="*/ 3052 h 3312"/>
              <a:gd name="T92" fmla="*/ 386 w 2780"/>
              <a:gd name="T93" fmla="*/ 2701 h 3312"/>
              <a:gd name="T94" fmla="*/ 550 w 2780"/>
              <a:gd name="T95" fmla="*/ 2634 h 3312"/>
              <a:gd name="T96" fmla="*/ 618 w 2780"/>
              <a:gd name="T97" fmla="*/ 2471 h 3312"/>
              <a:gd name="T98" fmla="*/ 550 w 2780"/>
              <a:gd name="T99" fmla="*/ 2309 h 3312"/>
              <a:gd name="T100" fmla="*/ 386 w 2780"/>
              <a:gd name="T101" fmla="*/ 2242 h 3312"/>
              <a:gd name="T102" fmla="*/ 459 w 2780"/>
              <a:gd name="T103" fmla="*/ 1874 h 3312"/>
              <a:gd name="T104" fmla="*/ 592 w 2780"/>
              <a:gd name="T105" fmla="*/ 1761 h 3312"/>
              <a:gd name="T106" fmla="*/ 607 w 2780"/>
              <a:gd name="T107" fmla="*/ 1584 h 3312"/>
              <a:gd name="T108" fmla="*/ 493 w 2780"/>
              <a:gd name="T109" fmla="*/ 1452 h 3312"/>
              <a:gd name="T110" fmla="*/ 154 w 2780"/>
              <a:gd name="T111" fmla="*/ 1070 h 3312"/>
              <a:gd name="T112" fmla="*/ 522 w 2780"/>
              <a:gd name="T113" fmla="*/ 1026 h 3312"/>
              <a:gd name="T114" fmla="*/ 615 w 2780"/>
              <a:gd name="T115" fmla="*/ 878 h 3312"/>
              <a:gd name="T116" fmla="*/ 573 w 2780"/>
              <a:gd name="T117" fmla="*/ 706 h 3312"/>
              <a:gd name="T118" fmla="*/ 424 w 2780"/>
              <a:gd name="T119" fmla="*/ 614 h 3312"/>
              <a:gd name="T120" fmla="*/ 166 w 2780"/>
              <a:gd name="T121" fmla="*/ 307 h 3312"/>
              <a:gd name="T122" fmla="*/ 293 w 2780"/>
              <a:gd name="T123" fmla="*/ 103 h 3312"/>
              <a:gd name="T124" fmla="*/ 514 w 2780"/>
              <a:gd name="T12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80" h="3312">
                <a:moveTo>
                  <a:pt x="129" y="2343"/>
                </a:moveTo>
                <a:lnTo>
                  <a:pt x="386" y="2343"/>
                </a:lnTo>
                <a:lnTo>
                  <a:pt x="412" y="2347"/>
                </a:lnTo>
                <a:lnTo>
                  <a:pt x="436" y="2354"/>
                </a:lnTo>
                <a:lnTo>
                  <a:pt x="458" y="2366"/>
                </a:lnTo>
                <a:lnTo>
                  <a:pt x="477" y="2382"/>
                </a:lnTo>
                <a:lnTo>
                  <a:pt x="493" y="2400"/>
                </a:lnTo>
                <a:lnTo>
                  <a:pt x="505" y="2422"/>
                </a:lnTo>
                <a:lnTo>
                  <a:pt x="512" y="2446"/>
                </a:lnTo>
                <a:lnTo>
                  <a:pt x="515" y="2471"/>
                </a:lnTo>
                <a:lnTo>
                  <a:pt x="512" y="2497"/>
                </a:lnTo>
                <a:lnTo>
                  <a:pt x="505" y="2521"/>
                </a:lnTo>
                <a:lnTo>
                  <a:pt x="493" y="2542"/>
                </a:lnTo>
                <a:lnTo>
                  <a:pt x="477" y="2561"/>
                </a:lnTo>
                <a:lnTo>
                  <a:pt x="458" y="2577"/>
                </a:lnTo>
                <a:lnTo>
                  <a:pt x="436" y="2588"/>
                </a:lnTo>
                <a:lnTo>
                  <a:pt x="412" y="2596"/>
                </a:lnTo>
                <a:lnTo>
                  <a:pt x="386" y="2598"/>
                </a:lnTo>
                <a:lnTo>
                  <a:pt x="129" y="2598"/>
                </a:lnTo>
                <a:lnTo>
                  <a:pt x="102" y="2596"/>
                </a:lnTo>
                <a:lnTo>
                  <a:pt x="78" y="2588"/>
                </a:lnTo>
                <a:lnTo>
                  <a:pt x="57" y="2577"/>
                </a:lnTo>
                <a:lnTo>
                  <a:pt x="38" y="2561"/>
                </a:lnTo>
                <a:lnTo>
                  <a:pt x="22" y="2542"/>
                </a:lnTo>
                <a:lnTo>
                  <a:pt x="10" y="2521"/>
                </a:lnTo>
                <a:lnTo>
                  <a:pt x="2" y="2497"/>
                </a:lnTo>
                <a:lnTo>
                  <a:pt x="0" y="2471"/>
                </a:lnTo>
                <a:lnTo>
                  <a:pt x="2" y="2446"/>
                </a:lnTo>
                <a:lnTo>
                  <a:pt x="10" y="2422"/>
                </a:lnTo>
                <a:lnTo>
                  <a:pt x="22" y="2400"/>
                </a:lnTo>
                <a:lnTo>
                  <a:pt x="38" y="2382"/>
                </a:lnTo>
                <a:lnTo>
                  <a:pt x="57" y="2366"/>
                </a:lnTo>
                <a:lnTo>
                  <a:pt x="78" y="2354"/>
                </a:lnTo>
                <a:lnTo>
                  <a:pt x="102" y="2347"/>
                </a:lnTo>
                <a:lnTo>
                  <a:pt x="129" y="2343"/>
                </a:lnTo>
                <a:close/>
                <a:moveTo>
                  <a:pt x="1368" y="1732"/>
                </a:moveTo>
                <a:lnTo>
                  <a:pt x="1317" y="1735"/>
                </a:lnTo>
                <a:lnTo>
                  <a:pt x="1267" y="1744"/>
                </a:lnTo>
                <a:lnTo>
                  <a:pt x="1219" y="1757"/>
                </a:lnTo>
                <a:lnTo>
                  <a:pt x="1174" y="1776"/>
                </a:lnTo>
                <a:lnTo>
                  <a:pt x="1132" y="1801"/>
                </a:lnTo>
                <a:lnTo>
                  <a:pt x="1092" y="1829"/>
                </a:lnTo>
                <a:lnTo>
                  <a:pt x="1056" y="1861"/>
                </a:lnTo>
                <a:lnTo>
                  <a:pt x="1023" y="1896"/>
                </a:lnTo>
                <a:lnTo>
                  <a:pt x="995" y="1935"/>
                </a:lnTo>
                <a:lnTo>
                  <a:pt x="972" y="1977"/>
                </a:lnTo>
                <a:lnTo>
                  <a:pt x="952" y="2022"/>
                </a:lnTo>
                <a:lnTo>
                  <a:pt x="938" y="2069"/>
                </a:lnTo>
                <a:lnTo>
                  <a:pt x="929" y="2119"/>
                </a:lnTo>
                <a:lnTo>
                  <a:pt x="927" y="2169"/>
                </a:lnTo>
                <a:lnTo>
                  <a:pt x="927" y="2343"/>
                </a:lnTo>
                <a:lnTo>
                  <a:pt x="2163" y="2343"/>
                </a:lnTo>
                <a:lnTo>
                  <a:pt x="2163" y="2169"/>
                </a:lnTo>
                <a:lnTo>
                  <a:pt x="2160" y="2119"/>
                </a:lnTo>
                <a:lnTo>
                  <a:pt x="2151" y="2069"/>
                </a:lnTo>
                <a:lnTo>
                  <a:pt x="2137" y="2022"/>
                </a:lnTo>
                <a:lnTo>
                  <a:pt x="2118" y="1977"/>
                </a:lnTo>
                <a:lnTo>
                  <a:pt x="2095" y="1935"/>
                </a:lnTo>
                <a:lnTo>
                  <a:pt x="2066" y="1896"/>
                </a:lnTo>
                <a:lnTo>
                  <a:pt x="2034" y="1861"/>
                </a:lnTo>
                <a:lnTo>
                  <a:pt x="1997" y="1829"/>
                </a:lnTo>
                <a:lnTo>
                  <a:pt x="1958" y="1801"/>
                </a:lnTo>
                <a:lnTo>
                  <a:pt x="1915" y="1776"/>
                </a:lnTo>
                <a:lnTo>
                  <a:pt x="1870" y="1757"/>
                </a:lnTo>
                <a:lnTo>
                  <a:pt x="1823" y="1744"/>
                </a:lnTo>
                <a:lnTo>
                  <a:pt x="1773" y="1735"/>
                </a:lnTo>
                <a:lnTo>
                  <a:pt x="1721" y="1732"/>
                </a:lnTo>
                <a:lnTo>
                  <a:pt x="1368" y="1732"/>
                </a:lnTo>
                <a:close/>
                <a:moveTo>
                  <a:pt x="129" y="1529"/>
                </a:moveTo>
                <a:lnTo>
                  <a:pt x="386" y="1529"/>
                </a:lnTo>
                <a:lnTo>
                  <a:pt x="412" y="1532"/>
                </a:lnTo>
                <a:lnTo>
                  <a:pt x="436" y="1539"/>
                </a:lnTo>
                <a:lnTo>
                  <a:pt x="458" y="1551"/>
                </a:lnTo>
                <a:lnTo>
                  <a:pt x="477" y="1566"/>
                </a:lnTo>
                <a:lnTo>
                  <a:pt x="493" y="1585"/>
                </a:lnTo>
                <a:lnTo>
                  <a:pt x="505" y="1607"/>
                </a:lnTo>
                <a:lnTo>
                  <a:pt x="512" y="1630"/>
                </a:lnTo>
                <a:lnTo>
                  <a:pt x="515" y="1656"/>
                </a:lnTo>
                <a:lnTo>
                  <a:pt x="512" y="1682"/>
                </a:lnTo>
                <a:lnTo>
                  <a:pt x="505" y="1705"/>
                </a:lnTo>
                <a:lnTo>
                  <a:pt x="493" y="1727"/>
                </a:lnTo>
                <a:lnTo>
                  <a:pt x="477" y="1746"/>
                </a:lnTo>
                <a:lnTo>
                  <a:pt x="458" y="1761"/>
                </a:lnTo>
                <a:lnTo>
                  <a:pt x="436" y="1773"/>
                </a:lnTo>
                <a:lnTo>
                  <a:pt x="412" y="1780"/>
                </a:lnTo>
                <a:lnTo>
                  <a:pt x="386" y="1783"/>
                </a:lnTo>
                <a:lnTo>
                  <a:pt x="129" y="1783"/>
                </a:lnTo>
                <a:lnTo>
                  <a:pt x="102" y="1780"/>
                </a:lnTo>
                <a:lnTo>
                  <a:pt x="78" y="1773"/>
                </a:lnTo>
                <a:lnTo>
                  <a:pt x="57" y="1761"/>
                </a:lnTo>
                <a:lnTo>
                  <a:pt x="38" y="1746"/>
                </a:lnTo>
                <a:lnTo>
                  <a:pt x="22" y="1727"/>
                </a:lnTo>
                <a:lnTo>
                  <a:pt x="10" y="1705"/>
                </a:lnTo>
                <a:lnTo>
                  <a:pt x="2" y="1682"/>
                </a:lnTo>
                <a:lnTo>
                  <a:pt x="0" y="1656"/>
                </a:lnTo>
                <a:lnTo>
                  <a:pt x="2" y="1630"/>
                </a:lnTo>
                <a:lnTo>
                  <a:pt x="10" y="1607"/>
                </a:lnTo>
                <a:lnTo>
                  <a:pt x="22" y="1585"/>
                </a:lnTo>
                <a:lnTo>
                  <a:pt x="38" y="1566"/>
                </a:lnTo>
                <a:lnTo>
                  <a:pt x="57" y="1551"/>
                </a:lnTo>
                <a:lnTo>
                  <a:pt x="78" y="1539"/>
                </a:lnTo>
                <a:lnTo>
                  <a:pt x="102" y="1532"/>
                </a:lnTo>
                <a:lnTo>
                  <a:pt x="129" y="1529"/>
                </a:lnTo>
                <a:close/>
                <a:moveTo>
                  <a:pt x="1545" y="815"/>
                </a:moveTo>
                <a:lnTo>
                  <a:pt x="1495" y="818"/>
                </a:lnTo>
                <a:lnTo>
                  <a:pt x="1447" y="827"/>
                </a:lnTo>
                <a:lnTo>
                  <a:pt x="1401" y="842"/>
                </a:lnTo>
                <a:lnTo>
                  <a:pt x="1358" y="861"/>
                </a:lnTo>
                <a:lnTo>
                  <a:pt x="1318" y="886"/>
                </a:lnTo>
                <a:lnTo>
                  <a:pt x="1281" y="914"/>
                </a:lnTo>
                <a:lnTo>
                  <a:pt x="1248" y="947"/>
                </a:lnTo>
                <a:lnTo>
                  <a:pt x="1218" y="984"/>
                </a:lnTo>
                <a:lnTo>
                  <a:pt x="1194" y="1024"/>
                </a:lnTo>
                <a:lnTo>
                  <a:pt x="1175" y="1066"/>
                </a:lnTo>
                <a:lnTo>
                  <a:pt x="1159" y="1112"/>
                </a:lnTo>
                <a:lnTo>
                  <a:pt x="1150" y="1159"/>
                </a:lnTo>
                <a:lnTo>
                  <a:pt x="1147" y="1208"/>
                </a:lnTo>
                <a:lnTo>
                  <a:pt x="1150" y="1258"/>
                </a:lnTo>
                <a:lnTo>
                  <a:pt x="1159" y="1305"/>
                </a:lnTo>
                <a:lnTo>
                  <a:pt x="1175" y="1351"/>
                </a:lnTo>
                <a:lnTo>
                  <a:pt x="1194" y="1393"/>
                </a:lnTo>
                <a:lnTo>
                  <a:pt x="1218" y="1433"/>
                </a:lnTo>
                <a:lnTo>
                  <a:pt x="1248" y="1469"/>
                </a:lnTo>
                <a:lnTo>
                  <a:pt x="1281" y="1502"/>
                </a:lnTo>
                <a:lnTo>
                  <a:pt x="1318" y="1531"/>
                </a:lnTo>
                <a:lnTo>
                  <a:pt x="1358" y="1556"/>
                </a:lnTo>
                <a:lnTo>
                  <a:pt x="1401" y="1575"/>
                </a:lnTo>
                <a:lnTo>
                  <a:pt x="1447" y="1590"/>
                </a:lnTo>
                <a:lnTo>
                  <a:pt x="1495" y="1598"/>
                </a:lnTo>
                <a:lnTo>
                  <a:pt x="1545" y="1601"/>
                </a:lnTo>
                <a:lnTo>
                  <a:pt x="1595" y="1598"/>
                </a:lnTo>
                <a:lnTo>
                  <a:pt x="1642" y="1590"/>
                </a:lnTo>
                <a:lnTo>
                  <a:pt x="1688" y="1575"/>
                </a:lnTo>
                <a:lnTo>
                  <a:pt x="1731" y="1556"/>
                </a:lnTo>
                <a:lnTo>
                  <a:pt x="1772" y="1531"/>
                </a:lnTo>
                <a:lnTo>
                  <a:pt x="1809" y="1502"/>
                </a:lnTo>
                <a:lnTo>
                  <a:pt x="1842" y="1469"/>
                </a:lnTo>
                <a:lnTo>
                  <a:pt x="1870" y="1433"/>
                </a:lnTo>
                <a:lnTo>
                  <a:pt x="1896" y="1393"/>
                </a:lnTo>
                <a:lnTo>
                  <a:pt x="1915" y="1351"/>
                </a:lnTo>
                <a:lnTo>
                  <a:pt x="1930" y="1305"/>
                </a:lnTo>
                <a:lnTo>
                  <a:pt x="1939" y="1258"/>
                </a:lnTo>
                <a:lnTo>
                  <a:pt x="1942" y="1208"/>
                </a:lnTo>
                <a:lnTo>
                  <a:pt x="1939" y="1159"/>
                </a:lnTo>
                <a:lnTo>
                  <a:pt x="1930" y="1112"/>
                </a:lnTo>
                <a:lnTo>
                  <a:pt x="1915" y="1066"/>
                </a:lnTo>
                <a:lnTo>
                  <a:pt x="1896" y="1024"/>
                </a:lnTo>
                <a:lnTo>
                  <a:pt x="1870" y="984"/>
                </a:lnTo>
                <a:lnTo>
                  <a:pt x="1842" y="947"/>
                </a:lnTo>
                <a:lnTo>
                  <a:pt x="1809" y="914"/>
                </a:lnTo>
                <a:lnTo>
                  <a:pt x="1772" y="886"/>
                </a:lnTo>
                <a:lnTo>
                  <a:pt x="1731" y="861"/>
                </a:lnTo>
                <a:lnTo>
                  <a:pt x="1688" y="842"/>
                </a:lnTo>
                <a:lnTo>
                  <a:pt x="1642" y="827"/>
                </a:lnTo>
                <a:lnTo>
                  <a:pt x="1595" y="818"/>
                </a:lnTo>
                <a:lnTo>
                  <a:pt x="1545" y="815"/>
                </a:lnTo>
                <a:close/>
                <a:moveTo>
                  <a:pt x="129" y="714"/>
                </a:moveTo>
                <a:lnTo>
                  <a:pt x="386" y="714"/>
                </a:lnTo>
                <a:lnTo>
                  <a:pt x="412" y="716"/>
                </a:lnTo>
                <a:lnTo>
                  <a:pt x="436" y="724"/>
                </a:lnTo>
                <a:lnTo>
                  <a:pt x="458" y="735"/>
                </a:lnTo>
                <a:lnTo>
                  <a:pt x="477" y="751"/>
                </a:lnTo>
                <a:lnTo>
                  <a:pt x="493" y="770"/>
                </a:lnTo>
                <a:lnTo>
                  <a:pt x="505" y="791"/>
                </a:lnTo>
                <a:lnTo>
                  <a:pt x="512" y="815"/>
                </a:lnTo>
                <a:lnTo>
                  <a:pt x="515" y="841"/>
                </a:lnTo>
                <a:lnTo>
                  <a:pt x="512" y="866"/>
                </a:lnTo>
                <a:lnTo>
                  <a:pt x="505" y="890"/>
                </a:lnTo>
                <a:lnTo>
                  <a:pt x="493" y="912"/>
                </a:lnTo>
                <a:lnTo>
                  <a:pt x="477" y="930"/>
                </a:lnTo>
                <a:lnTo>
                  <a:pt x="458" y="946"/>
                </a:lnTo>
                <a:lnTo>
                  <a:pt x="436" y="958"/>
                </a:lnTo>
                <a:lnTo>
                  <a:pt x="412" y="965"/>
                </a:lnTo>
                <a:lnTo>
                  <a:pt x="386" y="969"/>
                </a:lnTo>
                <a:lnTo>
                  <a:pt x="129" y="969"/>
                </a:lnTo>
                <a:lnTo>
                  <a:pt x="102" y="965"/>
                </a:lnTo>
                <a:lnTo>
                  <a:pt x="78" y="958"/>
                </a:lnTo>
                <a:lnTo>
                  <a:pt x="57" y="946"/>
                </a:lnTo>
                <a:lnTo>
                  <a:pt x="38" y="930"/>
                </a:lnTo>
                <a:lnTo>
                  <a:pt x="22" y="912"/>
                </a:lnTo>
                <a:lnTo>
                  <a:pt x="10" y="890"/>
                </a:lnTo>
                <a:lnTo>
                  <a:pt x="2" y="866"/>
                </a:lnTo>
                <a:lnTo>
                  <a:pt x="0" y="841"/>
                </a:lnTo>
                <a:lnTo>
                  <a:pt x="2" y="815"/>
                </a:lnTo>
                <a:lnTo>
                  <a:pt x="10" y="791"/>
                </a:lnTo>
                <a:lnTo>
                  <a:pt x="22" y="770"/>
                </a:lnTo>
                <a:lnTo>
                  <a:pt x="38" y="751"/>
                </a:lnTo>
                <a:lnTo>
                  <a:pt x="57" y="735"/>
                </a:lnTo>
                <a:lnTo>
                  <a:pt x="78" y="724"/>
                </a:lnTo>
                <a:lnTo>
                  <a:pt x="102" y="716"/>
                </a:lnTo>
                <a:lnTo>
                  <a:pt x="129" y="714"/>
                </a:lnTo>
                <a:close/>
                <a:moveTo>
                  <a:pt x="2368" y="0"/>
                </a:moveTo>
                <a:lnTo>
                  <a:pt x="2420" y="3"/>
                </a:lnTo>
                <a:lnTo>
                  <a:pt x="2470" y="12"/>
                </a:lnTo>
                <a:lnTo>
                  <a:pt x="2518" y="27"/>
                </a:lnTo>
                <a:lnTo>
                  <a:pt x="2562" y="48"/>
                </a:lnTo>
                <a:lnTo>
                  <a:pt x="2604" y="73"/>
                </a:lnTo>
                <a:lnTo>
                  <a:pt x="2642" y="103"/>
                </a:lnTo>
                <a:lnTo>
                  <a:pt x="2677" y="136"/>
                </a:lnTo>
                <a:lnTo>
                  <a:pt x="2707" y="175"/>
                </a:lnTo>
                <a:lnTo>
                  <a:pt x="2733" y="216"/>
                </a:lnTo>
                <a:lnTo>
                  <a:pt x="2753" y="260"/>
                </a:lnTo>
                <a:lnTo>
                  <a:pt x="2768" y="307"/>
                </a:lnTo>
                <a:lnTo>
                  <a:pt x="2777" y="356"/>
                </a:lnTo>
                <a:lnTo>
                  <a:pt x="2780" y="407"/>
                </a:lnTo>
                <a:lnTo>
                  <a:pt x="2780" y="2905"/>
                </a:lnTo>
                <a:lnTo>
                  <a:pt x="2777" y="2956"/>
                </a:lnTo>
                <a:lnTo>
                  <a:pt x="2768" y="3005"/>
                </a:lnTo>
                <a:lnTo>
                  <a:pt x="2753" y="3052"/>
                </a:lnTo>
                <a:lnTo>
                  <a:pt x="2733" y="3096"/>
                </a:lnTo>
                <a:lnTo>
                  <a:pt x="2707" y="3137"/>
                </a:lnTo>
                <a:lnTo>
                  <a:pt x="2677" y="3176"/>
                </a:lnTo>
                <a:lnTo>
                  <a:pt x="2642" y="3209"/>
                </a:lnTo>
                <a:lnTo>
                  <a:pt x="2604" y="3239"/>
                </a:lnTo>
                <a:lnTo>
                  <a:pt x="2562" y="3264"/>
                </a:lnTo>
                <a:lnTo>
                  <a:pt x="2518" y="3285"/>
                </a:lnTo>
                <a:lnTo>
                  <a:pt x="2470" y="3300"/>
                </a:lnTo>
                <a:lnTo>
                  <a:pt x="2420" y="3309"/>
                </a:lnTo>
                <a:lnTo>
                  <a:pt x="2368" y="3312"/>
                </a:lnTo>
                <a:lnTo>
                  <a:pt x="566" y="3312"/>
                </a:lnTo>
                <a:lnTo>
                  <a:pt x="514" y="3309"/>
                </a:lnTo>
                <a:lnTo>
                  <a:pt x="465" y="3300"/>
                </a:lnTo>
                <a:lnTo>
                  <a:pt x="418" y="3285"/>
                </a:lnTo>
                <a:lnTo>
                  <a:pt x="372" y="3264"/>
                </a:lnTo>
                <a:lnTo>
                  <a:pt x="331" y="3239"/>
                </a:lnTo>
                <a:lnTo>
                  <a:pt x="293" y="3209"/>
                </a:lnTo>
                <a:lnTo>
                  <a:pt x="259" y="3176"/>
                </a:lnTo>
                <a:lnTo>
                  <a:pt x="228" y="3137"/>
                </a:lnTo>
                <a:lnTo>
                  <a:pt x="203" y="3096"/>
                </a:lnTo>
                <a:lnTo>
                  <a:pt x="182" y="3052"/>
                </a:lnTo>
                <a:lnTo>
                  <a:pt x="166" y="3005"/>
                </a:lnTo>
                <a:lnTo>
                  <a:pt x="157" y="2956"/>
                </a:lnTo>
                <a:lnTo>
                  <a:pt x="154" y="2905"/>
                </a:lnTo>
                <a:lnTo>
                  <a:pt x="154" y="2701"/>
                </a:lnTo>
                <a:lnTo>
                  <a:pt x="386" y="2701"/>
                </a:lnTo>
                <a:lnTo>
                  <a:pt x="424" y="2698"/>
                </a:lnTo>
                <a:lnTo>
                  <a:pt x="459" y="2689"/>
                </a:lnTo>
                <a:lnTo>
                  <a:pt x="493" y="2675"/>
                </a:lnTo>
                <a:lnTo>
                  <a:pt x="522" y="2657"/>
                </a:lnTo>
                <a:lnTo>
                  <a:pt x="550" y="2634"/>
                </a:lnTo>
                <a:lnTo>
                  <a:pt x="573" y="2606"/>
                </a:lnTo>
                <a:lnTo>
                  <a:pt x="592" y="2576"/>
                </a:lnTo>
                <a:lnTo>
                  <a:pt x="607" y="2543"/>
                </a:lnTo>
                <a:lnTo>
                  <a:pt x="615" y="2508"/>
                </a:lnTo>
                <a:lnTo>
                  <a:pt x="618" y="2471"/>
                </a:lnTo>
                <a:lnTo>
                  <a:pt x="615" y="2434"/>
                </a:lnTo>
                <a:lnTo>
                  <a:pt x="607" y="2399"/>
                </a:lnTo>
                <a:lnTo>
                  <a:pt x="592" y="2366"/>
                </a:lnTo>
                <a:lnTo>
                  <a:pt x="573" y="2335"/>
                </a:lnTo>
                <a:lnTo>
                  <a:pt x="550" y="2309"/>
                </a:lnTo>
                <a:lnTo>
                  <a:pt x="522" y="2286"/>
                </a:lnTo>
                <a:lnTo>
                  <a:pt x="493" y="2267"/>
                </a:lnTo>
                <a:lnTo>
                  <a:pt x="459" y="2253"/>
                </a:lnTo>
                <a:lnTo>
                  <a:pt x="424" y="2245"/>
                </a:lnTo>
                <a:lnTo>
                  <a:pt x="386" y="2242"/>
                </a:lnTo>
                <a:lnTo>
                  <a:pt x="154" y="2242"/>
                </a:lnTo>
                <a:lnTo>
                  <a:pt x="154" y="1886"/>
                </a:lnTo>
                <a:lnTo>
                  <a:pt x="386" y="1886"/>
                </a:lnTo>
                <a:lnTo>
                  <a:pt x="424" y="1883"/>
                </a:lnTo>
                <a:lnTo>
                  <a:pt x="459" y="1874"/>
                </a:lnTo>
                <a:lnTo>
                  <a:pt x="493" y="1860"/>
                </a:lnTo>
                <a:lnTo>
                  <a:pt x="522" y="1841"/>
                </a:lnTo>
                <a:lnTo>
                  <a:pt x="550" y="1819"/>
                </a:lnTo>
                <a:lnTo>
                  <a:pt x="573" y="1791"/>
                </a:lnTo>
                <a:lnTo>
                  <a:pt x="592" y="1761"/>
                </a:lnTo>
                <a:lnTo>
                  <a:pt x="607" y="1728"/>
                </a:lnTo>
                <a:lnTo>
                  <a:pt x="615" y="1693"/>
                </a:lnTo>
                <a:lnTo>
                  <a:pt x="618" y="1656"/>
                </a:lnTo>
                <a:lnTo>
                  <a:pt x="615" y="1619"/>
                </a:lnTo>
                <a:lnTo>
                  <a:pt x="607" y="1584"/>
                </a:lnTo>
                <a:lnTo>
                  <a:pt x="592" y="1551"/>
                </a:lnTo>
                <a:lnTo>
                  <a:pt x="573" y="1521"/>
                </a:lnTo>
                <a:lnTo>
                  <a:pt x="550" y="1493"/>
                </a:lnTo>
                <a:lnTo>
                  <a:pt x="522" y="1471"/>
                </a:lnTo>
                <a:lnTo>
                  <a:pt x="493" y="1452"/>
                </a:lnTo>
                <a:lnTo>
                  <a:pt x="459" y="1438"/>
                </a:lnTo>
                <a:lnTo>
                  <a:pt x="424" y="1429"/>
                </a:lnTo>
                <a:lnTo>
                  <a:pt x="386" y="1426"/>
                </a:lnTo>
                <a:lnTo>
                  <a:pt x="154" y="1426"/>
                </a:lnTo>
                <a:lnTo>
                  <a:pt x="154" y="1070"/>
                </a:lnTo>
                <a:lnTo>
                  <a:pt x="386" y="1070"/>
                </a:lnTo>
                <a:lnTo>
                  <a:pt x="424" y="1067"/>
                </a:lnTo>
                <a:lnTo>
                  <a:pt x="459" y="1059"/>
                </a:lnTo>
                <a:lnTo>
                  <a:pt x="493" y="1045"/>
                </a:lnTo>
                <a:lnTo>
                  <a:pt x="522" y="1026"/>
                </a:lnTo>
                <a:lnTo>
                  <a:pt x="550" y="1003"/>
                </a:lnTo>
                <a:lnTo>
                  <a:pt x="573" y="977"/>
                </a:lnTo>
                <a:lnTo>
                  <a:pt x="592" y="946"/>
                </a:lnTo>
                <a:lnTo>
                  <a:pt x="607" y="913"/>
                </a:lnTo>
                <a:lnTo>
                  <a:pt x="615" y="878"/>
                </a:lnTo>
                <a:lnTo>
                  <a:pt x="618" y="841"/>
                </a:lnTo>
                <a:lnTo>
                  <a:pt x="615" y="804"/>
                </a:lnTo>
                <a:lnTo>
                  <a:pt x="607" y="769"/>
                </a:lnTo>
                <a:lnTo>
                  <a:pt x="592" y="736"/>
                </a:lnTo>
                <a:lnTo>
                  <a:pt x="573" y="706"/>
                </a:lnTo>
                <a:lnTo>
                  <a:pt x="550" y="678"/>
                </a:lnTo>
                <a:lnTo>
                  <a:pt x="522" y="655"/>
                </a:lnTo>
                <a:lnTo>
                  <a:pt x="493" y="637"/>
                </a:lnTo>
                <a:lnTo>
                  <a:pt x="459" y="623"/>
                </a:lnTo>
                <a:lnTo>
                  <a:pt x="424" y="614"/>
                </a:lnTo>
                <a:lnTo>
                  <a:pt x="386" y="611"/>
                </a:lnTo>
                <a:lnTo>
                  <a:pt x="154" y="611"/>
                </a:lnTo>
                <a:lnTo>
                  <a:pt x="154" y="407"/>
                </a:lnTo>
                <a:lnTo>
                  <a:pt x="157" y="356"/>
                </a:lnTo>
                <a:lnTo>
                  <a:pt x="166" y="307"/>
                </a:lnTo>
                <a:lnTo>
                  <a:pt x="182" y="260"/>
                </a:lnTo>
                <a:lnTo>
                  <a:pt x="203" y="216"/>
                </a:lnTo>
                <a:lnTo>
                  <a:pt x="228" y="175"/>
                </a:lnTo>
                <a:lnTo>
                  <a:pt x="259" y="136"/>
                </a:lnTo>
                <a:lnTo>
                  <a:pt x="293" y="103"/>
                </a:lnTo>
                <a:lnTo>
                  <a:pt x="331" y="73"/>
                </a:lnTo>
                <a:lnTo>
                  <a:pt x="372" y="48"/>
                </a:lnTo>
                <a:lnTo>
                  <a:pt x="418" y="27"/>
                </a:lnTo>
                <a:lnTo>
                  <a:pt x="465" y="12"/>
                </a:lnTo>
                <a:lnTo>
                  <a:pt x="514" y="3"/>
                </a:lnTo>
                <a:lnTo>
                  <a:pt x="566" y="0"/>
                </a:lnTo>
                <a:lnTo>
                  <a:pt x="23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1" name="Group 46"/>
          <p:cNvGrpSpPr>
            <a:grpSpLocks noChangeAspect="1"/>
          </p:cNvGrpSpPr>
          <p:nvPr/>
        </p:nvGrpSpPr>
        <p:grpSpPr bwMode="auto">
          <a:xfrm>
            <a:off x="199016" y="2602581"/>
            <a:ext cx="274320" cy="172397"/>
            <a:chOff x="-595" y="1738"/>
            <a:chExt cx="471" cy="296"/>
          </a:xfrm>
          <a:solidFill>
            <a:schemeClr val="bg1"/>
          </a:solidFill>
        </p:grpSpPr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-574" y="1738"/>
              <a:ext cx="429" cy="189"/>
            </a:xfrm>
            <a:custGeom>
              <a:avLst/>
              <a:gdLst>
                <a:gd name="T0" fmla="*/ 0 w 3002"/>
                <a:gd name="T1" fmla="*/ 0 h 1322"/>
                <a:gd name="T2" fmla="*/ 3002 w 3002"/>
                <a:gd name="T3" fmla="*/ 0 h 1322"/>
                <a:gd name="T4" fmla="*/ 1501 w 3002"/>
                <a:gd name="T5" fmla="*/ 1322 h 1322"/>
                <a:gd name="T6" fmla="*/ 0 w 3002"/>
                <a:gd name="T7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2" h="1322">
                  <a:moveTo>
                    <a:pt x="0" y="0"/>
                  </a:moveTo>
                  <a:lnTo>
                    <a:pt x="3002" y="0"/>
                  </a:lnTo>
                  <a:lnTo>
                    <a:pt x="1501" y="13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-595" y="1754"/>
              <a:ext cx="150" cy="264"/>
            </a:xfrm>
            <a:custGeom>
              <a:avLst/>
              <a:gdLst>
                <a:gd name="T0" fmla="*/ 0 w 1052"/>
                <a:gd name="T1" fmla="*/ 0 h 1853"/>
                <a:gd name="T2" fmla="*/ 1052 w 1052"/>
                <a:gd name="T3" fmla="*/ 926 h 1853"/>
                <a:gd name="T4" fmla="*/ 0 w 1052"/>
                <a:gd name="T5" fmla="*/ 1853 h 1853"/>
                <a:gd name="T6" fmla="*/ 0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0" y="0"/>
                  </a:moveTo>
                  <a:lnTo>
                    <a:pt x="1052" y="926"/>
                  </a:lnTo>
                  <a:lnTo>
                    <a:pt x="0" y="18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-574" y="1903"/>
              <a:ext cx="429" cy="131"/>
            </a:xfrm>
            <a:custGeom>
              <a:avLst/>
              <a:gdLst>
                <a:gd name="T0" fmla="*/ 1040 w 3004"/>
                <a:gd name="T1" fmla="*/ 0 h 917"/>
                <a:gd name="T2" fmla="*/ 1502 w 3004"/>
                <a:gd name="T3" fmla="*/ 407 h 917"/>
                <a:gd name="T4" fmla="*/ 1963 w 3004"/>
                <a:gd name="T5" fmla="*/ 0 h 917"/>
                <a:gd name="T6" fmla="*/ 3004 w 3004"/>
                <a:gd name="T7" fmla="*/ 917 h 917"/>
                <a:gd name="T8" fmla="*/ 0 w 3004"/>
                <a:gd name="T9" fmla="*/ 917 h 917"/>
                <a:gd name="T10" fmla="*/ 1040 w 3004"/>
                <a:gd name="T1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4" h="917">
                  <a:moveTo>
                    <a:pt x="1040" y="0"/>
                  </a:moveTo>
                  <a:lnTo>
                    <a:pt x="1502" y="407"/>
                  </a:lnTo>
                  <a:lnTo>
                    <a:pt x="1963" y="0"/>
                  </a:lnTo>
                  <a:lnTo>
                    <a:pt x="3004" y="917"/>
                  </a:lnTo>
                  <a:lnTo>
                    <a:pt x="0" y="917"/>
                  </a:lnTo>
                  <a:lnTo>
                    <a:pt x="10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-274" y="1754"/>
              <a:ext cx="150" cy="264"/>
            </a:xfrm>
            <a:custGeom>
              <a:avLst/>
              <a:gdLst>
                <a:gd name="T0" fmla="*/ 1052 w 1052"/>
                <a:gd name="T1" fmla="*/ 0 h 1853"/>
                <a:gd name="T2" fmla="*/ 1052 w 1052"/>
                <a:gd name="T3" fmla="*/ 1853 h 1853"/>
                <a:gd name="T4" fmla="*/ 0 w 1052"/>
                <a:gd name="T5" fmla="*/ 926 h 1853"/>
                <a:gd name="T6" fmla="*/ 1052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1052" y="0"/>
                  </a:moveTo>
                  <a:lnTo>
                    <a:pt x="1052" y="1853"/>
                  </a:lnTo>
                  <a:lnTo>
                    <a:pt x="0" y="926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2" name="Freeform 56"/>
          <p:cNvSpPr>
            <a:spLocks noEditPoints="1"/>
          </p:cNvSpPr>
          <p:nvPr/>
        </p:nvSpPr>
        <p:spPr bwMode="auto">
          <a:xfrm>
            <a:off x="179787" y="3198663"/>
            <a:ext cx="306388" cy="274638"/>
          </a:xfrm>
          <a:custGeom>
            <a:avLst/>
            <a:gdLst>
              <a:gd name="T0" fmla="*/ 534 w 3281"/>
              <a:gd name="T1" fmla="*/ 1898 h 2943"/>
              <a:gd name="T2" fmla="*/ 1262 w 3281"/>
              <a:gd name="T3" fmla="*/ 1898 h 2943"/>
              <a:gd name="T4" fmla="*/ 1262 w 3281"/>
              <a:gd name="T5" fmla="*/ 2943 h 2943"/>
              <a:gd name="T6" fmla="*/ 534 w 3281"/>
              <a:gd name="T7" fmla="*/ 2943 h 2943"/>
              <a:gd name="T8" fmla="*/ 534 w 3281"/>
              <a:gd name="T9" fmla="*/ 1898 h 2943"/>
              <a:gd name="T10" fmla="*/ 1544 w 3281"/>
              <a:gd name="T11" fmla="*/ 1568 h 2943"/>
              <a:gd name="T12" fmla="*/ 2272 w 3281"/>
              <a:gd name="T13" fmla="*/ 1568 h 2943"/>
              <a:gd name="T14" fmla="*/ 2272 w 3281"/>
              <a:gd name="T15" fmla="*/ 2943 h 2943"/>
              <a:gd name="T16" fmla="*/ 1544 w 3281"/>
              <a:gd name="T17" fmla="*/ 2943 h 2943"/>
              <a:gd name="T18" fmla="*/ 1544 w 3281"/>
              <a:gd name="T19" fmla="*/ 1568 h 2943"/>
              <a:gd name="T20" fmla="*/ 2554 w 3281"/>
              <a:gd name="T21" fmla="*/ 880 h 2943"/>
              <a:gd name="T22" fmla="*/ 3281 w 3281"/>
              <a:gd name="T23" fmla="*/ 880 h 2943"/>
              <a:gd name="T24" fmla="*/ 3281 w 3281"/>
              <a:gd name="T25" fmla="*/ 2943 h 2943"/>
              <a:gd name="T26" fmla="*/ 2554 w 3281"/>
              <a:gd name="T27" fmla="*/ 2943 h 2943"/>
              <a:gd name="T28" fmla="*/ 2554 w 3281"/>
              <a:gd name="T29" fmla="*/ 880 h 2943"/>
              <a:gd name="T30" fmla="*/ 2316 w 3281"/>
              <a:gd name="T31" fmla="*/ 0 h 2943"/>
              <a:gd name="T32" fmla="*/ 2920 w 3281"/>
              <a:gd name="T33" fmla="*/ 0 h 2943"/>
              <a:gd name="T34" fmla="*/ 2920 w 3281"/>
              <a:gd name="T35" fmla="*/ 617 h 2943"/>
              <a:gd name="T36" fmla="*/ 2701 w 3281"/>
              <a:gd name="T37" fmla="*/ 392 h 2943"/>
              <a:gd name="T38" fmla="*/ 1735 w 3281"/>
              <a:gd name="T39" fmla="*/ 1335 h 2943"/>
              <a:gd name="T40" fmla="*/ 1271 w 3281"/>
              <a:gd name="T41" fmla="*/ 843 h 2943"/>
              <a:gd name="T42" fmla="*/ 154 w 3281"/>
              <a:gd name="T43" fmla="*/ 2003 h 2943"/>
              <a:gd name="T44" fmla="*/ 0 w 3281"/>
              <a:gd name="T45" fmla="*/ 1848 h 2943"/>
              <a:gd name="T46" fmla="*/ 1272 w 3281"/>
              <a:gd name="T47" fmla="*/ 528 h 2943"/>
              <a:gd name="T48" fmla="*/ 1741 w 3281"/>
              <a:gd name="T49" fmla="*/ 1025 h 2943"/>
              <a:gd name="T50" fmla="*/ 2548 w 3281"/>
              <a:gd name="T51" fmla="*/ 237 h 2943"/>
              <a:gd name="T52" fmla="*/ 2316 w 3281"/>
              <a:gd name="T53" fmla="*/ 0 h 2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81" h="2943">
                <a:moveTo>
                  <a:pt x="534" y="1898"/>
                </a:moveTo>
                <a:lnTo>
                  <a:pt x="1262" y="1898"/>
                </a:lnTo>
                <a:lnTo>
                  <a:pt x="1262" y="2943"/>
                </a:lnTo>
                <a:lnTo>
                  <a:pt x="534" y="2943"/>
                </a:lnTo>
                <a:lnTo>
                  <a:pt x="534" y="1898"/>
                </a:lnTo>
                <a:close/>
                <a:moveTo>
                  <a:pt x="1544" y="1568"/>
                </a:moveTo>
                <a:lnTo>
                  <a:pt x="2272" y="1568"/>
                </a:lnTo>
                <a:lnTo>
                  <a:pt x="2272" y="2943"/>
                </a:lnTo>
                <a:lnTo>
                  <a:pt x="1544" y="2943"/>
                </a:lnTo>
                <a:lnTo>
                  <a:pt x="1544" y="1568"/>
                </a:lnTo>
                <a:close/>
                <a:moveTo>
                  <a:pt x="2554" y="880"/>
                </a:moveTo>
                <a:lnTo>
                  <a:pt x="3281" y="880"/>
                </a:lnTo>
                <a:lnTo>
                  <a:pt x="3281" y="2943"/>
                </a:lnTo>
                <a:lnTo>
                  <a:pt x="2554" y="2943"/>
                </a:lnTo>
                <a:lnTo>
                  <a:pt x="2554" y="880"/>
                </a:lnTo>
                <a:close/>
                <a:moveTo>
                  <a:pt x="2316" y="0"/>
                </a:moveTo>
                <a:lnTo>
                  <a:pt x="2920" y="0"/>
                </a:lnTo>
                <a:lnTo>
                  <a:pt x="2920" y="617"/>
                </a:lnTo>
                <a:lnTo>
                  <a:pt x="2701" y="392"/>
                </a:lnTo>
                <a:lnTo>
                  <a:pt x="1735" y="1335"/>
                </a:lnTo>
                <a:lnTo>
                  <a:pt x="1271" y="843"/>
                </a:lnTo>
                <a:lnTo>
                  <a:pt x="154" y="2003"/>
                </a:lnTo>
                <a:lnTo>
                  <a:pt x="0" y="1848"/>
                </a:lnTo>
                <a:lnTo>
                  <a:pt x="1272" y="528"/>
                </a:lnTo>
                <a:lnTo>
                  <a:pt x="1741" y="1025"/>
                </a:lnTo>
                <a:lnTo>
                  <a:pt x="2548" y="237"/>
                </a:lnTo>
                <a:lnTo>
                  <a:pt x="23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6" name="Group 87"/>
          <p:cNvGrpSpPr>
            <a:grpSpLocks noChangeAspect="1"/>
          </p:cNvGrpSpPr>
          <p:nvPr/>
        </p:nvGrpSpPr>
        <p:grpSpPr bwMode="auto">
          <a:xfrm>
            <a:off x="218478" y="3887316"/>
            <a:ext cx="235395" cy="287653"/>
            <a:chOff x="2074" y="5"/>
            <a:chExt cx="3527" cy="4310"/>
          </a:xfrm>
          <a:solidFill>
            <a:schemeClr val="bg2"/>
          </a:solidFill>
        </p:grpSpPr>
        <p:sp>
          <p:nvSpPr>
            <p:cNvPr id="337" name="Freeform 89"/>
            <p:cNvSpPr>
              <a:spLocks/>
            </p:cNvSpPr>
            <p:nvPr/>
          </p:nvSpPr>
          <p:spPr bwMode="auto">
            <a:xfrm>
              <a:off x="2573" y="494"/>
              <a:ext cx="3028" cy="3821"/>
            </a:xfrm>
            <a:custGeom>
              <a:avLst/>
              <a:gdLst>
                <a:gd name="T0" fmla="*/ 2664 w 3028"/>
                <a:gd name="T1" fmla="*/ 0 h 3821"/>
                <a:gd name="T2" fmla="*/ 2791 w 3028"/>
                <a:gd name="T3" fmla="*/ 0 h 3821"/>
                <a:gd name="T4" fmla="*/ 2833 w 3028"/>
                <a:gd name="T5" fmla="*/ 3 h 3821"/>
                <a:gd name="T6" fmla="*/ 2873 w 3028"/>
                <a:gd name="T7" fmla="*/ 14 h 3821"/>
                <a:gd name="T8" fmla="*/ 2910 w 3028"/>
                <a:gd name="T9" fmla="*/ 31 h 3821"/>
                <a:gd name="T10" fmla="*/ 2944 w 3028"/>
                <a:gd name="T11" fmla="*/ 55 h 3821"/>
                <a:gd name="T12" fmla="*/ 2971 w 3028"/>
                <a:gd name="T13" fmla="*/ 83 h 3821"/>
                <a:gd name="T14" fmla="*/ 2995 w 3028"/>
                <a:gd name="T15" fmla="*/ 117 h 3821"/>
                <a:gd name="T16" fmla="*/ 3013 w 3028"/>
                <a:gd name="T17" fmla="*/ 154 h 3821"/>
                <a:gd name="T18" fmla="*/ 3024 w 3028"/>
                <a:gd name="T19" fmla="*/ 195 h 3821"/>
                <a:gd name="T20" fmla="*/ 3028 w 3028"/>
                <a:gd name="T21" fmla="*/ 236 h 3821"/>
                <a:gd name="T22" fmla="*/ 3028 w 3028"/>
                <a:gd name="T23" fmla="*/ 3583 h 3821"/>
                <a:gd name="T24" fmla="*/ 3024 w 3028"/>
                <a:gd name="T25" fmla="*/ 3626 h 3821"/>
                <a:gd name="T26" fmla="*/ 3013 w 3028"/>
                <a:gd name="T27" fmla="*/ 3665 h 3821"/>
                <a:gd name="T28" fmla="*/ 2995 w 3028"/>
                <a:gd name="T29" fmla="*/ 3703 h 3821"/>
                <a:gd name="T30" fmla="*/ 2971 w 3028"/>
                <a:gd name="T31" fmla="*/ 3736 h 3821"/>
                <a:gd name="T32" fmla="*/ 2943 w 3028"/>
                <a:gd name="T33" fmla="*/ 3764 h 3821"/>
                <a:gd name="T34" fmla="*/ 2910 w 3028"/>
                <a:gd name="T35" fmla="*/ 3788 h 3821"/>
                <a:gd name="T36" fmla="*/ 2873 w 3028"/>
                <a:gd name="T37" fmla="*/ 3805 h 3821"/>
                <a:gd name="T38" fmla="*/ 2833 w 3028"/>
                <a:gd name="T39" fmla="*/ 3817 h 3821"/>
                <a:gd name="T40" fmla="*/ 2790 w 3028"/>
                <a:gd name="T41" fmla="*/ 3821 h 3821"/>
                <a:gd name="T42" fmla="*/ 238 w 3028"/>
                <a:gd name="T43" fmla="*/ 3821 h 3821"/>
                <a:gd name="T44" fmla="*/ 195 w 3028"/>
                <a:gd name="T45" fmla="*/ 3817 h 3821"/>
                <a:gd name="T46" fmla="*/ 154 w 3028"/>
                <a:gd name="T47" fmla="*/ 3805 h 3821"/>
                <a:gd name="T48" fmla="*/ 118 w 3028"/>
                <a:gd name="T49" fmla="*/ 3788 h 3821"/>
                <a:gd name="T50" fmla="*/ 84 w 3028"/>
                <a:gd name="T51" fmla="*/ 3764 h 3821"/>
                <a:gd name="T52" fmla="*/ 55 w 3028"/>
                <a:gd name="T53" fmla="*/ 3736 h 3821"/>
                <a:gd name="T54" fmla="*/ 33 w 3028"/>
                <a:gd name="T55" fmla="*/ 3703 h 3821"/>
                <a:gd name="T56" fmla="*/ 14 w 3028"/>
                <a:gd name="T57" fmla="*/ 3665 h 3821"/>
                <a:gd name="T58" fmla="*/ 4 w 3028"/>
                <a:gd name="T59" fmla="*/ 3626 h 3821"/>
                <a:gd name="T60" fmla="*/ 0 w 3028"/>
                <a:gd name="T61" fmla="*/ 3583 h 3821"/>
                <a:gd name="T62" fmla="*/ 0 w 3028"/>
                <a:gd name="T63" fmla="*/ 3467 h 3821"/>
                <a:gd name="T64" fmla="*/ 2291 w 3028"/>
                <a:gd name="T65" fmla="*/ 3467 h 3821"/>
                <a:gd name="T66" fmla="*/ 2346 w 3028"/>
                <a:gd name="T67" fmla="*/ 3463 h 3821"/>
                <a:gd name="T68" fmla="*/ 2399 w 3028"/>
                <a:gd name="T69" fmla="*/ 3452 h 3821"/>
                <a:gd name="T70" fmla="*/ 2448 w 3028"/>
                <a:gd name="T71" fmla="*/ 3433 h 3821"/>
                <a:gd name="T72" fmla="*/ 2494 w 3028"/>
                <a:gd name="T73" fmla="*/ 3407 h 3821"/>
                <a:gd name="T74" fmla="*/ 2536 w 3028"/>
                <a:gd name="T75" fmla="*/ 3376 h 3821"/>
                <a:gd name="T76" fmla="*/ 2572 w 3028"/>
                <a:gd name="T77" fmla="*/ 3339 h 3821"/>
                <a:gd name="T78" fmla="*/ 2604 w 3028"/>
                <a:gd name="T79" fmla="*/ 3297 h 3821"/>
                <a:gd name="T80" fmla="*/ 2630 w 3028"/>
                <a:gd name="T81" fmla="*/ 3251 h 3821"/>
                <a:gd name="T82" fmla="*/ 2648 w 3028"/>
                <a:gd name="T83" fmla="*/ 3202 h 3821"/>
                <a:gd name="T84" fmla="*/ 2660 w 3028"/>
                <a:gd name="T85" fmla="*/ 3149 h 3821"/>
                <a:gd name="T86" fmla="*/ 2664 w 3028"/>
                <a:gd name="T87" fmla="*/ 3094 h 3821"/>
                <a:gd name="T88" fmla="*/ 2664 w 3028"/>
                <a:gd name="T89" fmla="*/ 0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28" h="3821">
                  <a:moveTo>
                    <a:pt x="2664" y="0"/>
                  </a:moveTo>
                  <a:lnTo>
                    <a:pt x="2791" y="0"/>
                  </a:lnTo>
                  <a:lnTo>
                    <a:pt x="2833" y="3"/>
                  </a:lnTo>
                  <a:lnTo>
                    <a:pt x="2873" y="14"/>
                  </a:lnTo>
                  <a:lnTo>
                    <a:pt x="2910" y="31"/>
                  </a:lnTo>
                  <a:lnTo>
                    <a:pt x="2944" y="55"/>
                  </a:lnTo>
                  <a:lnTo>
                    <a:pt x="2971" y="83"/>
                  </a:lnTo>
                  <a:lnTo>
                    <a:pt x="2995" y="117"/>
                  </a:lnTo>
                  <a:lnTo>
                    <a:pt x="3013" y="154"/>
                  </a:lnTo>
                  <a:lnTo>
                    <a:pt x="3024" y="195"/>
                  </a:lnTo>
                  <a:lnTo>
                    <a:pt x="3028" y="236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3" y="3665"/>
                  </a:lnTo>
                  <a:lnTo>
                    <a:pt x="2995" y="3703"/>
                  </a:lnTo>
                  <a:lnTo>
                    <a:pt x="2971" y="3736"/>
                  </a:lnTo>
                  <a:lnTo>
                    <a:pt x="2943" y="3764"/>
                  </a:lnTo>
                  <a:lnTo>
                    <a:pt x="2910" y="3788"/>
                  </a:lnTo>
                  <a:lnTo>
                    <a:pt x="2873" y="3805"/>
                  </a:lnTo>
                  <a:lnTo>
                    <a:pt x="2833" y="3817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7"/>
                  </a:lnTo>
                  <a:lnTo>
                    <a:pt x="154" y="3805"/>
                  </a:lnTo>
                  <a:lnTo>
                    <a:pt x="118" y="3788"/>
                  </a:lnTo>
                  <a:lnTo>
                    <a:pt x="84" y="3764"/>
                  </a:lnTo>
                  <a:lnTo>
                    <a:pt x="55" y="3736"/>
                  </a:lnTo>
                  <a:lnTo>
                    <a:pt x="33" y="3703"/>
                  </a:lnTo>
                  <a:lnTo>
                    <a:pt x="14" y="3665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3467"/>
                  </a:lnTo>
                  <a:lnTo>
                    <a:pt x="2291" y="3467"/>
                  </a:lnTo>
                  <a:lnTo>
                    <a:pt x="2346" y="3463"/>
                  </a:lnTo>
                  <a:lnTo>
                    <a:pt x="2399" y="3452"/>
                  </a:lnTo>
                  <a:lnTo>
                    <a:pt x="2448" y="3433"/>
                  </a:lnTo>
                  <a:lnTo>
                    <a:pt x="2494" y="3407"/>
                  </a:lnTo>
                  <a:lnTo>
                    <a:pt x="2536" y="3376"/>
                  </a:lnTo>
                  <a:lnTo>
                    <a:pt x="2572" y="3339"/>
                  </a:lnTo>
                  <a:lnTo>
                    <a:pt x="2604" y="3297"/>
                  </a:lnTo>
                  <a:lnTo>
                    <a:pt x="2630" y="3251"/>
                  </a:lnTo>
                  <a:lnTo>
                    <a:pt x="2648" y="3202"/>
                  </a:lnTo>
                  <a:lnTo>
                    <a:pt x="2660" y="3149"/>
                  </a:lnTo>
                  <a:lnTo>
                    <a:pt x="2664" y="3094"/>
                  </a:lnTo>
                  <a:lnTo>
                    <a:pt x="2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90"/>
            <p:cNvSpPr>
              <a:spLocks noEditPoints="1"/>
            </p:cNvSpPr>
            <p:nvPr/>
          </p:nvSpPr>
          <p:spPr bwMode="auto">
            <a:xfrm>
              <a:off x="2074" y="5"/>
              <a:ext cx="3028" cy="3821"/>
            </a:xfrm>
            <a:custGeom>
              <a:avLst/>
              <a:gdLst>
                <a:gd name="T0" fmla="*/ 673 w 3028"/>
                <a:gd name="T1" fmla="*/ 2803 h 3821"/>
                <a:gd name="T2" fmla="*/ 621 w 3028"/>
                <a:gd name="T3" fmla="*/ 2870 h 3821"/>
                <a:gd name="T4" fmla="*/ 632 w 3028"/>
                <a:gd name="T5" fmla="*/ 2956 h 3821"/>
                <a:gd name="T6" fmla="*/ 700 w 3028"/>
                <a:gd name="T7" fmla="*/ 3009 h 3821"/>
                <a:gd name="T8" fmla="*/ 1592 w 3028"/>
                <a:gd name="T9" fmla="*/ 3009 h 3821"/>
                <a:gd name="T10" fmla="*/ 1659 w 3028"/>
                <a:gd name="T11" fmla="*/ 2956 h 3821"/>
                <a:gd name="T12" fmla="*/ 1670 w 3028"/>
                <a:gd name="T13" fmla="*/ 2870 h 3821"/>
                <a:gd name="T14" fmla="*/ 1619 w 3028"/>
                <a:gd name="T15" fmla="*/ 2803 h 3821"/>
                <a:gd name="T16" fmla="*/ 729 w 3028"/>
                <a:gd name="T17" fmla="*/ 2787 h 3821"/>
                <a:gd name="T18" fmla="*/ 673 w 3028"/>
                <a:gd name="T19" fmla="*/ 2228 h 3821"/>
                <a:gd name="T20" fmla="*/ 621 w 3028"/>
                <a:gd name="T21" fmla="*/ 2296 h 3821"/>
                <a:gd name="T22" fmla="*/ 632 w 3028"/>
                <a:gd name="T23" fmla="*/ 2383 h 3821"/>
                <a:gd name="T24" fmla="*/ 700 w 3028"/>
                <a:gd name="T25" fmla="*/ 2434 h 3821"/>
                <a:gd name="T26" fmla="*/ 2424 w 3028"/>
                <a:gd name="T27" fmla="*/ 2434 h 3821"/>
                <a:gd name="T28" fmla="*/ 2491 w 3028"/>
                <a:gd name="T29" fmla="*/ 2383 h 3821"/>
                <a:gd name="T30" fmla="*/ 2503 w 3028"/>
                <a:gd name="T31" fmla="*/ 2296 h 3821"/>
                <a:gd name="T32" fmla="*/ 2451 w 3028"/>
                <a:gd name="T33" fmla="*/ 2228 h 3821"/>
                <a:gd name="T34" fmla="*/ 729 w 3028"/>
                <a:gd name="T35" fmla="*/ 2214 h 3821"/>
                <a:gd name="T36" fmla="*/ 673 w 3028"/>
                <a:gd name="T37" fmla="*/ 1618 h 3821"/>
                <a:gd name="T38" fmla="*/ 621 w 3028"/>
                <a:gd name="T39" fmla="*/ 1686 h 3821"/>
                <a:gd name="T40" fmla="*/ 632 w 3028"/>
                <a:gd name="T41" fmla="*/ 1773 h 3821"/>
                <a:gd name="T42" fmla="*/ 700 w 3028"/>
                <a:gd name="T43" fmla="*/ 1825 h 3821"/>
                <a:gd name="T44" fmla="*/ 2424 w 3028"/>
                <a:gd name="T45" fmla="*/ 1825 h 3821"/>
                <a:gd name="T46" fmla="*/ 2491 w 3028"/>
                <a:gd name="T47" fmla="*/ 1773 h 3821"/>
                <a:gd name="T48" fmla="*/ 2503 w 3028"/>
                <a:gd name="T49" fmla="*/ 1686 h 3821"/>
                <a:gd name="T50" fmla="*/ 2451 w 3028"/>
                <a:gd name="T51" fmla="*/ 1618 h 3821"/>
                <a:gd name="T52" fmla="*/ 729 w 3028"/>
                <a:gd name="T53" fmla="*/ 1604 h 3821"/>
                <a:gd name="T54" fmla="*/ 2833 w 3028"/>
                <a:gd name="T55" fmla="*/ 4 h 3821"/>
                <a:gd name="T56" fmla="*/ 2943 w 3028"/>
                <a:gd name="T57" fmla="*/ 57 h 3821"/>
                <a:gd name="T58" fmla="*/ 3012 w 3028"/>
                <a:gd name="T59" fmla="*/ 155 h 3821"/>
                <a:gd name="T60" fmla="*/ 3028 w 3028"/>
                <a:gd name="T61" fmla="*/ 3583 h 3821"/>
                <a:gd name="T62" fmla="*/ 2995 w 3028"/>
                <a:gd name="T63" fmla="*/ 3704 h 3821"/>
                <a:gd name="T64" fmla="*/ 2910 w 3028"/>
                <a:gd name="T65" fmla="*/ 3789 h 3821"/>
                <a:gd name="T66" fmla="*/ 2790 w 3028"/>
                <a:gd name="T67" fmla="*/ 3821 h 3821"/>
                <a:gd name="T68" fmla="*/ 154 w 3028"/>
                <a:gd name="T69" fmla="*/ 3807 h 3821"/>
                <a:gd name="T70" fmla="*/ 56 w 3028"/>
                <a:gd name="T71" fmla="*/ 3736 h 3821"/>
                <a:gd name="T72" fmla="*/ 4 w 3028"/>
                <a:gd name="T73" fmla="*/ 3626 h 3821"/>
                <a:gd name="T74" fmla="*/ 82 w 3028"/>
                <a:gd name="T75" fmla="*/ 1091 h 3821"/>
                <a:gd name="T76" fmla="*/ 755 w 3028"/>
                <a:gd name="T77" fmla="*/ 1092 h 3821"/>
                <a:gd name="T78" fmla="*/ 897 w 3028"/>
                <a:gd name="T79" fmla="*/ 1061 h 3821"/>
                <a:gd name="T80" fmla="*/ 1008 w 3028"/>
                <a:gd name="T81" fmla="*/ 976 h 3821"/>
                <a:gd name="T82" fmla="*/ 1076 w 3028"/>
                <a:gd name="T83" fmla="*/ 852 h 3821"/>
                <a:gd name="T84" fmla="*/ 1090 w 3028"/>
                <a:gd name="T85" fmla="*/ 104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8" h="3821">
                  <a:moveTo>
                    <a:pt x="729" y="2787"/>
                  </a:moveTo>
                  <a:lnTo>
                    <a:pt x="700" y="2791"/>
                  </a:lnTo>
                  <a:lnTo>
                    <a:pt x="673" y="2803"/>
                  </a:lnTo>
                  <a:lnTo>
                    <a:pt x="651" y="2820"/>
                  </a:lnTo>
                  <a:lnTo>
                    <a:pt x="632" y="2844"/>
                  </a:lnTo>
                  <a:lnTo>
                    <a:pt x="621" y="2870"/>
                  </a:lnTo>
                  <a:lnTo>
                    <a:pt x="617" y="2900"/>
                  </a:lnTo>
                  <a:lnTo>
                    <a:pt x="621" y="2930"/>
                  </a:lnTo>
                  <a:lnTo>
                    <a:pt x="632" y="2956"/>
                  </a:lnTo>
                  <a:lnTo>
                    <a:pt x="651" y="2980"/>
                  </a:lnTo>
                  <a:lnTo>
                    <a:pt x="673" y="2997"/>
                  </a:lnTo>
                  <a:lnTo>
                    <a:pt x="700" y="3009"/>
                  </a:lnTo>
                  <a:lnTo>
                    <a:pt x="729" y="3012"/>
                  </a:lnTo>
                  <a:lnTo>
                    <a:pt x="1562" y="3012"/>
                  </a:lnTo>
                  <a:lnTo>
                    <a:pt x="1592" y="3009"/>
                  </a:lnTo>
                  <a:lnTo>
                    <a:pt x="1618" y="2997"/>
                  </a:lnTo>
                  <a:lnTo>
                    <a:pt x="1642" y="2980"/>
                  </a:lnTo>
                  <a:lnTo>
                    <a:pt x="1659" y="2956"/>
                  </a:lnTo>
                  <a:lnTo>
                    <a:pt x="1670" y="2930"/>
                  </a:lnTo>
                  <a:lnTo>
                    <a:pt x="1674" y="2900"/>
                  </a:lnTo>
                  <a:lnTo>
                    <a:pt x="1670" y="2870"/>
                  </a:lnTo>
                  <a:lnTo>
                    <a:pt x="1659" y="2844"/>
                  </a:lnTo>
                  <a:lnTo>
                    <a:pt x="1642" y="2820"/>
                  </a:lnTo>
                  <a:lnTo>
                    <a:pt x="1619" y="2803"/>
                  </a:lnTo>
                  <a:lnTo>
                    <a:pt x="1592" y="2791"/>
                  </a:lnTo>
                  <a:lnTo>
                    <a:pt x="1562" y="2787"/>
                  </a:lnTo>
                  <a:lnTo>
                    <a:pt x="729" y="2787"/>
                  </a:lnTo>
                  <a:close/>
                  <a:moveTo>
                    <a:pt x="729" y="2214"/>
                  </a:moveTo>
                  <a:lnTo>
                    <a:pt x="700" y="2218"/>
                  </a:lnTo>
                  <a:lnTo>
                    <a:pt x="673" y="2228"/>
                  </a:lnTo>
                  <a:lnTo>
                    <a:pt x="651" y="2247"/>
                  </a:lnTo>
                  <a:lnTo>
                    <a:pt x="632" y="2269"/>
                  </a:lnTo>
                  <a:lnTo>
                    <a:pt x="621" y="2296"/>
                  </a:lnTo>
                  <a:lnTo>
                    <a:pt x="617" y="2325"/>
                  </a:lnTo>
                  <a:lnTo>
                    <a:pt x="621" y="2355"/>
                  </a:lnTo>
                  <a:lnTo>
                    <a:pt x="632" y="2383"/>
                  </a:lnTo>
                  <a:lnTo>
                    <a:pt x="651" y="2405"/>
                  </a:lnTo>
                  <a:lnTo>
                    <a:pt x="673" y="2423"/>
                  </a:lnTo>
                  <a:lnTo>
                    <a:pt x="700" y="2434"/>
                  </a:lnTo>
                  <a:lnTo>
                    <a:pt x="729" y="2438"/>
                  </a:lnTo>
                  <a:lnTo>
                    <a:pt x="2394" y="2438"/>
                  </a:lnTo>
                  <a:lnTo>
                    <a:pt x="2424" y="2434"/>
                  </a:lnTo>
                  <a:lnTo>
                    <a:pt x="2451" y="2423"/>
                  </a:lnTo>
                  <a:lnTo>
                    <a:pt x="2474" y="2405"/>
                  </a:lnTo>
                  <a:lnTo>
                    <a:pt x="2491" y="2383"/>
                  </a:lnTo>
                  <a:lnTo>
                    <a:pt x="2503" y="2355"/>
                  </a:lnTo>
                  <a:lnTo>
                    <a:pt x="2507" y="2325"/>
                  </a:lnTo>
                  <a:lnTo>
                    <a:pt x="2503" y="2296"/>
                  </a:lnTo>
                  <a:lnTo>
                    <a:pt x="2491" y="2269"/>
                  </a:lnTo>
                  <a:lnTo>
                    <a:pt x="2474" y="2247"/>
                  </a:lnTo>
                  <a:lnTo>
                    <a:pt x="2451" y="2228"/>
                  </a:lnTo>
                  <a:lnTo>
                    <a:pt x="2424" y="2218"/>
                  </a:lnTo>
                  <a:lnTo>
                    <a:pt x="2394" y="2214"/>
                  </a:lnTo>
                  <a:lnTo>
                    <a:pt x="729" y="2214"/>
                  </a:lnTo>
                  <a:close/>
                  <a:moveTo>
                    <a:pt x="729" y="1604"/>
                  </a:moveTo>
                  <a:lnTo>
                    <a:pt x="700" y="1608"/>
                  </a:lnTo>
                  <a:lnTo>
                    <a:pt x="673" y="1618"/>
                  </a:lnTo>
                  <a:lnTo>
                    <a:pt x="651" y="1637"/>
                  </a:lnTo>
                  <a:lnTo>
                    <a:pt x="632" y="1659"/>
                  </a:lnTo>
                  <a:lnTo>
                    <a:pt x="621" y="1686"/>
                  </a:lnTo>
                  <a:lnTo>
                    <a:pt x="617" y="1716"/>
                  </a:lnTo>
                  <a:lnTo>
                    <a:pt x="621" y="1747"/>
                  </a:lnTo>
                  <a:lnTo>
                    <a:pt x="632" y="1773"/>
                  </a:lnTo>
                  <a:lnTo>
                    <a:pt x="651" y="1795"/>
                  </a:lnTo>
                  <a:lnTo>
                    <a:pt x="673" y="1813"/>
                  </a:lnTo>
                  <a:lnTo>
                    <a:pt x="700" y="1825"/>
                  </a:lnTo>
                  <a:lnTo>
                    <a:pt x="729" y="1829"/>
                  </a:lnTo>
                  <a:lnTo>
                    <a:pt x="2394" y="1829"/>
                  </a:lnTo>
                  <a:lnTo>
                    <a:pt x="2424" y="1825"/>
                  </a:lnTo>
                  <a:lnTo>
                    <a:pt x="2451" y="1813"/>
                  </a:lnTo>
                  <a:lnTo>
                    <a:pt x="2474" y="1795"/>
                  </a:lnTo>
                  <a:lnTo>
                    <a:pt x="2491" y="1773"/>
                  </a:lnTo>
                  <a:lnTo>
                    <a:pt x="2503" y="1747"/>
                  </a:lnTo>
                  <a:lnTo>
                    <a:pt x="2507" y="1716"/>
                  </a:lnTo>
                  <a:lnTo>
                    <a:pt x="2503" y="1686"/>
                  </a:lnTo>
                  <a:lnTo>
                    <a:pt x="2491" y="1659"/>
                  </a:lnTo>
                  <a:lnTo>
                    <a:pt x="2474" y="1637"/>
                  </a:lnTo>
                  <a:lnTo>
                    <a:pt x="2451" y="1618"/>
                  </a:lnTo>
                  <a:lnTo>
                    <a:pt x="2424" y="1608"/>
                  </a:lnTo>
                  <a:lnTo>
                    <a:pt x="2394" y="1604"/>
                  </a:lnTo>
                  <a:lnTo>
                    <a:pt x="729" y="1604"/>
                  </a:lnTo>
                  <a:close/>
                  <a:moveTo>
                    <a:pt x="1089" y="0"/>
                  </a:moveTo>
                  <a:lnTo>
                    <a:pt x="2790" y="0"/>
                  </a:lnTo>
                  <a:lnTo>
                    <a:pt x="2833" y="4"/>
                  </a:lnTo>
                  <a:lnTo>
                    <a:pt x="2872" y="15"/>
                  </a:lnTo>
                  <a:lnTo>
                    <a:pt x="2910" y="33"/>
                  </a:lnTo>
                  <a:lnTo>
                    <a:pt x="2943" y="57"/>
                  </a:lnTo>
                  <a:lnTo>
                    <a:pt x="2972" y="85"/>
                  </a:lnTo>
                  <a:lnTo>
                    <a:pt x="2995" y="118"/>
                  </a:lnTo>
                  <a:lnTo>
                    <a:pt x="3012" y="155"/>
                  </a:lnTo>
                  <a:lnTo>
                    <a:pt x="3024" y="195"/>
                  </a:lnTo>
                  <a:lnTo>
                    <a:pt x="3028" y="238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2" y="3667"/>
                  </a:lnTo>
                  <a:lnTo>
                    <a:pt x="2995" y="3704"/>
                  </a:lnTo>
                  <a:lnTo>
                    <a:pt x="2972" y="3736"/>
                  </a:lnTo>
                  <a:lnTo>
                    <a:pt x="2943" y="3765"/>
                  </a:lnTo>
                  <a:lnTo>
                    <a:pt x="2910" y="3789"/>
                  </a:lnTo>
                  <a:lnTo>
                    <a:pt x="2872" y="3807"/>
                  </a:lnTo>
                  <a:lnTo>
                    <a:pt x="2833" y="3818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8"/>
                  </a:lnTo>
                  <a:lnTo>
                    <a:pt x="154" y="3807"/>
                  </a:lnTo>
                  <a:lnTo>
                    <a:pt x="118" y="3789"/>
                  </a:lnTo>
                  <a:lnTo>
                    <a:pt x="84" y="3765"/>
                  </a:lnTo>
                  <a:lnTo>
                    <a:pt x="56" y="3736"/>
                  </a:lnTo>
                  <a:lnTo>
                    <a:pt x="33" y="3704"/>
                  </a:lnTo>
                  <a:lnTo>
                    <a:pt x="14" y="3667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1091"/>
                  </a:lnTo>
                  <a:lnTo>
                    <a:pt x="82" y="1091"/>
                  </a:lnTo>
                  <a:lnTo>
                    <a:pt x="93" y="1091"/>
                  </a:lnTo>
                  <a:lnTo>
                    <a:pt x="103" y="1092"/>
                  </a:lnTo>
                  <a:lnTo>
                    <a:pt x="755" y="1092"/>
                  </a:lnTo>
                  <a:lnTo>
                    <a:pt x="805" y="1088"/>
                  </a:lnTo>
                  <a:lnTo>
                    <a:pt x="852" y="1078"/>
                  </a:lnTo>
                  <a:lnTo>
                    <a:pt x="897" y="1061"/>
                  </a:lnTo>
                  <a:lnTo>
                    <a:pt x="937" y="1037"/>
                  </a:lnTo>
                  <a:lnTo>
                    <a:pt x="975" y="1010"/>
                  </a:lnTo>
                  <a:lnTo>
                    <a:pt x="1008" y="976"/>
                  </a:lnTo>
                  <a:lnTo>
                    <a:pt x="1037" y="939"/>
                  </a:lnTo>
                  <a:lnTo>
                    <a:pt x="1059" y="897"/>
                  </a:lnTo>
                  <a:lnTo>
                    <a:pt x="1076" y="852"/>
                  </a:lnTo>
                  <a:lnTo>
                    <a:pt x="1087" y="805"/>
                  </a:lnTo>
                  <a:lnTo>
                    <a:pt x="1090" y="756"/>
                  </a:lnTo>
                  <a:lnTo>
                    <a:pt x="1090" y="104"/>
                  </a:lnTo>
                  <a:lnTo>
                    <a:pt x="1089" y="79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1"/>
            <p:cNvSpPr>
              <a:spLocks/>
            </p:cNvSpPr>
            <p:nvPr/>
          </p:nvSpPr>
          <p:spPr bwMode="auto">
            <a:xfrm>
              <a:off x="2077" y="9"/>
              <a:ext cx="953" cy="952"/>
            </a:xfrm>
            <a:custGeom>
              <a:avLst/>
              <a:gdLst>
                <a:gd name="T0" fmla="*/ 852 w 953"/>
                <a:gd name="T1" fmla="*/ 0 h 952"/>
                <a:gd name="T2" fmla="*/ 873 w 953"/>
                <a:gd name="T3" fmla="*/ 3 h 952"/>
                <a:gd name="T4" fmla="*/ 894 w 953"/>
                <a:gd name="T5" fmla="*/ 9 h 952"/>
                <a:gd name="T6" fmla="*/ 912 w 953"/>
                <a:gd name="T7" fmla="*/ 20 h 952"/>
                <a:gd name="T8" fmla="*/ 929 w 953"/>
                <a:gd name="T9" fmla="*/ 36 h 952"/>
                <a:gd name="T10" fmla="*/ 941 w 953"/>
                <a:gd name="T11" fmla="*/ 54 h 952"/>
                <a:gd name="T12" fmla="*/ 949 w 953"/>
                <a:gd name="T13" fmla="*/ 76 h 952"/>
                <a:gd name="T14" fmla="*/ 953 w 953"/>
                <a:gd name="T15" fmla="*/ 100 h 952"/>
                <a:gd name="T16" fmla="*/ 953 w 953"/>
                <a:gd name="T17" fmla="*/ 754 h 952"/>
                <a:gd name="T18" fmla="*/ 947 w 953"/>
                <a:gd name="T19" fmla="*/ 795 h 952"/>
                <a:gd name="T20" fmla="*/ 936 w 953"/>
                <a:gd name="T21" fmla="*/ 831 h 952"/>
                <a:gd name="T22" fmla="*/ 917 w 953"/>
                <a:gd name="T23" fmla="*/ 864 h 952"/>
                <a:gd name="T24" fmla="*/ 894 w 953"/>
                <a:gd name="T25" fmla="*/ 894 h 952"/>
                <a:gd name="T26" fmla="*/ 865 w 953"/>
                <a:gd name="T27" fmla="*/ 918 h 952"/>
                <a:gd name="T28" fmla="*/ 831 w 953"/>
                <a:gd name="T29" fmla="*/ 936 h 952"/>
                <a:gd name="T30" fmla="*/ 794 w 953"/>
                <a:gd name="T31" fmla="*/ 948 h 952"/>
                <a:gd name="T32" fmla="*/ 754 w 953"/>
                <a:gd name="T33" fmla="*/ 952 h 952"/>
                <a:gd name="T34" fmla="*/ 100 w 953"/>
                <a:gd name="T35" fmla="*/ 952 h 952"/>
                <a:gd name="T36" fmla="*/ 74 w 953"/>
                <a:gd name="T37" fmla="*/ 949 h 952"/>
                <a:gd name="T38" fmla="*/ 52 w 953"/>
                <a:gd name="T39" fmla="*/ 940 h 952"/>
                <a:gd name="T40" fmla="*/ 34 w 953"/>
                <a:gd name="T41" fmla="*/ 927 h 952"/>
                <a:gd name="T42" fmla="*/ 18 w 953"/>
                <a:gd name="T43" fmla="*/ 910 h 952"/>
                <a:gd name="T44" fmla="*/ 7 w 953"/>
                <a:gd name="T45" fmla="*/ 890 h 952"/>
                <a:gd name="T46" fmla="*/ 1 w 953"/>
                <a:gd name="T47" fmla="*/ 869 h 952"/>
                <a:gd name="T48" fmla="*/ 0 w 953"/>
                <a:gd name="T49" fmla="*/ 846 h 952"/>
                <a:gd name="T50" fmla="*/ 4 w 953"/>
                <a:gd name="T51" fmla="*/ 824 h 952"/>
                <a:gd name="T52" fmla="*/ 14 w 953"/>
                <a:gd name="T53" fmla="*/ 801 h 952"/>
                <a:gd name="T54" fmla="*/ 30 w 953"/>
                <a:gd name="T55" fmla="*/ 782 h 952"/>
                <a:gd name="T56" fmla="*/ 781 w 953"/>
                <a:gd name="T57" fmla="*/ 29 h 952"/>
                <a:gd name="T58" fmla="*/ 797 w 953"/>
                <a:gd name="T59" fmla="*/ 16 h 952"/>
                <a:gd name="T60" fmla="*/ 815 w 953"/>
                <a:gd name="T61" fmla="*/ 7 h 952"/>
                <a:gd name="T62" fmla="*/ 832 w 953"/>
                <a:gd name="T63" fmla="*/ 1 h 952"/>
                <a:gd name="T64" fmla="*/ 852 w 953"/>
                <a:gd name="T65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3" h="952">
                  <a:moveTo>
                    <a:pt x="852" y="0"/>
                  </a:moveTo>
                  <a:lnTo>
                    <a:pt x="873" y="3"/>
                  </a:lnTo>
                  <a:lnTo>
                    <a:pt x="894" y="9"/>
                  </a:lnTo>
                  <a:lnTo>
                    <a:pt x="912" y="20"/>
                  </a:lnTo>
                  <a:lnTo>
                    <a:pt x="929" y="36"/>
                  </a:lnTo>
                  <a:lnTo>
                    <a:pt x="941" y="54"/>
                  </a:lnTo>
                  <a:lnTo>
                    <a:pt x="949" y="76"/>
                  </a:lnTo>
                  <a:lnTo>
                    <a:pt x="953" y="100"/>
                  </a:lnTo>
                  <a:lnTo>
                    <a:pt x="953" y="754"/>
                  </a:lnTo>
                  <a:lnTo>
                    <a:pt x="947" y="795"/>
                  </a:lnTo>
                  <a:lnTo>
                    <a:pt x="936" y="831"/>
                  </a:lnTo>
                  <a:lnTo>
                    <a:pt x="917" y="864"/>
                  </a:lnTo>
                  <a:lnTo>
                    <a:pt x="894" y="894"/>
                  </a:lnTo>
                  <a:lnTo>
                    <a:pt x="865" y="918"/>
                  </a:lnTo>
                  <a:lnTo>
                    <a:pt x="831" y="936"/>
                  </a:lnTo>
                  <a:lnTo>
                    <a:pt x="794" y="948"/>
                  </a:lnTo>
                  <a:lnTo>
                    <a:pt x="754" y="952"/>
                  </a:lnTo>
                  <a:lnTo>
                    <a:pt x="100" y="952"/>
                  </a:lnTo>
                  <a:lnTo>
                    <a:pt x="74" y="949"/>
                  </a:lnTo>
                  <a:lnTo>
                    <a:pt x="52" y="940"/>
                  </a:lnTo>
                  <a:lnTo>
                    <a:pt x="34" y="927"/>
                  </a:lnTo>
                  <a:lnTo>
                    <a:pt x="18" y="910"/>
                  </a:lnTo>
                  <a:lnTo>
                    <a:pt x="7" y="890"/>
                  </a:lnTo>
                  <a:lnTo>
                    <a:pt x="1" y="869"/>
                  </a:lnTo>
                  <a:lnTo>
                    <a:pt x="0" y="846"/>
                  </a:lnTo>
                  <a:lnTo>
                    <a:pt x="4" y="824"/>
                  </a:lnTo>
                  <a:lnTo>
                    <a:pt x="14" y="801"/>
                  </a:lnTo>
                  <a:lnTo>
                    <a:pt x="30" y="782"/>
                  </a:lnTo>
                  <a:lnTo>
                    <a:pt x="781" y="29"/>
                  </a:lnTo>
                  <a:lnTo>
                    <a:pt x="797" y="16"/>
                  </a:lnTo>
                  <a:lnTo>
                    <a:pt x="815" y="7"/>
                  </a:lnTo>
                  <a:lnTo>
                    <a:pt x="832" y="1"/>
                  </a:lnTo>
                  <a:lnTo>
                    <a:pt x="8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4" name="Group 100"/>
          <p:cNvGrpSpPr>
            <a:grpSpLocks noChangeAspect="1"/>
          </p:cNvGrpSpPr>
          <p:nvPr/>
        </p:nvGrpSpPr>
        <p:grpSpPr bwMode="auto">
          <a:xfrm>
            <a:off x="173476" y="4541551"/>
            <a:ext cx="325401" cy="338005"/>
            <a:chOff x="-638" y="1083"/>
            <a:chExt cx="284" cy="295"/>
          </a:xfrm>
          <a:solidFill>
            <a:schemeClr val="bg2"/>
          </a:solidFill>
        </p:grpSpPr>
        <p:sp>
          <p:nvSpPr>
            <p:cNvPr id="357" name="Freeform 102"/>
            <p:cNvSpPr>
              <a:spLocks/>
            </p:cNvSpPr>
            <p:nvPr/>
          </p:nvSpPr>
          <p:spPr bwMode="auto">
            <a:xfrm>
              <a:off x="-575" y="1205"/>
              <a:ext cx="55" cy="121"/>
            </a:xfrm>
            <a:custGeom>
              <a:avLst/>
              <a:gdLst>
                <a:gd name="T0" fmla="*/ 350 w 608"/>
                <a:gd name="T1" fmla="*/ 0 h 1332"/>
                <a:gd name="T2" fmla="*/ 608 w 608"/>
                <a:gd name="T3" fmla="*/ 0 h 1332"/>
                <a:gd name="T4" fmla="*/ 608 w 608"/>
                <a:gd name="T5" fmla="*/ 1332 h 1332"/>
                <a:gd name="T6" fmla="*/ 307 w 608"/>
                <a:gd name="T7" fmla="*/ 1332 h 1332"/>
                <a:gd name="T8" fmla="*/ 307 w 608"/>
                <a:gd name="T9" fmla="*/ 275 h 1332"/>
                <a:gd name="T10" fmla="*/ 303 w 608"/>
                <a:gd name="T11" fmla="*/ 275 h 1332"/>
                <a:gd name="T12" fmla="*/ 51 w 608"/>
                <a:gd name="T13" fmla="*/ 397 h 1332"/>
                <a:gd name="T14" fmla="*/ 0 w 608"/>
                <a:gd name="T15" fmla="*/ 164 h 1332"/>
                <a:gd name="T16" fmla="*/ 350 w 608"/>
                <a:gd name="T1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" h="1332">
                  <a:moveTo>
                    <a:pt x="350" y="0"/>
                  </a:moveTo>
                  <a:lnTo>
                    <a:pt x="608" y="0"/>
                  </a:lnTo>
                  <a:lnTo>
                    <a:pt x="608" y="1332"/>
                  </a:lnTo>
                  <a:lnTo>
                    <a:pt x="307" y="1332"/>
                  </a:lnTo>
                  <a:lnTo>
                    <a:pt x="307" y="275"/>
                  </a:lnTo>
                  <a:lnTo>
                    <a:pt x="303" y="275"/>
                  </a:lnTo>
                  <a:lnTo>
                    <a:pt x="51" y="397"/>
                  </a:lnTo>
                  <a:lnTo>
                    <a:pt x="0" y="164"/>
                  </a:lnTo>
                  <a:lnTo>
                    <a:pt x="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03"/>
            <p:cNvSpPr>
              <a:spLocks/>
            </p:cNvSpPr>
            <p:nvPr/>
          </p:nvSpPr>
          <p:spPr bwMode="auto">
            <a:xfrm>
              <a:off x="-502" y="1205"/>
              <a:ext cx="85" cy="123"/>
            </a:xfrm>
            <a:custGeom>
              <a:avLst/>
              <a:gdLst>
                <a:gd name="T0" fmla="*/ 885 w 935"/>
                <a:gd name="T1" fmla="*/ 0 h 1355"/>
                <a:gd name="T2" fmla="*/ 370 w 935"/>
                <a:gd name="T3" fmla="*/ 258 h 1355"/>
                <a:gd name="T4" fmla="*/ 369 w 935"/>
                <a:gd name="T5" fmla="*/ 460 h 1355"/>
                <a:gd name="T6" fmla="*/ 428 w 935"/>
                <a:gd name="T7" fmla="*/ 458 h 1355"/>
                <a:gd name="T8" fmla="*/ 522 w 935"/>
                <a:gd name="T9" fmla="*/ 464 h 1355"/>
                <a:gd name="T10" fmla="*/ 613 w 935"/>
                <a:gd name="T11" fmla="*/ 480 h 1355"/>
                <a:gd name="T12" fmla="*/ 699 w 935"/>
                <a:gd name="T13" fmla="*/ 511 h 1355"/>
                <a:gd name="T14" fmla="*/ 774 w 935"/>
                <a:gd name="T15" fmla="*/ 555 h 1355"/>
                <a:gd name="T16" fmla="*/ 835 w 935"/>
                <a:gd name="T17" fmla="*/ 606 h 1355"/>
                <a:gd name="T18" fmla="*/ 883 w 935"/>
                <a:gd name="T19" fmla="*/ 670 h 1355"/>
                <a:gd name="T20" fmla="*/ 916 w 935"/>
                <a:gd name="T21" fmla="*/ 748 h 1355"/>
                <a:gd name="T22" fmla="*/ 933 w 935"/>
                <a:gd name="T23" fmla="*/ 837 h 1355"/>
                <a:gd name="T24" fmla="*/ 933 w 935"/>
                <a:gd name="T25" fmla="*/ 931 h 1355"/>
                <a:gd name="T26" fmla="*/ 916 w 935"/>
                <a:gd name="T27" fmla="*/ 1015 h 1355"/>
                <a:gd name="T28" fmla="*/ 883 w 935"/>
                <a:gd name="T29" fmla="*/ 1094 h 1355"/>
                <a:gd name="T30" fmla="*/ 833 w 935"/>
                <a:gd name="T31" fmla="*/ 1166 h 1355"/>
                <a:gd name="T32" fmla="*/ 768 w 935"/>
                <a:gd name="T33" fmla="*/ 1229 h 1355"/>
                <a:gd name="T34" fmla="*/ 688 w 935"/>
                <a:gd name="T35" fmla="*/ 1281 h 1355"/>
                <a:gd name="T36" fmla="*/ 595 w 935"/>
                <a:gd name="T37" fmla="*/ 1321 h 1355"/>
                <a:gd name="T38" fmla="*/ 487 w 935"/>
                <a:gd name="T39" fmla="*/ 1346 h 1355"/>
                <a:gd name="T40" fmla="*/ 369 w 935"/>
                <a:gd name="T41" fmla="*/ 1355 h 1355"/>
                <a:gd name="T42" fmla="*/ 238 w 935"/>
                <a:gd name="T43" fmla="*/ 1346 h 1355"/>
                <a:gd name="T44" fmla="*/ 126 w 935"/>
                <a:gd name="T45" fmla="*/ 1325 h 1355"/>
                <a:gd name="T46" fmla="*/ 35 w 935"/>
                <a:gd name="T47" fmla="*/ 1295 h 1355"/>
                <a:gd name="T48" fmla="*/ 55 w 935"/>
                <a:gd name="T49" fmla="*/ 1046 h 1355"/>
                <a:gd name="T50" fmla="*/ 109 w 935"/>
                <a:gd name="T51" fmla="*/ 1068 h 1355"/>
                <a:gd name="T52" fmla="*/ 181 w 935"/>
                <a:gd name="T53" fmla="*/ 1089 h 1355"/>
                <a:gd name="T54" fmla="*/ 264 w 935"/>
                <a:gd name="T55" fmla="*/ 1105 h 1355"/>
                <a:gd name="T56" fmla="*/ 354 w 935"/>
                <a:gd name="T57" fmla="*/ 1111 h 1355"/>
                <a:gd name="T58" fmla="*/ 413 w 935"/>
                <a:gd name="T59" fmla="*/ 1107 h 1355"/>
                <a:gd name="T60" fmla="*/ 470 w 935"/>
                <a:gd name="T61" fmla="*/ 1092 h 1355"/>
                <a:gd name="T62" fmla="*/ 522 w 935"/>
                <a:gd name="T63" fmla="*/ 1070 h 1355"/>
                <a:gd name="T64" fmla="*/ 566 w 935"/>
                <a:gd name="T65" fmla="*/ 1037 h 1355"/>
                <a:gd name="T66" fmla="*/ 598 w 935"/>
                <a:gd name="T67" fmla="*/ 993 h 1355"/>
                <a:gd name="T68" fmla="*/ 616 w 935"/>
                <a:gd name="T69" fmla="*/ 939 h 1355"/>
                <a:gd name="T70" fmla="*/ 617 w 935"/>
                <a:gd name="T71" fmla="*/ 880 h 1355"/>
                <a:gd name="T72" fmla="*/ 603 w 935"/>
                <a:gd name="T73" fmla="*/ 827 h 1355"/>
                <a:gd name="T74" fmla="*/ 574 w 935"/>
                <a:gd name="T75" fmla="*/ 783 h 1355"/>
                <a:gd name="T76" fmla="*/ 531 w 935"/>
                <a:gd name="T77" fmla="*/ 747 h 1355"/>
                <a:gd name="T78" fmla="*/ 472 w 935"/>
                <a:gd name="T79" fmla="*/ 718 h 1355"/>
                <a:gd name="T80" fmla="*/ 395 w 935"/>
                <a:gd name="T81" fmla="*/ 699 h 1355"/>
                <a:gd name="T82" fmla="*/ 300 w 935"/>
                <a:gd name="T83" fmla="*/ 689 h 1355"/>
                <a:gd name="T84" fmla="*/ 205 w 935"/>
                <a:gd name="T85" fmla="*/ 687 h 1355"/>
                <a:gd name="T86" fmla="*/ 133 w 935"/>
                <a:gd name="T87" fmla="*/ 692 h 1355"/>
                <a:gd name="T88" fmla="*/ 67 w 935"/>
                <a:gd name="T89" fmla="*/ 699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5" h="1355">
                  <a:moveTo>
                    <a:pt x="155" y="0"/>
                  </a:moveTo>
                  <a:lnTo>
                    <a:pt x="885" y="0"/>
                  </a:lnTo>
                  <a:lnTo>
                    <a:pt x="885" y="258"/>
                  </a:lnTo>
                  <a:lnTo>
                    <a:pt x="370" y="258"/>
                  </a:lnTo>
                  <a:lnTo>
                    <a:pt x="341" y="463"/>
                  </a:lnTo>
                  <a:lnTo>
                    <a:pt x="369" y="460"/>
                  </a:lnTo>
                  <a:lnTo>
                    <a:pt x="397" y="458"/>
                  </a:lnTo>
                  <a:lnTo>
                    <a:pt x="428" y="458"/>
                  </a:lnTo>
                  <a:lnTo>
                    <a:pt x="474" y="460"/>
                  </a:lnTo>
                  <a:lnTo>
                    <a:pt x="522" y="464"/>
                  </a:lnTo>
                  <a:lnTo>
                    <a:pt x="568" y="471"/>
                  </a:lnTo>
                  <a:lnTo>
                    <a:pt x="613" y="480"/>
                  </a:lnTo>
                  <a:lnTo>
                    <a:pt x="657" y="494"/>
                  </a:lnTo>
                  <a:lnTo>
                    <a:pt x="699" y="511"/>
                  </a:lnTo>
                  <a:lnTo>
                    <a:pt x="738" y="530"/>
                  </a:lnTo>
                  <a:lnTo>
                    <a:pt x="774" y="555"/>
                  </a:lnTo>
                  <a:lnTo>
                    <a:pt x="807" y="578"/>
                  </a:lnTo>
                  <a:lnTo>
                    <a:pt x="835" y="606"/>
                  </a:lnTo>
                  <a:lnTo>
                    <a:pt x="861" y="636"/>
                  </a:lnTo>
                  <a:lnTo>
                    <a:pt x="883" y="670"/>
                  </a:lnTo>
                  <a:lnTo>
                    <a:pt x="902" y="707"/>
                  </a:lnTo>
                  <a:lnTo>
                    <a:pt x="916" y="748"/>
                  </a:lnTo>
                  <a:lnTo>
                    <a:pt x="927" y="791"/>
                  </a:lnTo>
                  <a:lnTo>
                    <a:pt x="933" y="837"/>
                  </a:lnTo>
                  <a:lnTo>
                    <a:pt x="935" y="888"/>
                  </a:lnTo>
                  <a:lnTo>
                    <a:pt x="933" y="931"/>
                  </a:lnTo>
                  <a:lnTo>
                    <a:pt x="927" y="974"/>
                  </a:lnTo>
                  <a:lnTo>
                    <a:pt x="916" y="1015"/>
                  </a:lnTo>
                  <a:lnTo>
                    <a:pt x="901" y="1056"/>
                  </a:lnTo>
                  <a:lnTo>
                    <a:pt x="883" y="1094"/>
                  </a:lnTo>
                  <a:lnTo>
                    <a:pt x="859" y="1131"/>
                  </a:lnTo>
                  <a:lnTo>
                    <a:pt x="833" y="1166"/>
                  </a:lnTo>
                  <a:lnTo>
                    <a:pt x="803" y="1199"/>
                  </a:lnTo>
                  <a:lnTo>
                    <a:pt x="768" y="1229"/>
                  </a:lnTo>
                  <a:lnTo>
                    <a:pt x="730" y="1257"/>
                  </a:lnTo>
                  <a:lnTo>
                    <a:pt x="688" y="1281"/>
                  </a:lnTo>
                  <a:lnTo>
                    <a:pt x="643" y="1303"/>
                  </a:lnTo>
                  <a:lnTo>
                    <a:pt x="595" y="1321"/>
                  </a:lnTo>
                  <a:lnTo>
                    <a:pt x="543" y="1335"/>
                  </a:lnTo>
                  <a:lnTo>
                    <a:pt x="487" y="1346"/>
                  </a:lnTo>
                  <a:lnTo>
                    <a:pt x="430" y="1353"/>
                  </a:lnTo>
                  <a:lnTo>
                    <a:pt x="369" y="1355"/>
                  </a:lnTo>
                  <a:lnTo>
                    <a:pt x="301" y="1353"/>
                  </a:lnTo>
                  <a:lnTo>
                    <a:pt x="238" y="1346"/>
                  </a:lnTo>
                  <a:lnTo>
                    <a:pt x="179" y="1337"/>
                  </a:lnTo>
                  <a:lnTo>
                    <a:pt x="126" y="1325"/>
                  </a:lnTo>
                  <a:lnTo>
                    <a:pt x="77" y="1311"/>
                  </a:lnTo>
                  <a:lnTo>
                    <a:pt x="35" y="1295"/>
                  </a:lnTo>
                  <a:lnTo>
                    <a:pt x="0" y="1279"/>
                  </a:lnTo>
                  <a:lnTo>
                    <a:pt x="55" y="1046"/>
                  </a:lnTo>
                  <a:lnTo>
                    <a:pt x="80" y="1057"/>
                  </a:lnTo>
                  <a:lnTo>
                    <a:pt x="109" y="1068"/>
                  </a:lnTo>
                  <a:lnTo>
                    <a:pt x="144" y="1079"/>
                  </a:lnTo>
                  <a:lnTo>
                    <a:pt x="181" y="1089"/>
                  </a:lnTo>
                  <a:lnTo>
                    <a:pt x="222" y="1098"/>
                  </a:lnTo>
                  <a:lnTo>
                    <a:pt x="264" y="1105"/>
                  </a:lnTo>
                  <a:lnTo>
                    <a:pt x="309" y="1109"/>
                  </a:lnTo>
                  <a:lnTo>
                    <a:pt x="354" y="1111"/>
                  </a:lnTo>
                  <a:lnTo>
                    <a:pt x="384" y="1110"/>
                  </a:lnTo>
                  <a:lnTo>
                    <a:pt x="413" y="1107"/>
                  </a:lnTo>
                  <a:lnTo>
                    <a:pt x="442" y="1101"/>
                  </a:lnTo>
                  <a:lnTo>
                    <a:pt x="470" y="1092"/>
                  </a:lnTo>
                  <a:lnTo>
                    <a:pt x="497" y="1082"/>
                  </a:lnTo>
                  <a:lnTo>
                    <a:pt x="522" y="1070"/>
                  </a:lnTo>
                  <a:lnTo>
                    <a:pt x="545" y="1055"/>
                  </a:lnTo>
                  <a:lnTo>
                    <a:pt x="566" y="1037"/>
                  </a:lnTo>
                  <a:lnTo>
                    <a:pt x="584" y="1017"/>
                  </a:lnTo>
                  <a:lnTo>
                    <a:pt x="598" y="993"/>
                  </a:lnTo>
                  <a:lnTo>
                    <a:pt x="609" y="968"/>
                  </a:lnTo>
                  <a:lnTo>
                    <a:pt x="616" y="939"/>
                  </a:lnTo>
                  <a:lnTo>
                    <a:pt x="618" y="909"/>
                  </a:lnTo>
                  <a:lnTo>
                    <a:pt x="617" y="880"/>
                  </a:lnTo>
                  <a:lnTo>
                    <a:pt x="612" y="853"/>
                  </a:lnTo>
                  <a:lnTo>
                    <a:pt x="603" y="827"/>
                  </a:lnTo>
                  <a:lnTo>
                    <a:pt x="591" y="805"/>
                  </a:lnTo>
                  <a:lnTo>
                    <a:pt x="574" y="783"/>
                  </a:lnTo>
                  <a:lnTo>
                    <a:pt x="555" y="764"/>
                  </a:lnTo>
                  <a:lnTo>
                    <a:pt x="531" y="747"/>
                  </a:lnTo>
                  <a:lnTo>
                    <a:pt x="504" y="731"/>
                  </a:lnTo>
                  <a:lnTo>
                    <a:pt x="472" y="718"/>
                  </a:lnTo>
                  <a:lnTo>
                    <a:pt x="436" y="707"/>
                  </a:lnTo>
                  <a:lnTo>
                    <a:pt x="395" y="699"/>
                  </a:lnTo>
                  <a:lnTo>
                    <a:pt x="350" y="692"/>
                  </a:lnTo>
                  <a:lnTo>
                    <a:pt x="300" y="689"/>
                  </a:lnTo>
                  <a:lnTo>
                    <a:pt x="246" y="686"/>
                  </a:lnTo>
                  <a:lnTo>
                    <a:pt x="205" y="687"/>
                  </a:lnTo>
                  <a:lnTo>
                    <a:pt x="167" y="689"/>
                  </a:lnTo>
                  <a:lnTo>
                    <a:pt x="133" y="692"/>
                  </a:lnTo>
                  <a:lnTo>
                    <a:pt x="100" y="695"/>
                  </a:lnTo>
                  <a:lnTo>
                    <a:pt x="67" y="699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04"/>
            <p:cNvSpPr>
              <a:spLocks noEditPoints="1"/>
            </p:cNvSpPr>
            <p:nvPr/>
          </p:nvSpPr>
          <p:spPr bwMode="auto">
            <a:xfrm>
              <a:off x="-638" y="1099"/>
              <a:ext cx="284" cy="279"/>
            </a:xfrm>
            <a:custGeom>
              <a:avLst/>
              <a:gdLst>
                <a:gd name="T0" fmla="*/ 356 w 3126"/>
                <a:gd name="T1" fmla="*/ 871 h 3068"/>
                <a:gd name="T2" fmla="*/ 278 w 3126"/>
                <a:gd name="T3" fmla="*/ 926 h 3068"/>
                <a:gd name="T4" fmla="*/ 237 w 3126"/>
                <a:gd name="T5" fmla="*/ 1012 h 3068"/>
                <a:gd name="T6" fmla="*/ 237 w 3126"/>
                <a:gd name="T7" fmla="*/ 2591 h 3068"/>
                <a:gd name="T8" fmla="*/ 279 w 3126"/>
                <a:gd name="T9" fmla="*/ 2701 h 3068"/>
                <a:gd name="T10" fmla="*/ 359 w 3126"/>
                <a:gd name="T11" fmla="*/ 2783 h 3068"/>
                <a:gd name="T12" fmla="*/ 467 w 3126"/>
                <a:gd name="T13" fmla="*/ 2823 h 3068"/>
                <a:gd name="T14" fmla="*/ 2659 w 3126"/>
                <a:gd name="T15" fmla="*/ 2823 h 3068"/>
                <a:gd name="T16" fmla="*/ 2768 w 3126"/>
                <a:gd name="T17" fmla="*/ 2783 h 3068"/>
                <a:gd name="T18" fmla="*/ 2848 w 3126"/>
                <a:gd name="T19" fmla="*/ 2701 h 3068"/>
                <a:gd name="T20" fmla="*/ 2889 w 3126"/>
                <a:gd name="T21" fmla="*/ 2591 h 3068"/>
                <a:gd name="T22" fmla="*/ 2889 w 3126"/>
                <a:gd name="T23" fmla="*/ 1012 h 3068"/>
                <a:gd name="T24" fmla="*/ 2849 w 3126"/>
                <a:gd name="T25" fmla="*/ 926 h 3068"/>
                <a:gd name="T26" fmla="*/ 2772 w 3126"/>
                <a:gd name="T27" fmla="*/ 871 h 3068"/>
                <a:gd name="T28" fmla="*/ 421 w 3126"/>
                <a:gd name="T29" fmla="*/ 860 h 3068"/>
                <a:gd name="T30" fmla="*/ 1256 w 3126"/>
                <a:gd name="T31" fmla="*/ 185 h 3068"/>
                <a:gd name="T32" fmla="*/ 1279 w 3126"/>
                <a:gd name="T33" fmla="*/ 300 h 3068"/>
                <a:gd name="T34" fmla="*/ 1343 w 3126"/>
                <a:gd name="T35" fmla="*/ 396 h 3068"/>
                <a:gd name="T36" fmla="*/ 1437 w 3126"/>
                <a:gd name="T37" fmla="*/ 460 h 3068"/>
                <a:gd name="T38" fmla="*/ 1553 w 3126"/>
                <a:gd name="T39" fmla="*/ 484 h 3068"/>
                <a:gd name="T40" fmla="*/ 1653 w 3126"/>
                <a:gd name="T41" fmla="*/ 471 h 3068"/>
                <a:gd name="T42" fmla="*/ 1761 w 3126"/>
                <a:gd name="T43" fmla="*/ 410 h 3068"/>
                <a:gd name="T44" fmla="*/ 1837 w 3126"/>
                <a:gd name="T45" fmla="*/ 310 h 3068"/>
                <a:gd name="T46" fmla="*/ 1865 w 3126"/>
                <a:gd name="T47" fmla="*/ 185 h 3068"/>
                <a:gd name="T48" fmla="*/ 2188 w 3126"/>
                <a:gd name="T49" fmla="*/ 185 h 3068"/>
                <a:gd name="T50" fmla="*/ 2216 w 3126"/>
                <a:gd name="T51" fmla="*/ 310 h 3068"/>
                <a:gd name="T52" fmla="*/ 2291 w 3126"/>
                <a:gd name="T53" fmla="*/ 410 h 3068"/>
                <a:gd name="T54" fmla="*/ 2401 w 3126"/>
                <a:gd name="T55" fmla="*/ 471 h 3068"/>
                <a:gd name="T56" fmla="*/ 2501 w 3126"/>
                <a:gd name="T57" fmla="*/ 484 h 3068"/>
                <a:gd name="T58" fmla="*/ 2616 w 3126"/>
                <a:gd name="T59" fmla="*/ 460 h 3068"/>
                <a:gd name="T60" fmla="*/ 2710 w 3126"/>
                <a:gd name="T61" fmla="*/ 396 h 3068"/>
                <a:gd name="T62" fmla="*/ 2774 w 3126"/>
                <a:gd name="T63" fmla="*/ 300 h 3068"/>
                <a:gd name="T64" fmla="*/ 2797 w 3126"/>
                <a:gd name="T65" fmla="*/ 185 h 3068"/>
                <a:gd name="T66" fmla="*/ 2887 w 3126"/>
                <a:gd name="T67" fmla="*/ 62 h 3068"/>
                <a:gd name="T68" fmla="*/ 3002 w 3126"/>
                <a:gd name="T69" fmla="*/ 154 h 3068"/>
                <a:gd name="T70" fmla="*/ 3083 w 3126"/>
                <a:gd name="T71" fmla="*/ 278 h 3068"/>
                <a:gd name="T72" fmla="*/ 3123 w 3126"/>
                <a:gd name="T73" fmla="*/ 423 h 3068"/>
                <a:gd name="T74" fmla="*/ 3123 w 3126"/>
                <a:gd name="T75" fmla="*/ 2650 h 3068"/>
                <a:gd name="T76" fmla="*/ 3079 w 3126"/>
                <a:gd name="T77" fmla="*/ 2803 h 3068"/>
                <a:gd name="T78" fmla="*/ 2989 w 3126"/>
                <a:gd name="T79" fmla="*/ 2930 h 3068"/>
                <a:gd name="T80" fmla="*/ 2862 w 3126"/>
                <a:gd name="T81" fmla="*/ 3020 h 3068"/>
                <a:gd name="T82" fmla="*/ 2710 w 3126"/>
                <a:gd name="T83" fmla="*/ 3065 h 3068"/>
                <a:gd name="T84" fmla="*/ 417 w 3126"/>
                <a:gd name="T85" fmla="*/ 3065 h 3068"/>
                <a:gd name="T86" fmla="*/ 265 w 3126"/>
                <a:gd name="T87" fmla="*/ 3020 h 3068"/>
                <a:gd name="T88" fmla="*/ 138 w 3126"/>
                <a:gd name="T89" fmla="*/ 2930 h 3068"/>
                <a:gd name="T90" fmla="*/ 48 w 3126"/>
                <a:gd name="T91" fmla="*/ 2803 h 3068"/>
                <a:gd name="T92" fmla="*/ 3 w 3126"/>
                <a:gd name="T93" fmla="*/ 2650 h 3068"/>
                <a:gd name="T94" fmla="*/ 3 w 3126"/>
                <a:gd name="T95" fmla="*/ 424 h 3068"/>
                <a:gd name="T96" fmla="*/ 42 w 3126"/>
                <a:gd name="T97" fmla="*/ 280 h 3068"/>
                <a:gd name="T98" fmla="*/ 122 w 3126"/>
                <a:gd name="T99" fmla="*/ 157 h 3068"/>
                <a:gd name="T100" fmla="*/ 234 w 3126"/>
                <a:gd name="T101" fmla="*/ 65 h 3068"/>
                <a:gd name="T102" fmla="*/ 323 w 3126"/>
                <a:gd name="T103" fmla="*/ 185 h 3068"/>
                <a:gd name="T104" fmla="*/ 347 w 3126"/>
                <a:gd name="T105" fmla="*/ 300 h 3068"/>
                <a:gd name="T106" fmla="*/ 410 w 3126"/>
                <a:gd name="T107" fmla="*/ 396 h 3068"/>
                <a:gd name="T108" fmla="*/ 504 w 3126"/>
                <a:gd name="T109" fmla="*/ 460 h 3068"/>
                <a:gd name="T110" fmla="*/ 618 w 3126"/>
                <a:gd name="T111" fmla="*/ 484 h 3068"/>
                <a:gd name="T112" fmla="*/ 711 w 3126"/>
                <a:gd name="T113" fmla="*/ 473 h 3068"/>
                <a:gd name="T114" fmla="*/ 813 w 3126"/>
                <a:gd name="T115" fmla="*/ 420 h 3068"/>
                <a:gd name="T116" fmla="*/ 887 w 3126"/>
                <a:gd name="T117" fmla="*/ 335 h 3068"/>
                <a:gd name="T118" fmla="*/ 924 w 3126"/>
                <a:gd name="T119" fmla="*/ 224 h 3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6" h="3068">
                  <a:moveTo>
                    <a:pt x="421" y="860"/>
                  </a:moveTo>
                  <a:lnTo>
                    <a:pt x="387" y="863"/>
                  </a:lnTo>
                  <a:lnTo>
                    <a:pt x="356" y="871"/>
                  </a:lnTo>
                  <a:lnTo>
                    <a:pt x="326" y="885"/>
                  </a:lnTo>
                  <a:lnTo>
                    <a:pt x="300" y="904"/>
                  </a:lnTo>
                  <a:lnTo>
                    <a:pt x="278" y="926"/>
                  </a:lnTo>
                  <a:lnTo>
                    <a:pt x="259" y="952"/>
                  </a:lnTo>
                  <a:lnTo>
                    <a:pt x="246" y="980"/>
                  </a:lnTo>
                  <a:lnTo>
                    <a:pt x="237" y="1012"/>
                  </a:lnTo>
                  <a:lnTo>
                    <a:pt x="235" y="1046"/>
                  </a:lnTo>
                  <a:lnTo>
                    <a:pt x="235" y="2550"/>
                  </a:lnTo>
                  <a:lnTo>
                    <a:pt x="237" y="2591"/>
                  </a:lnTo>
                  <a:lnTo>
                    <a:pt x="246" y="2630"/>
                  </a:lnTo>
                  <a:lnTo>
                    <a:pt x="260" y="2666"/>
                  </a:lnTo>
                  <a:lnTo>
                    <a:pt x="279" y="2701"/>
                  </a:lnTo>
                  <a:lnTo>
                    <a:pt x="302" y="2732"/>
                  </a:lnTo>
                  <a:lnTo>
                    <a:pt x="328" y="2759"/>
                  </a:lnTo>
                  <a:lnTo>
                    <a:pt x="359" y="2783"/>
                  </a:lnTo>
                  <a:lnTo>
                    <a:pt x="392" y="2801"/>
                  </a:lnTo>
                  <a:lnTo>
                    <a:pt x="429" y="2815"/>
                  </a:lnTo>
                  <a:lnTo>
                    <a:pt x="467" y="2823"/>
                  </a:lnTo>
                  <a:lnTo>
                    <a:pt x="508" y="2827"/>
                  </a:lnTo>
                  <a:lnTo>
                    <a:pt x="2619" y="2827"/>
                  </a:lnTo>
                  <a:lnTo>
                    <a:pt x="2659" y="2823"/>
                  </a:lnTo>
                  <a:lnTo>
                    <a:pt x="2698" y="2815"/>
                  </a:lnTo>
                  <a:lnTo>
                    <a:pt x="2734" y="2801"/>
                  </a:lnTo>
                  <a:lnTo>
                    <a:pt x="2768" y="2783"/>
                  </a:lnTo>
                  <a:lnTo>
                    <a:pt x="2798" y="2759"/>
                  </a:lnTo>
                  <a:lnTo>
                    <a:pt x="2825" y="2732"/>
                  </a:lnTo>
                  <a:lnTo>
                    <a:pt x="2848" y="2701"/>
                  </a:lnTo>
                  <a:lnTo>
                    <a:pt x="2867" y="2666"/>
                  </a:lnTo>
                  <a:lnTo>
                    <a:pt x="2880" y="2630"/>
                  </a:lnTo>
                  <a:lnTo>
                    <a:pt x="2889" y="2591"/>
                  </a:lnTo>
                  <a:lnTo>
                    <a:pt x="2892" y="2550"/>
                  </a:lnTo>
                  <a:lnTo>
                    <a:pt x="2892" y="1046"/>
                  </a:lnTo>
                  <a:lnTo>
                    <a:pt x="2889" y="1012"/>
                  </a:lnTo>
                  <a:lnTo>
                    <a:pt x="2880" y="980"/>
                  </a:lnTo>
                  <a:lnTo>
                    <a:pt x="2867" y="952"/>
                  </a:lnTo>
                  <a:lnTo>
                    <a:pt x="2849" y="926"/>
                  </a:lnTo>
                  <a:lnTo>
                    <a:pt x="2826" y="904"/>
                  </a:lnTo>
                  <a:lnTo>
                    <a:pt x="2800" y="885"/>
                  </a:lnTo>
                  <a:lnTo>
                    <a:pt x="2772" y="871"/>
                  </a:lnTo>
                  <a:lnTo>
                    <a:pt x="2740" y="863"/>
                  </a:lnTo>
                  <a:lnTo>
                    <a:pt x="2707" y="860"/>
                  </a:lnTo>
                  <a:lnTo>
                    <a:pt x="421" y="860"/>
                  </a:lnTo>
                  <a:close/>
                  <a:moveTo>
                    <a:pt x="926" y="0"/>
                  </a:moveTo>
                  <a:lnTo>
                    <a:pt x="1256" y="0"/>
                  </a:lnTo>
                  <a:lnTo>
                    <a:pt x="1256" y="185"/>
                  </a:lnTo>
                  <a:lnTo>
                    <a:pt x="1259" y="224"/>
                  </a:lnTo>
                  <a:lnTo>
                    <a:pt x="1267" y="263"/>
                  </a:lnTo>
                  <a:lnTo>
                    <a:pt x="1279" y="300"/>
                  </a:lnTo>
                  <a:lnTo>
                    <a:pt x="1296" y="335"/>
                  </a:lnTo>
                  <a:lnTo>
                    <a:pt x="1317" y="366"/>
                  </a:lnTo>
                  <a:lnTo>
                    <a:pt x="1343" y="396"/>
                  </a:lnTo>
                  <a:lnTo>
                    <a:pt x="1371" y="420"/>
                  </a:lnTo>
                  <a:lnTo>
                    <a:pt x="1404" y="443"/>
                  </a:lnTo>
                  <a:lnTo>
                    <a:pt x="1437" y="460"/>
                  </a:lnTo>
                  <a:lnTo>
                    <a:pt x="1474" y="473"/>
                  </a:lnTo>
                  <a:lnTo>
                    <a:pt x="1512" y="481"/>
                  </a:lnTo>
                  <a:lnTo>
                    <a:pt x="1553" y="484"/>
                  </a:lnTo>
                  <a:lnTo>
                    <a:pt x="1567" y="484"/>
                  </a:lnTo>
                  <a:lnTo>
                    <a:pt x="1610" y="481"/>
                  </a:lnTo>
                  <a:lnTo>
                    <a:pt x="1653" y="471"/>
                  </a:lnTo>
                  <a:lnTo>
                    <a:pt x="1691" y="456"/>
                  </a:lnTo>
                  <a:lnTo>
                    <a:pt x="1729" y="435"/>
                  </a:lnTo>
                  <a:lnTo>
                    <a:pt x="1761" y="410"/>
                  </a:lnTo>
                  <a:lnTo>
                    <a:pt x="1791" y="381"/>
                  </a:lnTo>
                  <a:lnTo>
                    <a:pt x="1816" y="347"/>
                  </a:lnTo>
                  <a:lnTo>
                    <a:pt x="1837" y="310"/>
                  </a:lnTo>
                  <a:lnTo>
                    <a:pt x="1853" y="270"/>
                  </a:lnTo>
                  <a:lnTo>
                    <a:pt x="1862" y="229"/>
                  </a:lnTo>
                  <a:lnTo>
                    <a:pt x="1865" y="185"/>
                  </a:lnTo>
                  <a:lnTo>
                    <a:pt x="1865" y="0"/>
                  </a:lnTo>
                  <a:lnTo>
                    <a:pt x="2188" y="0"/>
                  </a:lnTo>
                  <a:lnTo>
                    <a:pt x="2188" y="185"/>
                  </a:lnTo>
                  <a:lnTo>
                    <a:pt x="2192" y="229"/>
                  </a:lnTo>
                  <a:lnTo>
                    <a:pt x="2201" y="270"/>
                  </a:lnTo>
                  <a:lnTo>
                    <a:pt x="2216" y="310"/>
                  </a:lnTo>
                  <a:lnTo>
                    <a:pt x="2237" y="347"/>
                  </a:lnTo>
                  <a:lnTo>
                    <a:pt x="2262" y="381"/>
                  </a:lnTo>
                  <a:lnTo>
                    <a:pt x="2291" y="410"/>
                  </a:lnTo>
                  <a:lnTo>
                    <a:pt x="2325" y="435"/>
                  </a:lnTo>
                  <a:lnTo>
                    <a:pt x="2361" y="456"/>
                  </a:lnTo>
                  <a:lnTo>
                    <a:pt x="2401" y="471"/>
                  </a:lnTo>
                  <a:lnTo>
                    <a:pt x="2442" y="481"/>
                  </a:lnTo>
                  <a:lnTo>
                    <a:pt x="2486" y="484"/>
                  </a:lnTo>
                  <a:lnTo>
                    <a:pt x="2501" y="484"/>
                  </a:lnTo>
                  <a:lnTo>
                    <a:pt x="2542" y="481"/>
                  </a:lnTo>
                  <a:lnTo>
                    <a:pt x="2579" y="473"/>
                  </a:lnTo>
                  <a:lnTo>
                    <a:pt x="2616" y="460"/>
                  </a:lnTo>
                  <a:lnTo>
                    <a:pt x="2650" y="443"/>
                  </a:lnTo>
                  <a:lnTo>
                    <a:pt x="2682" y="420"/>
                  </a:lnTo>
                  <a:lnTo>
                    <a:pt x="2710" y="396"/>
                  </a:lnTo>
                  <a:lnTo>
                    <a:pt x="2735" y="366"/>
                  </a:lnTo>
                  <a:lnTo>
                    <a:pt x="2757" y="335"/>
                  </a:lnTo>
                  <a:lnTo>
                    <a:pt x="2774" y="300"/>
                  </a:lnTo>
                  <a:lnTo>
                    <a:pt x="2787" y="263"/>
                  </a:lnTo>
                  <a:lnTo>
                    <a:pt x="2794" y="224"/>
                  </a:lnTo>
                  <a:lnTo>
                    <a:pt x="2797" y="185"/>
                  </a:lnTo>
                  <a:lnTo>
                    <a:pt x="2797" y="23"/>
                  </a:lnTo>
                  <a:lnTo>
                    <a:pt x="2844" y="40"/>
                  </a:lnTo>
                  <a:lnTo>
                    <a:pt x="2887" y="62"/>
                  </a:lnTo>
                  <a:lnTo>
                    <a:pt x="2929" y="89"/>
                  </a:lnTo>
                  <a:lnTo>
                    <a:pt x="2967" y="119"/>
                  </a:lnTo>
                  <a:lnTo>
                    <a:pt x="3002" y="154"/>
                  </a:lnTo>
                  <a:lnTo>
                    <a:pt x="3033" y="192"/>
                  </a:lnTo>
                  <a:lnTo>
                    <a:pt x="3061" y="233"/>
                  </a:lnTo>
                  <a:lnTo>
                    <a:pt x="3083" y="278"/>
                  </a:lnTo>
                  <a:lnTo>
                    <a:pt x="3101" y="323"/>
                  </a:lnTo>
                  <a:lnTo>
                    <a:pt x="3115" y="372"/>
                  </a:lnTo>
                  <a:lnTo>
                    <a:pt x="3123" y="423"/>
                  </a:lnTo>
                  <a:lnTo>
                    <a:pt x="3126" y="476"/>
                  </a:lnTo>
                  <a:lnTo>
                    <a:pt x="3126" y="2594"/>
                  </a:lnTo>
                  <a:lnTo>
                    <a:pt x="3123" y="2650"/>
                  </a:lnTo>
                  <a:lnTo>
                    <a:pt x="3113" y="2703"/>
                  </a:lnTo>
                  <a:lnTo>
                    <a:pt x="3099" y="2755"/>
                  </a:lnTo>
                  <a:lnTo>
                    <a:pt x="3079" y="2803"/>
                  </a:lnTo>
                  <a:lnTo>
                    <a:pt x="3052" y="2849"/>
                  </a:lnTo>
                  <a:lnTo>
                    <a:pt x="3023" y="2892"/>
                  </a:lnTo>
                  <a:lnTo>
                    <a:pt x="2989" y="2930"/>
                  </a:lnTo>
                  <a:lnTo>
                    <a:pt x="2950" y="2964"/>
                  </a:lnTo>
                  <a:lnTo>
                    <a:pt x="2908" y="2995"/>
                  </a:lnTo>
                  <a:lnTo>
                    <a:pt x="2862" y="3020"/>
                  </a:lnTo>
                  <a:lnTo>
                    <a:pt x="2814" y="3041"/>
                  </a:lnTo>
                  <a:lnTo>
                    <a:pt x="2763" y="3056"/>
                  </a:lnTo>
                  <a:lnTo>
                    <a:pt x="2710" y="3065"/>
                  </a:lnTo>
                  <a:lnTo>
                    <a:pt x="2654" y="3068"/>
                  </a:lnTo>
                  <a:lnTo>
                    <a:pt x="472" y="3068"/>
                  </a:lnTo>
                  <a:lnTo>
                    <a:pt x="417" y="3065"/>
                  </a:lnTo>
                  <a:lnTo>
                    <a:pt x="364" y="3056"/>
                  </a:lnTo>
                  <a:lnTo>
                    <a:pt x="313" y="3041"/>
                  </a:lnTo>
                  <a:lnTo>
                    <a:pt x="265" y="3020"/>
                  </a:lnTo>
                  <a:lnTo>
                    <a:pt x="219" y="2995"/>
                  </a:lnTo>
                  <a:lnTo>
                    <a:pt x="176" y="2964"/>
                  </a:lnTo>
                  <a:lnTo>
                    <a:pt x="138" y="2930"/>
                  </a:lnTo>
                  <a:lnTo>
                    <a:pt x="103" y="2892"/>
                  </a:lnTo>
                  <a:lnTo>
                    <a:pt x="73" y="2849"/>
                  </a:lnTo>
                  <a:lnTo>
                    <a:pt x="48" y="2803"/>
                  </a:lnTo>
                  <a:lnTo>
                    <a:pt x="27" y="2755"/>
                  </a:lnTo>
                  <a:lnTo>
                    <a:pt x="12" y="2703"/>
                  </a:lnTo>
                  <a:lnTo>
                    <a:pt x="3" y="2650"/>
                  </a:lnTo>
                  <a:lnTo>
                    <a:pt x="0" y="2594"/>
                  </a:lnTo>
                  <a:lnTo>
                    <a:pt x="0" y="476"/>
                  </a:lnTo>
                  <a:lnTo>
                    <a:pt x="3" y="424"/>
                  </a:lnTo>
                  <a:lnTo>
                    <a:pt x="11" y="374"/>
                  </a:lnTo>
                  <a:lnTo>
                    <a:pt x="23" y="325"/>
                  </a:lnTo>
                  <a:lnTo>
                    <a:pt x="42" y="280"/>
                  </a:lnTo>
                  <a:lnTo>
                    <a:pt x="64" y="236"/>
                  </a:lnTo>
                  <a:lnTo>
                    <a:pt x="90" y="195"/>
                  </a:lnTo>
                  <a:lnTo>
                    <a:pt x="122" y="157"/>
                  </a:lnTo>
                  <a:lnTo>
                    <a:pt x="155" y="122"/>
                  </a:lnTo>
                  <a:lnTo>
                    <a:pt x="193" y="92"/>
                  </a:lnTo>
                  <a:lnTo>
                    <a:pt x="234" y="65"/>
                  </a:lnTo>
                  <a:lnTo>
                    <a:pt x="278" y="43"/>
                  </a:lnTo>
                  <a:lnTo>
                    <a:pt x="323" y="25"/>
                  </a:lnTo>
                  <a:lnTo>
                    <a:pt x="323" y="185"/>
                  </a:lnTo>
                  <a:lnTo>
                    <a:pt x="326" y="224"/>
                  </a:lnTo>
                  <a:lnTo>
                    <a:pt x="334" y="263"/>
                  </a:lnTo>
                  <a:lnTo>
                    <a:pt x="347" y="300"/>
                  </a:lnTo>
                  <a:lnTo>
                    <a:pt x="364" y="335"/>
                  </a:lnTo>
                  <a:lnTo>
                    <a:pt x="385" y="366"/>
                  </a:lnTo>
                  <a:lnTo>
                    <a:pt x="410" y="396"/>
                  </a:lnTo>
                  <a:lnTo>
                    <a:pt x="439" y="420"/>
                  </a:lnTo>
                  <a:lnTo>
                    <a:pt x="470" y="443"/>
                  </a:lnTo>
                  <a:lnTo>
                    <a:pt x="504" y="460"/>
                  </a:lnTo>
                  <a:lnTo>
                    <a:pt x="540" y="473"/>
                  </a:lnTo>
                  <a:lnTo>
                    <a:pt x="579" y="481"/>
                  </a:lnTo>
                  <a:lnTo>
                    <a:pt x="618" y="484"/>
                  </a:lnTo>
                  <a:lnTo>
                    <a:pt x="633" y="484"/>
                  </a:lnTo>
                  <a:lnTo>
                    <a:pt x="673" y="481"/>
                  </a:lnTo>
                  <a:lnTo>
                    <a:pt x="711" y="473"/>
                  </a:lnTo>
                  <a:lnTo>
                    <a:pt x="748" y="460"/>
                  </a:lnTo>
                  <a:lnTo>
                    <a:pt x="781" y="443"/>
                  </a:lnTo>
                  <a:lnTo>
                    <a:pt x="813" y="420"/>
                  </a:lnTo>
                  <a:lnTo>
                    <a:pt x="841" y="396"/>
                  </a:lnTo>
                  <a:lnTo>
                    <a:pt x="865" y="366"/>
                  </a:lnTo>
                  <a:lnTo>
                    <a:pt x="887" y="335"/>
                  </a:lnTo>
                  <a:lnTo>
                    <a:pt x="904" y="300"/>
                  </a:lnTo>
                  <a:lnTo>
                    <a:pt x="916" y="263"/>
                  </a:lnTo>
                  <a:lnTo>
                    <a:pt x="924" y="224"/>
                  </a:lnTo>
                  <a:lnTo>
                    <a:pt x="926" y="185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05"/>
            <p:cNvSpPr>
              <a:spLocks/>
            </p:cNvSpPr>
            <p:nvPr/>
          </p:nvSpPr>
          <p:spPr bwMode="auto">
            <a:xfrm>
              <a:off x="-596" y="1083"/>
              <a:ext cx="30" cy="47"/>
            </a:xfrm>
            <a:custGeom>
              <a:avLst/>
              <a:gdLst>
                <a:gd name="T0" fmla="*/ 155 w 324"/>
                <a:gd name="T1" fmla="*/ 0 h 517"/>
                <a:gd name="T2" fmla="*/ 170 w 324"/>
                <a:gd name="T3" fmla="*/ 0 h 517"/>
                <a:gd name="T4" fmla="*/ 196 w 324"/>
                <a:gd name="T5" fmla="*/ 2 h 517"/>
                <a:gd name="T6" fmla="*/ 219 w 324"/>
                <a:gd name="T7" fmla="*/ 7 h 517"/>
                <a:gd name="T8" fmla="*/ 241 w 324"/>
                <a:gd name="T9" fmla="*/ 16 h 517"/>
                <a:gd name="T10" fmla="*/ 262 w 324"/>
                <a:gd name="T11" fmla="*/ 28 h 517"/>
                <a:gd name="T12" fmla="*/ 279 w 324"/>
                <a:gd name="T13" fmla="*/ 43 h 517"/>
                <a:gd name="T14" fmla="*/ 280 w 324"/>
                <a:gd name="T15" fmla="*/ 43 h 517"/>
                <a:gd name="T16" fmla="*/ 280 w 324"/>
                <a:gd name="T17" fmla="*/ 42 h 517"/>
                <a:gd name="T18" fmla="*/ 280 w 324"/>
                <a:gd name="T19" fmla="*/ 42 h 517"/>
                <a:gd name="T20" fmla="*/ 280 w 324"/>
                <a:gd name="T21" fmla="*/ 43 h 517"/>
                <a:gd name="T22" fmla="*/ 280 w 324"/>
                <a:gd name="T23" fmla="*/ 43 h 517"/>
                <a:gd name="T24" fmla="*/ 298 w 324"/>
                <a:gd name="T25" fmla="*/ 67 h 517"/>
                <a:gd name="T26" fmla="*/ 312 w 324"/>
                <a:gd name="T27" fmla="*/ 92 h 517"/>
                <a:gd name="T28" fmla="*/ 321 w 324"/>
                <a:gd name="T29" fmla="*/ 122 h 517"/>
                <a:gd name="T30" fmla="*/ 324 w 324"/>
                <a:gd name="T31" fmla="*/ 153 h 517"/>
                <a:gd name="T32" fmla="*/ 324 w 324"/>
                <a:gd name="T33" fmla="*/ 364 h 517"/>
                <a:gd name="T34" fmla="*/ 321 w 324"/>
                <a:gd name="T35" fmla="*/ 391 h 517"/>
                <a:gd name="T36" fmla="*/ 314 w 324"/>
                <a:gd name="T37" fmla="*/ 418 h 517"/>
                <a:gd name="T38" fmla="*/ 303 w 324"/>
                <a:gd name="T39" fmla="*/ 442 h 517"/>
                <a:gd name="T40" fmla="*/ 287 w 324"/>
                <a:gd name="T41" fmla="*/ 464 h 517"/>
                <a:gd name="T42" fmla="*/ 269 w 324"/>
                <a:gd name="T43" fmla="*/ 482 h 517"/>
                <a:gd name="T44" fmla="*/ 247 w 324"/>
                <a:gd name="T45" fmla="*/ 496 h 517"/>
                <a:gd name="T46" fmla="*/ 224 w 324"/>
                <a:gd name="T47" fmla="*/ 508 h 517"/>
                <a:gd name="T48" fmla="*/ 198 w 324"/>
                <a:gd name="T49" fmla="*/ 514 h 517"/>
                <a:gd name="T50" fmla="*/ 170 w 324"/>
                <a:gd name="T51" fmla="*/ 517 h 517"/>
                <a:gd name="T52" fmla="*/ 155 w 324"/>
                <a:gd name="T53" fmla="*/ 517 h 517"/>
                <a:gd name="T54" fmla="*/ 128 w 324"/>
                <a:gd name="T55" fmla="*/ 514 h 517"/>
                <a:gd name="T56" fmla="*/ 102 w 324"/>
                <a:gd name="T57" fmla="*/ 508 h 517"/>
                <a:gd name="T58" fmla="*/ 78 w 324"/>
                <a:gd name="T59" fmla="*/ 496 h 517"/>
                <a:gd name="T60" fmla="*/ 57 w 324"/>
                <a:gd name="T61" fmla="*/ 482 h 517"/>
                <a:gd name="T62" fmla="*/ 38 w 324"/>
                <a:gd name="T63" fmla="*/ 464 h 517"/>
                <a:gd name="T64" fmla="*/ 22 w 324"/>
                <a:gd name="T65" fmla="*/ 442 h 517"/>
                <a:gd name="T66" fmla="*/ 10 w 324"/>
                <a:gd name="T67" fmla="*/ 418 h 517"/>
                <a:gd name="T68" fmla="*/ 3 w 324"/>
                <a:gd name="T69" fmla="*/ 391 h 517"/>
                <a:gd name="T70" fmla="*/ 0 w 324"/>
                <a:gd name="T71" fmla="*/ 364 h 517"/>
                <a:gd name="T72" fmla="*/ 0 w 324"/>
                <a:gd name="T73" fmla="*/ 153 h 517"/>
                <a:gd name="T74" fmla="*/ 2 w 324"/>
                <a:gd name="T75" fmla="*/ 128 h 517"/>
                <a:gd name="T76" fmla="*/ 8 w 324"/>
                <a:gd name="T77" fmla="*/ 104 h 517"/>
                <a:gd name="T78" fmla="*/ 17 w 324"/>
                <a:gd name="T79" fmla="*/ 82 h 517"/>
                <a:gd name="T80" fmla="*/ 31 w 324"/>
                <a:gd name="T81" fmla="*/ 62 h 517"/>
                <a:gd name="T82" fmla="*/ 46 w 324"/>
                <a:gd name="T83" fmla="*/ 43 h 517"/>
                <a:gd name="T84" fmla="*/ 46 w 324"/>
                <a:gd name="T85" fmla="*/ 43 h 517"/>
                <a:gd name="T86" fmla="*/ 47 w 324"/>
                <a:gd name="T87" fmla="*/ 43 h 517"/>
                <a:gd name="T88" fmla="*/ 47 w 324"/>
                <a:gd name="T89" fmla="*/ 43 h 517"/>
                <a:gd name="T90" fmla="*/ 47 w 324"/>
                <a:gd name="T91" fmla="*/ 43 h 517"/>
                <a:gd name="T92" fmla="*/ 65 w 324"/>
                <a:gd name="T93" fmla="*/ 28 h 517"/>
                <a:gd name="T94" fmla="*/ 85 w 324"/>
                <a:gd name="T95" fmla="*/ 16 h 517"/>
                <a:gd name="T96" fmla="*/ 107 w 324"/>
                <a:gd name="T97" fmla="*/ 7 h 517"/>
                <a:gd name="T98" fmla="*/ 131 w 324"/>
                <a:gd name="T99" fmla="*/ 2 h 517"/>
                <a:gd name="T100" fmla="*/ 155 w 324"/>
                <a:gd name="T101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4" h="517">
                  <a:moveTo>
                    <a:pt x="155" y="0"/>
                  </a:moveTo>
                  <a:lnTo>
                    <a:pt x="170" y="0"/>
                  </a:lnTo>
                  <a:lnTo>
                    <a:pt x="196" y="2"/>
                  </a:lnTo>
                  <a:lnTo>
                    <a:pt x="219" y="7"/>
                  </a:lnTo>
                  <a:lnTo>
                    <a:pt x="241" y="16"/>
                  </a:lnTo>
                  <a:lnTo>
                    <a:pt x="262" y="28"/>
                  </a:lnTo>
                  <a:lnTo>
                    <a:pt x="279" y="43"/>
                  </a:lnTo>
                  <a:lnTo>
                    <a:pt x="280" y="43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3"/>
                  </a:lnTo>
                  <a:lnTo>
                    <a:pt x="280" y="43"/>
                  </a:lnTo>
                  <a:lnTo>
                    <a:pt x="298" y="67"/>
                  </a:lnTo>
                  <a:lnTo>
                    <a:pt x="312" y="92"/>
                  </a:lnTo>
                  <a:lnTo>
                    <a:pt x="321" y="122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1" y="391"/>
                  </a:lnTo>
                  <a:lnTo>
                    <a:pt x="314" y="418"/>
                  </a:lnTo>
                  <a:lnTo>
                    <a:pt x="303" y="442"/>
                  </a:lnTo>
                  <a:lnTo>
                    <a:pt x="287" y="464"/>
                  </a:lnTo>
                  <a:lnTo>
                    <a:pt x="269" y="482"/>
                  </a:lnTo>
                  <a:lnTo>
                    <a:pt x="247" y="496"/>
                  </a:lnTo>
                  <a:lnTo>
                    <a:pt x="224" y="508"/>
                  </a:lnTo>
                  <a:lnTo>
                    <a:pt x="198" y="514"/>
                  </a:lnTo>
                  <a:lnTo>
                    <a:pt x="170" y="517"/>
                  </a:lnTo>
                  <a:lnTo>
                    <a:pt x="155" y="517"/>
                  </a:lnTo>
                  <a:lnTo>
                    <a:pt x="128" y="514"/>
                  </a:lnTo>
                  <a:lnTo>
                    <a:pt x="102" y="508"/>
                  </a:lnTo>
                  <a:lnTo>
                    <a:pt x="78" y="496"/>
                  </a:lnTo>
                  <a:lnTo>
                    <a:pt x="57" y="482"/>
                  </a:lnTo>
                  <a:lnTo>
                    <a:pt x="38" y="464"/>
                  </a:lnTo>
                  <a:lnTo>
                    <a:pt x="22" y="442"/>
                  </a:lnTo>
                  <a:lnTo>
                    <a:pt x="10" y="418"/>
                  </a:lnTo>
                  <a:lnTo>
                    <a:pt x="3" y="391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8"/>
                  </a:lnTo>
                  <a:lnTo>
                    <a:pt x="8" y="104"/>
                  </a:lnTo>
                  <a:lnTo>
                    <a:pt x="17" y="82"/>
                  </a:lnTo>
                  <a:lnTo>
                    <a:pt x="31" y="62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65" y="28"/>
                  </a:lnTo>
                  <a:lnTo>
                    <a:pt x="85" y="16"/>
                  </a:lnTo>
                  <a:lnTo>
                    <a:pt x="107" y="7"/>
                  </a:lnTo>
                  <a:lnTo>
                    <a:pt x="131" y="2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06"/>
            <p:cNvSpPr>
              <a:spLocks/>
            </p:cNvSpPr>
            <p:nvPr/>
          </p:nvSpPr>
          <p:spPr bwMode="auto">
            <a:xfrm>
              <a:off x="-511" y="1083"/>
              <a:ext cx="29" cy="47"/>
            </a:xfrm>
            <a:custGeom>
              <a:avLst/>
              <a:gdLst>
                <a:gd name="T0" fmla="*/ 157 w 324"/>
                <a:gd name="T1" fmla="*/ 0 h 517"/>
                <a:gd name="T2" fmla="*/ 172 w 324"/>
                <a:gd name="T3" fmla="*/ 0 h 517"/>
                <a:gd name="T4" fmla="*/ 197 w 324"/>
                <a:gd name="T5" fmla="*/ 2 h 517"/>
                <a:gd name="T6" fmla="*/ 220 w 324"/>
                <a:gd name="T7" fmla="*/ 7 h 517"/>
                <a:gd name="T8" fmla="*/ 243 w 324"/>
                <a:gd name="T9" fmla="*/ 16 h 517"/>
                <a:gd name="T10" fmla="*/ 264 w 324"/>
                <a:gd name="T11" fmla="*/ 29 h 517"/>
                <a:gd name="T12" fmla="*/ 263 w 324"/>
                <a:gd name="T13" fmla="*/ 28 h 517"/>
                <a:gd name="T14" fmla="*/ 263 w 324"/>
                <a:gd name="T15" fmla="*/ 28 h 517"/>
                <a:gd name="T16" fmla="*/ 264 w 324"/>
                <a:gd name="T17" fmla="*/ 29 h 517"/>
                <a:gd name="T18" fmla="*/ 284 w 324"/>
                <a:gd name="T19" fmla="*/ 48 h 517"/>
                <a:gd name="T20" fmla="*/ 300 w 324"/>
                <a:gd name="T21" fmla="*/ 70 h 517"/>
                <a:gd name="T22" fmla="*/ 314 w 324"/>
                <a:gd name="T23" fmla="*/ 95 h 517"/>
                <a:gd name="T24" fmla="*/ 321 w 324"/>
                <a:gd name="T25" fmla="*/ 123 h 517"/>
                <a:gd name="T26" fmla="*/ 324 w 324"/>
                <a:gd name="T27" fmla="*/ 153 h 517"/>
                <a:gd name="T28" fmla="*/ 324 w 324"/>
                <a:gd name="T29" fmla="*/ 364 h 517"/>
                <a:gd name="T30" fmla="*/ 322 w 324"/>
                <a:gd name="T31" fmla="*/ 392 h 517"/>
                <a:gd name="T32" fmla="*/ 314 w 324"/>
                <a:gd name="T33" fmla="*/ 419 h 517"/>
                <a:gd name="T34" fmla="*/ 303 w 324"/>
                <a:gd name="T35" fmla="*/ 443 h 517"/>
                <a:gd name="T36" fmla="*/ 286 w 324"/>
                <a:gd name="T37" fmla="*/ 465 h 517"/>
                <a:gd name="T38" fmla="*/ 268 w 324"/>
                <a:gd name="T39" fmla="*/ 483 h 517"/>
                <a:gd name="T40" fmla="*/ 246 w 324"/>
                <a:gd name="T41" fmla="*/ 498 h 517"/>
                <a:gd name="T42" fmla="*/ 245 w 324"/>
                <a:gd name="T43" fmla="*/ 499 h 517"/>
                <a:gd name="T44" fmla="*/ 245 w 324"/>
                <a:gd name="T45" fmla="*/ 499 h 517"/>
                <a:gd name="T46" fmla="*/ 245 w 324"/>
                <a:gd name="T47" fmla="*/ 499 h 517"/>
                <a:gd name="T48" fmla="*/ 245 w 324"/>
                <a:gd name="T49" fmla="*/ 499 h 517"/>
                <a:gd name="T50" fmla="*/ 245 w 324"/>
                <a:gd name="T51" fmla="*/ 499 h 517"/>
                <a:gd name="T52" fmla="*/ 221 w 324"/>
                <a:gd name="T53" fmla="*/ 509 h 517"/>
                <a:gd name="T54" fmla="*/ 197 w 324"/>
                <a:gd name="T55" fmla="*/ 515 h 517"/>
                <a:gd name="T56" fmla="*/ 172 w 324"/>
                <a:gd name="T57" fmla="*/ 517 h 517"/>
                <a:gd name="T58" fmla="*/ 157 w 324"/>
                <a:gd name="T59" fmla="*/ 517 h 517"/>
                <a:gd name="T60" fmla="*/ 133 w 324"/>
                <a:gd name="T61" fmla="*/ 515 h 517"/>
                <a:gd name="T62" fmla="*/ 111 w 324"/>
                <a:gd name="T63" fmla="*/ 511 h 517"/>
                <a:gd name="T64" fmla="*/ 91 w 324"/>
                <a:gd name="T65" fmla="*/ 502 h 517"/>
                <a:gd name="T66" fmla="*/ 71 w 324"/>
                <a:gd name="T67" fmla="*/ 491 h 517"/>
                <a:gd name="T68" fmla="*/ 70 w 324"/>
                <a:gd name="T69" fmla="*/ 492 h 517"/>
                <a:gd name="T70" fmla="*/ 69 w 324"/>
                <a:gd name="T71" fmla="*/ 492 h 517"/>
                <a:gd name="T72" fmla="*/ 68 w 324"/>
                <a:gd name="T73" fmla="*/ 491 h 517"/>
                <a:gd name="T74" fmla="*/ 49 w 324"/>
                <a:gd name="T75" fmla="*/ 476 h 517"/>
                <a:gd name="T76" fmla="*/ 32 w 324"/>
                <a:gd name="T77" fmla="*/ 458 h 517"/>
                <a:gd name="T78" fmla="*/ 19 w 324"/>
                <a:gd name="T79" fmla="*/ 437 h 517"/>
                <a:gd name="T80" fmla="*/ 9 w 324"/>
                <a:gd name="T81" fmla="*/ 414 h 517"/>
                <a:gd name="T82" fmla="*/ 2 w 324"/>
                <a:gd name="T83" fmla="*/ 389 h 517"/>
                <a:gd name="T84" fmla="*/ 0 w 324"/>
                <a:gd name="T85" fmla="*/ 364 h 517"/>
                <a:gd name="T86" fmla="*/ 0 w 324"/>
                <a:gd name="T87" fmla="*/ 153 h 517"/>
                <a:gd name="T88" fmla="*/ 2 w 324"/>
                <a:gd name="T89" fmla="*/ 126 h 517"/>
                <a:gd name="T90" fmla="*/ 9 w 324"/>
                <a:gd name="T91" fmla="*/ 102 h 517"/>
                <a:gd name="T92" fmla="*/ 20 w 324"/>
                <a:gd name="T93" fmla="*/ 78 h 517"/>
                <a:gd name="T94" fmla="*/ 34 w 324"/>
                <a:gd name="T95" fmla="*/ 57 h 517"/>
                <a:gd name="T96" fmla="*/ 50 w 324"/>
                <a:gd name="T97" fmla="*/ 38 h 517"/>
                <a:gd name="T98" fmla="*/ 51 w 324"/>
                <a:gd name="T99" fmla="*/ 38 h 517"/>
                <a:gd name="T100" fmla="*/ 52 w 324"/>
                <a:gd name="T101" fmla="*/ 38 h 517"/>
                <a:gd name="T102" fmla="*/ 52 w 324"/>
                <a:gd name="T103" fmla="*/ 38 h 517"/>
                <a:gd name="T104" fmla="*/ 52 w 324"/>
                <a:gd name="T105" fmla="*/ 38 h 517"/>
                <a:gd name="T106" fmla="*/ 53 w 324"/>
                <a:gd name="T107" fmla="*/ 38 h 517"/>
                <a:gd name="T108" fmla="*/ 74 w 324"/>
                <a:gd name="T109" fmla="*/ 22 h 517"/>
                <a:gd name="T110" fmla="*/ 100 w 324"/>
                <a:gd name="T111" fmla="*/ 10 h 517"/>
                <a:gd name="T112" fmla="*/ 127 w 324"/>
                <a:gd name="T113" fmla="*/ 3 h 517"/>
                <a:gd name="T114" fmla="*/ 157 w 324"/>
                <a:gd name="T11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" h="517">
                  <a:moveTo>
                    <a:pt x="157" y="0"/>
                  </a:moveTo>
                  <a:lnTo>
                    <a:pt x="172" y="0"/>
                  </a:lnTo>
                  <a:lnTo>
                    <a:pt x="197" y="2"/>
                  </a:lnTo>
                  <a:lnTo>
                    <a:pt x="220" y="7"/>
                  </a:lnTo>
                  <a:lnTo>
                    <a:pt x="243" y="16"/>
                  </a:lnTo>
                  <a:lnTo>
                    <a:pt x="264" y="29"/>
                  </a:lnTo>
                  <a:lnTo>
                    <a:pt x="263" y="28"/>
                  </a:lnTo>
                  <a:lnTo>
                    <a:pt x="263" y="28"/>
                  </a:lnTo>
                  <a:lnTo>
                    <a:pt x="264" y="29"/>
                  </a:lnTo>
                  <a:lnTo>
                    <a:pt x="284" y="48"/>
                  </a:lnTo>
                  <a:lnTo>
                    <a:pt x="300" y="70"/>
                  </a:lnTo>
                  <a:lnTo>
                    <a:pt x="314" y="95"/>
                  </a:lnTo>
                  <a:lnTo>
                    <a:pt x="321" y="123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2" y="392"/>
                  </a:lnTo>
                  <a:lnTo>
                    <a:pt x="314" y="419"/>
                  </a:lnTo>
                  <a:lnTo>
                    <a:pt x="303" y="443"/>
                  </a:lnTo>
                  <a:lnTo>
                    <a:pt x="286" y="465"/>
                  </a:lnTo>
                  <a:lnTo>
                    <a:pt x="268" y="483"/>
                  </a:lnTo>
                  <a:lnTo>
                    <a:pt x="246" y="498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21" y="509"/>
                  </a:lnTo>
                  <a:lnTo>
                    <a:pt x="197" y="515"/>
                  </a:lnTo>
                  <a:lnTo>
                    <a:pt x="172" y="517"/>
                  </a:lnTo>
                  <a:lnTo>
                    <a:pt x="157" y="517"/>
                  </a:lnTo>
                  <a:lnTo>
                    <a:pt x="133" y="515"/>
                  </a:lnTo>
                  <a:lnTo>
                    <a:pt x="111" y="511"/>
                  </a:lnTo>
                  <a:lnTo>
                    <a:pt x="91" y="502"/>
                  </a:lnTo>
                  <a:lnTo>
                    <a:pt x="71" y="491"/>
                  </a:lnTo>
                  <a:lnTo>
                    <a:pt x="70" y="492"/>
                  </a:lnTo>
                  <a:lnTo>
                    <a:pt x="69" y="492"/>
                  </a:lnTo>
                  <a:lnTo>
                    <a:pt x="68" y="491"/>
                  </a:lnTo>
                  <a:lnTo>
                    <a:pt x="49" y="476"/>
                  </a:lnTo>
                  <a:lnTo>
                    <a:pt x="32" y="458"/>
                  </a:lnTo>
                  <a:lnTo>
                    <a:pt x="19" y="437"/>
                  </a:lnTo>
                  <a:lnTo>
                    <a:pt x="9" y="414"/>
                  </a:lnTo>
                  <a:lnTo>
                    <a:pt x="2" y="389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6"/>
                  </a:lnTo>
                  <a:lnTo>
                    <a:pt x="9" y="102"/>
                  </a:lnTo>
                  <a:lnTo>
                    <a:pt x="20" y="78"/>
                  </a:lnTo>
                  <a:lnTo>
                    <a:pt x="34" y="57"/>
                  </a:lnTo>
                  <a:lnTo>
                    <a:pt x="50" y="38"/>
                  </a:lnTo>
                  <a:lnTo>
                    <a:pt x="51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3" y="38"/>
                  </a:lnTo>
                  <a:lnTo>
                    <a:pt x="74" y="22"/>
                  </a:lnTo>
                  <a:lnTo>
                    <a:pt x="100" y="10"/>
                  </a:lnTo>
                  <a:lnTo>
                    <a:pt x="127" y="3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07"/>
            <p:cNvSpPr>
              <a:spLocks/>
            </p:cNvSpPr>
            <p:nvPr/>
          </p:nvSpPr>
          <p:spPr bwMode="auto">
            <a:xfrm>
              <a:off x="-426" y="1083"/>
              <a:ext cx="30" cy="47"/>
            </a:xfrm>
            <a:custGeom>
              <a:avLst/>
              <a:gdLst>
                <a:gd name="T0" fmla="*/ 140 w 323"/>
                <a:gd name="T1" fmla="*/ 0 h 517"/>
                <a:gd name="T2" fmla="*/ 167 w 323"/>
                <a:gd name="T3" fmla="*/ 0 h 517"/>
                <a:gd name="T4" fmla="*/ 190 w 323"/>
                <a:gd name="T5" fmla="*/ 1 h 517"/>
                <a:gd name="T6" fmla="*/ 213 w 323"/>
                <a:gd name="T7" fmla="*/ 6 h 517"/>
                <a:gd name="T8" fmla="*/ 215 w 323"/>
                <a:gd name="T9" fmla="*/ 6 h 517"/>
                <a:gd name="T10" fmla="*/ 216 w 323"/>
                <a:gd name="T11" fmla="*/ 6 h 517"/>
                <a:gd name="T12" fmla="*/ 218 w 323"/>
                <a:gd name="T13" fmla="*/ 6 h 517"/>
                <a:gd name="T14" fmla="*/ 219 w 323"/>
                <a:gd name="T15" fmla="*/ 7 h 517"/>
                <a:gd name="T16" fmla="*/ 220 w 323"/>
                <a:gd name="T17" fmla="*/ 7 h 517"/>
                <a:gd name="T18" fmla="*/ 224 w 323"/>
                <a:gd name="T19" fmla="*/ 9 h 517"/>
                <a:gd name="T20" fmla="*/ 227 w 323"/>
                <a:gd name="T21" fmla="*/ 10 h 517"/>
                <a:gd name="T22" fmla="*/ 228 w 323"/>
                <a:gd name="T23" fmla="*/ 10 h 517"/>
                <a:gd name="T24" fmla="*/ 229 w 323"/>
                <a:gd name="T25" fmla="*/ 10 h 517"/>
                <a:gd name="T26" fmla="*/ 235 w 323"/>
                <a:gd name="T27" fmla="*/ 13 h 517"/>
                <a:gd name="T28" fmla="*/ 241 w 323"/>
                <a:gd name="T29" fmla="*/ 16 h 517"/>
                <a:gd name="T30" fmla="*/ 242 w 323"/>
                <a:gd name="T31" fmla="*/ 16 h 517"/>
                <a:gd name="T32" fmla="*/ 242 w 323"/>
                <a:gd name="T33" fmla="*/ 16 h 517"/>
                <a:gd name="T34" fmla="*/ 265 w 323"/>
                <a:gd name="T35" fmla="*/ 31 h 517"/>
                <a:gd name="T36" fmla="*/ 285 w 323"/>
                <a:gd name="T37" fmla="*/ 51 h 517"/>
                <a:gd name="T38" fmla="*/ 301 w 323"/>
                <a:gd name="T39" fmla="*/ 72 h 517"/>
                <a:gd name="T40" fmla="*/ 313 w 323"/>
                <a:gd name="T41" fmla="*/ 97 h 517"/>
                <a:gd name="T42" fmla="*/ 321 w 323"/>
                <a:gd name="T43" fmla="*/ 124 h 517"/>
                <a:gd name="T44" fmla="*/ 323 w 323"/>
                <a:gd name="T45" fmla="*/ 153 h 517"/>
                <a:gd name="T46" fmla="*/ 323 w 323"/>
                <a:gd name="T47" fmla="*/ 364 h 517"/>
                <a:gd name="T48" fmla="*/ 321 w 323"/>
                <a:gd name="T49" fmla="*/ 391 h 517"/>
                <a:gd name="T50" fmla="*/ 313 w 323"/>
                <a:gd name="T51" fmla="*/ 418 h 517"/>
                <a:gd name="T52" fmla="*/ 301 w 323"/>
                <a:gd name="T53" fmla="*/ 442 h 517"/>
                <a:gd name="T54" fmla="*/ 285 w 323"/>
                <a:gd name="T55" fmla="*/ 464 h 517"/>
                <a:gd name="T56" fmla="*/ 266 w 323"/>
                <a:gd name="T57" fmla="*/ 482 h 517"/>
                <a:gd name="T58" fmla="*/ 245 w 323"/>
                <a:gd name="T59" fmla="*/ 496 h 517"/>
                <a:gd name="T60" fmla="*/ 221 w 323"/>
                <a:gd name="T61" fmla="*/ 508 h 517"/>
                <a:gd name="T62" fmla="*/ 195 w 323"/>
                <a:gd name="T63" fmla="*/ 514 h 517"/>
                <a:gd name="T64" fmla="*/ 167 w 323"/>
                <a:gd name="T65" fmla="*/ 517 h 517"/>
                <a:gd name="T66" fmla="*/ 152 w 323"/>
                <a:gd name="T67" fmla="*/ 517 h 517"/>
                <a:gd name="T68" fmla="*/ 122 w 323"/>
                <a:gd name="T69" fmla="*/ 514 h 517"/>
                <a:gd name="T70" fmla="*/ 92 w 323"/>
                <a:gd name="T71" fmla="*/ 504 h 517"/>
                <a:gd name="T72" fmla="*/ 67 w 323"/>
                <a:gd name="T73" fmla="*/ 490 h 517"/>
                <a:gd name="T74" fmla="*/ 44 w 323"/>
                <a:gd name="T75" fmla="*/ 472 h 517"/>
                <a:gd name="T76" fmla="*/ 25 w 323"/>
                <a:gd name="T77" fmla="*/ 449 h 517"/>
                <a:gd name="T78" fmla="*/ 12 w 323"/>
                <a:gd name="T79" fmla="*/ 424 h 517"/>
                <a:gd name="T80" fmla="*/ 3 w 323"/>
                <a:gd name="T81" fmla="*/ 394 h 517"/>
                <a:gd name="T82" fmla="*/ 0 w 323"/>
                <a:gd name="T83" fmla="*/ 364 h 517"/>
                <a:gd name="T84" fmla="*/ 0 w 323"/>
                <a:gd name="T85" fmla="*/ 153 h 517"/>
                <a:gd name="T86" fmla="*/ 2 w 323"/>
                <a:gd name="T87" fmla="*/ 124 h 517"/>
                <a:gd name="T88" fmla="*/ 10 w 323"/>
                <a:gd name="T89" fmla="*/ 97 h 517"/>
                <a:gd name="T90" fmla="*/ 21 w 323"/>
                <a:gd name="T91" fmla="*/ 73 h 517"/>
                <a:gd name="T92" fmla="*/ 36 w 323"/>
                <a:gd name="T93" fmla="*/ 52 h 517"/>
                <a:gd name="T94" fmla="*/ 56 w 323"/>
                <a:gd name="T95" fmla="*/ 33 h 517"/>
                <a:gd name="T96" fmla="*/ 78 w 323"/>
                <a:gd name="T97" fmla="*/ 18 h 517"/>
                <a:gd name="T98" fmla="*/ 103 w 323"/>
                <a:gd name="T99" fmla="*/ 7 h 517"/>
                <a:gd name="T100" fmla="*/ 130 w 323"/>
                <a:gd name="T101" fmla="*/ 0 h 517"/>
                <a:gd name="T102" fmla="*/ 140 w 323"/>
                <a:gd name="T10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3" h="517">
                  <a:moveTo>
                    <a:pt x="140" y="0"/>
                  </a:moveTo>
                  <a:lnTo>
                    <a:pt x="167" y="0"/>
                  </a:lnTo>
                  <a:lnTo>
                    <a:pt x="190" y="1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19" y="7"/>
                  </a:lnTo>
                  <a:lnTo>
                    <a:pt x="220" y="7"/>
                  </a:lnTo>
                  <a:lnTo>
                    <a:pt x="224" y="9"/>
                  </a:lnTo>
                  <a:lnTo>
                    <a:pt x="227" y="10"/>
                  </a:lnTo>
                  <a:lnTo>
                    <a:pt x="228" y="10"/>
                  </a:lnTo>
                  <a:lnTo>
                    <a:pt x="229" y="10"/>
                  </a:lnTo>
                  <a:lnTo>
                    <a:pt x="235" y="13"/>
                  </a:lnTo>
                  <a:lnTo>
                    <a:pt x="241" y="16"/>
                  </a:lnTo>
                  <a:lnTo>
                    <a:pt x="242" y="16"/>
                  </a:lnTo>
                  <a:lnTo>
                    <a:pt x="242" y="16"/>
                  </a:lnTo>
                  <a:lnTo>
                    <a:pt x="265" y="31"/>
                  </a:lnTo>
                  <a:lnTo>
                    <a:pt x="285" y="51"/>
                  </a:lnTo>
                  <a:lnTo>
                    <a:pt x="301" y="72"/>
                  </a:lnTo>
                  <a:lnTo>
                    <a:pt x="313" y="97"/>
                  </a:lnTo>
                  <a:lnTo>
                    <a:pt x="321" y="124"/>
                  </a:lnTo>
                  <a:lnTo>
                    <a:pt x="323" y="153"/>
                  </a:lnTo>
                  <a:lnTo>
                    <a:pt x="323" y="364"/>
                  </a:lnTo>
                  <a:lnTo>
                    <a:pt x="321" y="391"/>
                  </a:lnTo>
                  <a:lnTo>
                    <a:pt x="313" y="418"/>
                  </a:lnTo>
                  <a:lnTo>
                    <a:pt x="301" y="442"/>
                  </a:lnTo>
                  <a:lnTo>
                    <a:pt x="285" y="464"/>
                  </a:lnTo>
                  <a:lnTo>
                    <a:pt x="266" y="482"/>
                  </a:lnTo>
                  <a:lnTo>
                    <a:pt x="245" y="496"/>
                  </a:lnTo>
                  <a:lnTo>
                    <a:pt x="221" y="508"/>
                  </a:lnTo>
                  <a:lnTo>
                    <a:pt x="195" y="514"/>
                  </a:lnTo>
                  <a:lnTo>
                    <a:pt x="167" y="517"/>
                  </a:lnTo>
                  <a:lnTo>
                    <a:pt x="152" y="517"/>
                  </a:lnTo>
                  <a:lnTo>
                    <a:pt x="122" y="514"/>
                  </a:lnTo>
                  <a:lnTo>
                    <a:pt x="92" y="504"/>
                  </a:lnTo>
                  <a:lnTo>
                    <a:pt x="67" y="490"/>
                  </a:lnTo>
                  <a:lnTo>
                    <a:pt x="44" y="472"/>
                  </a:lnTo>
                  <a:lnTo>
                    <a:pt x="25" y="449"/>
                  </a:lnTo>
                  <a:lnTo>
                    <a:pt x="12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4"/>
                  </a:lnTo>
                  <a:lnTo>
                    <a:pt x="10" y="97"/>
                  </a:lnTo>
                  <a:lnTo>
                    <a:pt x="21" y="73"/>
                  </a:lnTo>
                  <a:lnTo>
                    <a:pt x="36" y="52"/>
                  </a:lnTo>
                  <a:lnTo>
                    <a:pt x="56" y="33"/>
                  </a:lnTo>
                  <a:lnTo>
                    <a:pt x="78" y="18"/>
                  </a:lnTo>
                  <a:lnTo>
                    <a:pt x="103" y="7"/>
                  </a:lnTo>
                  <a:lnTo>
                    <a:pt x="13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930273" y="244900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5" name="Group 110"/>
          <p:cNvGrpSpPr>
            <a:grpSpLocks noChangeAspect="1"/>
          </p:cNvGrpSpPr>
          <p:nvPr/>
        </p:nvGrpSpPr>
        <p:grpSpPr bwMode="auto">
          <a:xfrm>
            <a:off x="212538" y="5293860"/>
            <a:ext cx="247276" cy="247276"/>
            <a:chOff x="-566" y="1853"/>
            <a:chExt cx="222" cy="222"/>
          </a:xfrm>
          <a:solidFill>
            <a:schemeClr val="bg2"/>
          </a:solidFill>
        </p:grpSpPr>
        <p:sp>
          <p:nvSpPr>
            <p:cNvPr id="368" name="Rectangle 112"/>
            <p:cNvSpPr>
              <a:spLocks noChangeArrowheads="1"/>
            </p:cNvSpPr>
            <p:nvPr/>
          </p:nvSpPr>
          <p:spPr bwMode="auto">
            <a:xfrm>
              <a:off x="-56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13"/>
            <p:cNvSpPr>
              <a:spLocks noChangeArrowheads="1"/>
            </p:cNvSpPr>
            <p:nvPr/>
          </p:nvSpPr>
          <p:spPr bwMode="auto">
            <a:xfrm>
              <a:off x="-44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114"/>
            <p:cNvSpPr>
              <a:spLocks noChangeArrowheads="1"/>
            </p:cNvSpPr>
            <p:nvPr/>
          </p:nvSpPr>
          <p:spPr bwMode="auto">
            <a:xfrm>
              <a:off x="-566" y="197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5"/>
            <p:cNvSpPr>
              <a:spLocks/>
            </p:cNvSpPr>
            <p:nvPr/>
          </p:nvSpPr>
          <p:spPr bwMode="auto">
            <a:xfrm>
              <a:off x="-446" y="1973"/>
              <a:ext cx="102" cy="102"/>
            </a:xfrm>
            <a:custGeom>
              <a:avLst/>
              <a:gdLst>
                <a:gd name="T0" fmla="*/ 0 w 1523"/>
                <a:gd name="T1" fmla="*/ 0 h 1523"/>
                <a:gd name="T2" fmla="*/ 1523 w 1523"/>
                <a:gd name="T3" fmla="*/ 0 h 1523"/>
                <a:gd name="T4" fmla="*/ 1523 w 1523"/>
                <a:gd name="T5" fmla="*/ 1523 h 1523"/>
                <a:gd name="T6" fmla="*/ 479 w 1523"/>
                <a:gd name="T7" fmla="*/ 1523 h 1523"/>
                <a:gd name="T8" fmla="*/ 0 w 1523"/>
                <a:gd name="T9" fmla="*/ 1523 h 1523"/>
                <a:gd name="T10" fmla="*/ 0 w 1523"/>
                <a:gd name="T11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3" h="1523">
                  <a:moveTo>
                    <a:pt x="0" y="0"/>
                  </a:moveTo>
                  <a:lnTo>
                    <a:pt x="1523" y="0"/>
                  </a:lnTo>
                  <a:lnTo>
                    <a:pt x="1523" y="1523"/>
                  </a:lnTo>
                  <a:lnTo>
                    <a:pt x="47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3" name="Group 118"/>
          <p:cNvGrpSpPr>
            <a:grpSpLocks noChangeAspect="1"/>
          </p:cNvGrpSpPr>
          <p:nvPr/>
        </p:nvGrpSpPr>
        <p:grpSpPr bwMode="auto">
          <a:xfrm>
            <a:off x="203384" y="5908024"/>
            <a:ext cx="259194" cy="259194"/>
            <a:chOff x="-601" y="121"/>
            <a:chExt cx="4002" cy="4002"/>
          </a:xfrm>
          <a:solidFill>
            <a:schemeClr val="bg2"/>
          </a:solidFill>
        </p:grpSpPr>
        <p:sp>
          <p:nvSpPr>
            <p:cNvPr id="376" name="Freeform 120"/>
            <p:cNvSpPr>
              <a:spLocks/>
            </p:cNvSpPr>
            <p:nvPr/>
          </p:nvSpPr>
          <p:spPr bwMode="auto">
            <a:xfrm>
              <a:off x="852" y="1067"/>
              <a:ext cx="1094" cy="2123"/>
            </a:xfrm>
            <a:custGeom>
              <a:avLst/>
              <a:gdLst>
                <a:gd name="T0" fmla="*/ 641 w 1094"/>
                <a:gd name="T1" fmla="*/ 11 h 2123"/>
                <a:gd name="T2" fmla="*/ 720 w 1094"/>
                <a:gd name="T3" fmla="*/ 90 h 2123"/>
                <a:gd name="T4" fmla="*/ 777 w 1094"/>
                <a:gd name="T5" fmla="*/ 249 h 2123"/>
                <a:gd name="T6" fmla="*/ 934 w 1094"/>
                <a:gd name="T7" fmla="*/ 346 h 2123"/>
                <a:gd name="T8" fmla="*/ 998 w 1094"/>
                <a:gd name="T9" fmla="*/ 457 h 2123"/>
                <a:gd name="T10" fmla="*/ 979 w 1094"/>
                <a:gd name="T11" fmla="*/ 575 h 2123"/>
                <a:gd name="T12" fmla="*/ 892 w 1094"/>
                <a:gd name="T13" fmla="*/ 656 h 2123"/>
                <a:gd name="T14" fmla="*/ 772 w 1094"/>
                <a:gd name="T15" fmla="*/ 660 h 2123"/>
                <a:gd name="T16" fmla="*/ 667 w 1094"/>
                <a:gd name="T17" fmla="*/ 594 h 2123"/>
                <a:gd name="T18" fmla="*/ 532 w 1094"/>
                <a:gd name="T19" fmla="*/ 554 h 2123"/>
                <a:gd name="T20" fmla="*/ 436 w 1094"/>
                <a:gd name="T21" fmla="*/ 574 h 2123"/>
                <a:gd name="T22" fmla="*/ 392 w 1094"/>
                <a:gd name="T23" fmla="*/ 648 h 2123"/>
                <a:gd name="T24" fmla="*/ 412 w 1094"/>
                <a:gd name="T25" fmla="*/ 742 h 2123"/>
                <a:gd name="T26" fmla="*/ 497 w 1094"/>
                <a:gd name="T27" fmla="*/ 806 h 2123"/>
                <a:gd name="T28" fmla="*/ 618 w 1094"/>
                <a:gd name="T29" fmla="*/ 862 h 2123"/>
                <a:gd name="T30" fmla="*/ 797 w 1094"/>
                <a:gd name="T31" fmla="*/ 953 h 2123"/>
                <a:gd name="T32" fmla="*/ 953 w 1094"/>
                <a:gd name="T33" fmla="*/ 1063 h 2123"/>
                <a:gd name="T34" fmla="*/ 1057 w 1094"/>
                <a:gd name="T35" fmla="*/ 1202 h 2123"/>
                <a:gd name="T36" fmla="*/ 1094 w 1094"/>
                <a:gd name="T37" fmla="*/ 1384 h 2123"/>
                <a:gd name="T38" fmla="*/ 1048 w 1094"/>
                <a:gd name="T39" fmla="*/ 1619 h 2123"/>
                <a:gd name="T40" fmla="*/ 922 w 1094"/>
                <a:gd name="T41" fmla="*/ 1792 h 2123"/>
                <a:gd name="T42" fmla="*/ 732 w 1094"/>
                <a:gd name="T43" fmla="*/ 1900 h 2123"/>
                <a:gd name="T44" fmla="*/ 707 w 1094"/>
                <a:gd name="T45" fmla="*/ 2059 h 2123"/>
                <a:gd name="T46" fmla="*/ 615 w 1094"/>
                <a:gd name="T47" fmla="*/ 2121 h 2123"/>
                <a:gd name="T48" fmla="*/ 421 w 1094"/>
                <a:gd name="T49" fmla="*/ 2112 h 2123"/>
                <a:gd name="T50" fmla="*/ 342 w 1094"/>
                <a:gd name="T51" fmla="*/ 2034 h 2123"/>
                <a:gd name="T52" fmla="*/ 291 w 1094"/>
                <a:gd name="T53" fmla="*/ 1900 h 2123"/>
                <a:gd name="T54" fmla="*/ 125 w 1094"/>
                <a:gd name="T55" fmla="*/ 1824 h 2123"/>
                <a:gd name="T56" fmla="*/ 23 w 1094"/>
                <a:gd name="T57" fmla="*/ 1726 h 2123"/>
                <a:gd name="T58" fmla="*/ 2 w 1094"/>
                <a:gd name="T59" fmla="*/ 1608 h 2123"/>
                <a:gd name="T60" fmla="*/ 58 w 1094"/>
                <a:gd name="T61" fmla="*/ 1504 h 2123"/>
                <a:gd name="T62" fmla="*/ 168 w 1094"/>
                <a:gd name="T63" fmla="*/ 1458 h 2123"/>
                <a:gd name="T64" fmla="*/ 280 w 1094"/>
                <a:gd name="T65" fmla="*/ 1498 h 2123"/>
                <a:gd name="T66" fmla="*/ 394 w 1094"/>
                <a:gd name="T67" fmla="*/ 1563 h 2123"/>
                <a:gd name="T68" fmla="*/ 508 w 1094"/>
                <a:gd name="T69" fmla="*/ 1578 h 2123"/>
                <a:gd name="T70" fmla="*/ 627 w 1094"/>
                <a:gd name="T71" fmla="*/ 1553 h 2123"/>
                <a:gd name="T72" fmla="*/ 708 w 1094"/>
                <a:gd name="T73" fmla="*/ 1482 h 2123"/>
                <a:gd name="T74" fmla="*/ 726 w 1094"/>
                <a:gd name="T75" fmla="*/ 1374 h 2123"/>
                <a:gd name="T76" fmla="*/ 679 w 1094"/>
                <a:gd name="T77" fmla="*/ 1296 h 2123"/>
                <a:gd name="T78" fmla="*/ 548 w 1094"/>
                <a:gd name="T79" fmla="*/ 1216 h 2123"/>
                <a:gd name="T80" fmla="*/ 384 w 1094"/>
                <a:gd name="T81" fmla="*/ 1139 h 2123"/>
                <a:gd name="T82" fmla="*/ 235 w 1094"/>
                <a:gd name="T83" fmla="*/ 1049 h 2123"/>
                <a:gd name="T84" fmla="*/ 111 w 1094"/>
                <a:gd name="T85" fmla="*/ 933 h 2123"/>
                <a:gd name="T86" fmla="*/ 40 w 1094"/>
                <a:gd name="T87" fmla="*/ 778 h 2123"/>
                <a:gd name="T88" fmla="*/ 40 w 1094"/>
                <a:gd name="T89" fmla="*/ 586 h 2123"/>
                <a:gd name="T90" fmla="*/ 125 w 1094"/>
                <a:gd name="T91" fmla="*/ 401 h 2123"/>
                <a:gd name="T92" fmla="*/ 281 w 1094"/>
                <a:gd name="T93" fmla="*/ 263 h 2123"/>
                <a:gd name="T94" fmla="*/ 342 w 1094"/>
                <a:gd name="T95" fmla="*/ 90 h 2123"/>
                <a:gd name="T96" fmla="*/ 421 w 1094"/>
                <a:gd name="T97" fmla="*/ 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4" h="2123">
                  <a:moveTo>
                    <a:pt x="478" y="0"/>
                  </a:moveTo>
                  <a:lnTo>
                    <a:pt x="584" y="0"/>
                  </a:lnTo>
                  <a:lnTo>
                    <a:pt x="615" y="2"/>
                  </a:lnTo>
                  <a:lnTo>
                    <a:pt x="641" y="11"/>
                  </a:lnTo>
                  <a:lnTo>
                    <a:pt x="667" y="25"/>
                  </a:lnTo>
                  <a:lnTo>
                    <a:pt x="689" y="42"/>
                  </a:lnTo>
                  <a:lnTo>
                    <a:pt x="707" y="64"/>
                  </a:lnTo>
                  <a:lnTo>
                    <a:pt x="720" y="90"/>
                  </a:lnTo>
                  <a:lnTo>
                    <a:pt x="729" y="118"/>
                  </a:lnTo>
                  <a:lnTo>
                    <a:pt x="732" y="147"/>
                  </a:lnTo>
                  <a:lnTo>
                    <a:pt x="732" y="230"/>
                  </a:lnTo>
                  <a:lnTo>
                    <a:pt x="777" y="249"/>
                  </a:lnTo>
                  <a:lnTo>
                    <a:pt x="821" y="270"/>
                  </a:lnTo>
                  <a:lnTo>
                    <a:pt x="863" y="295"/>
                  </a:lnTo>
                  <a:lnTo>
                    <a:pt x="905" y="323"/>
                  </a:lnTo>
                  <a:lnTo>
                    <a:pt x="934" y="346"/>
                  </a:lnTo>
                  <a:lnTo>
                    <a:pt x="957" y="371"/>
                  </a:lnTo>
                  <a:lnTo>
                    <a:pt x="976" y="398"/>
                  </a:lnTo>
                  <a:lnTo>
                    <a:pt x="989" y="427"/>
                  </a:lnTo>
                  <a:lnTo>
                    <a:pt x="998" y="457"/>
                  </a:lnTo>
                  <a:lnTo>
                    <a:pt x="1000" y="489"/>
                  </a:lnTo>
                  <a:lnTo>
                    <a:pt x="998" y="518"/>
                  </a:lnTo>
                  <a:lnTo>
                    <a:pt x="991" y="547"/>
                  </a:lnTo>
                  <a:lnTo>
                    <a:pt x="979" y="575"/>
                  </a:lnTo>
                  <a:lnTo>
                    <a:pt x="963" y="600"/>
                  </a:lnTo>
                  <a:lnTo>
                    <a:pt x="942" y="623"/>
                  </a:lnTo>
                  <a:lnTo>
                    <a:pt x="919" y="641"/>
                  </a:lnTo>
                  <a:lnTo>
                    <a:pt x="892" y="656"/>
                  </a:lnTo>
                  <a:lnTo>
                    <a:pt x="863" y="666"/>
                  </a:lnTo>
                  <a:lnTo>
                    <a:pt x="832" y="669"/>
                  </a:lnTo>
                  <a:lnTo>
                    <a:pt x="801" y="667"/>
                  </a:lnTo>
                  <a:lnTo>
                    <a:pt x="772" y="660"/>
                  </a:lnTo>
                  <a:lnTo>
                    <a:pt x="746" y="649"/>
                  </a:lnTo>
                  <a:lnTo>
                    <a:pt x="721" y="633"/>
                  </a:lnTo>
                  <a:lnTo>
                    <a:pt x="698" y="616"/>
                  </a:lnTo>
                  <a:lnTo>
                    <a:pt x="667" y="594"/>
                  </a:lnTo>
                  <a:lnTo>
                    <a:pt x="635" y="577"/>
                  </a:lnTo>
                  <a:lnTo>
                    <a:pt x="603" y="564"/>
                  </a:lnTo>
                  <a:lnTo>
                    <a:pt x="569" y="557"/>
                  </a:lnTo>
                  <a:lnTo>
                    <a:pt x="532" y="554"/>
                  </a:lnTo>
                  <a:lnTo>
                    <a:pt x="504" y="554"/>
                  </a:lnTo>
                  <a:lnTo>
                    <a:pt x="479" y="558"/>
                  </a:lnTo>
                  <a:lnTo>
                    <a:pt x="456" y="564"/>
                  </a:lnTo>
                  <a:lnTo>
                    <a:pt x="436" y="574"/>
                  </a:lnTo>
                  <a:lnTo>
                    <a:pt x="419" y="586"/>
                  </a:lnTo>
                  <a:lnTo>
                    <a:pt x="407" y="603"/>
                  </a:lnTo>
                  <a:lnTo>
                    <a:pt x="398" y="622"/>
                  </a:lnTo>
                  <a:lnTo>
                    <a:pt x="392" y="648"/>
                  </a:lnTo>
                  <a:lnTo>
                    <a:pt x="389" y="675"/>
                  </a:lnTo>
                  <a:lnTo>
                    <a:pt x="392" y="701"/>
                  </a:lnTo>
                  <a:lnTo>
                    <a:pt x="399" y="723"/>
                  </a:lnTo>
                  <a:lnTo>
                    <a:pt x="412" y="742"/>
                  </a:lnTo>
                  <a:lnTo>
                    <a:pt x="428" y="760"/>
                  </a:lnTo>
                  <a:lnTo>
                    <a:pt x="447" y="777"/>
                  </a:lnTo>
                  <a:lnTo>
                    <a:pt x="470" y="792"/>
                  </a:lnTo>
                  <a:lnTo>
                    <a:pt x="497" y="806"/>
                  </a:lnTo>
                  <a:lnTo>
                    <a:pt x="525" y="820"/>
                  </a:lnTo>
                  <a:lnTo>
                    <a:pt x="554" y="833"/>
                  </a:lnTo>
                  <a:lnTo>
                    <a:pt x="586" y="848"/>
                  </a:lnTo>
                  <a:lnTo>
                    <a:pt x="618" y="862"/>
                  </a:lnTo>
                  <a:lnTo>
                    <a:pt x="651" y="877"/>
                  </a:lnTo>
                  <a:lnTo>
                    <a:pt x="702" y="902"/>
                  </a:lnTo>
                  <a:lnTo>
                    <a:pt x="751" y="928"/>
                  </a:lnTo>
                  <a:lnTo>
                    <a:pt x="797" y="953"/>
                  </a:lnTo>
                  <a:lnTo>
                    <a:pt x="840" y="979"/>
                  </a:lnTo>
                  <a:lnTo>
                    <a:pt x="882" y="1006"/>
                  </a:lnTo>
                  <a:lnTo>
                    <a:pt x="919" y="1034"/>
                  </a:lnTo>
                  <a:lnTo>
                    <a:pt x="953" y="1063"/>
                  </a:lnTo>
                  <a:lnTo>
                    <a:pt x="985" y="1095"/>
                  </a:lnTo>
                  <a:lnTo>
                    <a:pt x="1012" y="1128"/>
                  </a:lnTo>
                  <a:lnTo>
                    <a:pt x="1037" y="1163"/>
                  </a:lnTo>
                  <a:lnTo>
                    <a:pt x="1057" y="1202"/>
                  </a:lnTo>
                  <a:lnTo>
                    <a:pt x="1073" y="1242"/>
                  </a:lnTo>
                  <a:lnTo>
                    <a:pt x="1084" y="1287"/>
                  </a:lnTo>
                  <a:lnTo>
                    <a:pt x="1091" y="1333"/>
                  </a:lnTo>
                  <a:lnTo>
                    <a:pt x="1094" y="1384"/>
                  </a:lnTo>
                  <a:lnTo>
                    <a:pt x="1091" y="1448"/>
                  </a:lnTo>
                  <a:lnTo>
                    <a:pt x="1083" y="1509"/>
                  </a:lnTo>
                  <a:lnTo>
                    <a:pt x="1068" y="1566"/>
                  </a:lnTo>
                  <a:lnTo>
                    <a:pt x="1048" y="1619"/>
                  </a:lnTo>
                  <a:lnTo>
                    <a:pt x="1023" y="1669"/>
                  </a:lnTo>
                  <a:lnTo>
                    <a:pt x="993" y="1714"/>
                  </a:lnTo>
                  <a:lnTo>
                    <a:pt x="959" y="1755"/>
                  </a:lnTo>
                  <a:lnTo>
                    <a:pt x="922" y="1792"/>
                  </a:lnTo>
                  <a:lnTo>
                    <a:pt x="879" y="1826"/>
                  </a:lnTo>
                  <a:lnTo>
                    <a:pt x="833" y="1855"/>
                  </a:lnTo>
                  <a:lnTo>
                    <a:pt x="784" y="1880"/>
                  </a:lnTo>
                  <a:lnTo>
                    <a:pt x="732" y="1900"/>
                  </a:lnTo>
                  <a:lnTo>
                    <a:pt x="732" y="1977"/>
                  </a:lnTo>
                  <a:lnTo>
                    <a:pt x="729" y="2006"/>
                  </a:lnTo>
                  <a:lnTo>
                    <a:pt x="720" y="2034"/>
                  </a:lnTo>
                  <a:lnTo>
                    <a:pt x="707" y="2059"/>
                  </a:lnTo>
                  <a:lnTo>
                    <a:pt x="689" y="2081"/>
                  </a:lnTo>
                  <a:lnTo>
                    <a:pt x="667" y="2098"/>
                  </a:lnTo>
                  <a:lnTo>
                    <a:pt x="641" y="2112"/>
                  </a:lnTo>
                  <a:lnTo>
                    <a:pt x="615" y="2121"/>
                  </a:lnTo>
                  <a:lnTo>
                    <a:pt x="584" y="2123"/>
                  </a:lnTo>
                  <a:lnTo>
                    <a:pt x="478" y="2123"/>
                  </a:lnTo>
                  <a:lnTo>
                    <a:pt x="447" y="2121"/>
                  </a:lnTo>
                  <a:lnTo>
                    <a:pt x="421" y="2112"/>
                  </a:lnTo>
                  <a:lnTo>
                    <a:pt x="395" y="2098"/>
                  </a:lnTo>
                  <a:lnTo>
                    <a:pt x="373" y="2081"/>
                  </a:lnTo>
                  <a:lnTo>
                    <a:pt x="355" y="2059"/>
                  </a:lnTo>
                  <a:lnTo>
                    <a:pt x="342" y="2034"/>
                  </a:lnTo>
                  <a:lnTo>
                    <a:pt x="333" y="2006"/>
                  </a:lnTo>
                  <a:lnTo>
                    <a:pt x="330" y="1977"/>
                  </a:lnTo>
                  <a:lnTo>
                    <a:pt x="330" y="1912"/>
                  </a:lnTo>
                  <a:lnTo>
                    <a:pt x="291" y="1900"/>
                  </a:lnTo>
                  <a:lnTo>
                    <a:pt x="248" y="1885"/>
                  </a:lnTo>
                  <a:lnTo>
                    <a:pt x="206" y="1866"/>
                  </a:lnTo>
                  <a:lnTo>
                    <a:pt x="165" y="1846"/>
                  </a:lnTo>
                  <a:lnTo>
                    <a:pt x="125" y="1824"/>
                  </a:lnTo>
                  <a:lnTo>
                    <a:pt x="90" y="1800"/>
                  </a:lnTo>
                  <a:lnTo>
                    <a:pt x="63" y="1775"/>
                  </a:lnTo>
                  <a:lnTo>
                    <a:pt x="40" y="1751"/>
                  </a:lnTo>
                  <a:lnTo>
                    <a:pt x="23" y="1726"/>
                  </a:lnTo>
                  <a:lnTo>
                    <a:pt x="10" y="1698"/>
                  </a:lnTo>
                  <a:lnTo>
                    <a:pt x="2" y="1669"/>
                  </a:lnTo>
                  <a:lnTo>
                    <a:pt x="0" y="1637"/>
                  </a:lnTo>
                  <a:lnTo>
                    <a:pt x="2" y="1608"/>
                  </a:lnTo>
                  <a:lnTo>
                    <a:pt x="10" y="1580"/>
                  </a:lnTo>
                  <a:lnTo>
                    <a:pt x="22" y="1552"/>
                  </a:lnTo>
                  <a:lnTo>
                    <a:pt x="37" y="1527"/>
                  </a:lnTo>
                  <a:lnTo>
                    <a:pt x="58" y="1504"/>
                  </a:lnTo>
                  <a:lnTo>
                    <a:pt x="81" y="1486"/>
                  </a:lnTo>
                  <a:lnTo>
                    <a:pt x="108" y="1471"/>
                  </a:lnTo>
                  <a:lnTo>
                    <a:pt x="137" y="1461"/>
                  </a:lnTo>
                  <a:lnTo>
                    <a:pt x="168" y="1458"/>
                  </a:lnTo>
                  <a:lnTo>
                    <a:pt x="199" y="1461"/>
                  </a:lnTo>
                  <a:lnTo>
                    <a:pt x="228" y="1469"/>
                  </a:lnTo>
                  <a:lnTo>
                    <a:pt x="255" y="1482"/>
                  </a:lnTo>
                  <a:lnTo>
                    <a:pt x="280" y="1498"/>
                  </a:lnTo>
                  <a:lnTo>
                    <a:pt x="303" y="1516"/>
                  </a:lnTo>
                  <a:lnTo>
                    <a:pt x="335" y="1536"/>
                  </a:lnTo>
                  <a:lnTo>
                    <a:pt x="365" y="1552"/>
                  </a:lnTo>
                  <a:lnTo>
                    <a:pt x="394" y="1563"/>
                  </a:lnTo>
                  <a:lnTo>
                    <a:pt x="423" y="1570"/>
                  </a:lnTo>
                  <a:lnTo>
                    <a:pt x="451" y="1575"/>
                  </a:lnTo>
                  <a:lnTo>
                    <a:pt x="480" y="1578"/>
                  </a:lnTo>
                  <a:lnTo>
                    <a:pt x="508" y="1578"/>
                  </a:lnTo>
                  <a:lnTo>
                    <a:pt x="541" y="1576"/>
                  </a:lnTo>
                  <a:lnTo>
                    <a:pt x="571" y="1572"/>
                  </a:lnTo>
                  <a:lnTo>
                    <a:pt x="600" y="1564"/>
                  </a:lnTo>
                  <a:lnTo>
                    <a:pt x="627" y="1553"/>
                  </a:lnTo>
                  <a:lnTo>
                    <a:pt x="651" y="1540"/>
                  </a:lnTo>
                  <a:lnTo>
                    <a:pt x="673" y="1524"/>
                  </a:lnTo>
                  <a:lnTo>
                    <a:pt x="692" y="1504"/>
                  </a:lnTo>
                  <a:lnTo>
                    <a:pt x="708" y="1482"/>
                  </a:lnTo>
                  <a:lnTo>
                    <a:pt x="719" y="1455"/>
                  </a:lnTo>
                  <a:lnTo>
                    <a:pt x="726" y="1427"/>
                  </a:lnTo>
                  <a:lnTo>
                    <a:pt x="729" y="1395"/>
                  </a:lnTo>
                  <a:lnTo>
                    <a:pt x="726" y="1374"/>
                  </a:lnTo>
                  <a:lnTo>
                    <a:pt x="721" y="1353"/>
                  </a:lnTo>
                  <a:lnTo>
                    <a:pt x="712" y="1334"/>
                  </a:lnTo>
                  <a:lnTo>
                    <a:pt x="697" y="1316"/>
                  </a:lnTo>
                  <a:lnTo>
                    <a:pt x="679" y="1296"/>
                  </a:lnTo>
                  <a:lnTo>
                    <a:pt x="655" y="1278"/>
                  </a:lnTo>
                  <a:lnTo>
                    <a:pt x="626" y="1259"/>
                  </a:lnTo>
                  <a:lnTo>
                    <a:pt x="590" y="1238"/>
                  </a:lnTo>
                  <a:lnTo>
                    <a:pt x="548" y="1216"/>
                  </a:lnTo>
                  <a:lnTo>
                    <a:pt x="501" y="1194"/>
                  </a:lnTo>
                  <a:lnTo>
                    <a:pt x="462" y="1176"/>
                  </a:lnTo>
                  <a:lnTo>
                    <a:pt x="423" y="1158"/>
                  </a:lnTo>
                  <a:lnTo>
                    <a:pt x="384" y="1139"/>
                  </a:lnTo>
                  <a:lnTo>
                    <a:pt x="345" y="1118"/>
                  </a:lnTo>
                  <a:lnTo>
                    <a:pt x="308" y="1096"/>
                  </a:lnTo>
                  <a:lnTo>
                    <a:pt x="270" y="1073"/>
                  </a:lnTo>
                  <a:lnTo>
                    <a:pt x="235" y="1049"/>
                  </a:lnTo>
                  <a:lnTo>
                    <a:pt x="201" y="1023"/>
                  </a:lnTo>
                  <a:lnTo>
                    <a:pt x="168" y="996"/>
                  </a:lnTo>
                  <a:lnTo>
                    <a:pt x="139" y="965"/>
                  </a:lnTo>
                  <a:lnTo>
                    <a:pt x="111" y="933"/>
                  </a:lnTo>
                  <a:lnTo>
                    <a:pt x="88" y="899"/>
                  </a:lnTo>
                  <a:lnTo>
                    <a:pt x="68" y="861"/>
                  </a:lnTo>
                  <a:lnTo>
                    <a:pt x="52" y="821"/>
                  </a:lnTo>
                  <a:lnTo>
                    <a:pt x="40" y="778"/>
                  </a:lnTo>
                  <a:lnTo>
                    <a:pt x="31" y="732"/>
                  </a:lnTo>
                  <a:lnTo>
                    <a:pt x="29" y="684"/>
                  </a:lnTo>
                  <a:lnTo>
                    <a:pt x="33" y="634"/>
                  </a:lnTo>
                  <a:lnTo>
                    <a:pt x="40" y="586"/>
                  </a:lnTo>
                  <a:lnTo>
                    <a:pt x="54" y="537"/>
                  </a:lnTo>
                  <a:lnTo>
                    <a:pt x="73" y="490"/>
                  </a:lnTo>
                  <a:lnTo>
                    <a:pt x="96" y="445"/>
                  </a:lnTo>
                  <a:lnTo>
                    <a:pt x="125" y="401"/>
                  </a:lnTo>
                  <a:lnTo>
                    <a:pt x="158" y="361"/>
                  </a:lnTo>
                  <a:lnTo>
                    <a:pt x="194" y="325"/>
                  </a:lnTo>
                  <a:lnTo>
                    <a:pt x="236" y="292"/>
                  </a:lnTo>
                  <a:lnTo>
                    <a:pt x="281" y="263"/>
                  </a:lnTo>
                  <a:lnTo>
                    <a:pt x="330" y="239"/>
                  </a:lnTo>
                  <a:lnTo>
                    <a:pt x="330" y="147"/>
                  </a:lnTo>
                  <a:lnTo>
                    <a:pt x="333" y="118"/>
                  </a:lnTo>
                  <a:lnTo>
                    <a:pt x="342" y="90"/>
                  </a:lnTo>
                  <a:lnTo>
                    <a:pt x="355" y="64"/>
                  </a:lnTo>
                  <a:lnTo>
                    <a:pt x="373" y="42"/>
                  </a:lnTo>
                  <a:lnTo>
                    <a:pt x="395" y="25"/>
                  </a:lnTo>
                  <a:lnTo>
                    <a:pt x="421" y="11"/>
                  </a:lnTo>
                  <a:lnTo>
                    <a:pt x="447" y="2"/>
                  </a:lnTo>
                  <a:lnTo>
                    <a:pt x="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1"/>
            <p:cNvSpPr>
              <a:spLocks noEditPoints="1"/>
            </p:cNvSpPr>
            <p:nvPr/>
          </p:nvSpPr>
          <p:spPr bwMode="auto">
            <a:xfrm>
              <a:off x="-601" y="121"/>
              <a:ext cx="4002" cy="4002"/>
            </a:xfrm>
            <a:custGeom>
              <a:avLst/>
              <a:gdLst>
                <a:gd name="T0" fmla="*/ 1703 w 4002"/>
                <a:gd name="T1" fmla="*/ 605 h 4002"/>
                <a:gd name="T2" fmla="*/ 1338 w 4002"/>
                <a:gd name="T3" fmla="*/ 737 h 4002"/>
                <a:gd name="T4" fmla="*/ 1027 w 4002"/>
                <a:gd name="T5" fmla="*/ 959 h 4002"/>
                <a:gd name="T6" fmla="*/ 786 w 4002"/>
                <a:gd name="T7" fmla="*/ 1254 h 4002"/>
                <a:gd name="T8" fmla="*/ 631 w 4002"/>
                <a:gd name="T9" fmla="*/ 1606 h 4002"/>
                <a:gd name="T10" fmla="*/ 575 w 4002"/>
                <a:gd name="T11" fmla="*/ 2002 h 4002"/>
                <a:gd name="T12" fmla="*/ 631 w 4002"/>
                <a:gd name="T13" fmla="*/ 2398 h 4002"/>
                <a:gd name="T14" fmla="*/ 787 w 4002"/>
                <a:gd name="T15" fmla="*/ 2749 h 4002"/>
                <a:gd name="T16" fmla="*/ 1027 w 4002"/>
                <a:gd name="T17" fmla="*/ 3045 h 4002"/>
                <a:gd name="T18" fmla="*/ 1339 w 4002"/>
                <a:gd name="T19" fmla="*/ 3266 h 4002"/>
                <a:gd name="T20" fmla="*/ 1703 w 4002"/>
                <a:gd name="T21" fmla="*/ 3398 h 4002"/>
                <a:gd name="T22" fmla="*/ 2105 w 4002"/>
                <a:gd name="T23" fmla="*/ 3426 h 4002"/>
                <a:gd name="T24" fmla="*/ 2491 w 4002"/>
                <a:gd name="T25" fmla="*/ 3343 h 4002"/>
                <a:gd name="T26" fmla="*/ 2831 w 4002"/>
                <a:gd name="T27" fmla="*/ 3165 h 4002"/>
                <a:gd name="T28" fmla="*/ 3108 w 4002"/>
                <a:gd name="T29" fmla="*/ 2906 h 4002"/>
                <a:gd name="T30" fmla="*/ 3310 w 4002"/>
                <a:gd name="T31" fmla="*/ 2579 h 4002"/>
                <a:gd name="T32" fmla="*/ 3416 w 4002"/>
                <a:gd name="T33" fmla="*/ 2204 h 4002"/>
                <a:gd name="T34" fmla="*/ 3416 w 4002"/>
                <a:gd name="T35" fmla="*/ 1800 h 4002"/>
                <a:gd name="T36" fmla="*/ 3310 w 4002"/>
                <a:gd name="T37" fmla="*/ 1424 h 4002"/>
                <a:gd name="T38" fmla="*/ 3108 w 4002"/>
                <a:gd name="T39" fmla="*/ 1098 h 4002"/>
                <a:gd name="T40" fmla="*/ 2831 w 4002"/>
                <a:gd name="T41" fmla="*/ 838 h 4002"/>
                <a:gd name="T42" fmla="*/ 2491 w 4002"/>
                <a:gd name="T43" fmla="*/ 660 h 4002"/>
                <a:gd name="T44" fmla="*/ 2105 w 4002"/>
                <a:gd name="T45" fmla="*/ 577 h 4002"/>
                <a:gd name="T46" fmla="*/ 2244 w 4002"/>
                <a:gd name="T47" fmla="*/ 15 h 4002"/>
                <a:gd name="T48" fmla="*/ 2700 w 4002"/>
                <a:gd name="T49" fmla="*/ 125 h 4002"/>
                <a:gd name="T50" fmla="*/ 3108 w 4002"/>
                <a:gd name="T51" fmla="*/ 334 h 4002"/>
                <a:gd name="T52" fmla="*/ 3456 w 4002"/>
                <a:gd name="T53" fmla="*/ 627 h 4002"/>
                <a:gd name="T54" fmla="*/ 3729 w 4002"/>
                <a:gd name="T55" fmla="*/ 991 h 4002"/>
                <a:gd name="T56" fmla="*/ 3915 w 4002"/>
                <a:gd name="T57" fmla="*/ 1413 h 4002"/>
                <a:gd name="T58" fmla="*/ 3998 w 4002"/>
                <a:gd name="T59" fmla="*/ 1879 h 4002"/>
                <a:gd name="T60" fmla="*/ 3969 w 4002"/>
                <a:gd name="T61" fmla="*/ 2361 h 4002"/>
                <a:gd name="T62" fmla="*/ 3833 w 4002"/>
                <a:gd name="T63" fmla="*/ 2806 h 4002"/>
                <a:gd name="T64" fmla="*/ 3603 w 4002"/>
                <a:gd name="T65" fmla="*/ 3202 h 4002"/>
                <a:gd name="T66" fmla="*/ 3290 w 4002"/>
                <a:gd name="T67" fmla="*/ 3531 h 4002"/>
                <a:gd name="T68" fmla="*/ 2911 w 4002"/>
                <a:gd name="T69" fmla="*/ 3784 h 4002"/>
                <a:gd name="T70" fmla="*/ 2476 w 4002"/>
                <a:gd name="T71" fmla="*/ 3945 h 4002"/>
                <a:gd name="T72" fmla="*/ 2001 w 4002"/>
                <a:gd name="T73" fmla="*/ 4002 h 4002"/>
                <a:gd name="T74" fmla="*/ 1641 w 4002"/>
                <a:gd name="T75" fmla="*/ 3969 h 4002"/>
                <a:gd name="T76" fmla="*/ 1196 w 4002"/>
                <a:gd name="T77" fmla="*/ 3833 h 4002"/>
                <a:gd name="T78" fmla="*/ 800 w 4002"/>
                <a:gd name="T79" fmla="*/ 3603 h 4002"/>
                <a:gd name="T80" fmla="*/ 471 w 4002"/>
                <a:gd name="T81" fmla="*/ 3290 h 4002"/>
                <a:gd name="T82" fmla="*/ 218 w 4002"/>
                <a:gd name="T83" fmla="*/ 2911 h 4002"/>
                <a:gd name="T84" fmla="*/ 57 w 4002"/>
                <a:gd name="T85" fmla="*/ 2476 h 4002"/>
                <a:gd name="T86" fmla="*/ 0 w 4002"/>
                <a:gd name="T87" fmla="*/ 2001 h 4002"/>
                <a:gd name="T88" fmla="*/ 57 w 4002"/>
                <a:gd name="T89" fmla="*/ 1526 h 4002"/>
                <a:gd name="T90" fmla="*/ 218 w 4002"/>
                <a:gd name="T91" fmla="*/ 1091 h 4002"/>
                <a:gd name="T92" fmla="*/ 471 w 4002"/>
                <a:gd name="T93" fmla="*/ 712 h 4002"/>
                <a:gd name="T94" fmla="*/ 800 w 4002"/>
                <a:gd name="T95" fmla="*/ 399 h 4002"/>
                <a:gd name="T96" fmla="*/ 1196 w 4002"/>
                <a:gd name="T97" fmla="*/ 169 h 4002"/>
                <a:gd name="T98" fmla="*/ 1641 w 4002"/>
                <a:gd name="T99" fmla="*/ 33 h 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02" h="4002">
                  <a:moveTo>
                    <a:pt x="2003" y="574"/>
                  </a:moveTo>
                  <a:lnTo>
                    <a:pt x="1900" y="577"/>
                  </a:lnTo>
                  <a:lnTo>
                    <a:pt x="1801" y="588"/>
                  </a:lnTo>
                  <a:lnTo>
                    <a:pt x="1703" y="605"/>
                  </a:lnTo>
                  <a:lnTo>
                    <a:pt x="1608" y="629"/>
                  </a:lnTo>
                  <a:lnTo>
                    <a:pt x="1515" y="660"/>
                  </a:lnTo>
                  <a:lnTo>
                    <a:pt x="1425" y="696"/>
                  </a:lnTo>
                  <a:lnTo>
                    <a:pt x="1338" y="737"/>
                  </a:lnTo>
                  <a:lnTo>
                    <a:pt x="1255" y="785"/>
                  </a:lnTo>
                  <a:lnTo>
                    <a:pt x="1175" y="838"/>
                  </a:lnTo>
                  <a:lnTo>
                    <a:pt x="1099" y="896"/>
                  </a:lnTo>
                  <a:lnTo>
                    <a:pt x="1027" y="959"/>
                  </a:lnTo>
                  <a:lnTo>
                    <a:pt x="960" y="1026"/>
                  </a:lnTo>
                  <a:lnTo>
                    <a:pt x="897" y="1098"/>
                  </a:lnTo>
                  <a:lnTo>
                    <a:pt x="839" y="1174"/>
                  </a:lnTo>
                  <a:lnTo>
                    <a:pt x="786" y="1254"/>
                  </a:lnTo>
                  <a:lnTo>
                    <a:pt x="739" y="1336"/>
                  </a:lnTo>
                  <a:lnTo>
                    <a:pt x="697" y="1424"/>
                  </a:lnTo>
                  <a:lnTo>
                    <a:pt x="661" y="1513"/>
                  </a:lnTo>
                  <a:lnTo>
                    <a:pt x="631" y="1606"/>
                  </a:lnTo>
                  <a:lnTo>
                    <a:pt x="606" y="1701"/>
                  </a:lnTo>
                  <a:lnTo>
                    <a:pt x="589" y="1800"/>
                  </a:lnTo>
                  <a:lnTo>
                    <a:pt x="578" y="1899"/>
                  </a:lnTo>
                  <a:lnTo>
                    <a:pt x="575" y="2002"/>
                  </a:lnTo>
                  <a:lnTo>
                    <a:pt x="578" y="2104"/>
                  </a:lnTo>
                  <a:lnTo>
                    <a:pt x="589" y="2204"/>
                  </a:lnTo>
                  <a:lnTo>
                    <a:pt x="606" y="2302"/>
                  </a:lnTo>
                  <a:lnTo>
                    <a:pt x="631" y="2398"/>
                  </a:lnTo>
                  <a:lnTo>
                    <a:pt x="661" y="2490"/>
                  </a:lnTo>
                  <a:lnTo>
                    <a:pt x="697" y="2579"/>
                  </a:lnTo>
                  <a:lnTo>
                    <a:pt x="739" y="2667"/>
                  </a:lnTo>
                  <a:lnTo>
                    <a:pt x="787" y="2749"/>
                  </a:lnTo>
                  <a:lnTo>
                    <a:pt x="839" y="2829"/>
                  </a:lnTo>
                  <a:lnTo>
                    <a:pt x="897" y="2906"/>
                  </a:lnTo>
                  <a:lnTo>
                    <a:pt x="960" y="2977"/>
                  </a:lnTo>
                  <a:lnTo>
                    <a:pt x="1027" y="3045"/>
                  </a:lnTo>
                  <a:lnTo>
                    <a:pt x="1100" y="3107"/>
                  </a:lnTo>
                  <a:lnTo>
                    <a:pt x="1175" y="3165"/>
                  </a:lnTo>
                  <a:lnTo>
                    <a:pt x="1255" y="3219"/>
                  </a:lnTo>
                  <a:lnTo>
                    <a:pt x="1339" y="3266"/>
                  </a:lnTo>
                  <a:lnTo>
                    <a:pt x="1425" y="3308"/>
                  </a:lnTo>
                  <a:lnTo>
                    <a:pt x="1515" y="3343"/>
                  </a:lnTo>
                  <a:lnTo>
                    <a:pt x="1608" y="3374"/>
                  </a:lnTo>
                  <a:lnTo>
                    <a:pt x="1703" y="3398"/>
                  </a:lnTo>
                  <a:lnTo>
                    <a:pt x="1801" y="3415"/>
                  </a:lnTo>
                  <a:lnTo>
                    <a:pt x="1902" y="3426"/>
                  </a:lnTo>
                  <a:lnTo>
                    <a:pt x="2003" y="3430"/>
                  </a:lnTo>
                  <a:lnTo>
                    <a:pt x="2105" y="3426"/>
                  </a:lnTo>
                  <a:lnTo>
                    <a:pt x="2205" y="3415"/>
                  </a:lnTo>
                  <a:lnTo>
                    <a:pt x="2303" y="3398"/>
                  </a:lnTo>
                  <a:lnTo>
                    <a:pt x="2398" y="3374"/>
                  </a:lnTo>
                  <a:lnTo>
                    <a:pt x="2491" y="3343"/>
                  </a:lnTo>
                  <a:lnTo>
                    <a:pt x="2581" y="3308"/>
                  </a:lnTo>
                  <a:lnTo>
                    <a:pt x="2668" y="3266"/>
                  </a:lnTo>
                  <a:lnTo>
                    <a:pt x="2750" y="3219"/>
                  </a:lnTo>
                  <a:lnTo>
                    <a:pt x="2831" y="3165"/>
                  </a:lnTo>
                  <a:lnTo>
                    <a:pt x="2907" y="3107"/>
                  </a:lnTo>
                  <a:lnTo>
                    <a:pt x="2978" y="3045"/>
                  </a:lnTo>
                  <a:lnTo>
                    <a:pt x="3045" y="2977"/>
                  </a:lnTo>
                  <a:lnTo>
                    <a:pt x="3108" y="2906"/>
                  </a:lnTo>
                  <a:lnTo>
                    <a:pt x="3166" y="2829"/>
                  </a:lnTo>
                  <a:lnTo>
                    <a:pt x="3220" y="2749"/>
                  </a:lnTo>
                  <a:lnTo>
                    <a:pt x="3267" y="2667"/>
                  </a:lnTo>
                  <a:lnTo>
                    <a:pt x="3310" y="2579"/>
                  </a:lnTo>
                  <a:lnTo>
                    <a:pt x="3345" y="2490"/>
                  </a:lnTo>
                  <a:lnTo>
                    <a:pt x="3375" y="2398"/>
                  </a:lnTo>
                  <a:lnTo>
                    <a:pt x="3399" y="2302"/>
                  </a:lnTo>
                  <a:lnTo>
                    <a:pt x="3416" y="2204"/>
                  </a:lnTo>
                  <a:lnTo>
                    <a:pt x="3427" y="2104"/>
                  </a:lnTo>
                  <a:lnTo>
                    <a:pt x="3431" y="2002"/>
                  </a:lnTo>
                  <a:lnTo>
                    <a:pt x="3427" y="1899"/>
                  </a:lnTo>
                  <a:lnTo>
                    <a:pt x="3416" y="1800"/>
                  </a:lnTo>
                  <a:lnTo>
                    <a:pt x="3399" y="1701"/>
                  </a:lnTo>
                  <a:lnTo>
                    <a:pt x="3375" y="1606"/>
                  </a:lnTo>
                  <a:lnTo>
                    <a:pt x="3345" y="1513"/>
                  </a:lnTo>
                  <a:lnTo>
                    <a:pt x="3310" y="1424"/>
                  </a:lnTo>
                  <a:lnTo>
                    <a:pt x="3267" y="1336"/>
                  </a:lnTo>
                  <a:lnTo>
                    <a:pt x="3220" y="1254"/>
                  </a:lnTo>
                  <a:lnTo>
                    <a:pt x="3166" y="1174"/>
                  </a:lnTo>
                  <a:lnTo>
                    <a:pt x="3108" y="1098"/>
                  </a:lnTo>
                  <a:lnTo>
                    <a:pt x="3046" y="1026"/>
                  </a:lnTo>
                  <a:lnTo>
                    <a:pt x="2978" y="959"/>
                  </a:lnTo>
                  <a:lnTo>
                    <a:pt x="2907" y="896"/>
                  </a:lnTo>
                  <a:lnTo>
                    <a:pt x="2831" y="838"/>
                  </a:lnTo>
                  <a:lnTo>
                    <a:pt x="2752" y="785"/>
                  </a:lnTo>
                  <a:lnTo>
                    <a:pt x="2668" y="737"/>
                  </a:lnTo>
                  <a:lnTo>
                    <a:pt x="2581" y="696"/>
                  </a:lnTo>
                  <a:lnTo>
                    <a:pt x="2491" y="660"/>
                  </a:lnTo>
                  <a:lnTo>
                    <a:pt x="2399" y="629"/>
                  </a:lnTo>
                  <a:lnTo>
                    <a:pt x="2303" y="605"/>
                  </a:lnTo>
                  <a:lnTo>
                    <a:pt x="2205" y="588"/>
                  </a:lnTo>
                  <a:lnTo>
                    <a:pt x="2105" y="577"/>
                  </a:lnTo>
                  <a:lnTo>
                    <a:pt x="2003" y="574"/>
                  </a:lnTo>
                  <a:close/>
                  <a:moveTo>
                    <a:pt x="2001" y="0"/>
                  </a:moveTo>
                  <a:lnTo>
                    <a:pt x="2123" y="4"/>
                  </a:lnTo>
                  <a:lnTo>
                    <a:pt x="2244" y="15"/>
                  </a:lnTo>
                  <a:lnTo>
                    <a:pt x="2361" y="33"/>
                  </a:lnTo>
                  <a:lnTo>
                    <a:pt x="2476" y="57"/>
                  </a:lnTo>
                  <a:lnTo>
                    <a:pt x="2589" y="87"/>
                  </a:lnTo>
                  <a:lnTo>
                    <a:pt x="2700" y="125"/>
                  </a:lnTo>
                  <a:lnTo>
                    <a:pt x="2806" y="169"/>
                  </a:lnTo>
                  <a:lnTo>
                    <a:pt x="2911" y="218"/>
                  </a:lnTo>
                  <a:lnTo>
                    <a:pt x="3011" y="273"/>
                  </a:lnTo>
                  <a:lnTo>
                    <a:pt x="3108" y="334"/>
                  </a:lnTo>
                  <a:lnTo>
                    <a:pt x="3202" y="399"/>
                  </a:lnTo>
                  <a:lnTo>
                    <a:pt x="3290" y="471"/>
                  </a:lnTo>
                  <a:lnTo>
                    <a:pt x="3375" y="546"/>
                  </a:lnTo>
                  <a:lnTo>
                    <a:pt x="3456" y="627"/>
                  </a:lnTo>
                  <a:lnTo>
                    <a:pt x="3531" y="712"/>
                  </a:lnTo>
                  <a:lnTo>
                    <a:pt x="3603" y="800"/>
                  </a:lnTo>
                  <a:lnTo>
                    <a:pt x="3669" y="894"/>
                  </a:lnTo>
                  <a:lnTo>
                    <a:pt x="3729" y="991"/>
                  </a:lnTo>
                  <a:lnTo>
                    <a:pt x="3784" y="1091"/>
                  </a:lnTo>
                  <a:lnTo>
                    <a:pt x="3833" y="1196"/>
                  </a:lnTo>
                  <a:lnTo>
                    <a:pt x="3877" y="1302"/>
                  </a:lnTo>
                  <a:lnTo>
                    <a:pt x="3915" y="1413"/>
                  </a:lnTo>
                  <a:lnTo>
                    <a:pt x="3945" y="1526"/>
                  </a:lnTo>
                  <a:lnTo>
                    <a:pt x="3969" y="1641"/>
                  </a:lnTo>
                  <a:lnTo>
                    <a:pt x="3987" y="1758"/>
                  </a:lnTo>
                  <a:lnTo>
                    <a:pt x="3998" y="1879"/>
                  </a:lnTo>
                  <a:lnTo>
                    <a:pt x="4002" y="2001"/>
                  </a:lnTo>
                  <a:lnTo>
                    <a:pt x="3998" y="2123"/>
                  </a:lnTo>
                  <a:lnTo>
                    <a:pt x="3987" y="2244"/>
                  </a:lnTo>
                  <a:lnTo>
                    <a:pt x="3969" y="2361"/>
                  </a:lnTo>
                  <a:lnTo>
                    <a:pt x="3945" y="2476"/>
                  </a:lnTo>
                  <a:lnTo>
                    <a:pt x="3915" y="2589"/>
                  </a:lnTo>
                  <a:lnTo>
                    <a:pt x="3877" y="2700"/>
                  </a:lnTo>
                  <a:lnTo>
                    <a:pt x="3833" y="2806"/>
                  </a:lnTo>
                  <a:lnTo>
                    <a:pt x="3784" y="2911"/>
                  </a:lnTo>
                  <a:lnTo>
                    <a:pt x="3729" y="3011"/>
                  </a:lnTo>
                  <a:lnTo>
                    <a:pt x="3669" y="3108"/>
                  </a:lnTo>
                  <a:lnTo>
                    <a:pt x="3603" y="3202"/>
                  </a:lnTo>
                  <a:lnTo>
                    <a:pt x="3531" y="3290"/>
                  </a:lnTo>
                  <a:lnTo>
                    <a:pt x="3456" y="3375"/>
                  </a:lnTo>
                  <a:lnTo>
                    <a:pt x="3375" y="3456"/>
                  </a:lnTo>
                  <a:lnTo>
                    <a:pt x="3290" y="3531"/>
                  </a:lnTo>
                  <a:lnTo>
                    <a:pt x="3202" y="3603"/>
                  </a:lnTo>
                  <a:lnTo>
                    <a:pt x="3108" y="3669"/>
                  </a:lnTo>
                  <a:lnTo>
                    <a:pt x="3011" y="3729"/>
                  </a:lnTo>
                  <a:lnTo>
                    <a:pt x="2911" y="3784"/>
                  </a:lnTo>
                  <a:lnTo>
                    <a:pt x="2806" y="3833"/>
                  </a:lnTo>
                  <a:lnTo>
                    <a:pt x="2700" y="3877"/>
                  </a:lnTo>
                  <a:lnTo>
                    <a:pt x="2589" y="3915"/>
                  </a:lnTo>
                  <a:lnTo>
                    <a:pt x="2476" y="3945"/>
                  </a:lnTo>
                  <a:lnTo>
                    <a:pt x="2361" y="3969"/>
                  </a:lnTo>
                  <a:lnTo>
                    <a:pt x="2244" y="3987"/>
                  </a:lnTo>
                  <a:lnTo>
                    <a:pt x="2123" y="3998"/>
                  </a:lnTo>
                  <a:lnTo>
                    <a:pt x="2001" y="4002"/>
                  </a:lnTo>
                  <a:lnTo>
                    <a:pt x="2000" y="4002"/>
                  </a:lnTo>
                  <a:lnTo>
                    <a:pt x="1879" y="3998"/>
                  </a:lnTo>
                  <a:lnTo>
                    <a:pt x="1758" y="3987"/>
                  </a:lnTo>
                  <a:lnTo>
                    <a:pt x="1641" y="3969"/>
                  </a:lnTo>
                  <a:lnTo>
                    <a:pt x="1526" y="3945"/>
                  </a:lnTo>
                  <a:lnTo>
                    <a:pt x="1413" y="3915"/>
                  </a:lnTo>
                  <a:lnTo>
                    <a:pt x="1302" y="3877"/>
                  </a:lnTo>
                  <a:lnTo>
                    <a:pt x="1196" y="3833"/>
                  </a:lnTo>
                  <a:lnTo>
                    <a:pt x="1091" y="3784"/>
                  </a:lnTo>
                  <a:lnTo>
                    <a:pt x="991" y="3729"/>
                  </a:lnTo>
                  <a:lnTo>
                    <a:pt x="894" y="3669"/>
                  </a:lnTo>
                  <a:lnTo>
                    <a:pt x="800" y="3603"/>
                  </a:lnTo>
                  <a:lnTo>
                    <a:pt x="712" y="3531"/>
                  </a:lnTo>
                  <a:lnTo>
                    <a:pt x="627" y="3456"/>
                  </a:lnTo>
                  <a:lnTo>
                    <a:pt x="546" y="3375"/>
                  </a:lnTo>
                  <a:lnTo>
                    <a:pt x="471" y="3290"/>
                  </a:lnTo>
                  <a:lnTo>
                    <a:pt x="399" y="3202"/>
                  </a:lnTo>
                  <a:lnTo>
                    <a:pt x="334" y="3108"/>
                  </a:lnTo>
                  <a:lnTo>
                    <a:pt x="273" y="3011"/>
                  </a:lnTo>
                  <a:lnTo>
                    <a:pt x="218" y="2911"/>
                  </a:lnTo>
                  <a:lnTo>
                    <a:pt x="169" y="2806"/>
                  </a:lnTo>
                  <a:lnTo>
                    <a:pt x="125" y="2700"/>
                  </a:lnTo>
                  <a:lnTo>
                    <a:pt x="87" y="2589"/>
                  </a:lnTo>
                  <a:lnTo>
                    <a:pt x="57" y="2476"/>
                  </a:lnTo>
                  <a:lnTo>
                    <a:pt x="33" y="2361"/>
                  </a:lnTo>
                  <a:lnTo>
                    <a:pt x="15" y="2244"/>
                  </a:lnTo>
                  <a:lnTo>
                    <a:pt x="4" y="2123"/>
                  </a:lnTo>
                  <a:lnTo>
                    <a:pt x="0" y="2001"/>
                  </a:lnTo>
                  <a:lnTo>
                    <a:pt x="4" y="1879"/>
                  </a:lnTo>
                  <a:lnTo>
                    <a:pt x="15" y="1758"/>
                  </a:lnTo>
                  <a:lnTo>
                    <a:pt x="33" y="1641"/>
                  </a:lnTo>
                  <a:lnTo>
                    <a:pt x="57" y="1526"/>
                  </a:lnTo>
                  <a:lnTo>
                    <a:pt x="87" y="1413"/>
                  </a:lnTo>
                  <a:lnTo>
                    <a:pt x="125" y="1302"/>
                  </a:lnTo>
                  <a:lnTo>
                    <a:pt x="169" y="1196"/>
                  </a:lnTo>
                  <a:lnTo>
                    <a:pt x="218" y="1091"/>
                  </a:lnTo>
                  <a:lnTo>
                    <a:pt x="273" y="991"/>
                  </a:lnTo>
                  <a:lnTo>
                    <a:pt x="334" y="894"/>
                  </a:lnTo>
                  <a:lnTo>
                    <a:pt x="399" y="800"/>
                  </a:lnTo>
                  <a:lnTo>
                    <a:pt x="471" y="712"/>
                  </a:lnTo>
                  <a:lnTo>
                    <a:pt x="546" y="627"/>
                  </a:lnTo>
                  <a:lnTo>
                    <a:pt x="627" y="546"/>
                  </a:lnTo>
                  <a:lnTo>
                    <a:pt x="712" y="471"/>
                  </a:lnTo>
                  <a:lnTo>
                    <a:pt x="800" y="399"/>
                  </a:lnTo>
                  <a:lnTo>
                    <a:pt x="894" y="334"/>
                  </a:lnTo>
                  <a:lnTo>
                    <a:pt x="991" y="273"/>
                  </a:lnTo>
                  <a:lnTo>
                    <a:pt x="1091" y="218"/>
                  </a:lnTo>
                  <a:lnTo>
                    <a:pt x="1196" y="169"/>
                  </a:lnTo>
                  <a:lnTo>
                    <a:pt x="1302" y="125"/>
                  </a:lnTo>
                  <a:lnTo>
                    <a:pt x="1413" y="87"/>
                  </a:lnTo>
                  <a:lnTo>
                    <a:pt x="1526" y="57"/>
                  </a:lnTo>
                  <a:lnTo>
                    <a:pt x="1641" y="33"/>
                  </a:lnTo>
                  <a:lnTo>
                    <a:pt x="1758" y="15"/>
                  </a:lnTo>
                  <a:lnTo>
                    <a:pt x="1879" y="4"/>
                  </a:lnTo>
                  <a:lnTo>
                    <a:pt x="20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Isosceles Triangle 88"/>
          <p:cNvSpPr/>
          <p:nvPr/>
        </p:nvSpPr>
        <p:spPr>
          <a:xfrm rot="16200000">
            <a:off x="535193" y="2640864"/>
            <a:ext cx="182880" cy="914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30273" y="1247483"/>
            <a:ext cx="2565962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Unread (3)</a:t>
            </a:r>
            <a:endParaRPr lang="en-US" sz="3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177276" y="1247483"/>
            <a:ext cx="3106112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Inbox (6)</a:t>
            </a:r>
            <a:endParaRPr lang="en-US" sz="3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39817" y="1944776"/>
            <a:ext cx="3332445" cy="1515271"/>
            <a:chOff x="939817" y="1944776"/>
            <a:chExt cx="3332445" cy="1515271"/>
          </a:xfrm>
        </p:grpSpPr>
        <p:sp>
          <p:nvSpPr>
            <p:cNvPr id="3" name="Rounded Rectangle 2"/>
            <p:cNvSpPr/>
            <p:nvPr/>
          </p:nvSpPr>
          <p:spPr>
            <a:xfrm>
              <a:off x="939817" y="1944776"/>
              <a:ext cx="3332445" cy="1515271"/>
            </a:xfrm>
            <a:prstGeom prst="roundRect">
              <a:avLst>
                <a:gd name="adj" fmla="val 392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112100" y="2089895"/>
              <a:ext cx="2881676" cy="1211245"/>
              <a:chOff x="1112100" y="2089895"/>
              <a:chExt cx="2881676" cy="1211245"/>
            </a:xfrm>
          </p:grpSpPr>
          <p:sp>
            <p:nvSpPr>
              <p:cNvPr id="107" name="Freeform 6"/>
              <p:cNvSpPr>
                <a:spLocks noEditPoints="1"/>
              </p:cNvSpPr>
              <p:nvPr/>
            </p:nvSpPr>
            <p:spPr bwMode="auto">
              <a:xfrm>
                <a:off x="1112100" y="2143821"/>
                <a:ext cx="421965" cy="423461"/>
              </a:xfrm>
              <a:custGeom>
                <a:avLst/>
                <a:gdLst>
                  <a:gd name="T0" fmla="*/ 1295 w 3259"/>
                  <a:gd name="T1" fmla="*/ 2003 h 3294"/>
                  <a:gd name="T2" fmla="*/ 1156 w 3259"/>
                  <a:gd name="T3" fmla="*/ 2083 h 3294"/>
                  <a:gd name="T4" fmla="*/ 959 w 3259"/>
                  <a:gd name="T5" fmla="*/ 2158 h 3294"/>
                  <a:gd name="T6" fmla="*/ 829 w 3259"/>
                  <a:gd name="T7" fmla="*/ 2230 h 3294"/>
                  <a:gd name="T8" fmla="*/ 744 w 3259"/>
                  <a:gd name="T9" fmla="*/ 2381 h 3294"/>
                  <a:gd name="T10" fmla="*/ 668 w 3259"/>
                  <a:gd name="T11" fmla="*/ 2691 h 3294"/>
                  <a:gd name="T12" fmla="*/ 791 w 3259"/>
                  <a:gd name="T13" fmla="*/ 2977 h 3294"/>
                  <a:gd name="T14" fmla="*/ 1278 w 3259"/>
                  <a:gd name="T15" fmla="*/ 3185 h 3294"/>
                  <a:gd name="T16" fmla="*/ 1808 w 3259"/>
                  <a:gd name="T17" fmla="*/ 3215 h 3294"/>
                  <a:gd name="T18" fmla="*/ 2315 w 3259"/>
                  <a:gd name="T19" fmla="*/ 3065 h 3294"/>
                  <a:gd name="T20" fmla="*/ 2604 w 3259"/>
                  <a:gd name="T21" fmla="*/ 2788 h 3294"/>
                  <a:gd name="T22" fmla="*/ 2547 w 3259"/>
                  <a:gd name="T23" fmla="*/ 2480 h 3294"/>
                  <a:gd name="T24" fmla="*/ 2448 w 3259"/>
                  <a:gd name="T25" fmla="*/ 2247 h 3294"/>
                  <a:gd name="T26" fmla="*/ 2349 w 3259"/>
                  <a:gd name="T27" fmla="*/ 2176 h 3294"/>
                  <a:gd name="T28" fmla="*/ 2190 w 3259"/>
                  <a:gd name="T29" fmla="*/ 2110 h 3294"/>
                  <a:gd name="T30" fmla="*/ 2095 w 3259"/>
                  <a:gd name="T31" fmla="*/ 2076 h 3294"/>
                  <a:gd name="T32" fmla="*/ 1997 w 3259"/>
                  <a:gd name="T33" fmla="*/ 2025 h 3294"/>
                  <a:gd name="T34" fmla="*/ 1922 w 3259"/>
                  <a:gd name="T35" fmla="*/ 1974 h 3294"/>
                  <a:gd name="T36" fmla="*/ 1717 w 3259"/>
                  <a:gd name="T37" fmla="*/ 2073 h 3294"/>
                  <a:gd name="T38" fmla="*/ 1471 w 3259"/>
                  <a:gd name="T39" fmla="*/ 2043 h 3294"/>
                  <a:gd name="T40" fmla="*/ 1568 w 3259"/>
                  <a:gd name="T41" fmla="*/ 697 h 3294"/>
                  <a:gd name="T42" fmla="*/ 1509 w 3259"/>
                  <a:gd name="T43" fmla="*/ 701 h 3294"/>
                  <a:gd name="T44" fmla="*/ 1429 w 3259"/>
                  <a:gd name="T45" fmla="*/ 732 h 3294"/>
                  <a:gd name="T46" fmla="*/ 1281 w 3259"/>
                  <a:gd name="T47" fmla="*/ 847 h 3294"/>
                  <a:gd name="T48" fmla="*/ 1197 w 3259"/>
                  <a:gd name="T49" fmla="*/ 1001 h 3294"/>
                  <a:gd name="T50" fmla="*/ 1187 w 3259"/>
                  <a:gd name="T51" fmla="*/ 1126 h 3294"/>
                  <a:gd name="T52" fmla="*/ 1202 w 3259"/>
                  <a:gd name="T53" fmla="*/ 1311 h 3294"/>
                  <a:gd name="T54" fmla="*/ 1176 w 3259"/>
                  <a:gd name="T55" fmla="*/ 1384 h 3294"/>
                  <a:gd name="T56" fmla="*/ 1209 w 3259"/>
                  <a:gd name="T57" fmla="*/ 1520 h 3294"/>
                  <a:gd name="T58" fmla="*/ 1272 w 3259"/>
                  <a:gd name="T59" fmla="*/ 1699 h 3294"/>
                  <a:gd name="T60" fmla="*/ 1443 w 3259"/>
                  <a:gd name="T61" fmla="*/ 1930 h 3294"/>
                  <a:gd name="T62" fmla="*/ 1667 w 3259"/>
                  <a:gd name="T63" fmla="*/ 2001 h 3294"/>
                  <a:gd name="T64" fmla="*/ 1896 w 3259"/>
                  <a:gd name="T65" fmla="*/ 1859 h 3294"/>
                  <a:gd name="T66" fmla="*/ 2037 w 3259"/>
                  <a:gd name="T67" fmla="*/ 1600 h 3294"/>
                  <a:gd name="T68" fmla="*/ 2085 w 3259"/>
                  <a:gd name="T69" fmla="*/ 1471 h 3294"/>
                  <a:gd name="T70" fmla="*/ 2099 w 3259"/>
                  <a:gd name="T71" fmla="*/ 1347 h 3294"/>
                  <a:gd name="T72" fmla="*/ 2082 w 3259"/>
                  <a:gd name="T73" fmla="*/ 1293 h 3294"/>
                  <a:gd name="T74" fmla="*/ 2107 w 3259"/>
                  <a:gd name="T75" fmla="*/ 1100 h 3294"/>
                  <a:gd name="T76" fmla="*/ 2031 w 3259"/>
                  <a:gd name="T77" fmla="*/ 890 h 3294"/>
                  <a:gd name="T78" fmla="*/ 1936 w 3259"/>
                  <a:gd name="T79" fmla="*/ 809 h 3294"/>
                  <a:gd name="T80" fmla="*/ 1683 w 3259"/>
                  <a:gd name="T81" fmla="*/ 717 h 3294"/>
                  <a:gd name="T82" fmla="*/ 1574 w 3259"/>
                  <a:gd name="T83" fmla="*/ 696 h 3294"/>
                  <a:gd name="T84" fmla="*/ 2031 w 3259"/>
                  <a:gd name="T85" fmla="*/ 51 h 3294"/>
                  <a:gd name="T86" fmla="*/ 2561 w 3259"/>
                  <a:gd name="T87" fmla="*/ 295 h 3294"/>
                  <a:gd name="T88" fmla="*/ 2967 w 3259"/>
                  <a:gd name="T89" fmla="*/ 706 h 3294"/>
                  <a:gd name="T90" fmla="*/ 3209 w 3259"/>
                  <a:gd name="T91" fmla="*/ 1242 h 3294"/>
                  <a:gd name="T92" fmla="*/ 3247 w 3259"/>
                  <a:gd name="T93" fmla="*/ 1854 h 3294"/>
                  <a:gd name="T94" fmla="*/ 3069 w 3259"/>
                  <a:gd name="T95" fmla="*/ 2421 h 3294"/>
                  <a:gd name="T96" fmla="*/ 2711 w 3259"/>
                  <a:gd name="T97" fmla="*/ 2877 h 3294"/>
                  <a:gd name="T98" fmla="*/ 2218 w 3259"/>
                  <a:gd name="T99" fmla="*/ 3182 h 3294"/>
                  <a:gd name="T100" fmla="*/ 1630 w 3259"/>
                  <a:gd name="T101" fmla="*/ 3294 h 3294"/>
                  <a:gd name="T102" fmla="*/ 1042 w 3259"/>
                  <a:gd name="T103" fmla="*/ 3182 h 3294"/>
                  <a:gd name="T104" fmla="*/ 548 w 3259"/>
                  <a:gd name="T105" fmla="*/ 2877 h 3294"/>
                  <a:gd name="T106" fmla="*/ 192 w 3259"/>
                  <a:gd name="T107" fmla="*/ 2421 h 3294"/>
                  <a:gd name="T108" fmla="*/ 13 w 3259"/>
                  <a:gd name="T109" fmla="*/ 1854 h 3294"/>
                  <a:gd name="T110" fmla="*/ 50 w 3259"/>
                  <a:gd name="T111" fmla="*/ 1242 h 3294"/>
                  <a:gd name="T112" fmla="*/ 293 w 3259"/>
                  <a:gd name="T113" fmla="*/ 706 h 3294"/>
                  <a:gd name="T114" fmla="*/ 700 w 3259"/>
                  <a:gd name="T115" fmla="*/ 295 h 3294"/>
                  <a:gd name="T116" fmla="*/ 1229 w 3259"/>
                  <a:gd name="T117" fmla="*/ 51 h 3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59" h="3294">
                    <a:moveTo>
                      <a:pt x="1347" y="1951"/>
                    </a:moveTo>
                    <a:lnTo>
                      <a:pt x="1337" y="1959"/>
                    </a:lnTo>
                    <a:lnTo>
                      <a:pt x="1322" y="1974"/>
                    </a:lnTo>
                    <a:lnTo>
                      <a:pt x="1309" y="1988"/>
                    </a:lnTo>
                    <a:lnTo>
                      <a:pt x="1299" y="1999"/>
                    </a:lnTo>
                    <a:lnTo>
                      <a:pt x="1295" y="2003"/>
                    </a:lnTo>
                    <a:lnTo>
                      <a:pt x="1290" y="2007"/>
                    </a:lnTo>
                    <a:lnTo>
                      <a:pt x="1285" y="2010"/>
                    </a:lnTo>
                    <a:lnTo>
                      <a:pt x="1257" y="2030"/>
                    </a:lnTo>
                    <a:lnTo>
                      <a:pt x="1225" y="2048"/>
                    </a:lnTo>
                    <a:lnTo>
                      <a:pt x="1191" y="2066"/>
                    </a:lnTo>
                    <a:lnTo>
                      <a:pt x="1156" y="2083"/>
                    </a:lnTo>
                    <a:lnTo>
                      <a:pt x="1120" y="2099"/>
                    </a:lnTo>
                    <a:lnTo>
                      <a:pt x="1084" y="2113"/>
                    </a:lnTo>
                    <a:lnTo>
                      <a:pt x="1049" y="2127"/>
                    </a:lnTo>
                    <a:lnTo>
                      <a:pt x="1016" y="2138"/>
                    </a:lnTo>
                    <a:lnTo>
                      <a:pt x="985" y="2148"/>
                    </a:lnTo>
                    <a:lnTo>
                      <a:pt x="959" y="2158"/>
                    </a:lnTo>
                    <a:lnTo>
                      <a:pt x="936" y="2165"/>
                    </a:lnTo>
                    <a:lnTo>
                      <a:pt x="908" y="2177"/>
                    </a:lnTo>
                    <a:lnTo>
                      <a:pt x="882" y="2191"/>
                    </a:lnTo>
                    <a:lnTo>
                      <a:pt x="861" y="2204"/>
                    </a:lnTo>
                    <a:lnTo>
                      <a:pt x="844" y="2218"/>
                    </a:lnTo>
                    <a:lnTo>
                      <a:pt x="829" y="2230"/>
                    </a:lnTo>
                    <a:lnTo>
                      <a:pt x="818" y="2240"/>
                    </a:lnTo>
                    <a:lnTo>
                      <a:pt x="811" y="2248"/>
                    </a:lnTo>
                    <a:lnTo>
                      <a:pt x="807" y="2254"/>
                    </a:lnTo>
                    <a:lnTo>
                      <a:pt x="783" y="2293"/>
                    </a:lnTo>
                    <a:lnTo>
                      <a:pt x="762" y="2335"/>
                    </a:lnTo>
                    <a:lnTo>
                      <a:pt x="744" y="2381"/>
                    </a:lnTo>
                    <a:lnTo>
                      <a:pt x="726" y="2431"/>
                    </a:lnTo>
                    <a:lnTo>
                      <a:pt x="712" y="2481"/>
                    </a:lnTo>
                    <a:lnTo>
                      <a:pt x="699" y="2534"/>
                    </a:lnTo>
                    <a:lnTo>
                      <a:pt x="688" y="2587"/>
                    </a:lnTo>
                    <a:lnTo>
                      <a:pt x="677" y="2639"/>
                    </a:lnTo>
                    <a:lnTo>
                      <a:pt x="668" y="2691"/>
                    </a:lnTo>
                    <a:lnTo>
                      <a:pt x="661" y="2740"/>
                    </a:lnTo>
                    <a:lnTo>
                      <a:pt x="655" y="2788"/>
                    </a:lnTo>
                    <a:lnTo>
                      <a:pt x="650" y="2832"/>
                    </a:lnTo>
                    <a:lnTo>
                      <a:pt x="647" y="2872"/>
                    </a:lnTo>
                    <a:lnTo>
                      <a:pt x="717" y="2927"/>
                    </a:lnTo>
                    <a:lnTo>
                      <a:pt x="791" y="2977"/>
                    </a:lnTo>
                    <a:lnTo>
                      <a:pt x="867" y="3024"/>
                    </a:lnTo>
                    <a:lnTo>
                      <a:pt x="946" y="3065"/>
                    </a:lnTo>
                    <a:lnTo>
                      <a:pt x="1026" y="3102"/>
                    </a:lnTo>
                    <a:lnTo>
                      <a:pt x="1108" y="3134"/>
                    </a:lnTo>
                    <a:lnTo>
                      <a:pt x="1193" y="3162"/>
                    </a:lnTo>
                    <a:lnTo>
                      <a:pt x="1278" y="3185"/>
                    </a:lnTo>
                    <a:lnTo>
                      <a:pt x="1365" y="3202"/>
                    </a:lnTo>
                    <a:lnTo>
                      <a:pt x="1453" y="3215"/>
                    </a:lnTo>
                    <a:lnTo>
                      <a:pt x="1540" y="3223"/>
                    </a:lnTo>
                    <a:lnTo>
                      <a:pt x="1630" y="3226"/>
                    </a:lnTo>
                    <a:lnTo>
                      <a:pt x="1719" y="3223"/>
                    </a:lnTo>
                    <a:lnTo>
                      <a:pt x="1808" y="3215"/>
                    </a:lnTo>
                    <a:lnTo>
                      <a:pt x="1895" y="3202"/>
                    </a:lnTo>
                    <a:lnTo>
                      <a:pt x="1982" y="3185"/>
                    </a:lnTo>
                    <a:lnTo>
                      <a:pt x="2067" y="3162"/>
                    </a:lnTo>
                    <a:lnTo>
                      <a:pt x="2151" y="3134"/>
                    </a:lnTo>
                    <a:lnTo>
                      <a:pt x="2234" y="3102"/>
                    </a:lnTo>
                    <a:lnTo>
                      <a:pt x="2315" y="3065"/>
                    </a:lnTo>
                    <a:lnTo>
                      <a:pt x="2393" y="3024"/>
                    </a:lnTo>
                    <a:lnTo>
                      <a:pt x="2469" y="2977"/>
                    </a:lnTo>
                    <a:lnTo>
                      <a:pt x="2542" y="2927"/>
                    </a:lnTo>
                    <a:lnTo>
                      <a:pt x="2614" y="2872"/>
                    </a:lnTo>
                    <a:lnTo>
                      <a:pt x="2609" y="2832"/>
                    </a:lnTo>
                    <a:lnTo>
                      <a:pt x="2604" y="2788"/>
                    </a:lnTo>
                    <a:lnTo>
                      <a:pt x="2598" y="2740"/>
                    </a:lnTo>
                    <a:lnTo>
                      <a:pt x="2591" y="2690"/>
                    </a:lnTo>
                    <a:lnTo>
                      <a:pt x="2582" y="2638"/>
                    </a:lnTo>
                    <a:lnTo>
                      <a:pt x="2572" y="2586"/>
                    </a:lnTo>
                    <a:lnTo>
                      <a:pt x="2561" y="2533"/>
                    </a:lnTo>
                    <a:lnTo>
                      <a:pt x="2547" y="2480"/>
                    </a:lnTo>
                    <a:lnTo>
                      <a:pt x="2532" y="2429"/>
                    </a:lnTo>
                    <a:lnTo>
                      <a:pt x="2515" y="2379"/>
                    </a:lnTo>
                    <a:lnTo>
                      <a:pt x="2496" y="2333"/>
                    </a:lnTo>
                    <a:lnTo>
                      <a:pt x="2475" y="2290"/>
                    </a:lnTo>
                    <a:lnTo>
                      <a:pt x="2451" y="2251"/>
                    </a:lnTo>
                    <a:lnTo>
                      <a:pt x="2448" y="2247"/>
                    </a:lnTo>
                    <a:lnTo>
                      <a:pt x="2441" y="2240"/>
                    </a:lnTo>
                    <a:lnTo>
                      <a:pt x="2431" y="2230"/>
                    </a:lnTo>
                    <a:lnTo>
                      <a:pt x="2417" y="2219"/>
                    </a:lnTo>
                    <a:lnTo>
                      <a:pt x="2398" y="2205"/>
                    </a:lnTo>
                    <a:lnTo>
                      <a:pt x="2376" y="2191"/>
                    </a:lnTo>
                    <a:lnTo>
                      <a:pt x="2349" y="2176"/>
                    </a:lnTo>
                    <a:lnTo>
                      <a:pt x="2318" y="2163"/>
                    </a:lnTo>
                    <a:lnTo>
                      <a:pt x="2300" y="2158"/>
                    </a:lnTo>
                    <a:lnTo>
                      <a:pt x="2271" y="2144"/>
                    </a:lnTo>
                    <a:lnTo>
                      <a:pt x="2242" y="2132"/>
                    </a:lnTo>
                    <a:lnTo>
                      <a:pt x="2215" y="2121"/>
                    </a:lnTo>
                    <a:lnTo>
                      <a:pt x="2190" y="2110"/>
                    </a:lnTo>
                    <a:lnTo>
                      <a:pt x="2168" y="2102"/>
                    </a:lnTo>
                    <a:lnTo>
                      <a:pt x="2148" y="2095"/>
                    </a:lnTo>
                    <a:lnTo>
                      <a:pt x="2132" y="2090"/>
                    </a:lnTo>
                    <a:lnTo>
                      <a:pt x="2121" y="2086"/>
                    </a:lnTo>
                    <a:lnTo>
                      <a:pt x="2114" y="2083"/>
                    </a:lnTo>
                    <a:lnTo>
                      <a:pt x="2095" y="2076"/>
                    </a:lnTo>
                    <a:lnTo>
                      <a:pt x="2077" y="2069"/>
                    </a:lnTo>
                    <a:lnTo>
                      <a:pt x="2058" y="2061"/>
                    </a:lnTo>
                    <a:lnTo>
                      <a:pt x="2029" y="2045"/>
                    </a:lnTo>
                    <a:lnTo>
                      <a:pt x="2004" y="2031"/>
                    </a:lnTo>
                    <a:lnTo>
                      <a:pt x="1995" y="2027"/>
                    </a:lnTo>
                    <a:lnTo>
                      <a:pt x="1997" y="2025"/>
                    </a:lnTo>
                    <a:lnTo>
                      <a:pt x="1981" y="2017"/>
                    </a:lnTo>
                    <a:lnTo>
                      <a:pt x="1971" y="2011"/>
                    </a:lnTo>
                    <a:lnTo>
                      <a:pt x="1959" y="2003"/>
                    </a:lnTo>
                    <a:lnTo>
                      <a:pt x="1946" y="1994"/>
                    </a:lnTo>
                    <a:lnTo>
                      <a:pt x="1933" y="1984"/>
                    </a:lnTo>
                    <a:lnTo>
                      <a:pt x="1922" y="1974"/>
                    </a:lnTo>
                    <a:lnTo>
                      <a:pt x="1904" y="1965"/>
                    </a:lnTo>
                    <a:lnTo>
                      <a:pt x="1897" y="1971"/>
                    </a:lnTo>
                    <a:lnTo>
                      <a:pt x="1853" y="2005"/>
                    </a:lnTo>
                    <a:lnTo>
                      <a:pt x="1808" y="2034"/>
                    </a:lnTo>
                    <a:lnTo>
                      <a:pt x="1763" y="2057"/>
                    </a:lnTo>
                    <a:lnTo>
                      <a:pt x="1717" y="2073"/>
                    </a:lnTo>
                    <a:lnTo>
                      <a:pt x="1671" y="2083"/>
                    </a:lnTo>
                    <a:lnTo>
                      <a:pt x="1625" y="2087"/>
                    </a:lnTo>
                    <a:lnTo>
                      <a:pt x="1587" y="2084"/>
                    </a:lnTo>
                    <a:lnTo>
                      <a:pt x="1549" y="2075"/>
                    </a:lnTo>
                    <a:lnTo>
                      <a:pt x="1510" y="2062"/>
                    </a:lnTo>
                    <a:lnTo>
                      <a:pt x="1471" y="2043"/>
                    </a:lnTo>
                    <a:lnTo>
                      <a:pt x="1432" y="2021"/>
                    </a:lnTo>
                    <a:lnTo>
                      <a:pt x="1393" y="1992"/>
                    </a:lnTo>
                    <a:lnTo>
                      <a:pt x="1357" y="1959"/>
                    </a:lnTo>
                    <a:lnTo>
                      <a:pt x="1347" y="1951"/>
                    </a:lnTo>
                    <a:close/>
                    <a:moveTo>
                      <a:pt x="1574" y="696"/>
                    </a:moveTo>
                    <a:lnTo>
                      <a:pt x="1568" y="697"/>
                    </a:lnTo>
                    <a:lnTo>
                      <a:pt x="1559" y="699"/>
                    </a:lnTo>
                    <a:lnTo>
                      <a:pt x="1550" y="700"/>
                    </a:lnTo>
                    <a:lnTo>
                      <a:pt x="1542" y="700"/>
                    </a:lnTo>
                    <a:lnTo>
                      <a:pt x="1542" y="699"/>
                    </a:lnTo>
                    <a:lnTo>
                      <a:pt x="1514" y="700"/>
                    </a:lnTo>
                    <a:lnTo>
                      <a:pt x="1509" y="701"/>
                    </a:lnTo>
                    <a:lnTo>
                      <a:pt x="1495" y="704"/>
                    </a:lnTo>
                    <a:lnTo>
                      <a:pt x="1483" y="707"/>
                    </a:lnTo>
                    <a:lnTo>
                      <a:pt x="1474" y="710"/>
                    </a:lnTo>
                    <a:lnTo>
                      <a:pt x="1463" y="716"/>
                    </a:lnTo>
                    <a:lnTo>
                      <a:pt x="1448" y="723"/>
                    </a:lnTo>
                    <a:lnTo>
                      <a:pt x="1429" y="732"/>
                    </a:lnTo>
                    <a:lnTo>
                      <a:pt x="1408" y="744"/>
                    </a:lnTo>
                    <a:lnTo>
                      <a:pt x="1384" y="759"/>
                    </a:lnTo>
                    <a:lnTo>
                      <a:pt x="1359" y="776"/>
                    </a:lnTo>
                    <a:lnTo>
                      <a:pt x="1332" y="797"/>
                    </a:lnTo>
                    <a:lnTo>
                      <a:pt x="1307" y="821"/>
                    </a:lnTo>
                    <a:lnTo>
                      <a:pt x="1281" y="847"/>
                    </a:lnTo>
                    <a:lnTo>
                      <a:pt x="1257" y="877"/>
                    </a:lnTo>
                    <a:lnTo>
                      <a:pt x="1235" y="909"/>
                    </a:lnTo>
                    <a:lnTo>
                      <a:pt x="1216" y="945"/>
                    </a:lnTo>
                    <a:lnTo>
                      <a:pt x="1201" y="986"/>
                    </a:lnTo>
                    <a:lnTo>
                      <a:pt x="1199" y="992"/>
                    </a:lnTo>
                    <a:lnTo>
                      <a:pt x="1197" y="1001"/>
                    </a:lnTo>
                    <a:lnTo>
                      <a:pt x="1194" y="1013"/>
                    </a:lnTo>
                    <a:lnTo>
                      <a:pt x="1191" y="1029"/>
                    </a:lnTo>
                    <a:lnTo>
                      <a:pt x="1189" y="1047"/>
                    </a:lnTo>
                    <a:lnTo>
                      <a:pt x="1187" y="1070"/>
                    </a:lnTo>
                    <a:lnTo>
                      <a:pt x="1187" y="1096"/>
                    </a:lnTo>
                    <a:lnTo>
                      <a:pt x="1187" y="1126"/>
                    </a:lnTo>
                    <a:lnTo>
                      <a:pt x="1189" y="1160"/>
                    </a:lnTo>
                    <a:lnTo>
                      <a:pt x="1193" y="1199"/>
                    </a:lnTo>
                    <a:lnTo>
                      <a:pt x="1198" y="1241"/>
                    </a:lnTo>
                    <a:lnTo>
                      <a:pt x="1205" y="1289"/>
                    </a:lnTo>
                    <a:lnTo>
                      <a:pt x="1205" y="1301"/>
                    </a:lnTo>
                    <a:lnTo>
                      <a:pt x="1202" y="1311"/>
                    </a:lnTo>
                    <a:lnTo>
                      <a:pt x="1197" y="1322"/>
                    </a:lnTo>
                    <a:lnTo>
                      <a:pt x="1187" y="1330"/>
                    </a:lnTo>
                    <a:lnTo>
                      <a:pt x="1184" y="1334"/>
                    </a:lnTo>
                    <a:lnTo>
                      <a:pt x="1179" y="1346"/>
                    </a:lnTo>
                    <a:lnTo>
                      <a:pt x="1176" y="1363"/>
                    </a:lnTo>
                    <a:lnTo>
                      <a:pt x="1176" y="1384"/>
                    </a:lnTo>
                    <a:lnTo>
                      <a:pt x="1178" y="1407"/>
                    </a:lnTo>
                    <a:lnTo>
                      <a:pt x="1182" y="1434"/>
                    </a:lnTo>
                    <a:lnTo>
                      <a:pt x="1189" y="1463"/>
                    </a:lnTo>
                    <a:lnTo>
                      <a:pt x="1195" y="1486"/>
                    </a:lnTo>
                    <a:lnTo>
                      <a:pt x="1201" y="1504"/>
                    </a:lnTo>
                    <a:lnTo>
                      <a:pt x="1209" y="1520"/>
                    </a:lnTo>
                    <a:lnTo>
                      <a:pt x="1219" y="1532"/>
                    </a:lnTo>
                    <a:lnTo>
                      <a:pt x="1226" y="1542"/>
                    </a:lnTo>
                    <a:lnTo>
                      <a:pt x="1230" y="1555"/>
                    </a:lnTo>
                    <a:lnTo>
                      <a:pt x="1239" y="1604"/>
                    </a:lnTo>
                    <a:lnTo>
                      <a:pt x="1254" y="1653"/>
                    </a:lnTo>
                    <a:lnTo>
                      <a:pt x="1272" y="1699"/>
                    </a:lnTo>
                    <a:lnTo>
                      <a:pt x="1294" y="1744"/>
                    </a:lnTo>
                    <a:lnTo>
                      <a:pt x="1319" y="1788"/>
                    </a:lnTo>
                    <a:lnTo>
                      <a:pt x="1347" y="1829"/>
                    </a:lnTo>
                    <a:lnTo>
                      <a:pt x="1377" y="1866"/>
                    </a:lnTo>
                    <a:lnTo>
                      <a:pt x="1410" y="1900"/>
                    </a:lnTo>
                    <a:lnTo>
                      <a:pt x="1443" y="1930"/>
                    </a:lnTo>
                    <a:lnTo>
                      <a:pt x="1479" y="1956"/>
                    </a:lnTo>
                    <a:lnTo>
                      <a:pt x="1515" y="1976"/>
                    </a:lnTo>
                    <a:lnTo>
                      <a:pt x="1552" y="1992"/>
                    </a:lnTo>
                    <a:lnTo>
                      <a:pt x="1588" y="2001"/>
                    </a:lnTo>
                    <a:lnTo>
                      <a:pt x="1625" y="2004"/>
                    </a:lnTo>
                    <a:lnTo>
                      <a:pt x="1667" y="2001"/>
                    </a:lnTo>
                    <a:lnTo>
                      <a:pt x="1709" y="1991"/>
                    </a:lnTo>
                    <a:lnTo>
                      <a:pt x="1750" y="1974"/>
                    </a:lnTo>
                    <a:lnTo>
                      <a:pt x="1789" y="1953"/>
                    </a:lnTo>
                    <a:lnTo>
                      <a:pt x="1827" y="1926"/>
                    </a:lnTo>
                    <a:lnTo>
                      <a:pt x="1863" y="1894"/>
                    </a:lnTo>
                    <a:lnTo>
                      <a:pt x="1896" y="1859"/>
                    </a:lnTo>
                    <a:lnTo>
                      <a:pt x="1928" y="1821"/>
                    </a:lnTo>
                    <a:lnTo>
                      <a:pt x="1957" y="1779"/>
                    </a:lnTo>
                    <a:lnTo>
                      <a:pt x="1982" y="1736"/>
                    </a:lnTo>
                    <a:lnTo>
                      <a:pt x="2005" y="1692"/>
                    </a:lnTo>
                    <a:lnTo>
                      <a:pt x="2023" y="1646"/>
                    </a:lnTo>
                    <a:lnTo>
                      <a:pt x="2037" y="1600"/>
                    </a:lnTo>
                    <a:lnTo>
                      <a:pt x="2047" y="1555"/>
                    </a:lnTo>
                    <a:lnTo>
                      <a:pt x="2050" y="1543"/>
                    </a:lnTo>
                    <a:lnTo>
                      <a:pt x="2058" y="1533"/>
                    </a:lnTo>
                    <a:lnTo>
                      <a:pt x="2070" y="1517"/>
                    </a:lnTo>
                    <a:lnTo>
                      <a:pt x="2079" y="1496"/>
                    </a:lnTo>
                    <a:lnTo>
                      <a:pt x="2085" y="1471"/>
                    </a:lnTo>
                    <a:lnTo>
                      <a:pt x="2092" y="1441"/>
                    </a:lnTo>
                    <a:lnTo>
                      <a:pt x="2097" y="1414"/>
                    </a:lnTo>
                    <a:lnTo>
                      <a:pt x="2100" y="1393"/>
                    </a:lnTo>
                    <a:lnTo>
                      <a:pt x="2101" y="1374"/>
                    </a:lnTo>
                    <a:lnTo>
                      <a:pt x="2100" y="1359"/>
                    </a:lnTo>
                    <a:lnTo>
                      <a:pt x="2099" y="1347"/>
                    </a:lnTo>
                    <a:lnTo>
                      <a:pt x="2096" y="1339"/>
                    </a:lnTo>
                    <a:lnTo>
                      <a:pt x="2093" y="1334"/>
                    </a:lnTo>
                    <a:lnTo>
                      <a:pt x="2088" y="1326"/>
                    </a:lnTo>
                    <a:lnTo>
                      <a:pt x="2083" y="1316"/>
                    </a:lnTo>
                    <a:lnTo>
                      <a:pt x="2081" y="1304"/>
                    </a:lnTo>
                    <a:lnTo>
                      <a:pt x="2082" y="1293"/>
                    </a:lnTo>
                    <a:lnTo>
                      <a:pt x="2089" y="1266"/>
                    </a:lnTo>
                    <a:lnTo>
                      <a:pt x="2095" y="1237"/>
                    </a:lnTo>
                    <a:lnTo>
                      <a:pt x="2100" y="1205"/>
                    </a:lnTo>
                    <a:lnTo>
                      <a:pt x="2105" y="1171"/>
                    </a:lnTo>
                    <a:lnTo>
                      <a:pt x="2107" y="1136"/>
                    </a:lnTo>
                    <a:lnTo>
                      <a:pt x="2107" y="1100"/>
                    </a:lnTo>
                    <a:lnTo>
                      <a:pt x="2103" y="1063"/>
                    </a:lnTo>
                    <a:lnTo>
                      <a:pt x="2097" y="1026"/>
                    </a:lnTo>
                    <a:lnTo>
                      <a:pt x="2087" y="990"/>
                    </a:lnTo>
                    <a:lnTo>
                      <a:pt x="2074" y="955"/>
                    </a:lnTo>
                    <a:lnTo>
                      <a:pt x="2056" y="922"/>
                    </a:lnTo>
                    <a:lnTo>
                      <a:pt x="2031" y="890"/>
                    </a:lnTo>
                    <a:lnTo>
                      <a:pt x="2026" y="883"/>
                    </a:lnTo>
                    <a:lnTo>
                      <a:pt x="2016" y="872"/>
                    </a:lnTo>
                    <a:lnTo>
                      <a:pt x="2002" y="859"/>
                    </a:lnTo>
                    <a:lnTo>
                      <a:pt x="1985" y="843"/>
                    </a:lnTo>
                    <a:lnTo>
                      <a:pt x="1963" y="827"/>
                    </a:lnTo>
                    <a:lnTo>
                      <a:pt x="1936" y="809"/>
                    </a:lnTo>
                    <a:lnTo>
                      <a:pt x="1905" y="792"/>
                    </a:lnTo>
                    <a:lnTo>
                      <a:pt x="1868" y="776"/>
                    </a:lnTo>
                    <a:lnTo>
                      <a:pt x="1827" y="762"/>
                    </a:lnTo>
                    <a:lnTo>
                      <a:pt x="1755" y="737"/>
                    </a:lnTo>
                    <a:lnTo>
                      <a:pt x="1717" y="726"/>
                    </a:lnTo>
                    <a:lnTo>
                      <a:pt x="1683" y="717"/>
                    </a:lnTo>
                    <a:lnTo>
                      <a:pt x="1654" y="709"/>
                    </a:lnTo>
                    <a:lnTo>
                      <a:pt x="1627" y="704"/>
                    </a:lnTo>
                    <a:lnTo>
                      <a:pt x="1607" y="700"/>
                    </a:lnTo>
                    <a:lnTo>
                      <a:pt x="1590" y="697"/>
                    </a:lnTo>
                    <a:lnTo>
                      <a:pt x="1579" y="696"/>
                    </a:lnTo>
                    <a:lnTo>
                      <a:pt x="1574" y="696"/>
                    </a:lnTo>
                    <a:close/>
                    <a:moveTo>
                      <a:pt x="1630" y="0"/>
                    </a:moveTo>
                    <a:lnTo>
                      <a:pt x="1630" y="0"/>
                    </a:lnTo>
                    <a:lnTo>
                      <a:pt x="1733" y="3"/>
                    </a:lnTo>
                    <a:lnTo>
                      <a:pt x="1834" y="12"/>
                    </a:lnTo>
                    <a:lnTo>
                      <a:pt x="1933" y="29"/>
                    </a:lnTo>
                    <a:lnTo>
                      <a:pt x="2031" y="51"/>
                    </a:lnTo>
                    <a:lnTo>
                      <a:pt x="2126" y="77"/>
                    </a:lnTo>
                    <a:lnTo>
                      <a:pt x="2218" y="111"/>
                    </a:lnTo>
                    <a:lnTo>
                      <a:pt x="2309" y="150"/>
                    </a:lnTo>
                    <a:lnTo>
                      <a:pt x="2395" y="193"/>
                    </a:lnTo>
                    <a:lnTo>
                      <a:pt x="2479" y="242"/>
                    </a:lnTo>
                    <a:lnTo>
                      <a:pt x="2561" y="295"/>
                    </a:lnTo>
                    <a:lnTo>
                      <a:pt x="2638" y="354"/>
                    </a:lnTo>
                    <a:lnTo>
                      <a:pt x="2711" y="417"/>
                    </a:lnTo>
                    <a:lnTo>
                      <a:pt x="2782" y="483"/>
                    </a:lnTo>
                    <a:lnTo>
                      <a:pt x="2847" y="554"/>
                    </a:lnTo>
                    <a:lnTo>
                      <a:pt x="2909" y="628"/>
                    </a:lnTo>
                    <a:lnTo>
                      <a:pt x="2967" y="706"/>
                    </a:lnTo>
                    <a:lnTo>
                      <a:pt x="3020" y="789"/>
                    </a:lnTo>
                    <a:lnTo>
                      <a:pt x="3069" y="873"/>
                    </a:lnTo>
                    <a:lnTo>
                      <a:pt x="3111" y="961"/>
                    </a:lnTo>
                    <a:lnTo>
                      <a:pt x="3149" y="1053"/>
                    </a:lnTo>
                    <a:lnTo>
                      <a:pt x="3182" y="1145"/>
                    </a:lnTo>
                    <a:lnTo>
                      <a:pt x="3209" y="1242"/>
                    </a:lnTo>
                    <a:lnTo>
                      <a:pt x="3231" y="1340"/>
                    </a:lnTo>
                    <a:lnTo>
                      <a:pt x="3247" y="1440"/>
                    </a:lnTo>
                    <a:lnTo>
                      <a:pt x="3256" y="1543"/>
                    </a:lnTo>
                    <a:lnTo>
                      <a:pt x="3259" y="1646"/>
                    </a:lnTo>
                    <a:lnTo>
                      <a:pt x="3256" y="1751"/>
                    </a:lnTo>
                    <a:lnTo>
                      <a:pt x="3247" y="1854"/>
                    </a:lnTo>
                    <a:lnTo>
                      <a:pt x="3231" y="1954"/>
                    </a:lnTo>
                    <a:lnTo>
                      <a:pt x="3209" y="2052"/>
                    </a:lnTo>
                    <a:lnTo>
                      <a:pt x="3182" y="2147"/>
                    </a:lnTo>
                    <a:lnTo>
                      <a:pt x="3149" y="2241"/>
                    </a:lnTo>
                    <a:lnTo>
                      <a:pt x="3111" y="2332"/>
                    </a:lnTo>
                    <a:lnTo>
                      <a:pt x="3069" y="2421"/>
                    </a:lnTo>
                    <a:lnTo>
                      <a:pt x="3020" y="2505"/>
                    </a:lnTo>
                    <a:lnTo>
                      <a:pt x="2967" y="2587"/>
                    </a:lnTo>
                    <a:lnTo>
                      <a:pt x="2909" y="2665"/>
                    </a:lnTo>
                    <a:lnTo>
                      <a:pt x="2847" y="2740"/>
                    </a:lnTo>
                    <a:lnTo>
                      <a:pt x="2782" y="2810"/>
                    </a:lnTo>
                    <a:lnTo>
                      <a:pt x="2711" y="2877"/>
                    </a:lnTo>
                    <a:lnTo>
                      <a:pt x="2638" y="2940"/>
                    </a:lnTo>
                    <a:lnTo>
                      <a:pt x="2561" y="2998"/>
                    </a:lnTo>
                    <a:lnTo>
                      <a:pt x="2479" y="3052"/>
                    </a:lnTo>
                    <a:lnTo>
                      <a:pt x="2395" y="3100"/>
                    </a:lnTo>
                    <a:lnTo>
                      <a:pt x="2309" y="3144"/>
                    </a:lnTo>
                    <a:lnTo>
                      <a:pt x="2218" y="3182"/>
                    </a:lnTo>
                    <a:lnTo>
                      <a:pt x="2126" y="3215"/>
                    </a:lnTo>
                    <a:lnTo>
                      <a:pt x="2031" y="3243"/>
                    </a:lnTo>
                    <a:lnTo>
                      <a:pt x="1933" y="3265"/>
                    </a:lnTo>
                    <a:lnTo>
                      <a:pt x="1834" y="3280"/>
                    </a:lnTo>
                    <a:lnTo>
                      <a:pt x="1733" y="3291"/>
                    </a:lnTo>
                    <a:lnTo>
                      <a:pt x="1630" y="3294"/>
                    </a:lnTo>
                    <a:lnTo>
                      <a:pt x="1527" y="3291"/>
                    </a:lnTo>
                    <a:lnTo>
                      <a:pt x="1426" y="3280"/>
                    </a:lnTo>
                    <a:lnTo>
                      <a:pt x="1326" y="3265"/>
                    </a:lnTo>
                    <a:lnTo>
                      <a:pt x="1229" y="3243"/>
                    </a:lnTo>
                    <a:lnTo>
                      <a:pt x="1134" y="3215"/>
                    </a:lnTo>
                    <a:lnTo>
                      <a:pt x="1042" y="3182"/>
                    </a:lnTo>
                    <a:lnTo>
                      <a:pt x="952" y="3144"/>
                    </a:lnTo>
                    <a:lnTo>
                      <a:pt x="864" y="3100"/>
                    </a:lnTo>
                    <a:lnTo>
                      <a:pt x="780" y="3052"/>
                    </a:lnTo>
                    <a:lnTo>
                      <a:pt x="700" y="2998"/>
                    </a:lnTo>
                    <a:lnTo>
                      <a:pt x="622" y="2940"/>
                    </a:lnTo>
                    <a:lnTo>
                      <a:pt x="548" y="2877"/>
                    </a:lnTo>
                    <a:lnTo>
                      <a:pt x="478" y="2810"/>
                    </a:lnTo>
                    <a:lnTo>
                      <a:pt x="412" y="2740"/>
                    </a:lnTo>
                    <a:lnTo>
                      <a:pt x="350" y="2665"/>
                    </a:lnTo>
                    <a:lnTo>
                      <a:pt x="293" y="2587"/>
                    </a:lnTo>
                    <a:lnTo>
                      <a:pt x="240" y="2505"/>
                    </a:lnTo>
                    <a:lnTo>
                      <a:pt x="192" y="2421"/>
                    </a:lnTo>
                    <a:lnTo>
                      <a:pt x="148" y="2332"/>
                    </a:lnTo>
                    <a:lnTo>
                      <a:pt x="110" y="2241"/>
                    </a:lnTo>
                    <a:lnTo>
                      <a:pt x="78" y="2147"/>
                    </a:lnTo>
                    <a:lnTo>
                      <a:pt x="50" y="2052"/>
                    </a:lnTo>
                    <a:lnTo>
                      <a:pt x="29" y="1954"/>
                    </a:lnTo>
                    <a:lnTo>
                      <a:pt x="13" y="1854"/>
                    </a:lnTo>
                    <a:lnTo>
                      <a:pt x="3" y="1751"/>
                    </a:lnTo>
                    <a:lnTo>
                      <a:pt x="0" y="1646"/>
                    </a:lnTo>
                    <a:lnTo>
                      <a:pt x="3" y="1543"/>
                    </a:lnTo>
                    <a:lnTo>
                      <a:pt x="13" y="1440"/>
                    </a:lnTo>
                    <a:lnTo>
                      <a:pt x="29" y="1340"/>
                    </a:lnTo>
                    <a:lnTo>
                      <a:pt x="50" y="1242"/>
                    </a:lnTo>
                    <a:lnTo>
                      <a:pt x="78" y="1145"/>
                    </a:lnTo>
                    <a:lnTo>
                      <a:pt x="110" y="1053"/>
                    </a:lnTo>
                    <a:lnTo>
                      <a:pt x="148" y="961"/>
                    </a:lnTo>
                    <a:lnTo>
                      <a:pt x="192" y="873"/>
                    </a:lnTo>
                    <a:lnTo>
                      <a:pt x="240" y="789"/>
                    </a:lnTo>
                    <a:lnTo>
                      <a:pt x="293" y="706"/>
                    </a:lnTo>
                    <a:lnTo>
                      <a:pt x="350" y="628"/>
                    </a:lnTo>
                    <a:lnTo>
                      <a:pt x="412" y="554"/>
                    </a:lnTo>
                    <a:lnTo>
                      <a:pt x="478" y="483"/>
                    </a:lnTo>
                    <a:lnTo>
                      <a:pt x="548" y="417"/>
                    </a:lnTo>
                    <a:lnTo>
                      <a:pt x="622" y="354"/>
                    </a:lnTo>
                    <a:lnTo>
                      <a:pt x="700" y="295"/>
                    </a:lnTo>
                    <a:lnTo>
                      <a:pt x="780" y="242"/>
                    </a:lnTo>
                    <a:lnTo>
                      <a:pt x="864" y="193"/>
                    </a:lnTo>
                    <a:lnTo>
                      <a:pt x="952" y="150"/>
                    </a:lnTo>
                    <a:lnTo>
                      <a:pt x="1042" y="111"/>
                    </a:lnTo>
                    <a:lnTo>
                      <a:pt x="1134" y="77"/>
                    </a:lnTo>
                    <a:lnTo>
                      <a:pt x="1229" y="51"/>
                    </a:lnTo>
                    <a:lnTo>
                      <a:pt x="1326" y="29"/>
                    </a:lnTo>
                    <a:lnTo>
                      <a:pt x="1426" y="12"/>
                    </a:lnTo>
                    <a:lnTo>
                      <a:pt x="1527" y="3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515598" y="2089895"/>
                <a:ext cx="145298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Elise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112100" y="2654809"/>
                <a:ext cx="2881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here.</a:t>
                </a:r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939817" y="3551147"/>
            <a:ext cx="3332445" cy="1502899"/>
            <a:chOff x="939817" y="3551147"/>
            <a:chExt cx="3332445" cy="1502899"/>
          </a:xfrm>
        </p:grpSpPr>
        <p:sp>
          <p:nvSpPr>
            <p:cNvPr id="92" name="Rounded Rectangle 91"/>
            <p:cNvSpPr/>
            <p:nvPr/>
          </p:nvSpPr>
          <p:spPr>
            <a:xfrm>
              <a:off x="939817" y="3551147"/>
              <a:ext cx="3332445" cy="1502899"/>
            </a:xfrm>
            <a:prstGeom prst="roundRect">
              <a:avLst>
                <a:gd name="adj" fmla="val 3928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165201" y="3672643"/>
              <a:ext cx="2881676" cy="1211245"/>
              <a:chOff x="1112100" y="2089895"/>
              <a:chExt cx="2881676" cy="1211245"/>
            </a:xfrm>
          </p:grpSpPr>
          <p:sp>
            <p:nvSpPr>
              <p:cNvPr id="113" name="Freeform 6"/>
              <p:cNvSpPr>
                <a:spLocks noEditPoints="1"/>
              </p:cNvSpPr>
              <p:nvPr/>
            </p:nvSpPr>
            <p:spPr bwMode="auto">
              <a:xfrm>
                <a:off x="1112100" y="2143821"/>
                <a:ext cx="421965" cy="423461"/>
              </a:xfrm>
              <a:custGeom>
                <a:avLst/>
                <a:gdLst>
                  <a:gd name="T0" fmla="*/ 1295 w 3259"/>
                  <a:gd name="T1" fmla="*/ 2003 h 3294"/>
                  <a:gd name="T2" fmla="*/ 1156 w 3259"/>
                  <a:gd name="T3" fmla="*/ 2083 h 3294"/>
                  <a:gd name="T4" fmla="*/ 959 w 3259"/>
                  <a:gd name="T5" fmla="*/ 2158 h 3294"/>
                  <a:gd name="T6" fmla="*/ 829 w 3259"/>
                  <a:gd name="T7" fmla="*/ 2230 h 3294"/>
                  <a:gd name="T8" fmla="*/ 744 w 3259"/>
                  <a:gd name="T9" fmla="*/ 2381 h 3294"/>
                  <a:gd name="T10" fmla="*/ 668 w 3259"/>
                  <a:gd name="T11" fmla="*/ 2691 h 3294"/>
                  <a:gd name="T12" fmla="*/ 791 w 3259"/>
                  <a:gd name="T13" fmla="*/ 2977 h 3294"/>
                  <a:gd name="T14" fmla="*/ 1278 w 3259"/>
                  <a:gd name="T15" fmla="*/ 3185 h 3294"/>
                  <a:gd name="T16" fmla="*/ 1808 w 3259"/>
                  <a:gd name="T17" fmla="*/ 3215 h 3294"/>
                  <a:gd name="T18" fmla="*/ 2315 w 3259"/>
                  <a:gd name="T19" fmla="*/ 3065 h 3294"/>
                  <a:gd name="T20" fmla="*/ 2604 w 3259"/>
                  <a:gd name="T21" fmla="*/ 2788 h 3294"/>
                  <a:gd name="T22" fmla="*/ 2547 w 3259"/>
                  <a:gd name="T23" fmla="*/ 2480 h 3294"/>
                  <a:gd name="T24" fmla="*/ 2448 w 3259"/>
                  <a:gd name="T25" fmla="*/ 2247 h 3294"/>
                  <a:gd name="T26" fmla="*/ 2349 w 3259"/>
                  <a:gd name="T27" fmla="*/ 2176 h 3294"/>
                  <a:gd name="T28" fmla="*/ 2190 w 3259"/>
                  <a:gd name="T29" fmla="*/ 2110 h 3294"/>
                  <a:gd name="T30" fmla="*/ 2095 w 3259"/>
                  <a:gd name="T31" fmla="*/ 2076 h 3294"/>
                  <a:gd name="T32" fmla="*/ 1997 w 3259"/>
                  <a:gd name="T33" fmla="*/ 2025 h 3294"/>
                  <a:gd name="T34" fmla="*/ 1922 w 3259"/>
                  <a:gd name="T35" fmla="*/ 1974 h 3294"/>
                  <a:gd name="T36" fmla="*/ 1717 w 3259"/>
                  <a:gd name="T37" fmla="*/ 2073 h 3294"/>
                  <a:gd name="T38" fmla="*/ 1471 w 3259"/>
                  <a:gd name="T39" fmla="*/ 2043 h 3294"/>
                  <a:gd name="T40" fmla="*/ 1568 w 3259"/>
                  <a:gd name="T41" fmla="*/ 697 h 3294"/>
                  <a:gd name="T42" fmla="*/ 1509 w 3259"/>
                  <a:gd name="T43" fmla="*/ 701 h 3294"/>
                  <a:gd name="T44" fmla="*/ 1429 w 3259"/>
                  <a:gd name="T45" fmla="*/ 732 h 3294"/>
                  <a:gd name="T46" fmla="*/ 1281 w 3259"/>
                  <a:gd name="T47" fmla="*/ 847 h 3294"/>
                  <a:gd name="T48" fmla="*/ 1197 w 3259"/>
                  <a:gd name="T49" fmla="*/ 1001 h 3294"/>
                  <a:gd name="T50" fmla="*/ 1187 w 3259"/>
                  <a:gd name="T51" fmla="*/ 1126 h 3294"/>
                  <a:gd name="T52" fmla="*/ 1202 w 3259"/>
                  <a:gd name="T53" fmla="*/ 1311 h 3294"/>
                  <a:gd name="T54" fmla="*/ 1176 w 3259"/>
                  <a:gd name="T55" fmla="*/ 1384 h 3294"/>
                  <a:gd name="T56" fmla="*/ 1209 w 3259"/>
                  <a:gd name="T57" fmla="*/ 1520 h 3294"/>
                  <a:gd name="T58" fmla="*/ 1272 w 3259"/>
                  <a:gd name="T59" fmla="*/ 1699 h 3294"/>
                  <a:gd name="T60" fmla="*/ 1443 w 3259"/>
                  <a:gd name="T61" fmla="*/ 1930 h 3294"/>
                  <a:gd name="T62" fmla="*/ 1667 w 3259"/>
                  <a:gd name="T63" fmla="*/ 2001 h 3294"/>
                  <a:gd name="T64" fmla="*/ 1896 w 3259"/>
                  <a:gd name="T65" fmla="*/ 1859 h 3294"/>
                  <a:gd name="T66" fmla="*/ 2037 w 3259"/>
                  <a:gd name="T67" fmla="*/ 1600 h 3294"/>
                  <a:gd name="T68" fmla="*/ 2085 w 3259"/>
                  <a:gd name="T69" fmla="*/ 1471 h 3294"/>
                  <a:gd name="T70" fmla="*/ 2099 w 3259"/>
                  <a:gd name="T71" fmla="*/ 1347 h 3294"/>
                  <a:gd name="T72" fmla="*/ 2082 w 3259"/>
                  <a:gd name="T73" fmla="*/ 1293 h 3294"/>
                  <a:gd name="T74" fmla="*/ 2107 w 3259"/>
                  <a:gd name="T75" fmla="*/ 1100 h 3294"/>
                  <a:gd name="T76" fmla="*/ 2031 w 3259"/>
                  <a:gd name="T77" fmla="*/ 890 h 3294"/>
                  <a:gd name="T78" fmla="*/ 1936 w 3259"/>
                  <a:gd name="T79" fmla="*/ 809 h 3294"/>
                  <a:gd name="T80" fmla="*/ 1683 w 3259"/>
                  <a:gd name="T81" fmla="*/ 717 h 3294"/>
                  <a:gd name="T82" fmla="*/ 1574 w 3259"/>
                  <a:gd name="T83" fmla="*/ 696 h 3294"/>
                  <a:gd name="T84" fmla="*/ 2031 w 3259"/>
                  <a:gd name="T85" fmla="*/ 51 h 3294"/>
                  <a:gd name="T86" fmla="*/ 2561 w 3259"/>
                  <a:gd name="T87" fmla="*/ 295 h 3294"/>
                  <a:gd name="T88" fmla="*/ 2967 w 3259"/>
                  <a:gd name="T89" fmla="*/ 706 h 3294"/>
                  <a:gd name="T90" fmla="*/ 3209 w 3259"/>
                  <a:gd name="T91" fmla="*/ 1242 h 3294"/>
                  <a:gd name="T92" fmla="*/ 3247 w 3259"/>
                  <a:gd name="T93" fmla="*/ 1854 h 3294"/>
                  <a:gd name="T94" fmla="*/ 3069 w 3259"/>
                  <a:gd name="T95" fmla="*/ 2421 h 3294"/>
                  <a:gd name="T96" fmla="*/ 2711 w 3259"/>
                  <a:gd name="T97" fmla="*/ 2877 h 3294"/>
                  <a:gd name="T98" fmla="*/ 2218 w 3259"/>
                  <a:gd name="T99" fmla="*/ 3182 h 3294"/>
                  <a:gd name="T100" fmla="*/ 1630 w 3259"/>
                  <a:gd name="T101" fmla="*/ 3294 h 3294"/>
                  <a:gd name="T102" fmla="*/ 1042 w 3259"/>
                  <a:gd name="T103" fmla="*/ 3182 h 3294"/>
                  <a:gd name="T104" fmla="*/ 548 w 3259"/>
                  <a:gd name="T105" fmla="*/ 2877 h 3294"/>
                  <a:gd name="T106" fmla="*/ 192 w 3259"/>
                  <a:gd name="T107" fmla="*/ 2421 h 3294"/>
                  <a:gd name="T108" fmla="*/ 13 w 3259"/>
                  <a:gd name="T109" fmla="*/ 1854 h 3294"/>
                  <a:gd name="T110" fmla="*/ 50 w 3259"/>
                  <a:gd name="T111" fmla="*/ 1242 h 3294"/>
                  <a:gd name="T112" fmla="*/ 293 w 3259"/>
                  <a:gd name="T113" fmla="*/ 706 h 3294"/>
                  <a:gd name="T114" fmla="*/ 700 w 3259"/>
                  <a:gd name="T115" fmla="*/ 295 h 3294"/>
                  <a:gd name="T116" fmla="*/ 1229 w 3259"/>
                  <a:gd name="T117" fmla="*/ 51 h 3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59" h="3294">
                    <a:moveTo>
                      <a:pt x="1347" y="1951"/>
                    </a:moveTo>
                    <a:lnTo>
                      <a:pt x="1337" y="1959"/>
                    </a:lnTo>
                    <a:lnTo>
                      <a:pt x="1322" y="1974"/>
                    </a:lnTo>
                    <a:lnTo>
                      <a:pt x="1309" y="1988"/>
                    </a:lnTo>
                    <a:lnTo>
                      <a:pt x="1299" y="1999"/>
                    </a:lnTo>
                    <a:lnTo>
                      <a:pt x="1295" y="2003"/>
                    </a:lnTo>
                    <a:lnTo>
                      <a:pt x="1290" y="2007"/>
                    </a:lnTo>
                    <a:lnTo>
                      <a:pt x="1285" y="2010"/>
                    </a:lnTo>
                    <a:lnTo>
                      <a:pt x="1257" y="2030"/>
                    </a:lnTo>
                    <a:lnTo>
                      <a:pt x="1225" y="2048"/>
                    </a:lnTo>
                    <a:lnTo>
                      <a:pt x="1191" y="2066"/>
                    </a:lnTo>
                    <a:lnTo>
                      <a:pt x="1156" y="2083"/>
                    </a:lnTo>
                    <a:lnTo>
                      <a:pt x="1120" y="2099"/>
                    </a:lnTo>
                    <a:lnTo>
                      <a:pt x="1084" y="2113"/>
                    </a:lnTo>
                    <a:lnTo>
                      <a:pt x="1049" y="2127"/>
                    </a:lnTo>
                    <a:lnTo>
                      <a:pt x="1016" y="2138"/>
                    </a:lnTo>
                    <a:lnTo>
                      <a:pt x="985" y="2148"/>
                    </a:lnTo>
                    <a:lnTo>
                      <a:pt x="959" y="2158"/>
                    </a:lnTo>
                    <a:lnTo>
                      <a:pt x="936" y="2165"/>
                    </a:lnTo>
                    <a:lnTo>
                      <a:pt x="908" y="2177"/>
                    </a:lnTo>
                    <a:lnTo>
                      <a:pt x="882" y="2191"/>
                    </a:lnTo>
                    <a:lnTo>
                      <a:pt x="861" y="2204"/>
                    </a:lnTo>
                    <a:lnTo>
                      <a:pt x="844" y="2218"/>
                    </a:lnTo>
                    <a:lnTo>
                      <a:pt x="829" y="2230"/>
                    </a:lnTo>
                    <a:lnTo>
                      <a:pt x="818" y="2240"/>
                    </a:lnTo>
                    <a:lnTo>
                      <a:pt x="811" y="2248"/>
                    </a:lnTo>
                    <a:lnTo>
                      <a:pt x="807" y="2254"/>
                    </a:lnTo>
                    <a:lnTo>
                      <a:pt x="783" y="2293"/>
                    </a:lnTo>
                    <a:lnTo>
                      <a:pt x="762" y="2335"/>
                    </a:lnTo>
                    <a:lnTo>
                      <a:pt x="744" y="2381"/>
                    </a:lnTo>
                    <a:lnTo>
                      <a:pt x="726" y="2431"/>
                    </a:lnTo>
                    <a:lnTo>
                      <a:pt x="712" y="2481"/>
                    </a:lnTo>
                    <a:lnTo>
                      <a:pt x="699" y="2534"/>
                    </a:lnTo>
                    <a:lnTo>
                      <a:pt x="688" y="2587"/>
                    </a:lnTo>
                    <a:lnTo>
                      <a:pt x="677" y="2639"/>
                    </a:lnTo>
                    <a:lnTo>
                      <a:pt x="668" y="2691"/>
                    </a:lnTo>
                    <a:lnTo>
                      <a:pt x="661" y="2740"/>
                    </a:lnTo>
                    <a:lnTo>
                      <a:pt x="655" y="2788"/>
                    </a:lnTo>
                    <a:lnTo>
                      <a:pt x="650" y="2832"/>
                    </a:lnTo>
                    <a:lnTo>
                      <a:pt x="647" y="2872"/>
                    </a:lnTo>
                    <a:lnTo>
                      <a:pt x="717" y="2927"/>
                    </a:lnTo>
                    <a:lnTo>
                      <a:pt x="791" y="2977"/>
                    </a:lnTo>
                    <a:lnTo>
                      <a:pt x="867" y="3024"/>
                    </a:lnTo>
                    <a:lnTo>
                      <a:pt x="946" y="3065"/>
                    </a:lnTo>
                    <a:lnTo>
                      <a:pt x="1026" y="3102"/>
                    </a:lnTo>
                    <a:lnTo>
                      <a:pt x="1108" y="3134"/>
                    </a:lnTo>
                    <a:lnTo>
                      <a:pt x="1193" y="3162"/>
                    </a:lnTo>
                    <a:lnTo>
                      <a:pt x="1278" y="3185"/>
                    </a:lnTo>
                    <a:lnTo>
                      <a:pt x="1365" y="3202"/>
                    </a:lnTo>
                    <a:lnTo>
                      <a:pt x="1453" y="3215"/>
                    </a:lnTo>
                    <a:lnTo>
                      <a:pt x="1540" y="3223"/>
                    </a:lnTo>
                    <a:lnTo>
                      <a:pt x="1630" y="3226"/>
                    </a:lnTo>
                    <a:lnTo>
                      <a:pt x="1719" y="3223"/>
                    </a:lnTo>
                    <a:lnTo>
                      <a:pt x="1808" y="3215"/>
                    </a:lnTo>
                    <a:lnTo>
                      <a:pt x="1895" y="3202"/>
                    </a:lnTo>
                    <a:lnTo>
                      <a:pt x="1982" y="3185"/>
                    </a:lnTo>
                    <a:lnTo>
                      <a:pt x="2067" y="3162"/>
                    </a:lnTo>
                    <a:lnTo>
                      <a:pt x="2151" y="3134"/>
                    </a:lnTo>
                    <a:lnTo>
                      <a:pt x="2234" y="3102"/>
                    </a:lnTo>
                    <a:lnTo>
                      <a:pt x="2315" y="3065"/>
                    </a:lnTo>
                    <a:lnTo>
                      <a:pt x="2393" y="3024"/>
                    </a:lnTo>
                    <a:lnTo>
                      <a:pt x="2469" y="2977"/>
                    </a:lnTo>
                    <a:lnTo>
                      <a:pt x="2542" y="2927"/>
                    </a:lnTo>
                    <a:lnTo>
                      <a:pt x="2614" y="2872"/>
                    </a:lnTo>
                    <a:lnTo>
                      <a:pt x="2609" y="2832"/>
                    </a:lnTo>
                    <a:lnTo>
                      <a:pt x="2604" y="2788"/>
                    </a:lnTo>
                    <a:lnTo>
                      <a:pt x="2598" y="2740"/>
                    </a:lnTo>
                    <a:lnTo>
                      <a:pt x="2591" y="2690"/>
                    </a:lnTo>
                    <a:lnTo>
                      <a:pt x="2582" y="2638"/>
                    </a:lnTo>
                    <a:lnTo>
                      <a:pt x="2572" y="2586"/>
                    </a:lnTo>
                    <a:lnTo>
                      <a:pt x="2561" y="2533"/>
                    </a:lnTo>
                    <a:lnTo>
                      <a:pt x="2547" y="2480"/>
                    </a:lnTo>
                    <a:lnTo>
                      <a:pt x="2532" y="2429"/>
                    </a:lnTo>
                    <a:lnTo>
                      <a:pt x="2515" y="2379"/>
                    </a:lnTo>
                    <a:lnTo>
                      <a:pt x="2496" y="2333"/>
                    </a:lnTo>
                    <a:lnTo>
                      <a:pt x="2475" y="2290"/>
                    </a:lnTo>
                    <a:lnTo>
                      <a:pt x="2451" y="2251"/>
                    </a:lnTo>
                    <a:lnTo>
                      <a:pt x="2448" y="2247"/>
                    </a:lnTo>
                    <a:lnTo>
                      <a:pt x="2441" y="2240"/>
                    </a:lnTo>
                    <a:lnTo>
                      <a:pt x="2431" y="2230"/>
                    </a:lnTo>
                    <a:lnTo>
                      <a:pt x="2417" y="2219"/>
                    </a:lnTo>
                    <a:lnTo>
                      <a:pt x="2398" y="2205"/>
                    </a:lnTo>
                    <a:lnTo>
                      <a:pt x="2376" y="2191"/>
                    </a:lnTo>
                    <a:lnTo>
                      <a:pt x="2349" y="2176"/>
                    </a:lnTo>
                    <a:lnTo>
                      <a:pt x="2318" y="2163"/>
                    </a:lnTo>
                    <a:lnTo>
                      <a:pt x="2300" y="2158"/>
                    </a:lnTo>
                    <a:lnTo>
                      <a:pt x="2271" y="2144"/>
                    </a:lnTo>
                    <a:lnTo>
                      <a:pt x="2242" y="2132"/>
                    </a:lnTo>
                    <a:lnTo>
                      <a:pt x="2215" y="2121"/>
                    </a:lnTo>
                    <a:lnTo>
                      <a:pt x="2190" y="2110"/>
                    </a:lnTo>
                    <a:lnTo>
                      <a:pt x="2168" y="2102"/>
                    </a:lnTo>
                    <a:lnTo>
                      <a:pt x="2148" y="2095"/>
                    </a:lnTo>
                    <a:lnTo>
                      <a:pt x="2132" y="2090"/>
                    </a:lnTo>
                    <a:lnTo>
                      <a:pt x="2121" y="2086"/>
                    </a:lnTo>
                    <a:lnTo>
                      <a:pt x="2114" y="2083"/>
                    </a:lnTo>
                    <a:lnTo>
                      <a:pt x="2095" y="2076"/>
                    </a:lnTo>
                    <a:lnTo>
                      <a:pt x="2077" y="2069"/>
                    </a:lnTo>
                    <a:lnTo>
                      <a:pt x="2058" y="2061"/>
                    </a:lnTo>
                    <a:lnTo>
                      <a:pt x="2029" y="2045"/>
                    </a:lnTo>
                    <a:lnTo>
                      <a:pt x="2004" y="2031"/>
                    </a:lnTo>
                    <a:lnTo>
                      <a:pt x="1995" y="2027"/>
                    </a:lnTo>
                    <a:lnTo>
                      <a:pt x="1997" y="2025"/>
                    </a:lnTo>
                    <a:lnTo>
                      <a:pt x="1981" y="2017"/>
                    </a:lnTo>
                    <a:lnTo>
                      <a:pt x="1971" y="2011"/>
                    </a:lnTo>
                    <a:lnTo>
                      <a:pt x="1959" y="2003"/>
                    </a:lnTo>
                    <a:lnTo>
                      <a:pt x="1946" y="1994"/>
                    </a:lnTo>
                    <a:lnTo>
                      <a:pt x="1933" y="1984"/>
                    </a:lnTo>
                    <a:lnTo>
                      <a:pt x="1922" y="1974"/>
                    </a:lnTo>
                    <a:lnTo>
                      <a:pt x="1904" y="1965"/>
                    </a:lnTo>
                    <a:lnTo>
                      <a:pt x="1897" y="1971"/>
                    </a:lnTo>
                    <a:lnTo>
                      <a:pt x="1853" y="2005"/>
                    </a:lnTo>
                    <a:lnTo>
                      <a:pt x="1808" y="2034"/>
                    </a:lnTo>
                    <a:lnTo>
                      <a:pt x="1763" y="2057"/>
                    </a:lnTo>
                    <a:lnTo>
                      <a:pt x="1717" y="2073"/>
                    </a:lnTo>
                    <a:lnTo>
                      <a:pt x="1671" y="2083"/>
                    </a:lnTo>
                    <a:lnTo>
                      <a:pt x="1625" y="2087"/>
                    </a:lnTo>
                    <a:lnTo>
                      <a:pt x="1587" y="2084"/>
                    </a:lnTo>
                    <a:lnTo>
                      <a:pt x="1549" y="2075"/>
                    </a:lnTo>
                    <a:lnTo>
                      <a:pt x="1510" y="2062"/>
                    </a:lnTo>
                    <a:lnTo>
                      <a:pt x="1471" y="2043"/>
                    </a:lnTo>
                    <a:lnTo>
                      <a:pt x="1432" y="2021"/>
                    </a:lnTo>
                    <a:lnTo>
                      <a:pt x="1393" y="1992"/>
                    </a:lnTo>
                    <a:lnTo>
                      <a:pt x="1357" y="1959"/>
                    </a:lnTo>
                    <a:lnTo>
                      <a:pt x="1347" y="1951"/>
                    </a:lnTo>
                    <a:close/>
                    <a:moveTo>
                      <a:pt x="1574" y="696"/>
                    </a:moveTo>
                    <a:lnTo>
                      <a:pt x="1568" y="697"/>
                    </a:lnTo>
                    <a:lnTo>
                      <a:pt x="1559" y="699"/>
                    </a:lnTo>
                    <a:lnTo>
                      <a:pt x="1550" y="700"/>
                    </a:lnTo>
                    <a:lnTo>
                      <a:pt x="1542" y="700"/>
                    </a:lnTo>
                    <a:lnTo>
                      <a:pt x="1542" y="699"/>
                    </a:lnTo>
                    <a:lnTo>
                      <a:pt x="1514" y="700"/>
                    </a:lnTo>
                    <a:lnTo>
                      <a:pt x="1509" y="701"/>
                    </a:lnTo>
                    <a:lnTo>
                      <a:pt x="1495" y="704"/>
                    </a:lnTo>
                    <a:lnTo>
                      <a:pt x="1483" y="707"/>
                    </a:lnTo>
                    <a:lnTo>
                      <a:pt x="1474" y="710"/>
                    </a:lnTo>
                    <a:lnTo>
                      <a:pt x="1463" y="716"/>
                    </a:lnTo>
                    <a:lnTo>
                      <a:pt x="1448" y="723"/>
                    </a:lnTo>
                    <a:lnTo>
                      <a:pt x="1429" y="732"/>
                    </a:lnTo>
                    <a:lnTo>
                      <a:pt x="1408" y="744"/>
                    </a:lnTo>
                    <a:lnTo>
                      <a:pt x="1384" y="759"/>
                    </a:lnTo>
                    <a:lnTo>
                      <a:pt x="1359" y="776"/>
                    </a:lnTo>
                    <a:lnTo>
                      <a:pt x="1332" y="797"/>
                    </a:lnTo>
                    <a:lnTo>
                      <a:pt x="1307" y="821"/>
                    </a:lnTo>
                    <a:lnTo>
                      <a:pt x="1281" y="847"/>
                    </a:lnTo>
                    <a:lnTo>
                      <a:pt x="1257" y="877"/>
                    </a:lnTo>
                    <a:lnTo>
                      <a:pt x="1235" y="909"/>
                    </a:lnTo>
                    <a:lnTo>
                      <a:pt x="1216" y="945"/>
                    </a:lnTo>
                    <a:lnTo>
                      <a:pt x="1201" y="986"/>
                    </a:lnTo>
                    <a:lnTo>
                      <a:pt x="1199" y="992"/>
                    </a:lnTo>
                    <a:lnTo>
                      <a:pt x="1197" y="1001"/>
                    </a:lnTo>
                    <a:lnTo>
                      <a:pt x="1194" y="1013"/>
                    </a:lnTo>
                    <a:lnTo>
                      <a:pt x="1191" y="1029"/>
                    </a:lnTo>
                    <a:lnTo>
                      <a:pt x="1189" y="1047"/>
                    </a:lnTo>
                    <a:lnTo>
                      <a:pt x="1187" y="1070"/>
                    </a:lnTo>
                    <a:lnTo>
                      <a:pt x="1187" y="1096"/>
                    </a:lnTo>
                    <a:lnTo>
                      <a:pt x="1187" y="1126"/>
                    </a:lnTo>
                    <a:lnTo>
                      <a:pt x="1189" y="1160"/>
                    </a:lnTo>
                    <a:lnTo>
                      <a:pt x="1193" y="1199"/>
                    </a:lnTo>
                    <a:lnTo>
                      <a:pt x="1198" y="1241"/>
                    </a:lnTo>
                    <a:lnTo>
                      <a:pt x="1205" y="1289"/>
                    </a:lnTo>
                    <a:lnTo>
                      <a:pt x="1205" y="1301"/>
                    </a:lnTo>
                    <a:lnTo>
                      <a:pt x="1202" y="1311"/>
                    </a:lnTo>
                    <a:lnTo>
                      <a:pt x="1197" y="1322"/>
                    </a:lnTo>
                    <a:lnTo>
                      <a:pt x="1187" y="1330"/>
                    </a:lnTo>
                    <a:lnTo>
                      <a:pt x="1184" y="1334"/>
                    </a:lnTo>
                    <a:lnTo>
                      <a:pt x="1179" y="1346"/>
                    </a:lnTo>
                    <a:lnTo>
                      <a:pt x="1176" y="1363"/>
                    </a:lnTo>
                    <a:lnTo>
                      <a:pt x="1176" y="1384"/>
                    </a:lnTo>
                    <a:lnTo>
                      <a:pt x="1178" y="1407"/>
                    </a:lnTo>
                    <a:lnTo>
                      <a:pt x="1182" y="1434"/>
                    </a:lnTo>
                    <a:lnTo>
                      <a:pt x="1189" y="1463"/>
                    </a:lnTo>
                    <a:lnTo>
                      <a:pt x="1195" y="1486"/>
                    </a:lnTo>
                    <a:lnTo>
                      <a:pt x="1201" y="1504"/>
                    </a:lnTo>
                    <a:lnTo>
                      <a:pt x="1209" y="1520"/>
                    </a:lnTo>
                    <a:lnTo>
                      <a:pt x="1219" y="1532"/>
                    </a:lnTo>
                    <a:lnTo>
                      <a:pt x="1226" y="1542"/>
                    </a:lnTo>
                    <a:lnTo>
                      <a:pt x="1230" y="1555"/>
                    </a:lnTo>
                    <a:lnTo>
                      <a:pt x="1239" y="1604"/>
                    </a:lnTo>
                    <a:lnTo>
                      <a:pt x="1254" y="1653"/>
                    </a:lnTo>
                    <a:lnTo>
                      <a:pt x="1272" y="1699"/>
                    </a:lnTo>
                    <a:lnTo>
                      <a:pt x="1294" y="1744"/>
                    </a:lnTo>
                    <a:lnTo>
                      <a:pt x="1319" y="1788"/>
                    </a:lnTo>
                    <a:lnTo>
                      <a:pt x="1347" y="1829"/>
                    </a:lnTo>
                    <a:lnTo>
                      <a:pt x="1377" y="1866"/>
                    </a:lnTo>
                    <a:lnTo>
                      <a:pt x="1410" y="1900"/>
                    </a:lnTo>
                    <a:lnTo>
                      <a:pt x="1443" y="1930"/>
                    </a:lnTo>
                    <a:lnTo>
                      <a:pt x="1479" y="1956"/>
                    </a:lnTo>
                    <a:lnTo>
                      <a:pt x="1515" y="1976"/>
                    </a:lnTo>
                    <a:lnTo>
                      <a:pt x="1552" y="1992"/>
                    </a:lnTo>
                    <a:lnTo>
                      <a:pt x="1588" y="2001"/>
                    </a:lnTo>
                    <a:lnTo>
                      <a:pt x="1625" y="2004"/>
                    </a:lnTo>
                    <a:lnTo>
                      <a:pt x="1667" y="2001"/>
                    </a:lnTo>
                    <a:lnTo>
                      <a:pt x="1709" y="1991"/>
                    </a:lnTo>
                    <a:lnTo>
                      <a:pt x="1750" y="1974"/>
                    </a:lnTo>
                    <a:lnTo>
                      <a:pt x="1789" y="1953"/>
                    </a:lnTo>
                    <a:lnTo>
                      <a:pt x="1827" y="1926"/>
                    </a:lnTo>
                    <a:lnTo>
                      <a:pt x="1863" y="1894"/>
                    </a:lnTo>
                    <a:lnTo>
                      <a:pt x="1896" y="1859"/>
                    </a:lnTo>
                    <a:lnTo>
                      <a:pt x="1928" y="1821"/>
                    </a:lnTo>
                    <a:lnTo>
                      <a:pt x="1957" y="1779"/>
                    </a:lnTo>
                    <a:lnTo>
                      <a:pt x="1982" y="1736"/>
                    </a:lnTo>
                    <a:lnTo>
                      <a:pt x="2005" y="1692"/>
                    </a:lnTo>
                    <a:lnTo>
                      <a:pt x="2023" y="1646"/>
                    </a:lnTo>
                    <a:lnTo>
                      <a:pt x="2037" y="1600"/>
                    </a:lnTo>
                    <a:lnTo>
                      <a:pt x="2047" y="1555"/>
                    </a:lnTo>
                    <a:lnTo>
                      <a:pt x="2050" y="1543"/>
                    </a:lnTo>
                    <a:lnTo>
                      <a:pt x="2058" y="1533"/>
                    </a:lnTo>
                    <a:lnTo>
                      <a:pt x="2070" y="1517"/>
                    </a:lnTo>
                    <a:lnTo>
                      <a:pt x="2079" y="1496"/>
                    </a:lnTo>
                    <a:lnTo>
                      <a:pt x="2085" y="1471"/>
                    </a:lnTo>
                    <a:lnTo>
                      <a:pt x="2092" y="1441"/>
                    </a:lnTo>
                    <a:lnTo>
                      <a:pt x="2097" y="1414"/>
                    </a:lnTo>
                    <a:lnTo>
                      <a:pt x="2100" y="1393"/>
                    </a:lnTo>
                    <a:lnTo>
                      <a:pt x="2101" y="1374"/>
                    </a:lnTo>
                    <a:lnTo>
                      <a:pt x="2100" y="1359"/>
                    </a:lnTo>
                    <a:lnTo>
                      <a:pt x="2099" y="1347"/>
                    </a:lnTo>
                    <a:lnTo>
                      <a:pt x="2096" y="1339"/>
                    </a:lnTo>
                    <a:lnTo>
                      <a:pt x="2093" y="1334"/>
                    </a:lnTo>
                    <a:lnTo>
                      <a:pt x="2088" y="1326"/>
                    </a:lnTo>
                    <a:lnTo>
                      <a:pt x="2083" y="1316"/>
                    </a:lnTo>
                    <a:lnTo>
                      <a:pt x="2081" y="1304"/>
                    </a:lnTo>
                    <a:lnTo>
                      <a:pt x="2082" y="1293"/>
                    </a:lnTo>
                    <a:lnTo>
                      <a:pt x="2089" y="1266"/>
                    </a:lnTo>
                    <a:lnTo>
                      <a:pt x="2095" y="1237"/>
                    </a:lnTo>
                    <a:lnTo>
                      <a:pt x="2100" y="1205"/>
                    </a:lnTo>
                    <a:lnTo>
                      <a:pt x="2105" y="1171"/>
                    </a:lnTo>
                    <a:lnTo>
                      <a:pt x="2107" y="1136"/>
                    </a:lnTo>
                    <a:lnTo>
                      <a:pt x="2107" y="1100"/>
                    </a:lnTo>
                    <a:lnTo>
                      <a:pt x="2103" y="1063"/>
                    </a:lnTo>
                    <a:lnTo>
                      <a:pt x="2097" y="1026"/>
                    </a:lnTo>
                    <a:lnTo>
                      <a:pt x="2087" y="990"/>
                    </a:lnTo>
                    <a:lnTo>
                      <a:pt x="2074" y="955"/>
                    </a:lnTo>
                    <a:lnTo>
                      <a:pt x="2056" y="922"/>
                    </a:lnTo>
                    <a:lnTo>
                      <a:pt x="2031" y="890"/>
                    </a:lnTo>
                    <a:lnTo>
                      <a:pt x="2026" y="883"/>
                    </a:lnTo>
                    <a:lnTo>
                      <a:pt x="2016" y="872"/>
                    </a:lnTo>
                    <a:lnTo>
                      <a:pt x="2002" y="859"/>
                    </a:lnTo>
                    <a:lnTo>
                      <a:pt x="1985" y="843"/>
                    </a:lnTo>
                    <a:lnTo>
                      <a:pt x="1963" y="827"/>
                    </a:lnTo>
                    <a:lnTo>
                      <a:pt x="1936" y="809"/>
                    </a:lnTo>
                    <a:lnTo>
                      <a:pt x="1905" y="792"/>
                    </a:lnTo>
                    <a:lnTo>
                      <a:pt x="1868" y="776"/>
                    </a:lnTo>
                    <a:lnTo>
                      <a:pt x="1827" y="762"/>
                    </a:lnTo>
                    <a:lnTo>
                      <a:pt x="1755" y="737"/>
                    </a:lnTo>
                    <a:lnTo>
                      <a:pt x="1717" y="726"/>
                    </a:lnTo>
                    <a:lnTo>
                      <a:pt x="1683" y="717"/>
                    </a:lnTo>
                    <a:lnTo>
                      <a:pt x="1654" y="709"/>
                    </a:lnTo>
                    <a:lnTo>
                      <a:pt x="1627" y="704"/>
                    </a:lnTo>
                    <a:lnTo>
                      <a:pt x="1607" y="700"/>
                    </a:lnTo>
                    <a:lnTo>
                      <a:pt x="1590" y="697"/>
                    </a:lnTo>
                    <a:lnTo>
                      <a:pt x="1579" y="696"/>
                    </a:lnTo>
                    <a:lnTo>
                      <a:pt x="1574" y="696"/>
                    </a:lnTo>
                    <a:close/>
                    <a:moveTo>
                      <a:pt x="1630" y="0"/>
                    </a:moveTo>
                    <a:lnTo>
                      <a:pt x="1630" y="0"/>
                    </a:lnTo>
                    <a:lnTo>
                      <a:pt x="1733" y="3"/>
                    </a:lnTo>
                    <a:lnTo>
                      <a:pt x="1834" y="12"/>
                    </a:lnTo>
                    <a:lnTo>
                      <a:pt x="1933" y="29"/>
                    </a:lnTo>
                    <a:lnTo>
                      <a:pt x="2031" y="51"/>
                    </a:lnTo>
                    <a:lnTo>
                      <a:pt x="2126" y="77"/>
                    </a:lnTo>
                    <a:lnTo>
                      <a:pt x="2218" y="111"/>
                    </a:lnTo>
                    <a:lnTo>
                      <a:pt x="2309" y="150"/>
                    </a:lnTo>
                    <a:lnTo>
                      <a:pt x="2395" y="193"/>
                    </a:lnTo>
                    <a:lnTo>
                      <a:pt x="2479" y="242"/>
                    </a:lnTo>
                    <a:lnTo>
                      <a:pt x="2561" y="295"/>
                    </a:lnTo>
                    <a:lnTo>
                      <a:pt x="2638" y="354"/>
                    </a:lnTo>
                    <a:lnTo>
                      <a:pt x="2711" y="417"/>
                    </a:lnTo>
                    <a:lnTo>
                      <a:pt x="2782" y="483"/>
                    </a:lnTo>
                    <a:lnTo>
                      <a:pt x="2847" y="554"/>
                    </a:lnTo>
                    <a:lnTo>
                      <a:pt x="2909" y="628"/>
                    </a:lnTo>
                    <a:lnTo>
                      <a:pt x="2967" y="706"/>
                    </a:lnTo>
                    <a:lnTo>
                      <a:pt x="3020" y="789"/>
                    </a:lnTo>
                    <a:lnTo>
                      <a:pt x="3069" y="873"/>
                    </a:lnTo>
                    <a:lnTo>
                      <a:pt x="3111" y="961"/>
                    </a:lnTo>
                    <a:lnTo>
                      <a:pt x="3149" y="1053"/>
                    </a:lnTo>
                    <a:lnTo>
                      <a:pt x="3182" y="1145"/>
                    </a:lnTo>
                    <a:lnTo>
                      <a:pt x="3209" y="1242"/>
                    </a:lnTo>
                    <a:lnTo>
                      <a:pt x="3231" y="1340"/>
                    </a:lnTo>
                    <a:lnTo>
                      <a:pt x="3247" y="1440"/>
                    </a:lnTo>
                    <a:lnTo>
                      <a:pt x="3256" y="1543"/>
                    </a:lnTo>
                    <a:lnTo>
                      <a:pt x="3259" y="1646"/>
                    </a:lnTo>
                    <a:lnTo>
                      <a:pt x="3256" y="1751"/>
                    </a:lnTo>
                    <a:lnTo>
                      <a:pt x="3247" y="1854"/>
                    </a:lnTo>
                    <a:lnTo>
                      <a:pt x="3231" y="1954"/>
                    </a:lnTo>
                    <a:lnTo>
                      <a:pt x="3209" y="2052"/>
                    </a:lnTo>
                    <a:lnTo>
                      <a:pt x="3182" y="2147"/>
                    </a:lnTo>
                    <a:lnTo>
                      <a:pt x="3149" y="2241"/>
                    </a:lnTo>
                    <a:lnTo>
                      <a:pt x="3111" y="2332"/>
                    </a:lnTo>
                    <a:lnTo>
                      <a:pt x="3069" y="2421"/>
                    </a:lnTo>
                    <a:lnTo>
                      <a:pt x="3020" y="2505"/>
                    </a:lnTo>
                    <a:lnTo>
                      <a:pt x="2967" y="2587"/>
                    </a:lnTo>
                    <a:lnTo>
                      <a:pt x="2909" y="2665"/>
                    </a:lnTo>
                    <a:lnTo>
                      <a:pt x="2847" y="2740"/>
                    </a:lnTo>
                    <a:lnTo>
                      <a:pt x="2782" y="2810"/>
                    </a:lnTo>
                    <a:lnTo>
                      <a:pt x="2711" y="2877"/>
                    </a:lnTo>
                    <a:lnTo>
                      <a:pt x="2638" y="2940"/>
                    </a:lnTo>
                    <a:lnTo>
                      <a:pt x="2561" y="2998"/>
                    </a:lnTo>
                    <a:lnTo>
                      <a:pt x="2479" y="3052"/>
                    </a:lnTo>
                    <a:lnTo>
                      <a:pt x="2395" y="3100"/>
                    </a:lnTo>
                    <a:lnTo>
                      <a:pt x="2309" y="3144"/>
                    </a:lnTo>
                    <a:lnTo>
                      <a:pt x="2218" y="3182"/>
                    </a:lnTo>
                    <a:lnTo>
                      <a:pt x="2126" y="3215"/>
                    </a:lnTo>
                    <a:lnTo>
                      <a:pt x="2031" y="3243"/>
                    </a:lnTo>
                    <a:lnTo>
                      <a:pt x="1933" y="3265"/>
                    </a:lnTo>
                    <a:lnTo>
                      <a:pt x="1834" y="3280"/>
                    </a:lnTo>
                    <a:lnTo>
                      <a:pt x="1733" y="3291"/>
                    </a:lnTo>
                    <a:lnTo>
                      <a:pt x="1630" y="3294"/>
                    </a:lnTo>
                    <a:lnTo>
                      <a:pt x="1527" y="3291"/>
                    </a:lnTo>
                    <a:lnTo>
                      <a:pt x="1426" y="3280"/>
                    </a:lnTo>
                    <a:lnTo>
                      <a:pt x="1326" y="3265"/>
                    </a:lnTo>
                    <a:lnTo>
                      <a:pt x="1229" y="3243"/>
                    </a:lnTo>
                    <a:lnTo>
                      <a:pt x="1134" y="3215"/>
                    </a:lnTo>
                    <a:lnTo>
                      <a:pt x="1042" y="3182"/>
                    </a:lnTo>
                    <a:lnTo>
                      <a:pt x="952" y="3144"/>
                    </a:lnTo>
                    <a:lnTo>
                      <a:pt x="864" y="3100"/>
                    </a:lnTo>
                    <a:lnTo>
                      <a:pt x="780" y="3052"/>
                    </a:lnTo>
                    <a:lnTo>
                      <a:pt x="700" y="2998"/>
                    </a:lnTo>
                    <a:lnTo>
                      <a:pt x="622" y="2940"/>
                    </a:lnTo>
                    <a:lnTo>
                      <a:pt x="548" y="2877"/>
                    </a:lnTo>
                    <a:lnTo>
                      <a:pt x="478" y="2810"/>
                    </a:lnTo>
                    <a:lnTo>
                      <a:pt x="412" y="2740"/>
                    </a:lnTo>
                    <a:lnTo>
                      <a:pt x="350" y="2665"/>
                    </a:lnTo>
                    <a:lnTo>
                      <a:pt x="293" y="2587"/>
                    </a:lnTo>
                    <a:lnTo>
                      <a:pt x="240" y="2505"/>
                    </a:lnTo>
                    <a:lnTo>
                      <a:pt x="192" y="2421"/>
                    </a:lnTo>
                    <a:lnTo>
                      <a:pt x="148" y="2332"/>
                    </a:lnTo>
                    <a:lnTo>
                      <a:pt x="110" y="2241"/>
                    </a:lnTo>
                    <a:lnTo>
                      <a:pt x="78" y="2147"/>
                    </a:lnTo>
                    <a:lnTo>
                      <a:pt x="50" y="2052"/>
                    </a:lnTo>
                    <a:lnTo>
                      <a:pt x="29" y="1954"/>
                    </a:lnTo>
                    <a:lnTo>
                      <a:pt x="13" y="1854"/>
                    </a:lnTo>
                    <a:lnTo>
                      <a:pt x="3" y="1751"/>
                    </a:lnTo>
                    <a:lnTo>
                      <a:pt x="0" y="1646"/>
                    </a:lnTo>
                    <a:lnTo>
                      <a:pt x="3" y="1543"/>
                    </a:lnTo>
                    <a:lnTo>
                      <a:pt x="13" y="1440"/>
                    </a:lnTo>
                    <a:lnTo>
                      <a:pt x="29" y="1340"/>
                    </a:lnTo>
                    <a:lnTo>
                      <a:pt x="50" y="1242"/>
                    </a:lnTo>
                    <a:lnTo>
                      <a:pt x="78" y="1145"/>
                    </a:lnTo>
                    <a:lnTo>
                      <a:pt x="110" y="1053"/>
                    </a:lnTo>
                    <a:lnTo>
                      <a:pt x="148" y="961"/>
                    </a:lnTo>
                    <a:lnTo>
                      <a:pt x="192" y="873"/>
                    </a:lnTo>
                    <a:lnTo>
                      <a:pt x="240" y="789"/>
                    </a:lnTo>
                    <a:lnTo>
                      <a:pt x="293" y="706"/>
                    </a:lnTo>
                    <a:lnTo>
                      <a:pt x="350" y="628"/>
                    </a:lnTo>
                    <a:lnTo>
                      <a:pt x="412" y="554"/>
                    </a:lnTo>
                    <a:lnTo>
                      <a:pt x="478" y="483"/>
                    </a:lnTo>
                    <a:lnTo>
                      <a:pt x="548" y="417"/>
                    </a:lnTo>
                    <a:lnTo>
                      <a:pt x="622" y="354"/>
                    </a:lnTo>
                    <a:lnTo>
                      <a:pt x="700" y="295"/>
                    </a:lnTo>
                    <a:lnTo>
                      <a:pt x="780" y="242"/>
                    </a:lnTo>
                    <a:lnTo>
                      <a:pt x="864" y="193"/>
                    </a:lnTo>
                    <a:lnTo>
                      <a:pt x="952" y="150"/>
                    </a:lnTo>
                    <a:lnTo>
                      <a:pt x="1042" y="111"/>
                    </a:lnTo>
                    <a:lnTo>
                      <a:pt x="1134" y="77"/>
                    </a:lnTo>
                    <a:lnTo>
                      <a:pt x="1229" y="51"/>
                    </a:lnTo>
                    <a:lnTo>
                      <a:pt x="1326" y="29"/>
                    </a:lnTo>
                    <a:lnTo>
                      <a:pt x="1426" y="12"/>
                    </a:lnTo>
                    <a:lnTo>
                      <a:pt x="1527" y="3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515598" y="2089895"/>
                <a:ext cx="145298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Luiz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12100" y="2654809"/>
                <a:ext cx="2881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here.</a:t>
                </a:r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39817" y="5145147"/>
            <a:ext cx="3332445" cy="1502899"/>
            <a:chOff x="939817" y="5145147"/>
            <a:chExt cx="3332445" cy="1502899"/>
          </a:xfrm>
        </p:grpSpPr>
        <p:sp>
          <p:nvSpPr>
            <p:cNvPr id="93" name="Rounded Rectangle 92"/>
            <p:cNvSpPr/>
            <p:nvPr/>
          </p:nvSpPr>
          <p:spPr>
            <a:xfrm>
              <a:off x="939817" y="5145147"/>
              <a:ext cx="3332445" cy="1502899"/>
            </a:xfrm>
            <a:prstGeom prst="roundRect">
              <a:avLst>
                <a:gd name="adj" fmla="val 392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165201" y="5277526"/>
              <a:ext cx="2881676" cy="1211245"/>
              <a:chOff x="1112100" y="2089895"/>
              <a:chExt cx="2881676" cy="1211245"/>
            </a:xfrm>
          </p:grpSpPr>
          <p:sp>
            <p:nvSpPr>
              <p:cNvPr id="117" name="Freeform 6"/>
              <p:cNvSpPr>
                <a:spLocks noEditPoints="1"/>
              </p:cNvSpPr>
              <p:nvPr/>
            </p:nvSpPr>
            <p:spPr bwMode="auto">
              <a:xfrm>
                <a:off x="1112100" y="2143821"/>
                <a:ext cx="421965" cy="423461"/>
              </a:xfrm>
              <a:custGeom>
                <a:avLst/>
                <a:gdLst>
                  <a:gd name="T0" fmla="*/ 1295 w 3259"/>
                  <a:gd name="T1" fmla="*/ 2003 h 3294"/>
                  <a:gd name="T2" fmla="*/ 1156 w 3259"/>
                  <a:gd name="T3" fmla="*/ 2083 h 3294"/>
                  <a:gd name="T4" fmla="*/ 959 w 3259"/>
                  <a:gd name="T5" fmla="*/ 2158 h 3294"/>
                  <a:gd name="T6" fmla="*/ 829 w 3259"/>
                  <a:gd name="T7" fmla="*/ 2230 h 3294"/>
                  <a:gd name="T8" fmla="*/ 744 w 3259"/>
                  <a:gd name="T9" fmla="*/ 2381 h 3294"/>
                  <a:gd name="T10" fmla="*/ 668 w 3259"/>
                  <a:gd name="T11" fmla="*/ 2691 h 3294"/>
                  <a:gd name="T12" fmla="*/ 791 w 3259"/>
                  <a:gd name="T13" fmla="*/ 2977 h 3294"/>
                  <a:gd name="T14" fmla="*/ 1278 w 3259"/>
                  <a:gd name="T15" fmla="*/ 3185 h 3294"/>
                  <a:gd name="T16" fmla="*/ 1808 w 3259"/>
                  <a:gd name="T17" fmla="*/ 3215 h 3294"/>
                  <a:gd name="T18" fmla="*/ 2315 w 3259"/>
                  <a:gd name="T19" fmla="*/ 3065 h 3294"/>
                  <a:gd name="T20" fmla="*/ 2604 w 3259"/>
                  <a:gd name="T21" fmla="*/ 2788 h 3294"/>
                  <a:gd name="T22" fmla="*/ 2547 w 3259"/>
                  <a:gd name="T23" fmla="*/ 2480 h 3294"/>
                  <a:gd name="T24" fmla="*/ 2448 w 3259"/>
                  <a:gd name="T25" fmla="*/ 2247 h 3294"/>
                  <a:gd name="T26" fmla="*/ 2349 w 3259"/>
                  <a:gd name="T27" fmla="*/ 2176 h 3294"/>
                  <a:gd name="T28" fmla="*/ 2190 w 3259"/>
                  <a:gd name="T29" fmla="*/ 2110 h 3294"/>
                  <a:gd name="T30" fmla="*/ 2095 w 3259"/>
                  <a:gd name="T31" fmla="*/ 2076 h 3294"/>
                  <a:gd name="T32" fmla="*/ 1997 w 3259"/>
                  <a:gd name="T33" fmla="*/ 2025 h 3294"/>
                  <a:gd name="T34" fmla="*/ 1922 w 3259"/>
                  <a:gd name="T35" fmla="*/ 1974 h 3294"/>
                  <a:gd name="T36" fmla="*/ 1717 w 3259"/>
                  <a:gd name="T37" fmla="*/ 2073 h 3294"/>
                  <a:gd name="T38" fmla="*/ 1471 w 3259"/>
                  <a:gd name="T39" fmla="*/ 2043 h 3294"/>
                  <a:gd name="T40" fmla="*/ 1568 w 3259"/>
                  <a:gd name="T41" fmla="*/ 697 h 3294"/>
                  <a:gd name="T42" fmla="*/ 1509 w 3259"/>
                  <a:gd name="T43" fmla="*/ 701 h 3294"/>
                  <a:gd name="T44" fmla="*/ 1429 w 3259"/>
                  <a:gd name="T45" fmla="*/ 732 h 3294"/>
                  <a:gd name="T46" fmla="*/ 1281 w 3259"/>
                  <a:gd name="T47" fmla="*/ 847 h 3294"/>
                  <a:gd name="T48" fmla="*/ 1197 w 3259"/>
                  <a:gd name="T49" fmla="*/ 1001 h 3294"/>
                  <a:gd name="T50" fmla="*/ 1187 w 3259"/>
                  <a:gd name="T51" fmla="*/ 1126 h 3294"/>
                  <a:gd name="T52" fmla="*/ 1202 w 3259"/>
                  <a:gd name="T53" fmla="*/ 1311 h 3294"/>
                  <a:gd name="T54" fmla="*/ 1176 w 3259"/>
                  <a:gd name="T55" fmla="*/ 1384 h 3294"/>
                  <a:gd name="T56" fmla="*/ 1209 w 3259"/>
                  <a:gd name="T57" fmla="*/ 1520 h 3294"/>
                  <a:gd name="T58" fmla="*/ 1272 w 3259"/>
                  <a:gd name="T59" fmla="*/ 1699 h 3294"/>
                  <a:gd name="T60" fmla="*/ 1443 w 3259"/>
                  <a:gd name="T61" fmla="*/ 1930 h 3294"/>
                  <a:gd name="T62" fmla="*/ 1667 w 3259"/>
                  <a:gd name="T63" fmla="*/ 2001 h 3294"/>
                  <a:gd name="T64" fmla="*/ 1896 w 3259"/>
                  <a:gd name="T65" fmla="*/ 1859 h 3294"/>
                  <a:gd name="T66" fmla="*/ 2037 w 3259"/>
                  <a:gd name="T67" fmla="*/ 1600 h 3294"/>
                  <a:gd name="T68" fmla="*/ 2085 w 3259"/>
                  <a:gd name="T69" fmla="*/ 1471 h 3294"/>
                  <a:gd name="T70" fmla="*/ 2099 w 3259"/>
                  <a:gd name="T71" fmla="*/ 1347 h 3294"/>
                  <a:gd name="T72" fmla="*/ 2082 w 3259"/>
                  <a:gd name="T73" fmla="*/ 1293 h 3294"/>
                  <a:gd name="T74" fmla="*/ 2107 w 3259"/>
                  <a:gd name="T75" fmla="*/ 1100 h 3294"/>
                  <a:gd name="T76" fmla="*/ 2031 w 3259"/>
                  <a:gd name="T77" fmla="*/ 890 h 3294"/>
                  <a:gd name="T78" fmla="*/ 1936 w 3259"/>
                  <a:gd name="T79" fmla="*/ 809 h 3294"/>
                  <a:gd name="T80" fmla="*/ 1683 w 3259"/>
                  <a:gd name="T81" fmla="*/ 717 h 3294"/>
                  <a:gd name="T82" fmla="*/ 1574 w 3259"/>
                  <a:gd name="T83" fmla="*/ 696 h 3294"/>
                  <a:gd name="T84" fmla="*/ 2031 w 3259"/>
                  <a:gd name="T85" fmla="*/ 51 h 3294"/>
                  <a:gd name="T86" fmla="*/ 2561 w 3259"/>
                  <a:gd name="T87" fmla="*/ 295 h 3294"/>
                  <a:gd name="T88" fmla="*/ 2967 w 3259"/>
                  <a:gd name="T89" fmla="*/ 706 h 3294"/>
                  <a:gd name="T90" fmla="*/ 3209 w 3259"/>
                  <a:gd name="T91" fmla="*/ 1242 h 3294"/>
                  <a:gd name="T92" fmla="*/ 3247 w 3259"/>
                  <a:gd name="T93" fmla="*/ 1854 h 3294"/>
                  <a:gd name="T94" fmla="*/ 3069 w 3259"/>
                  <a:gd name="T95" fmla="*/ 2421 h 3294"/>
                  <a:gd name="T96" fmla="*/ 2711 w 3259"/>
                  <a:gd name="T97" fmla="*/ 2877 h 3294"/>
                  <a:gd name="T98" fmla="*/ 2218 w 3259"/>
                  <a:gd name="T99" fmla="*/ 3182 h 3294"/>
                  <a:gd name="T100" fmla="*/ 1630 w 3259"/>
                  <a:gd name="T101" fmla="*/ 3294 h 3294"/>
                  <a:gd name="T102" fmla="*/ 1042 w 3259"/>
                  <a:gd name="T103" fmla="*/ 3182 h 3294"/>
                  <a:gd name="T104" fmla="*/ 548 w 3259"/>
                  <a:gd name="T105" fmla="*/ 2877 h 3294"/>
                  <a:gd name="T106" fmla="*/ 192 w 3259"/>
                  <a:gd name="T107" fmla="*/ 2421 h 3294"/>
                  <a:gd name="T108" fmla="*/ 13 w 3259"/>
                  <a:gd name="T109" fmla="*/ 1854 h 3294"/>
                  <a:gd name="T110" fmla="*/ 50 w 3259"/>
                  <a:gd name="T111" fmla="*/ 1242 h 3294"/>
                  <a:gd name="T112" fmla="*/ 293 w 3259"/>
                  <a:gd name="T113" fmla="*/ 706 h 3294"/>
                  <a:gd name="T114" fmla="*/ 700 w 3259"/>
                  <a:gd name="T115" fmla="*/ 295 h 3294"/>
                  <a:gd name="T116" fmla="*/ 1229 w 3259"/>
                  <a:gd name="T117" fmla="*/ 51 h 3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59" h="3294">
                    <a:moveTo>
                      <a:pt x="1347" y="1951"/>
                    </a:moveTo>
                    <a:lnTo>
                      <a:pt x="1337" y="1959"/>
                    </a:lnTo>
                    <a:lnTo>
                      <a:pt x="1322" y="1974"/>
                    </a:lnTo>
                    <a:lnTo>
                      <a:pt x="1309" y="1988"/>
                    </a:lnTo>
                    <a:lnTo>
                      <a:pt x="1299" y="1999"/>
                    </a:lnTo>
                    <a:lnTo>
                      <a:pt x="1295" y="2003"/>
                    </a:lnTo>
                    <a:lnTo>
                      <a:pt x="1290" y="2007"/>
                    </a:lnTo>
                    <a:lnTo>
                      <a:pt x="1285" y="2010"/>
                    </a:lnTo>
                    <a:lnTo>
                      <a:pt x="1257" y="2030"/>
                    </a:lnTo>
                    <a:lnTo>
                      <a:pt x="1225" y="2048"/>
                    </a:lnTo>
                    <a:lnTo>
                      <a:pt x="1191" y="2066"/>
                    </a:lnTo>
                    <a:lnTo>
                      <a:pt x="1156" y="2083"/>
                    </a:lnTo>
                    <a:lnTo>
                      <a:pt x="1120" y="2099"/>
                    </a:lnTo>
                    <a:lnTo>
                      <a:pt x="1084" y="2113"/>
                    </a:lnTo>
                    <a:lnTo>
                      <a:pt x="1049" y="2127"/>
                    </a:lnTo>
                    <a:lnTo>
                      <a:pt x="1016" y="2138"/>
                    </a:lnTo>
                    <a:lnTo>
                      <a:pt x="985" y="2148"/>
                    </a:lnTo>
                    <a:lnTo>
                      <a:pt x="959" y="2158"/>
                    </a:lnTo>
                    <a:lnTo>
                      <a:pt x="936" y="2165"/>
                    </a:lnTo>
                    <a:lnTo>
                      <a:pt x="908" y="2177"/>
                    </a:lnTo>
                    <a:lnTo>
                      <a:pt x="882" y="2191"/>
                    </a:lnTo>
                    <a:lnTo>
                      <a:pt x="861" y="2204"/>
                    </a:lnTo>
                    <a:lnTo>
                      <a:pt x="844" y="2218"/>
                    </a:lnTo>
                    <a:lnTo>
                      <a:pt x="829" y="2230"/>
                    </a:lnTo>
                    <a:lnTo>
                      <a:pt x="818" y="2240"/>
                    </a:lnTo>
                    <a:lnTo>
                      <a:pt x="811" y="2248"/>
                    </a:lnTo>
                    <a:lnTo>
                      <a:pt x="807" y="2254"/>
                    </a:lnTo>
                    <a:lnTo>
                      <a:pt x="783" y="2293"/>
                    </a:lnTo>
                    <a:lnTo>
                      <a:pt x="762" y="2335"/>
                    </a:lnTo>
                    <a:lnTo>
                      <a:pt x="744" y="2381"/>
                    </a:lnTo>
                    <a:lnTo>
                      <a:pt x="726" y="2431"/>
                    </a:lnTo>
                    <a:lnTo>
                      <a:pt x="712" y="2481"/>
                    </a:lnTo>
                    <a:lnTo>
                      <a:pt x="699" y="2534"/>
                    </a:lnTo>
                    <a:lnTo>
                      <a:pt x="688" y="2587"/>
                    </a:lnTo>
                    <a:lnTo>
                      <a:pt x="677" y="2639"/>
                    </a:lnTo>
                    <a:lnTo>
                      <a:pt x="668" y="2691"/>
                    </a:lnTo>
                    <a:lnTo>
                      <a:pt x="661" y="2740"/>
                    </a:lnTo>
                    <a:lnTo>
                      <a:pt x="655" y="2788"/>
                    </a:lnTo>
                    <a:lnTo>
                      <a:pt x="650" y="2832"/>
                    </a:lnTo>
                    <a:lnTo>
                      <a:pt x="647" y="2872"/>
                    </a:lnTo>
                    <a:lnTo>
                      <a:pt x="717" y="2927"/>
                    </a:lnTo>
                    <a:lnTo>
                      <a:pt x="791" y="2977"/>
                    </a:lnTo>
                    <a:lnTo>
                      <a:pt x="867" y="3024"/>
                    </a:lnTo>
                    <a:lnTo>
                      <a:pt x="946" y="3065"/>
                    </a:lnTo>
                    <a:lnTo>
                      <a:pt x="1026" y="3102"/>
                    </a:lnTo>
                    <a:lnTo>
                      <a:pt x="1108" y="3134"/>
                    </a:lnTo>
                    <a:lnTo>
                      <a:pt x="1193" y="3162"/>
                    </a:lnTo>
                    <a:lnTo>
                      <a:pt x="1278" y="3185"/>
                    </a:lnTo>
                    <a:lnTo>
                      <a:pt x="1365" y="3202"/>
                    </a:lnTo>
                    <a:lnTo>
                      <a:pt x="1453" y="3215"/>
                    </a:lnTo>
                    <a:lnTo>
                      <a:pt x="1540" y="3223"/>
                    </a:lnTo>
                    <a:lnTo>
                      <a:pt x="1630" y="3226"/>
                    </a:lnTo>
                    <a:lnTo>
                      <a:pt x="1719" y="3223"/>
                    </a:lnTo>
                    <a:lnTo>
                      <a:pt x="1808" y="3215"/>
                    </a:lnTo>
                    <a:lnTo>
                      <a:pt x="1895" y="3202"/>
                    </a:lnTo>
                    <a:lnTo>
                      <a:pt x="1982" y="3185"/>
                    </a:lnTo>
                    <a:lnTo>
                      <a:pt x="2067" y="3162"/>
                    </a:lnTo>
                    <a:lnTo>
                      <a:pt x="2151" y="3134"/>
                    </a:lnTo>
                    <a:lnTo>
                      <a:pt x="2234" y="3102"/>
                    </a:lnTo>
                    <a:lnTo>
                      <a:pt x="2315" y="3065"/>
                    </a:lnTo>
                    <a:lnTo>
                      <a:pt x="2393" y="3024"/>
                    </a:lnTo>
                    <a:lnTo>
                      <a:pt x="2469" y="2977"/>
                    </a:lnTo>
                    <a:lnTo>
                      <a:pt x="2542" y="2927"/>
                    </a:lnTo>
                    <a:lnTo>
                      <a:pt x="2614" y="2872"/>
                    </a:lnTo>
                    <a:lnTo>
                      <a:pt x="2609" y="2832"/>
                    </a:lnTo>
                    <a:lnTo>
                      <a:pt x="2604" y="2788"/>
                    </a:lnTo>
                    <a:lnTo>
                      <a:pt x="2598" y="2740"/>
                    </a:lnTo>
                    <a:lnTo>
                      <a:pt x="2591" y="2690"/>
                    </a:lnTo>
                    <a:lnTo>
                      <a:pt x="2582" y="2638"/>
                    </a:lnTo>
                    <a:lnTo>
                      <a:pt x="2572" y="2586"/>
                    </a:lnTo>
                    <a:lnTo>
                      <a:pt x="2561" y="2533"/>
                    </a:lnTo>
                    <a:lnTo>
                      <a:pt x="2547" y="2480"/>
                    </a:lnTo>
                    <a:lnTo>
                      <a:pt x="2532" y="2429"/>
                    </a:lnTo>
                    <a:lnTo>
                      <a:pt x="2515" y="2379"/>
                    </a:lnTo>
                    <a:lnTo>
                      <a:pt x="2496" y="2333"/>
                    </a:lnTo>
                    <a:lnTo>
                      <a:pt x="2475" y="2290"/>
                    </a:lnTo>
                    <a:lnTo>
                      <a:pt x="2451" y="2251"/>
                    </a:lnTo>
                    <a:lnTo>
                      <a:pt x="2448" y="2247"/>
                    </a:lnTo>
                    <a:lnTo>
                      <a:pt x="2441" y="2240"/>
                    </a:lnTo>
                    <a:lnTo>
                      <a:pt x="2431" y="2230"/>
                    </a:lnTo>
                    <a:lnTo>
                      <a:pt x="2417" y="2219"/>
                    </a:lnTo>
                    <a:lnTo>
                      <a:pt x="2398" y="2205"/>
                    </a:lnTo>
                    <a:lnTo>
                      <a:pt x="2376" y="2191"/>
                    </a:lnTo>
                    <a:lnTo>
                      <a:pt x="2349" y="2176"/>
                    </a:lnTo>
                    <a:lnTo>
                      <a:pt x="2318" y="2163"/>
                    </a:lnTo>
                    <a:lnTo>
                      <a:pt x="2300" y="2158"/>
                    </a:lnTo>
                    <a:lnTo>
                      <a:pt x="2271" y="2144"/>
                    </a:lnTo>
                    <a:lnTo>
                      <a:pt x="2242" y="2132"/>
                    </a:lnTo>
                    <a:lnTo>
                      <a:pt x="2215" y="2121"/>
                    </a:lnTo>
                    <a:lnTo>
                      <a:pt x="2190" y="2110"/>
                    </a:lnTo>
                    <a:lnTo>
                      <a:pt x="2168" y="2102"/>
                    </a:lnTo>
                    <a:lnTo>
                      <a:pt x="2148" y="2095"/>
                    </a:lnTo>
                    <a:lnTo>
                      <a:pt x="2132" y="2090"/>
                    </a:lnTo>
                    <a:lnTo>
                      <a:pt x="2121" y="2086"/>
                    </a:lnTo>
                    <a:lnTo>
                      <a:pt x="2114" y="2083"/>
                    </a:lnTo>
                    <a:lnTo>
                      <a:pt x="2095" y="2076"/>
                    </a:lnTo>
                    <a:lnTo>
                      <a:pt x="2077" y="2069"/>
                    </a:lnTo>
                    <a:lnTo>
                      <a:pt x="2058" y="2061"/>
                    </a:lnTo>
                    <a:lnTo>
                      <a:pt x="2029" y="2045"/>
                    </a:lnTo>
                    <a:lnTo>
                      <a:pt x="2004" y="2031"/>
                    </a:lnTo>
                    <a:lnTo>
                      <a:pt x="1995" y="2027"/>
                    </a:lnTo>
                    <a:lnTo>
                      <a:pt x="1997" y="2025"/>
                    </a:lnTo>
                    <a:lnTo>
                      <a:pt x="1981" y="2017"/>
                    </a:lnTo>
                    <a:lnTo>
                      <a:pt x="1971" y="2011"/>
                    </a:lnTo>
                    <a:lnTo>
                      <a:pt x="1959" y="2003"/>
                    </a:lnTo>
                    <a:lnTo>
                      <a:pt x="1946" y="1994"/>
                    </a:lnTo>
                    <a:lnTo>
                      <a:pt x="1933" y="1984"/>
                    </a:lnTo>
                    <a:lnTo>
                      <a:pt x="1922" y="1974"/>
                    </a:lnTo>
                    <a:lnTo>
                      <a:pt x="1904" y="1965"/>
                    </a:lnTo>
                    <a:lnTo>
                      <a:pt x="1897" y="1971"/>
                    </a:lnTo>
                    <a:lnTo>
                      <a:pt x="1853" y="2005"/>
                    </a:lnTo>
                    <a:lnTo>
                      <a:pt x="1808" y="2034"/>
                    </a:lnTo>
                    <a:lnTo>
                      <a:pt x="1763" y="2057"/>
                    </a:lnTo>
                    <a:lnTo>
                      <a:pt x="1717" y="2073"/>
                    </a:lnTo>
                    <a:lnTo>
                      <a:pt x="1671" y="2083"/>
                    </a:lnTo>
                    <a:lnTo>
                      <a:pt x="1625" y="2087"/>
                    </a:lnTo>
                    <a:lnTo>
                      <a:pt x="1587" y="2084"/>
                    </a:lnTo>
                    <a:lnTo>
                      <a:pt x="1549" y="2075"/>
                    </a:lnTo>
                    <a:lnTo>
                      <a:pt x="1510" y="2062"/>
                    </a:lnTo>
                    <a:lnTo>
                      <a:pt x="1471" y="2043"/>
                    </a:lnTo>
                    <a:lnTo>
                      <a:pt x="1432" y="2021"/>
                    </a:lnTo>
                    <a:lnTo>
                      <a:pt x="1393" y="1992"/>
                    </a:lnTo>
                    <a:lnTo>
                      <a:pt x="1357" y="1959"/>
                    </a:lnTo>
                    <a:lnTo>
                      <a:pt x="1347" y="1951"/>
                    </a:lnTo>
                    <a:close/>
                    <a:moveTo>
                      <a:pt x="1574" y="696"/>
                    </a:moveTo>
                    <a:lnTo>
                      <a:pt x="1568" y="697"/>
                    </a:lnTo>
                    <a:lnTo>
                      <a:pt x="1559" y="699"/>
                    </a:lnTo>
                    <a:lnTo>
                      <a:pt x="1550" y="700"/>
                    </a:lnTo>
                    <a:lnTo>
                      <a:pt x="1542" y="700"/>
                    </a:lnTo>
                    <a:lnTo>
                      <a:pt x="1542" y="699"/>
                    </a:lnTo>
                    <a:lnTo>
                      <a:pt x="1514" y="700"/>
                    </a:lnTo>
                    <a:lnTo>
                      <a:pt x="1509" y="701"/>
                    </a:lnTo>
                    <a:lnTo>
                      <a:pt x="1495" y="704"/>
                    </a:lnTo>
                    <a:lnTo>
                      <a:pt x="1483" y="707"/>
                    </a:lnTo>
                    <a:lnTo>
                      <a:pt x="1474" y="710"/>
                    </a:lnTo>
                    <a:lnTo>
                      <a:pt x="1463" y="716"/>
                    </a:lnTo>
                    <a:lnTo>
                      <a:pt x="1448" y="723"/>
                    </a:lnTo>
                    <a:lnTo>
                      <a:pt x="1429" y="732"/>
                    </a:lnTo>
                    <a:lnTo>
                      <a:pt x="1408" y="744"/>
                    </a:lnTo>
                    <a:lnTo>
                      <a:pt x="1384" y="759"/>
                    </a:lnTo>
                    <a:lnTo>
                      <a:pt x="1359" y="776"/>
                    </a:lnTo>
                    <a:lnTo>
                      <a:pt x="1332" y="797"/>
                    </a:lnTo>
                    <a:lnTo>
                      <a:pt x="1307" y="821"/>
                    </a:lnTo>
                    <a:lnTo>
                      <a:pt x="1281" y="847"/>
                    </a:lnTo>
                    <a:lnTo>
                      <a:pt x="1257" y="877"/>
                    </a:lnTo>
                    <a:lnTo>
                      <a:pt x="1235" y="909"/>
                    </a:lnTo>
                    <a:lnTo>
                      <a:pt x="1216" y="945"/>
                    </a:lnTo>
                    <a:lnTo>
                      <a:pt x="1201" y="986"/>
                    </a:lnTo>
                    <a:lnTo>
                      <a:pt x="1199" y="992"/>
                    </a:lnTo>
                    <a:lnTo>
                      <a:pt x="1197" y="1001"/>
                    </a:lnTo>
                    <a:lnTo>
                      <a:pt x="1194" y="1013"/>
                    </a:lnTo>
                    <a:lnTo>
                      <a:pt x="1191" y="1029"/>
                    </a:lnTo>
                    <a:lnTo>
                      <a:pt x="1189" y="1047"/>
                    </a:lnTo>
                    <a:lnTo>
                      <a:pt x="1187" y="1070"/>
                    </a:lnTo>
                    <a:lnTo>
                      <a:pt x="1187" y="1096"/>
                    </a:lnTo>
                    <a:lnTo>
                      <a:pt x="1187" y="1126"/>
                    </a:lnTo>
                    <a:lnTo>
                      <a:pt x="1189" y="1160"/>
                    </a:lnTo>
                    <a:lnTo>
                      <a:pt x="1193" y="1199"/>
                    </a:lnTo>
                    <a:lnTo>
                      <a:pt x="1198" y="1241"/>
                    </a:lnTo>
                    <a:lnTo>
                      <a:pt x="1205" y="1289"/>
                    </a:lnTo>
                    <a:lnTo>
                      <a:pt x="1205" y="1301"/>
                    </a:lnTo>
                    <a:lnTo>
                      <a:pt x="1202" y="1311"/>
                    </a:lnTo>
                    <a:lnTo>
                      <a:pt x="1197" y="1322"/>
                    </a:lnTo>
                    <a:lnTo>
                      <a:pt x="1187" y="1330"/>
                    </a:lnTo>
                    <a:lnTo>
                      <a:pt x="1184" y="1334"/>
                    </a:lnTo>
                    <a:lnTo>
                      <a:pt x="1179" y="1346"/>
                    </a:lnTo>
                    <a:lnTo>
                      <a:pt x="1176" y="1363"/>
                    </a:lnTo>
                    <a:lnTo>
                      <a:pt x="1176" y="1384"/>
                    </a:lnTo>
                    <a:lnTo>
                      <a:pt x="1178" y="1407"/>
                    </a:lnTo>
                    <a:lnTo>
                      <a:pt x="1182" y="1434"/>
                    </a:lnTo>
                    <a:lnTo>
                      <a:pt x="1189" y="1463"/>
                    </a:lnTo>
                    <a:lnTo>
                      <a:pt x="1195" y="1486"/>
                    </a:lnTo>
                    <a:lnTo>
                      <a:pt x="1201" y="1504"/>
                    </a:lnTo>
                    <a:lnTo>
                      <a:pt x="1209" y="1520"/>
                    </a:lnTo>
                    <a:lnTo>
                      <a:pt x="1219" y="1532"/>
                    </a:lnTo>
                    <a:lnTo>
                      <a:pt x="1226" y="1542"/>
                    </a:lnTo>
                    <a:lnTo>
                      <a:pt x="1230" y="1555"/>
                    </a:lnTo>
                    <a:lnTo>
                      <a:pt x="1239" y="1604"/>
                    </a:lnTo>
                    <a:lnTo>
                      <a:pt x="1254" y="1653"/>
                    </a:lnTo>
                    <a:lnTo>
                      <a:pt x="1272" y="1699"/>
                    </a:lnTo>
                    <a:lnTo>
                      <a:pt x="1294" y="1744"/>
                    </a:lnTo>
                    <a:lnTo>
                      <a:pt x="1319" y="1788"/>
                    </a:lnTo>
                    <a:lnTo>
                      <a:pt x="1347" y="1829"/>
                    </a:lnTo>
                    <a:lnTo>
                      <a:pt x="1377" y="1866"/>
                    </a:lnTo>
                    <a:lnTo>
                      <a:pt x="1410" y="1900"/>
                    </a:lnTo>
                    <a:lnTo>
                      <a:pt x="1443" y="1930"/>
                    </a:lnTo>
                    <a:lnTo>
                      <a:pt x="1479" y="1956"/>
                    </a:lnTo>
                    <a:lnTo>
                      <a:pt x="1515" y="1976"/>
                    </a:lnTo>
                    <a:lnTo>
                      <a:pt x="1552" y="1992"/>
                    </a:lnTo>
                    <a:lnTo>
                      <a:pt x="1588" y="2001"/>
                    </a:lnTo>
                    <a:lnTo>
                      <a:pt x="1625" y="2004"/>
                    </a:lnTo>
                    <a:lnTo>
                      <a:pt x="1667" y="2001"/>
                    </a:lnTo>
                    <a:lnTo>
                      <a:pt x="1709" y="1991"/>
                    </a:lnTo>
                    <a:lnTo>
                      <a:pt x="1750" y="1974"/>
                    </a:lnTo>
                    <a:lnTo>
                      <a:pt x="1789" y="1953"/>
                    </a:lnTo>
                    <a:lnTo>
                      <a:pt x="1827" y="1926"/>
                    </a:lnTo>
                    <a:lnTo>
                      <a:pt x="1863" y="1894"/>
                    </a:lnTo>
                    <a:lnTo>
                      <a:pt x="1896" y="1859"/>
                    </a:lnTo>
                    <a:lnTo>
                      <a:pt x="1928" y="1821"/>
                    </a:lnTo>
                    <a:lnTo>
                      <a:pt x="1957" y="1779"/>
                    </a:lnTo>
                    <a:lnTo>
                      <a:pt x="1982" y="1736"/>
                    </a:lnTo>
                    <a:lnTo>
                      <a:pt x="2005" y="1692"/>
                    </a:lnTo>
                    <a:lnTo>
                      <a:pt x="2023" y="1646"/>
                    </a:lnTo>
                    <a:lnTo>
                      <a:pt x="2037" y="1600"/>
                    </a:lnTo>
                    <a:lnTo>
                      <a:pt x="2047" y="1555"/>
                    </a:lnTo>
                    <a:lnTo>
                      <a:pt x="2050" y="1543"/>
                    </a:lnTo>
                    <a:lnTo>
                      <a:pt x="2058" y="1533"/>
                    </a:lnTo>
                    <a:lnTo>
                      <a:pt x="2070" y="1517"/>
                    </a:lnTo>
                    <a:lnTo>
                      <a:pt x="2079" y="1496"/>
                    </a:lnTo>
                    <a:lnTo>
                      <a:pt x="2085" y="1471"/>
                    </a:lnTo>
                    <a:lnTo>
                      <a:pt x="2092" y="1441"/>
                    </a:lnTo>
                    <a:lnTo>
                      <a:pt x="2097" y="1414"/>
                    </a:lnTo>
                    <a:lnTo>
                      <a:pt x="2100" y="1393"/>
                    </a:lnTo>
                    <a:lnTo>
                      <a:pt x="2101" y="1374"/>
                    </a:lnTo>
                    <a:lnTo>
                      <a:pt x="2100" y="1359"/>
                    </a:lnTo>
                    <a:lnTo>
                      <a:pt x="2099" y="1347"/>
                    </a:lnTo>
                    <a:lnTo>
                      <a:pt x="2096" y="1339"/>
                    </a:lnTo>
                    <a:lnTo>
                      <a:pt x="2093" y="1334"/>
                    </a:lnTo>
                    <a:lnTo>
                      <a:pt x="2088" y="1326"/>
                    </a:lnTo>
                    <a:lnTo>
                      <a:pt x="2083" y="1316"/>
                    </a:lnTo>
                    <a:lnTo>
                      <a:pt x="2081" y="1304"/>
                    </a:lnTo>
                    <a:lnTo>
                      <a:pt x="2082" y="1293"/>
                    </a:lnTo>
                    <a:lnTo>
                      <a:pt x="2089" y="1266"/>
                    </a:lnTo>
                    <a:lnTo>
                      <a:pt x="2095" y="1237"/>
                    </a:lnTo>
                    <a:lnTo>
                      <a:pt x="2100" y="1205"/>
                    </a:lnTo>
                    <a:lnTo>
                      <a:pt x="2105" y="1171"/>
                    </a:lnTo>
                    <a:lnTo>
                      <a:pt x="2107" y="1136"/>
                    </a:lnTo>
                    <a:lnTo>
                      <a:pt x="2107" y="1100"/>
                    </a:lnTo>
                    <a:lnTo>
                      <a:pt x="2103" y="1063"/>
                    </a:lnTo>
                    <a:lnTo>
                      <a:pt x="2097" y="1026"/>
                    </a:lnTo>
                    <a:lnTo>
                      <a:pt x="2087" y="990"/>
                    </a:lnTo>
                    <a:lnTo>
                      <a:pt x="2074" y="955"/>
                    </a:lnTo>
                    <a:lnTo>
                      <a:pt x="2056" y="922"/>
                    </a:lnTo>
                    <a:lnTo>
                      <a:pt x="2031" y="890"/>
                    </a:lnTo>
                    <a:lnTo>
                      <a:pt x="2026" y="883"/>
                    </a:lnTo>
                    <a:lnTo>
                      <a:pt x="2016" y="872"/>
                    </a:lnTo>
                    <a:lnTo>
                      <a:pt x="2002" y="859"/>
                    </a:lnTo>
                    <a:lnTo>
                      <a:pt x="1985" y="843"/>
                    </a:lnTo>
                    <a:lnTo>
                      <a:pt x="1963" y="827"/>
                    </a:lnTo>
                    <a:lnTo>
                      <a:pt x="1936" y="809"/>
                    </a:lnTo>
                    <a:lnTo>
                      <a:pt x="1905" y="792"/>
                    </a:lnTo>
                    <a:lnTo>
                      <a:pt x="1868" y="776"/>
                    </a:lnTo>
                    <a:lnTo>
                      <a:pt x="1827" y="762"/>
                    </a:lnTo>
                    <a:lnTo>
                      <a:pt x="1755" y="737"/>
                    </a:lnTo>
                    <a:lnTo>
                      <a:pt x="1717" y="726"/>
                    </a:lnTo>
                    <a:lnTo>
                      <a:pt x="1683" y="717"/>
                    </a:lnTo>
                    <a:lnTo>
                      <a:pt x="1654" y="709"/>
                    </a:lnTo>
                    <a:lnTo>
                      <a:pt x="1627" y="704"/>
                    </a:lnTo>
                    <a:lnTo>
                      <a:pt x="1607" y="700"/>
                    </a:lnTo>
                    <a:lnTo>
                      <a:pt x="1590" y="697"/>
                    </a:lnTo>
                    <a:lnTo>
                      <a:pt x="1579" y="696"/>
                    </a:lnTo>
                    <a:lnTo>
                      <a:pt x="1574" y="696"/>
                    </a:lnTo>
                    <a:close/>
                    <a:moveTo>
                      <a:pt x="1630" y="0"/>
                    </a:moveTo>
                    <a:lnTo>
                      <a:pt x="1630" y="0"/>
                    </a:lnTo>
                    <a:lnTo>
                      <a:pt x="1733" y="3"/>
                    </a:lnTo>
                    <a:lnTo>
                      <a:pt x="1834" y="12"/>
                    </a:lnTo>
                    <a:lnTo>
                      <a:pt x="1933" y="29"/>
                    </a:lnTo>
                    <a:lnTo>
                      <a:pt x="2031" y="51"/>
                    </a:lnTo>
                    <a:lnTo>
                      <a:pt x="2126" y="77"/>
                    </a:lnTo>
                    <a:lnTo>
                      <a:pt x="2218" y="111"/>
                    </a:lnTo>
                    <a:lnTo>
                      <a:pt x="2309" y="150"/>
                    </a:lnTo>
                    <a:lnTo>
                      <a:pt x="2395" y="193"/>
                    </a:lnTo>
                    <a:lnTo>
                      <a:pt x="2479" y="242"/>
                    </a:lnTo>
                    <a:lnTo>
                      <a:pt x="2561" y="295"/>
                    </a:lnTo>
                    <a:lnTo>
                      <a:pt x="2638" y="354"/>
                    </a:lnTo>
                    <a:lnTo>
                      <a:pt x="2711" y="417"/>
                    </a:lnTo>
                    <a:lnTo>
                      <a:pt x="2782" y="483"/>
                    </a:lnTo>
                    <a:lnTo>
                      <a:pt x="2847" y="554"/>
                    </a:lnTo>
                    <a:lnTo>
                      <a:pt x="2909" y="628"/>
                    </a:lnTo>
                    <a:lnTo>
                      <a:pt x="2967" y="706"/>
                    </a:lnTo>
                    <a:lnTo>
                      <a:pt x="3020" y="789"/>
                    </a:lnTo>
                    <a:lnTo>
                      <a:pt x="3069" y="873"/>
                    </a:lnTo>
                    <a:lnTo>
                      <a:pt x="3111" y="961"/>
                    </a:lnTo>
                    <a:lnTo>
                      <a:pt x="3149" y="1053"/>
                    </a:lnTo>
                    <a:lnTo>
                      <a:pt x="3182" y="1145"/>
                    </a:lnTo>
                    <a:lnTo>
                      <a:pt x="3209" y="1242"/>
                    </a:lnTo>
                    <a:lnTo>
                      <a:pt x="3231" y="1340"/>
                    </a:lnTo>
                    <a:lnTo>
                      <a:pt x="3247" y="1440"/>
                    </a:lnTo>
                    <a:lnTo>
                      <a:pt x="3256" y="1543"/>
                    </a:lnTo>
                    <a:lnTo>
                      <a:pt x="3259" y="1646"/>
                    </a:lnTo>
                    <a:lnTo>
                      <a:pt x="3256" y="1751"/>
                    </a:lnTo>
                    <a:lnTo>
                      <a:pt x="3247" y="1854"/>
                    </a:lnTo>
                    <a:lnTo>
                      <a:pt x="3231" y="1954"/>
                    </a:lnTo>
                    <a:lnTo>
                      <a:pt x="3209" y="2052"/>
                    </a:lnTo>
                    <a:lnTo>
                      <a:pt x="3182" y="2147"/>
                    </a:lnTo>
                    <a:lnTo>
                      <a:pt x="3149" y="2241"/>
                    </a:lnTo>
                    <a:lnTo>
                      <a:pt x="3111" y="2332"/>
                    </a:lnTo>
                    <a:lnTo>
                      <a:pt x="3069" y="2421"/>
                    </a:lnTo>
                    <a:lnTo>
                      <a:pt x="3020" y="2505"/>
                    </a:lnTo>
                    <a:lnTo>
                      <a:pt x="2967" y="2587"/>
                    </a:lnTo>
                    <a:lnTo>
                      <a:pt x="2909" y="2665"/>
                    </a:lnTo>
                    <a:lnTo>
                      <a:pt x="2847" y="2740"/>
                    </a:lnTo>
                    <a:lnTo>
                      <a:pt x="2782" y="2810"/>
                    </a:lnTo>
                    <a:lnTo>
                      <a:pt x="2711" y="2877"/>
                    </a:lnTo>
                    <a:lnTo>
                      <a:pt x="2638" y="2940"/>
                    </a:lnTo>
                    <a:lnTo>
                      <a:pt x="2561" y="2998"/>
                    </a:lnTo>
                    <a:lnTo>
                      <a:pt x="2479" y="3052"/>
                    </a:lnTo>
                    <a:lnTo>
                      <a:pt x="2395" y="3100"/>
                    </a:lnTo>
                    <a:lnTo>
                      <a:pt x="2309" y="3144"/>
                    </a:lnTo>
                    <a:lnTo>
                      <a:pt x="2218" y="3182"/>
                    </a:lnTo>
                    <a:lnTo>
                      <a:pt x="2126" y="3215"/>
                    </a:lnTo>
                    <a:lnTo>
                      <a:pt x="2031" y="3243"/>
                    </a:lnTo>
                    <a:lnTo>
                      <a:pt x="1933" y="3265"/>
                    </a:lnTo>
                    <a:lnTo>
                      <a:pt x="1834" y="3280"/>
                    </a:lnTo>
                    <a:lnTo>
                      <a:pt x="1733" y="3291"/>
                    </a:lnTo>
                    <a:lnTo>
                      <a:pt x="1630" y="3294"/>
                    </a:lnTo>
                    <a:lnTo>
                      <a:pt x="1527" y="3291"/>
                    </a:lnTo>
                    <a:lnTo>
                      <a:pt x="1426" y="3280"/>
                    </a:lnTo>
                    <a:lnTo>
                      <a:pt x="1326" y="3265"/>
                    </a:lnTo>
                    <a:lnTo>
                      <a:pt x="1229" y="3243"/>
                    </a:lnTo>
                    <a:lnTo>
                      <a:pt x="1134" y="3215"/>
                    </a:lnTo>
                    <a:lnTo>
                      <a:pt x="1042" y="3182"/>
                    </a:lnTo>
                    <a:lnTo>
                      <a:pt x="952" y="3144"/>
                    </a:lnTo>
                    <a:lnTo>
                      <a:pt x="864" y="3100"/>
                    </a:lnTo>
                    <a:lnTo>
                      <a:pt x="780" y="3052"/>
                    </a:lnTo>
                    <a:lnTo>
                      <a:pt x="700" y="2998"/>
                    </a:lnTo>
                    <a:lnTo>
                      <a:pt x="622" y="2940"/>
                    </a:lnTo>
                    <a:lnTo>
                      <a:pt x="548" y="2877"/>
                    </a:lnTo>
                    <a:lnTo>
                      <a:pt x="478" y="2810"/>
                    </a:lnTo>
                    <a:lnTo>
                      <a:pt x="412" y="2740"/>
                    </a:lnTo>
                    <a:lnTo>
                      <a:pt x="350" y="2665"/>
                    </a:lnTo>
                    <a:lnTo>
                      <a:pt x="293" y="2587"/>
                    </a:lnTo>
                    <a:lnTo>
                      <a:pt x="240" y="2505"/>
                    </a:lnTo>
                    <a:lnTo>
                      <a:pt x="192" y="2421"/>
                    </a:lnTo>
                    <a:lnTo>
                      <a:pt x="148" y="2332"/>
                    </a:lnTo>
                    <a:lnTo>
                      <a:pt x="110" y="2241"/>
                    </a:lnTo>
                    <a:lnTo>
                      <a:pt x="78" y="2147"/>
                    </a:lnTo>
                    <a:lnTo>
                      <a:pt x="50" y="2052"/>
                    </a:lnTo>
                    <a:lnTo>
                      <a:pt x="29" y="1954"/>
                    </a:lnTo>
                    <a:lnTo>
                      <a:pt x="13" y="1854"/>
                    </a:lnTo>
                    <a:lnTo>
                      <a:pt x="3" y="1751"/>
                    </a:lnTo>
                    <a:lnTo>
                      <a:pt x="0" y="1646"/>
                    </a:lnTo>
                    <a:lnTo>
                      <a:pt x="3" y="1543"/>
                    </a:lnTo>
                    <a:lnTo>
                      <a:pt x="13" y="1440"/>
                    </a:lnTo>
                    <a:lnTo>
                      <a:pt x="29" y="1340"/>
                    </a:lnTo>
                    <a:lnTo>
                      <a:pt x="50" y="1242"/>
                    </a:lnTo>
                    <a:lnTo>
                      <a:pt x="78" y="1145"/>
                    </a:lnTo>
                    <a:lnTo>
                      <a:pt x="110" y="1053"/>
                    </a:lnTo>
                    <a:lnTo>
                      <a:pt x="148" y="961"/>
                    </a:lnTo>
                    <a:lnTo>
                      <a:pt x="192" y="873"/>
                    </a:lnTo>
                    <a:lnTo>
                      <a:pt x="240" y="789"/>
                    </a:lnTo>
                    <a:lnTo>
                      <a:pt x="293" y="706"/>
                    </a:lnTo>
                    <a:lnTo>
                      <a:pt x="350" y="628"/>
                    </a:lnTo>
                    <a:lnTo>
                      <a:pt x="412" y="554"/>
                    </a:lnTo>
                    <a:lnTo>
                      <a:pt x="478" y="483"/>
                    </a:lnTo>
                    <a:lnTo>
                      <a:pt x="548" y="417"/>
                    </a:lnTo>
                    <a:lnTo>
                      <a:pt x="622" y="354"/>
                    </a:lnTo>
                    <a:lnTo>
                      <a:pt x="700" y="295"/>
                    </a:lnTo>
                    <a:lnTo>
                      <a:pt x="780" y="242"/>
                    </a:lnTo>
                    <a:lnTo>
                      <a:pt x="864" y="193"/>
                    </a:lnTo>
                    <a:lnTo>
                      <a:pt x="952" y="150"/>
                    </a:lnTo>
                    <a:lnTo>
                      <a:pt x="1042" y="111"/>
                    </a:lnTo>
                    <a:lnTo>
                      <a:pt x="1134" y="77"/>
                    </a:lnTo>
                    <a:lnTo>
                      <a:pt x="1229" y="51"/>
                    </a:lnTo>
                    <a:lnTo>
                      <a:pt x="1326" y="29"/>
                    </a:lnTo>
                    <a:lnTo>
                      <a:pt x="1426" y="12"/>
                    </a:lnTo>
                    <a:lnTo>
                      <a:pt x="1527" y="3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515598" y="2089895"/>
                <a:ext cx="145298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Gordon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112100" y="2654809"/>
                <a:ext cx="2881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here.</a:t>
                </a:r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186820" y="1937096"/>
            <a:ext cx="3332445" cy="1522951"/>
            <a:chOff x="5186820" y="1937096"/>
            <a:chExt cx="3332445" cy="1522951"/>
          </a:xfrm>
        </p:grpSpPr>
        <p:sp>
          <p:nvSpPr>
            <p:cNvPr id="99" name="Rounded Rectangle 98"/>
            <p:cNvSpPr/>
            <p:nvPr/>
          </p:nvSpPr>
          <p:spPr>
            <a:xfrm>
              <a:off x="5186820" y="1937096"/>
              <a:ext cx="3332445" cy="1522951"/>
            </a:xfrm>
            <a:prstGeom prst="roundRect">
              <a:avLst>
                <a:gd name="adj" fmla="val 3928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401712" y="2064660"/>
              <a:ext cx="2881676" cy="1211245"/>
              <a:chOff x="1112100" y="2089895"/>
              <a:chExt cx="2881676" cy="1211245"/>
            </a:xfrm>
          </p:grpSpPr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1112100" y="2143821"/>
                <a:ext cx="421965" cy="423461"/>
              </a:xfrm>
              <a:custGeom>
                <a:avLst/>
                <a:gdLst>
                  <a:gd name="T0" fmla="*/ 1295 w 3259"/>
                  <a:gd name="T1" fmla="*/ 2003 h 3294"/>
                  <a:gd name="T2" fmla="*/ 1156 w 3259"/>
                  <a:gd name="T3" fmla="*/ 2083 h 3294"/>
                  <a:gd name="T4" fmla="*/ 959 w 3259"/>
                  <a:gd name="T5" fmla="*/ 2158 h 3294"/>
                  <a:gd name="T6" fmla="*/ 829 w 3259"/>
                  <a:gd name="T7" fmla="*/ 2230 h 3294"/>
                  <a:gd name="T8" fmla="*/ 744 w 3259"/>
                  <a:gd name="T9" fmla="*/ 2381 h 3294"/>
                  <a:gd name="T10" fmla="*/ 668 w 3259"/>
                  <a:gd name="T11" fmla="*/ 2691 h 3294"/>
                  <a:gd name="T12" fmla="*/ 791 w 3259"/>
                  <a:gd name="T13" fmla="*/ 2977 h 3294"/>
                  <a:gd name="T14" fmla="*/ 1278 w 3259"/>
                  <a:gd name="T15" fmla="*/ 3185 h 3294"/>
                  <a:gd name="T16" fmla="*/ 1808 w 3259"/>
                  <a:gd name="T17" fmla="*/ 3215 h 3294"/>
                  <a:gd name="T18" fmla="*/ 2315 w 3259"/>
                  <a:gd name="T19" fmla="*/ 3065 h 3294"/>
                  <a:gd name="T20" fmla="*/ 2604 w 3259"/>
                  <a:gd name="T21" fmla="*/ 2788 h 3294"/>
                  <a:gd name="T22" fmla="*/ 2547 w 3259"/>
                  <a:gd name="T23" fmla="*/ 2480 h 3294"/>
                  <a:gd name="T24" fmla="*/ 2448 w 3259"/>
                  <a:gd name="T25" fmla="*/ 2247 h 3294"/>
                  <a:gd name="T26" fmla="*/ 2349 w 3259"/>
                  <a:gd name="T27" fmla="*/ 2176 h 3294"/>
                  <a:gd name="T28" fmla="*/ 2190 w 3259"/>
                  <a:gd name="T29" fmla="*/ 2110 h 3294"/>
                  <a:gd name="T30" fmla="*/ 2095 w 3259"/>
                  <a:gd name="T31" fmla="*/ 2076 h 3294"/>
                  <a:gd name="T32" fmla="*/ 1997 w 3259"/>
                  <a:gd name="T33" fmla="*/ 2025 h 3294"/>
                  <a:gd name="T34" fmla="*/ 1922 w 3259"/>
                  <a:gd name="T35" fmla="*/ 1974 h 3294"/>
                  <a:gd name="T36" fmla="*/ 1717 w 3259"/>
                  <a:gd name="T37" fmla="*/ 2073 h 3294"/>
                  <a:gd name="T38" fmla="*/ 1471 w 3259"/>
                  <a:gd name="T39" fmla="*/ 2043 h 3294"/>
                  <a:gd name="T40" fmla="*/ 1568 w 3259"/>
                  <a:gd name="T41" fmla="*/ 697 h 3294"/>
                  <a:gd name="T42" fmla="*/ 1509 w 3259"/>
                  <a:gd name="T43" fmla="*/ 701 h 3294"/>
                  <a:gd name="T44" fmla="*/ 1429 w 3259"/>
                  <a:gd name="T45" fmla="*/ 732 h 3294"/>
                  <a:gd name="T46" fmla="*/ 1281 w 3259"/>
                  <a:gd name="T47" fmla="*/ 847 h 3294"/>
                  <a:gd name="T48" fmla="*/ 1197 w 3259"/>
                  <a:gd name="T49" fmla="*/ 1001 h 3294"/>
                  <a:gd name="T50" fmla="*/ 1187 w 3259"/>
                  <a:gd name="T51" fmla="*/ 1126 h 3294"/>
                  <a:gd name="T52" fmla="*/ 1202 w 3259"/>
                  <a:gd name="T53" fmla="*/ 1311 h 3294"/>
                  <a:gd name="T54" fmla="*/ 1176 w 3259"/>
                  <a:gd name="T55" fmla="*/ 1384 h 3294"/>
                  <a:gd name="T56" fmla="*/ 1209 w 3259"/>
                  <a:gd name="T57" fmla="*/ 1520 h 3294"/>
                  <a:gd name="T58" fmla="*/ 1272 w 3259"/>
                  <a:gd name="T59" fmla="*/ 1699 h 3294"/>
                  <a:gd name="T60" fmla="*/ 1443 w 3259"/>
                  <a:gd name="T61" fmla="*/ 1930 h 3294"/>
                  <a:gd name="T62" fmla="*/ 1667 w 3259"/>
                  <a:gd name="T63" fmla="*/ 2001 h 3294"/>
                  <a:gd name="T64" fmla="*/ 1896 w 3259"/>
                  <a:gd name="T65" fmla="*/ 1859 h 3294"/>
                  <a:gd name="T66" fmla="*/ 2037 w 3259"/>
                  <a:gd name="T67" fmla="*/ 1600 h 3294"/>
                  <a:gd name="T68" fmla="*/ 2085 w 3259"/>
                  <a:gd name="T69" fmla="*/ 1471 h 3294"/>
                  <a:gd name="T70" fmla="*/ 2099 w 3259"/>
                  <a:gd name="T71" fmla="*/ 1347 h 3294"/>
                  <a:gd name="T72" fmla="*/ 2082 w 3259"/>
                  <a:gd name="T73" fmla="*/ 1293 h 3294"/>
                  <a:gd name="T74" fmla="*/ 2107 w 3259"/>
                  <a:gd name="T75" fmla="*/ 1100 h 3294"/>
                  <a:gd name="T76" fmla="*/ 2031 w 3259"/>
                  <a:gd name="T77" fmla="*/ 890 h 3294"/>
                  <a:gd name="T78" fmla="*/ 1936 w 3259"/>
                  <a:gd name="T79" fmla="*/ 809 h 3294"/>
                  <a:gd name="T80" fmla="*/ 1683 w 3259"/>
                  <a:gd name="T81" fmla="*/ 717 h 3294"/>
                  <a:gd name="T82" fmla="*/ 1574 w 3259"/>
                  <a:gd name="T83" fmla="*/ 696 h 3294"/>
                  <a:gd name="T84" fmla="*/ 2031 w 3259"/>
                  <a:gd name="T85" fmla="*/ 51 h 3294"/>
                  <a:gd name="T86" fmla="*/ 2561 w 3259"/>
                  <a:gd name="T87" fmla="*/ 295 h 3294"/>
                  <a:gd name="T88" fmla="*/ 2967 w 3259"/>
                  <a:gd name="T89" fmla="*/ 706 h 3294"/>
                  <a:gd name="T90" fmla="*/ 3209 w 3259"/>
                  <a:gd name="T91" fmla="*/ 1242 h 3294"/>
                  <a:gd name="T92" fmla="*/ 3247 w 3259"/>
                  <a:gd name="T93" fmla="*/ 1854 h 3294"/>
                  <a:gd name="T94" fmla="*/ 3069 w 3259"/>
                  <a:gd name="T95" fmla="*/ 2421 h 3294"/>
                  <a:gd name="T96" fmla="*/ 2711 w 3259"/>
                  <a:gd name="T97" fmla="*/ 2877 h 3294"/>
                  <a:gd name="T98" fmla="*/ 2218 w 3259"/>
                  <a:gd name="T99" fmla="*/ 3182 h 3294"/>
                  <a:gd name="T100" fmla="*/ 1630 w 3259"/>
                  <a:gd name="T101" fmla="*/ 3294 h 3294"/>
                  <a:gd name="T102" fmla="*/ 1042 w 3259"/>
                  <a:gd name="T103" fmla="*/ 3182 h 3294"/>
                  <a:gd name="T104" fmla="*/ 548 w 3259"/>
                  <a:gd name="T105" fmla="*/ 2877 h 3294"/>
                  <a:gd name="T106" fmla="*/ 192 w 3259"/>
                  <a:gd name="T107" fmla="*/ 2421 h 3294"/>
                  <a:gd name="T108" fmla="*/ 13 w 3259"/>
                  <a:gd name="T109" fmla="*/ 1854 h 3294"/>
                  <a:gd name="T110" fmla="*/ 50 w 3259"/>
                  <a:gd name="T111" fmla="*/ 1242 h 3294"/>
                  <a:gd name="T112" fmla="*/ 293 w 3259"/>
                  <a:gd name="T113" fmla="*/ 706 h 3294"/>
                  <a:gd name="T114" fmla="*/ 700 w 3259"/>
                  <a:gd name="T115" fmla="*/ 295 h 3294"/>
                  <a:gd name="T116" fmla="*/ 1229 w 3259"/>
                  <a:gd name="T117" fmla="*/ 51 h 3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59" h="3294">
                    <a:moveTo>
                      <a:pt x="1347" y="1951"/>
                    </a:moveTo>
                    <a:lnTo>
                      <a:pt x="1337" y="1959"/>
                    </a:lnTo>
                    <a:lnTo>
                      <a:pt x="1322" y="1974"/>
                    </a:lnTo>
                    <a:lnTo>
                      <a:pt x="1309" y="1988"/>
                    </a:lnTo>
                    <a:lnTo>
                      <a:pt x="1299" y="1999"/>
                    </a:lnTo>
                    <a:lnTo>
                      <a:pt x="1295" y="2003"/>
                    </a:lnTo>
                    <a:lnTo>
                      <a:pt x="1290" y="2007"/>
                    </a:lnTo>
                    <a:lnTo>
                      <a:pt x="1285" y="2010"/>
                    </a:lnTo>
                    <a:lnTo>
                      <a:pt x="1257" y="2030"/>
                    </a:lnTo>
                    <a:lnTo>
                      <a:pt x="1225" y="2048"/>
                    </a:lnTo>
                    <a:lnTo>
                      <a:pt x="1191" y="2066"/>
                    </a:lnTo>
                    <a:lnTo>
                      <a:pt x="1156" y="2083"/>
                    </a:lnTo>
                    <a:lnTo>
                      <a:pt x="1120" y="2099"/>
                    </a:lnTo>
                    <a:lnTo>
                      <a:pt x="1084" y="2113"/>
                    </a:lnTo>
                    <a:lnTo>
                      <a:pt x="1049" y="2127"/>
                    </a:lnTo>
                    <a:lnTo>
                      <a:pt x="1016" y="2138"/>
                    </a:lnTo>
                    <a:lnTo>
                      <a:pt x="985" y="2148"/>
                    </a:lnTo>
                    <a:lnTo>
                      <a:pt x="959" y="2158"/>
                    </a:lnTo>
                    <a:lnTo>
                      <a:pt x="936" y="2165"/>
                    </a:lnTo>
                    <a:lnTo>
                      <a:pt x="908" y="2177"/>
                    </a:lnTo>
                    <a:lnTo>
                      <a:pt x="882" y="2191"/>
                    </a:lnTo>
                    <a:lnTo>
                      <a:pt x="861" y="2204"/>
                    </a:lnTo>
                    <a:lnTo>
                      <a:pt x="844" y="2218"/>
                    </a:lnTo>
                    <a:lnTo>
                      <a:pt x="829" y="2230"/>
                    </a:lnTo>
                    <a:lnTo>
                      <a:pt x="818" y="2240"/>
                    </a:lnTo>
                    <a:lnTo>
                      <a:pt x="811" y="2248"/>
                    </a:lnTo>
                    <a:lnTo>
                      <a:pt x="807" y="2254"/>
                    </a:lnTo>
                    <a:lnTo>
                      <a:pt x="783" y="2293"/>
                    </a:lnTo>
                    <a:lnTo>
                      <a:pt x="762" y="2335"/>
                    </a:lnTo>
                    <a:lnTo>
                      <a:pt x="744" y="2381"/>
                    </a:lnTo>
                    <a:lnTo>
                      <a:pt x="726" y="2431"/>
                    </a:lnTo>
                    <a:lnTo>
                      <a:pt x="712" y="2481"/>
                    </a:lnTo>
                    <a:lnTo>
                      <a:pt x="699" y="2534"/>
                    </a:lnTo>
                    <a:lnTo>
                      <a:pt x="688" y="2587"/>
                    </a:lnTo>
                    <a:lnTo>
                      <a:pt x="677" y="2639"/>
                    </a:lnTo>
                    <a:lnTo>
                      <a:pt x="668" y="2691"/>
                    </a:lnTo>
                    <a:lnTo>
                      <a:pt x="661" y="2740"/>
                    </a:lnTo>
                    <a:lnTo>
                      <a:pt x="655" y="2788"/>
                    </a:lnTo>
                    <a:lnTo>
                      <a:pt x="650" y="2832"/>
                    </a:lnTo>
                    <a:lnTo>
                      <a:pt x="647" y="2872"/>
                    </a:lnTo>
                    <a:lnTo>
                      <a:pt x="717" y="2927"/>
                    </a:lnTo>
                    <a:lnTo>
                      <a:pt x="791" y="2977"/>
                    </a:lnTo>
                    <a:lnTo>
                      <a:pt x="867" y="3024"/>
                    </a:lnTo>
                    <a:lnTo>
                      <a:pt x="946" y="3065"/>
                    </a:lnTo>
                    <a:lnTo>
                      <a:pt x="1026" y="3102"/>
                    </a:lnTo>
                    <a:lnTo>
                      <a:pt x="1108" y="3134"/>
                    </a:lnTo>
                    <a:lnTo>
                      <a:pt x="1193" y="3162"/>
                    </a:lnTo>
                    <a:lnTo>
                      <a:pt x="1278" y="3185"/>
                    </a:lnTo>
                    <a:lnTo>
                      <a:pt x="1365" y="3202"/>
                    </a:lnTo>
                    <a:lnTo>
                      <a:pt x="1453" y="3215"/>
                    </a:lnTo>
                    <a:lnTo>
                      <a:pt x="1540" y="3223"/>
                    </a:lnTo>
                    <a:lnTo>
                      <a:pt x="1630" y="3226"/>
                    </a:lnTo>
                    <a:lnTo>
                      <a:pt x="1719" y="3223"/>
                    </a:lnTo>
                    <a:lnTo>
                      <a:pt x="1808" y="3215"/>
                    </a:lnTo>
                    <a:lnTo>
                      <a:pt x="1895" y="3202"/>
                    </a:lnTo>
                    <a:lnTo>
                      <a:pt x="1982" y="3185"/>
                    </a:lnTo>
                    <a:lnTo>
                      <a:pt x="2067" y="3162"/>
                    </a:lnTo>
                    <a:lnTo>
                      <a:pt x="2151" y="3134"/>
                    </a:lnTo>
                    <a:lnTo>
                      <a:pt x="2234" y="3102"/>
                    </a:lnTo>
                    <a:lnTo>
                      <a:pt x="2315" y="3065"/>
                    </a:lnTo>
                    <a:lnTo>
                      <a:pt x="2393" y="3024"/>
                    </a:lnTo>
                    <a:lnTo>
                      <a:pt x="2469" y="2977"/>
                    </a:lnTo>
                    <a:lnTo>
                      <a:pt x="2542" y="2927"/>
                    </a:lnTo>
                    <a:lnTo>
                      <a:pt x="2614" y="2872"/>
                    </a:lnTo>
                    <a:lnTo>
                      <a:pt x="2609" y="2832"/>
                    </a:lnTo>
                    <a:lnTo>
                      <a:pt x="2604" y="2788"/>
                    </a:lnTo>
                    <a:lnTo>
                      <a:pt x="2598" y="2740"/>
                    </a:lnTo>
                    <a:lnTo>
                      <a:pt x="2591" y="2690"/>
                    </a:lnTo>
                    <a:lnTo>
                      <a:pt x="2582" y="2638"/>
                    </a:lnTo>
                    <a:lnTo>
                      <a:pt x="2572" y="2586"/>
                    </a:lnTo>
                    <a:lnTo>
                      <a:pt x="2561" y="2533"/>
                    </a:lnTo>
                    <a:lnTo>
                      <a:pt x="2547" y="2480"/>
                    </a:lnTo>
                    <a:lnTo>
                      <a:pt x="2532" y="2429"/>
                    </a:lnTo>
                    <a:lnTo>
                      <a:pt x="2515" y="2379"/>
                    </a:lnTo>
                    <a:lnTo>
                      <a:pt x="2496" y="2333"/>
                    </a:lnTo>
                    <a:lnTo>
                      <a:pt x="2475" y="2290"/>
                    </a:lnTo>
                    <a:lnTo>
                      <a:pt x="2451" y="2251"/>
                    </a:lnTo>
                    <a:lnTo>
                      <a:pt x="2448" y="2247"/>
                    </a:lnTo>
                    <a:lnTo>
                      <a:pt x="2441" y="2240"/>
                    </a:lnTo>
                    <a:lnTo>
                      <a:pt x="2431" y="2230"/>
                    </a:lnTo>
                    <a:lnTo>
                      <a:pt x="2417" y="2219"/>
                    </a:lnTo>
                    <a:lnTo>
                      <a:pt x="2398" y="2205"/>
                    </a:lnTo>
                    <a:lnTo>
                      <a:pt x="2376" y="2191"/>
                    </a:lnTo>
                    <a:lnTo>
                      <a:pt x="2349" y="2176"/>
                    </a:lnTo>
                    <a:lnTo>
                      <a:pt x="2318" y="2163"/>
                    </a:lnTo>
                    <a:lnTo>
                      <a:pt x="2300" y="2158"/>
                    </a:lnTo>
                    <a:lnTo>
                      <a:pt x="2271" y="2144"/>
                    </a:lnTo>
                    <a:lnTo>
                      <a:pt x="2242" y="2132"/>
                    </a:lnTo>
                    <a:lnTo>
                      <a:pt x="2215" y="2121"/>
                    </a:lnTo>
                    <a:lnTo>
                      <a:pt x="2190" y="2110"/>
                    </a:lnTo>
                    <a:lnTo>
                      <a:pt x="2168" y="2102"/>
                    </a:lnTo>
                    <a:lnTo>
                      <a:pt x="2148" y="2095"/>
                    </a:lnTo>
                    <a:lnTo>
                      <a:pt x="2132" y="2090"/>
                    </a:lnTo>
                    <a:lnTo>
                      <a:pt x="2121" y="2086"/>
                    </a:lnTo>
                    <a:lnTo>
                      <a:pt x="2114" y="2083"/>
                    </a:lnTo>
                    <a:lnTo>
                      <a:pt x="2095" y="2076"/>
                    </a:lnTo>
                    <a:lnTo>
                      <a:pt x="2077" y="2069"/>
                    </a:lnTo>
                    <a:lnTo>
                      <a:pt x="2058" y="2061"/>
                    </a:lnTo>
                    <a:lnTo>
                      <a:pt x="2029" y="2045"/>
                    </a:lnTo>
                    <a:lnTo>
                      <a:pt x="2004" y="2031"/>
                    </a:lnTo>
                    <a:lnTo>
                      <a:pt x="1995" y="2027"/>
                    </a:lnTo>
                    <a:lnTo>
                      <a:pt x="1997" y="2025"/>
                    </a:lnTo>
                    <a:lnTo>
                      <a:pt x="1981" y="2017"/>
                    </a:lnTo>
                    <a:lnTo>
                      <a:pt x="1971" y="2011"/>
                    </a:lnTo>
                    <a:lnTo>
                      <a:pt x="1959" y="2003"/>
                    </a:lnTo>
                    <a:lnTo>
                      <a:pt x="1946" y="1994"/>
                    </a:lnTo>
                    <a:lnTo>
                      <a:pt x="1933" y="1984"/>
                    </a:lnTo>
                    <a:lnTo>
                      <a:pt x="1922" y="1974"/>
                    </a:lnTo>
                    <a:lnTo>
                      <a:pt x="1904" y="1965"/>
                    </a:lnTo>
                    <a:lnTo>
                      <a:pt x="1897" y="1971"/>
                    </a:lnTo>
                    <a:lnTo>
                      <a:pt x="1853" y="2005"/>
                    </a:lnTo>
                    <a:lnTo>
                      <a:pt x="1808" y="2034"/>
                    </a:lnTo>
                    <a:lnTo>
                      <a:pt x="1763" y="2057"/>
                    </a:lnTo>
                    <a:lnTo>
                      <a:pt x="1717" y="2073"/>
                    </a:lnTo>
                    <a:lnTo>
                      <a:pt x="1671" y="2083"/>
                    </a:lnTo>
                    <a:lnTo>
                      <a:pt x="1625" y="2087"/>
                    </a:lnTo>
                    <a:lnTo>
                      <a:pt x="1587" y="2084"/>
                    </a:lnTo>
                    <a:lnTo>
                      <a:pt x="1549" y="2075"/>
                    </a:lnTo>
                    <a:lnTo>
                      <a:pt x="1510" y="2062"/>
                    </a:lnTo>
                    <a:lnTo>
                      <a:pt x="1471" y="2043"/>
                    </a:lnTo>
                    <a:lnTo>
                      <a:pt x="1432" y="2021"/>
                    </a:lnTo>
                    <a:lnTo>
                      <a:pt x="1393" y="1992"/>
                    </a:lnTo>
                    <a:lnTo>
                      <a:pt x="1357" y="1959"/>
                    </a:lnTo>
                    <a:lnTo>
                      <a:pt x="1347" y="1951"/>
                    </a:lnTo>
                    <a:close/>
                    <a:moveTo>
                      <a:pt x="1574" y="696"/>
                    </a:moveTo>
                    <a:lnTo>
                      <a:pt x="1568" y="697"/>
                    </a:lnTo>
                    <a:lnTo>
                      <a:pt x="1559" y="699"/>
                    </a:lnTo>
                    <a:lnTo>
                      <a:pt x="1550" y="700"/>
                    </a:lnTo>
                    <a:lnTo>
                      <a:pt x="1542" y="700"/>
                    </a:lnTo>
                    <a:lnTo>
                      <a:pt x="1542" y="699"/>
                    </a:lnTo>
                    <a:lnTo>
                      <a:pt x="1514" y="700"/>
                    </a:lnTo>
                    <a:lnTo>
                      <a:pt x="1509" y="701"/>
                    </a:lnTo>
                    <a:lnTo>
                      <a:pt x="1495" y="704"/>
                    </a:lnTo>
                    <a:lnTo>
                      <a:pt x="1483" y="707"/>
                    </a:lnTo>
                    <a:lnTo>
                      <a:pt x="1474" y="710"/>
                    </a:lnTo>
                    <a:lnTo>
                      <a:pt x="1463" y="716"/>
                    </a:lnTo>
                    <a:lnTo>
                      <a:pt x="1448" y="723"/>
                    </a:lnTo>
                    <a:lnTo>
                      <a:pt x="1429" y="732"/>
                    </a:lnTo>
                    <a:lnTo>
                      <a:pt x="1408" y="744"/>
                    </a:lnTo>
                    <a:lnTo>
                      <a:pt x="1384" y="759"/>
                    </a:lnTo>
                    <a:lnTo>
                      <a:pt x="1359" y="776"/>
                    </a:lnTo>
                    <a:lnTo>
                      <a:pt x="1332" y="797"/>
                    </a:lnTo>
                    <a:lnTo>
                      <a:pt x="1307" y="821"/>
                    </a:lnTo>
                    <a:lnTo>
                      <a:pt x="1281" y="847"/>
                    </a:lnTo>
                    <a:lnTo>
                      <a:pt x="1257" y="877"/>
                    </a:lnTo>
                    <a:lnTo>
                      <a:pt x="1235" y="909"/>
                    </a:lnTo>
                    <a:lnTo>
                      <a:pt x="1216" y="945"/>
                    </a:lnTo>
                    <a:lnTo>
                      <a:pt x="1201" y="986"/>
                    </a:lnTo>
                    <a:lnTo>
                      <a:pt x="1199" y="992"/>
                    </a:lnTo>
                    <a:lnTo>
                      <a:pt x="1197" y="1001"/>
                    </a:lnTo>
                    <a:lnTo>
                      <a:pt x="1194" y="1013"/>
                    </a:lnTo>
                    <a:lnTo>
                      <a:pt x="1191" y="1029"/>
                    </a:lnTo>
                    <a:lnTo>
                      <a:pt x="1189" y="1047"/>
                    </a:lnTo>
                    <a:lnTo>
                      <a:pt x="1187" y="1070"/>
                    </a:lnTo>
                    <a:lnTo>
                      <a:pt x="1187" y="1096"/>
                    </a:lnTo>
                    <a:lnTo>
                      <a:pt x="1187" y="1126"/>
                    </a:lnTo>
                    <a:lnTo>
                      <a:pt x="1189" y="1160"/>
                    </a:lnTo>
                    <a:lnTo>
                      <a:pt x="1193" y="1199"/>
                    </a:lnTo>
                    <a:lnTo>
                      <a:pt x="1198" y="1241"/>
                    </a:lnTo>
                    <a:lnTo>
                      <a:pt x="1205" y="1289"/>
                    </a:lnTo>
                    <a:lnTo>
                      <a:pt x="1205" y="1301"/>
                    </a:lnTo>
                    <a:lnTo>
                      <a:pt x="1202" y="1311"/>
                    </a:lnTo>
                    <a:lnTo>
                      <a:pt x="1197" y="1322"/>
                    </a:lnTo>
                    <a:lnTo>
                      <a:pt x="1187" y="1330"/>
                    </a:lnTo>
                    <a:lnTo>
                      <a:pt x="1184" y="1334"/>
                    </a:lnTo>
                    <a:lnTo>
                      <a:pt x="1179" y="1346"/>
                    </a:lnTo>
                    <a:lnTo>
                      <a:pt x="1176" y="1363"/>
                    </a:lnTo>
                    <a:lnTo>
                      <a:pt x="1176" y="1384"/>
                    </a:lnTo>
                    <a:lnTo>
                      <a:pt x="1178" y="1407"/>
                    </a:lnTo>
                    <a:lnTo>
                      <a:pt x="1182" y="1434"/>
                    </a:lnTo>
                    <a:lnTo>
                      <a:pt x="1189" y="1463"/>
                    </a:lnTo>
                    <a:lnTo>
                      <a:pt x="1195" y="1486"/>
                    </a:lnTo>
                    <a:lnTo>
                      <a:pt x="1201" y="1504"/>
                    </a:lnTo>
                    <a:lnTo>
                      <a:pt x="1209" y="1520"/>
                    </a:lnTo>
                    <a:lnTo>
                      <a:pt x="1219" y="1532"/>
                    </a:lnTo>
                    <a:lnTo>
                      <a:pt x="1226" y="1542"/>
                    </a:lnTo>
                    <a:lnTo>
                      <a:pt x="1230" y="1555"/>
                    </a:lnTo>
                    <a:lnTo>
                      <a:pt x="1239" y="1604"/>
                    </a:lnTo>
                    <a:lnTo>
                      <a:pt x="1254" y="1653"/>
                    </a:lnTo>
                    <a:lnTo>
                      <a:pt x="1272" y="1699"/>
                    </a:lnTo>
                    <a:lnTo>
                      <a:pt x="1294" y="1744"/>
                    </a:lnTo>
                    <a:lnTo>
                      <a:pt x="1319" y="1788"/>
                    </a:lnTo>
                    <a:lnTo>
                      <a:pt x="1347" y="1829"/>
                    </a:lnTo>
                    <a:lnTo>
                      <a:pt x="1377" y="1866"/>
                    </a:lnTo>
                    <a:lnTo>
                      <a:pt x="1410" y="1900"/>
                    </a:lnTo>
                    <a:lnTo>
                      <a:pt x="1443" y="1930"/>
                    </a:lnTo>
                    <a:lnTo>
                      <a:pt x="1479" y="1956"/>
                    </a:lnTo>
                    <a:lnTo>
                      <a:pt x="1515" y="1976"/>
                    </a:lnTo>
                    <a:lnTo>
                      <a:pt x="1552" y="1992"/>
                    </a:lnTo>
                    <a:lnTo>
                      <a:pt x="1588" y="2001"/>
                    </a:lnTo>
                    <a:lnTo>
                      <a:pt x="1625" y="2004"/>
                    </a:lnTo>
                    <a:lnTo>
                      <a:pt x="1667" y="2001"/>
                    </a:lnTo>
                    <a:lnTo>
                      <a:pt x="1709" y="1991"/>
                    </a:lnTo>
                    <a:lnTo>
                      <a:pt x="1750" y="1974"/>
                    </a:lnTo>
                    <a:lnTo>
                      <a:pt x="1789" y="1953"/>
                    </a:lnTo>
                    <a:lnTo>
                      <a:pt x="1827" y="1926"/>
                    </a:lnTo>
                    <a:lnTo>
                      <a:pt x="1863" y="1894"/>
                    </a:lnTo>
                    <a:lnTo>
                      <a:pt x="1896" y="1859"/>
                    </a:lnTo>
                    <a:lnTo>
                      <a:pt x="1928" y="1821"/>
                    </a:lnTo>
                    <a:lnTo>
                      <a:pt x="1957" y="1779"/>
                    </a:lnTo>
                    <a:lnTo>
                      <a:pt x="1982" y="1736"/>
                    </a:lnTo>
                    <a:lnTo>
                      <a:pt x="2005" y="1692"/>
                    </a:lnTo>
                    <a:lnTo>
                      <a:pt x="2023" y="1646"/>
                    </a:lnTo>
                    <a:lnTo>
                      <a:pt x="2037" y="1600"/>
                    </a:lnTo>
                    <a:lnTo>
                      <a:pt x="2047" y="1555"/>
                    </a:lnTo>
                    <a:lnTo>
                      <a:pt x="2050" y="1543"/>
                    </a:lnTo>
                    <a:lnTo>
                      <a:pt x="2058" y="1533"/>
                    </a:lnTo>
                    <a:lnTo>
                      <a:pt x="2070" y="1517"/>
                    </a:lnTo>
                    <a:lnTo>
                      <a:pt x="2079" y="1496"/>
                    </a:lnTo>
                    <a:lnTo>
                      <a:pt x="2085" y="1471"/>
                    </a:lnTo>
                    <a:lnTo>
                      <a:pt x="2092" y="1441"/>
                    </a:lnTo>
                    <a:lnTo>
                      <a:pt x="2097" y="1414"/>
                    </a:lnTo>
                    <a:lnTo>
                      <a:pt x="2100" y="1393"/>
                    </a:lnTo>
                    <a:lnTo>
                      <a:pt x="2101" y="1374"/>
                    </a:lnTo>
                    <a:lnTo>
                      <a:pt x="2100" y="1359"/>
                    </a:lnTo>
                    <a:lnTo>
                      <a:pt x="2099" y="1347"/>
                    </a:lnTo>
                    <a:lnTo>
                      <a:pt x="2096" y="1339"/>
                    </a:lnTo>
                    <a:lnTo>
                      <a:pt x="2093" y="1334"/>
                    </a:lnTo>
                    <a:lnTo>
                      <a:pt x="2088" y="1326"/>
                    </a:lnTo>
                    <a:lnTo>
                      <a:pt x="2083" y="1316"/>
                    </a:lnTo>
                    <a:lnTo>
                      <a:pt x="2081" y="1304"/>
                    </a:lnTo>
                    <a:lnTo>
                      <a:pt x="2082" y="1293"/>
                    </a:lnTo>
                    <a:lnTo>
                      <a:pt x="2089" y="1266"/>
                    </a:lnTo>
                    <a:lnTo>
                      <a:pt x="2095" y="1237"/>
                    </a:lnTo>
                    <a:lnTo>
                      <a:pt x="2100" y="1205"/>
                    </a:lnTo>
                    <a:lnTo>
                      <a:pt x="2105" y="1171"/>
                    </a:lnTo>
                    <a:lnTo>
                      <a:pt x="2107" y="1136"/>
                    </a:lnTo>
                    <a:lnTo>
                      <a:pt x="2107" y="1100"/>
                    </a:lnTo>
                    <a:lnTo>
                      <a:pt x="2103" y="1063"/>
                    </a:lnTo>
                    <a:lnTo>
                      <a:pt x="2097" y="1026"/>
                    </a:lnTo>
                    <a:lnTo>
                      <a:pt x="2087" y="990"/>
                    </a:lnTo>
                    <a:lnTo>
                      <a:pt x="2074" y="955"/>
                    </a:lnTo>
                    <a:lnTo>
                      <a:pt x="2056" y="922"/>
                    </a:lnTo>
                    <a:lnTo>
                      <a:pt x="2031" y="890"/>
                    </a:lnTo>
                    <a:lnTo>
                      <a:pt x="2026" y="883"/>
                    </a:lnTo>
                    <a:lnTo>
                      <a:pt x="2016" y="872"/>
                    </a:lnTo>
                    <a:lnTo>
                      <a:pt x="2002" y="859"/>
                    </a:lnTo>
                    <a:lnTo>
                      <a:pt x="1985" y="843"/>
                    </a:lnTo>
                    <a:lnTo>
                      <a:pt x="1963" y="827"/>
                    </a:lnTo>
                    <a:lnTo>
                      <a:pt x="1936" y="809"/>
                    </a:lnTo>
                    <a:lnTo>
                      <a:pt x="1905" y="792"/>
                    </a:lnTo>
                    <a:lnTo>
                      <a:pt x="1868" y="776"/>
                    </a:lnTo>
                    <a:lnTo>
                      <a:pt x="1827" y="762"/>
                    </a:lnTo>
                    <a:lnTo>
                      <a:pt x="1755" y="737"/>
                    </a:lnTo>
                    <a:lnTo>
                      <a:pt x="1717" y="726"/>
                    </a:lnTo>
                    <a:lnTo>
                      <a:pt x="1683" y="717"/>
                    </a:lnTo>
                    <a:lnTo>
                      <a:pt x="1654" y="709"/>
                    </a:lnTo>
                    <a:lnTo>
                      <a:pt x="1627" y="704"/>
                    </a:lnTo>
                    <a:lnTo>
                      <a:pt x="1607" y="700"/>
                    </a:lnTo>
                    <a:lnTo>
                      <a:pt x="1590" y="697"/>
                    </a:lnTo>
                    <a:lnTo>
                      <a:pt x="1579" y="696"/>
                    </a:lnTo>
                    <a:lnTo>
                      <a:pt x="1574" y="696"/>
                    </a:lnTo>
                    <a:close/>
                    <a:moveTo>
                      <a:pt x="1630" y="0"/>
                    </a:moveTo>
                    <a:lnTo>
                      <a:pt x="1630" y="0"/>
                    </a:lnTo>
                    <a:lnTo>
                      <a:pt x="1733" y="3"/>
                    </a:lnTo>
                    <a:lnTo>
                      <a:pt x="1834" y="12"/>
                    </a:lnTo>
                    <a:lnTo>
                      <a:pt x="1933" y="29"/>
                    </a:lnTo>
                    <a:lnTo>
                      <a:pt x="2031" y="51"/>
                    </a:lnTo>
                    <a:lnTo>
                      <a:pt x="2126" y="77"/>
                    </a:lnTo>
                    <a:lnTo>
                      <a:pt x="2218" y="111"/>
                    </a:lnTo>
                    <a:lnTo>
                      <a:pt x="2309" y="150"/>
                    </a:lnTo>
                    <a:lnTo>
                      <a:pt x="2395" y="193"/>
                    </a:lnTo>
                    <a:lnTo>
                      <a:pt x="2479" y="242"/>
                    </a:lnTo>
                    <a:lnTo>
                      <a:pt x="2561" y="295"/>
                    </a:lnTo>
                    <a:lnTo>
                      <a:pt x="2638" y="354"/>
                    </a:lnTo>
                    <a:lnTo>
                      <a:pt x="2711" y="417"/>
                    </a:lnTo>
                    <a:lnTo>
                      <a:pt x="2782" y="483"/>
                    </a:lnTo>
                    <a:lnTo>
                      <a:pt x="2847" y="554"/>
                    </a:lnTo>
                    <a:lnTo>
                      <a:pt x="2909" y="628"/>
                    </a:lnTo>
                    <a:lnTo>
                      <a:pt x="2967" y="706"/>
                    </a:lnTo>
                    <a:lnTo>
                      <a:pt x="3020" y="789"/>
                    </a:lnTo>
                    <a:lnTo>
                      <a:pt x="3069" y="873"/>
                    </a:lnTo>
                    <a:lnTo>
                      <a:pt x="3111" y="961"/>
                    </a:lnTo>
                    <a:lnTo>
                      <a:pt x="3149" y="1053"/>
                    </a:lnTo>
                    <a:lnTo>
                      <a:pt x="3182" y="1145"/>
                    </a:lnTo>
                    <a:lnTo>
                      <a:pt x="3209" y="1242"/>
                    </a:lnTo>
                    <a:lnTo>
                      <a:pt x="3231" y="1340"/>
                    </a:lnTo>
                    <a:lnTo>
                      <a:pt x="3247" y="1440"/>
                    </a:lnTo>
                    <a:lnTo>
                      <a:pt x="3256" y="1543"/>
                    </a:lnTo>
                    <a:lnTo>
                      <a:pt x="3259" y="1646"/>
                    </a:lnTo>
                    <a:lnTo>
                      <a:pt x="3256" y="1751"/>
                    </a:lnTo>
                    <a:lnTo>
                      <a:pt x="3247" y="1854"/>
                    </a:lnTo>
                    <a:lnTo>
                      <a:pt x="3231" y="1954"/>
                    </a:lnTo>
                    <a:lnTo>
                      <a:pt x="3209" y="2052"/>
                    </a:lnTo>
                    <a:lnTo>
                      <a:pt x="3182" y="2147"/>
                    </a:lnTo>
                    <a:lnTo>
                      <a:pt x="3149" y="2241"/>
                    </a:lnTo>
                    <a:lnTo>
                      <a:pt x="3111" y="2332"/>
                    </a:lnTo>
                    <a:lnTo>
                      <a:pt x="3069" y="2421"/>
                    </a:lnTo>
                    <a:lnTo>
                      <a:pt x="3020" y="2505"/>
                    </a:lnTo>
                    <a:lnTo>
                      <a:pt x="2967" y="2587"/>
                    </a:lnTo>
                    <a:lnTo>
                      <a:pt x="2909" y="2665"/>
                    </a:lnTo>
                    <a:lnTo>
                      <a:pt x="2847" y="2740"/>
                    </a:lnTo>
                    <a:lnTo>
                      <a:pt x="2782" y="2810"/>
                    </a:lnTo>
                    <a:lnTo>
                      <a:pt x="2711" y="2877"/>
                    </a:lnTo>
                    <a:lnTo>
                      <a:pt x="2638" y="2940"/>
                    </a:lnTo>
                    <a:lnTo>
                      <a:pt x="2561" y="2998"/>
                    </a:lnTo>
                    <a:lnTo>
                      <a:pt x="2479" y="3052"/>
                    </a:lnTo>
                    <a:lnTo>
                      <a:pt x="2395" y="3100"/>
                    </a:lnTo>
                    <a:lnTo>
                      <a:pt x="2309" y="3144"/>
                    </a:lnTo>
                    <a:lnTo>
                      <a:pt x="2218" y="3182"/>
                    </a:lnTo>
                    <a:lnTo>
                      <a:pt x="2126" y="3215"/>
                    </a:lnTo>
                    <a:lnTo>
                      <a:pt x="2031" y="3243"/>
                    </a:lnTo>
                    <a:lnTo>
                      <a:pt x="1933" y="3265"/>
                    </a:lnTo>
                    <a:lnTo>
                      <a:pt x="1834" y="3280"/>
                    </a:lnTo>
                    <a:lnTo>
                      <a:pt x="1733" y="3291"/>
                    </a:lnTo>
                    <a:lnTo>
                      <a:pt x="1630" y="3294"/>
                    </a:lnTo>
                    <a:lnTo>
                      <a:pt x="1527" y="3291"/>
                    </a:lnTo>
                    <a:lnTo>
                      <a:pt x="1426" y="3280"/>
                    </a:lnTo>
                    <a:lnTo>
                      <a:pt x="1326" y="3265"/>
                    </a:lnTo>
                    <a:lnTo>
                      <a:pt x="1229" y="3243"/>
                    </a:lnTo>
                    <a:lnTo>
                      <a:pt x="1134" y="3215"/>
                    </a:lnTo>
                    <a:lnTo>
                      <a:pt x="1042" y="3182"/>
                    </a:lnTo>
                    <a:lnTo>
                      <a:pt x="952" y="3144"/>
                    </a:lnTo>
                    <a:lnTo>
                      <a:pt x="864" y="3100"/>
                    </a:lnTo>
                    <a:lnTo>
                      <a:pt x="780" y="3052"/>
                    </a:lnTo>
                    <a:lnTo>
                      <a:pt x="700" y="2998"/>
                    </a:lnTo>
                    <a:lnTo>
                      <a:pt x="622" y="2940"/>
                    </a:lnTo>
                    <a:lnTo>
                      <a:pt x="548" y="2877"/>
                    </a:lnTo>
                    <a:lnTo>
                      <a:pt x="478" y="2810"/>
                    </a:lnTo>
                    <a:lnTo>
                      <a:pt x="412" y="2740"/>
                    </a:lnTo>
                    <a:lnTo>
                      <a:pt x="350" y="2665"/>
                    </a:lnTo>
                    <a:lnTo>
                      <a:pt x="293" y="2587"/>
                    </a:lnTo>
                    <a:lnTo>
                      <a:pt x="240" y="2505"/>
                    </a:lnTo>
                    <a:lnTo>
                      <a:pt x="192" y="2421"/>
                    </a:lnTo>
                    <a:lnTo>
                      <a:pt x="148" y="2332"/>
                    </a:lnTo>
                    <a:lnTo>
                      <a:pt x="110" y="2241"/>
                    </a:lnTo>
                    <a:lnTo>
                      <a:pt x="78" y="2147"/>
                    </a:lnTo>
                    <a:lnTo>
                      <a:pt x="50" y="2052"/>
                    </a:lnTo>
                    <a:lnTo>
                      <a:pt x="29" y="1954"/>
                    </a:lnTo>
                    <a:lnTo>
                      <a:pt x="13" y="1854"/>
                    </a:lnTo>
                    <a:lnTo>
                      <a:pt x="3" y="1751"/>
                    </a:lnTo>
                    <a:lnTo>
                      <a:pt x="0" y="1646"/>
                    </a:lnTo>
                    <a:lnTo>
                      <a:pt x="3" y="1543"/>
                    </a:lnTo>
                    <a:lnTo>
                      <a:pt x="13" y="1440"/>
                    </a:lnTo>
                    <a:lnTo>
                      <a:pt x="29" y="1340"/>
                    </a:lnTo>
                    <a:lnTo>
                      <a:pt x="50" y="1242"/>
                    </a:lnTo>
                    <a:lnTo>
                      <a:pt x="78" y="1145"/>
                    </a:lnTo>
                    <a:lnTo>
                      <a:pt x="110" y="1053"/>
                    </a:lnTo>
                    <a:lnTo>
                      <a:pt x="148" y="961"/>
                    </a:lnTo>
                    <a:lnTo>
                      <a:pt x="192" y="873"/>
                    </a:lnTo>
                    <a:lnTo>
                      <a:pt x="240" y="789"/>
                    </a:lnTo>
                    <a:lnTo>
                      <a:pt x="293" y="706"/>
                    </a:lnTo>
                    <a:lnTo>
                      <a:pt x="350" y="628"/>
                    </a:lnTo>
                    <a:lnTo>
                      <a:pt x="412" y="554"/>
                    </a:lnTo>
                    <a:lnTo>
                      <a:pt x="478" y="483"/>
                    </a:lnTo>
                    <a:lnTo>
                      <a:pt x="548" y="417"/>
                    </a:lnTo>
                    <a:lnTo>
                      <a:pt x="622" y="354"/>
                    </a:lnTo>
                    <a:lnTo>
                      <a:pt x="700" y="295"/>
                    </a:lnTo>
                    <a:lnTo>
                      <a:pt x="780" y="242"/>
                    </a:lnTo>
                    <a:lnTo>
                      <a:pt x="864" y="193"/>
                    </a:lnTo>
                    <a:lnTo>
                      <a:pt x="952" y="150"/>
                    </a:lnTo>
                    <a:lnTo>
                      <a:pt x="1042" y="111"/>
                    </a:lnTo>
                    <a:lnTo>
                      <a:pt x="1134" y="77"/>
                    </a:lnTo>
                    <a:lnTo>
                      <a:pt x="1229" y="51"/>
                    </a:lnTo>
                    <a:lnTo>
                      <a:pt x="1326" y="29"/>
                    </a:lnTo>
                    <a:lnTo>
                      <a:pt x="1426" y="12"/>
                    </a:lnTo>
                    <a:lnTo>
                      <a:pt x="1527" y="3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515598" y="2089895"/>
                <a:ext cx="145298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Bruce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112100" y="2654809"/>
                <a:ext cx="2881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here.</a:t>
                </a:r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186820" y="3551147"/>
            <a:ext cx="3332445" cy="1502899"/>
            <a:chOff x="5186820" y="3551147"/>
            <a:chExt cx="3332445" cy="1502899"/>
          </a:xfrm>
        </p:grpSpPr>
        <p:sp>
          <p:nvSpPr>
            <p:cNvPr id="100" name="Rounded Rectangle 99"/>
            <p:cNvSpPr/>
            <p:nvPr/>
          </p:nvSpPr>
          <p:spPr>
            <a:xfrm>
              <a:off x="5186820" y="3551147"/>
              <a:ext cx="3332445" cy="1502899"/>
            </a:xfrm>
            <a:prstGeom prst="roundRect">
              <a:avLst>
                <a:gd name="adj" fmla="val 392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454813" y="3647408"/>
              <a:ext cx="2881676" cy="1211245"/>
              <a:chOff x="1112100" y="2089895"/>
              <a:chExt cx="2881676" cy="1211245"/>
            </a:xfrm>
          </p:grpSpPr>
          <p:sp>
            <p:nvSpPr>
              <p:cNvPr id="125" name="Freeform 6"/>
              <p:cNvSpPr>
                <a:spLocks noEditPoints="1"/>
              </p:cNvSpPr>
              <p:nvPr/>
            </p:nvSpPr>
            <p:spPr bwMode="auto">
              <a:xfrm>
                <a:off x="1112100" y="2143821"/>
                <a:ext cx="421965" cy="423461"/>
              </a:xfrm>
              <a:custGeom>
                <a:avLst/>
                <a:gdLst>
                  <a:gd name="T0" fmla="*/ 1295 w 3259"/>
                  <a:gd name="T1" fmla="*/ 2003 h 3294"/>
                  <a:gd name="T2" fmla="*/ 1156 w 3259"/>
                  <a:gd name="T3" fmla="*/ 2083 h 3294"/>
                  <a:gd name="T4" fmla="*/ 959 w 3259"/>
                  <a:gd name="T5" fmla="*/ 2158 h 3294"/>
                  <a:gd name="T6" fmla="*/ 829 w 3259"/>
                  <a:gd name="T7" fmla="*/ 2230 h 3294"/>
                  <a:gd name="T8" fmla="*/ 744 w 3259"/>
                  <a:gd name="T9" fmla="*/ 2381 h 3294"/>
                  <a:gd name="T10" fmla="*/ 668 w 3259"/>
                  <a:gd name="T11" fmla="*/ 2691 h 3294"/>
                  <a:gd name="T12" fmla="*/ 791 w 3259"/>
                  <a:gd name="T13" fmla="*/ 2977 h 3294"/>
                  <a:gd name="T14" fmla="*/ 1278 w 3259"/>
                  <a:gd name="T15" fmla="*/ 3185 h 3294"/>
                  <a:gd name="T16" fmla="*/ 1808 w 3259"/>
                  <a:gd name="T17" fmla="*/ 3215 h 3294"/>
                  <a:gd name="T18" fmla="*/ 2315 w 3259"/>
                  <a:gd name="T19" fmla="*/ 3065 h 3294"/>
                  <a:gd name="T20" fmla="*/ 2604 w 3259"/>
                  <a:gd name="T21" fmla="*/ 2788 h 3294"/>
                  <a:gd name="T22" fmla="*/ 2547 w 3259"/>
                  <a:gd name="T23" fmla="*/ 2480 h 3294"/>
                  <a:gd name="T24" fmla="*/ 2448 w 3259"/>
                  <a:gd name="T25" fmla="*/ 2247 h 3294"/>
                  <a:gd name="T26" fmla="*/ 2349 w 3259"/>
                  <a:gd name="T27" fmla="*/ 2176 h 3294"/>
                  <a:gd name="T28" fmla="*/ 2190 w 3259"/>
                  <a:gd name="T29" fmla="*/ 2110 h 3294"/>
                  <a:gd name="T30" fmla="*/ 2095 w 3259"/>
                  <a:gd name="T31" fmla="*/ 2076 h 3294"/>
                  <a:gd name="T32" fmla="*/ 1997 w 3259"/>
                  <a:gd name="T33" fmla="*/ 2025 h 3294"/>
                  <a:gd name="T34" fmla="*/ 1922 w 3259"/>
                  <a:gd name="T35" fmla="*/ 1974 h 3294"/>
                  <a:gd name="T36" fmla="*/ 1717 w 3259"/>
                  <a:gd name="T37" fmla="*/ 2073 h 3294"/>
                  <a:gd name="T38" fmla="*/ 1471 w 3259"/>
                  <a:gd name="T39" fmla="*/ 2043 h 3294"/>
                  <a:gd name="T40" fmla="*/ 1568 w 3259"/>
                  <a:gd name="T41" fmla="*/ 697 h 3294"/>
                  <a:gd name="T42" fmla="*/ 1509 w 3259"/>
                  <a:gd name="T43" fmla="*/ 701 h 3294"/>
                  <a:gd name="T44" fmla="*/ 1429 w 3259"/>
                  <a:gd name="T45" fmla="*/ 732 h 3294"/>
                  <a:gd name="T46" fmla="*/ 1281 w 3259"/>
                  <a:gd name="T47" fmla="*/ 847 h 3294"/>
                  <a:gd name="T48" fmla="*/ 1197 w 3259"/>
                  <a:gd name="T49" fmla="*/ 1001 h 3294"/>
                  <a:gd name="T50" fmla="*/ 1187 w 3259"/>
                  <a:gd name="T51" fmla="*/ 1126 h 3294"/>
                  <a:gd name="T52" fmla="*/ 1202 w 3259"/>
                  <a:gd name="T53" fmla="*/ 1311 h 3294"/>
                  <a:gd name="T54" fmla="*/ 1176 w 3259"/>
                  <a:gd name="T55" fmla="*/ 1384 h 3294"/>
                  <a:gd name="T56" fmla="*/ 1209 w 3259"/>
                  <a:gd name="T57" fmla="*/ 1520 h 3294"/>
                  <a:gd name="T58" fmla="*/ 1272 w 3259"/>
                  <a:gd name="T59" fmla="*/ 1699 h 3294"/>
                  <a:gd name="T60" fmla="*/ 1443 w 3259"/>
                  <a:gd name="T61" fmla="*/ 1930 h 3294"/>
                  <a:gd name="T62" fmla="*/ 1667 w 3259"/>
                  <a:gd name="T63" fmla="*/ 2001 h 3294"/>
                  <a:gd name="T64" fmla="*/ 1896 w 3259"/>
                  <a:gd name="T65" fmla="*/ 1859 h 3294"/>
                  <a:gd name="T66" fmla="*/ 2037 w 3259"/>
                  <a:gd name="T67" fmla="*/ 1600 h 3294"/>
                  <a:gd name="T68" fmla="*/ 2085 w 3259"/>
                  <a:gd name="T69" fmla="*/ 1471 h 3294"/>
                  <a:gd name="T70" fmla="*/ 2099 w 3259"/>
                  <a:gd name="T71" fmla="*/ 1347 h 3294"/>
                  <a:gd name="T72" fmla="*/ 2082 w 3259"/>
                  <a:gd name="T73" fmla="*/ 1293 h 3294"/>
                  <a:gd name="T74" fmla="*/ 2107 w 3259"/>
                  <a:gd name="T75" fmla="*/ 1100 h 3294"/>
                  <a:gd name="T76" fmla="*/ 2031 w 3259"/>
                  <a:gd name="T77" fmla="*/ 890 h 3294"/>
                  <a:gd name="T78" fmla="*/ 1936 w 3259"/>
                  <a:gd name="T79" fmla="*/ 809 h 3294"/>
                  <a:gd name="T80" fmla="*/ 1683 w 3259"/>
                  <a:gd name="T81" fmla="*/ 717 h 3294"/>
                  <a:gd name="T82" fmla="*/ 1574 w 3259"/>
                  <a:gd name="T83" fmla="*/ 696 h 3294"/>
                  <a:gd name="T84" fmla="*/ 2031 w 3259"/>
                  <a:gd name="T85" fmla="*/ 51 h 3294"/>
                  <a:gd name="T86" fmla="*/ 2561 w 3259"/>
                  <a:gd name="T87" fmla="*/ 295 h 3294"/>
                  <a:gd name="T88" fmla="*/ 2967 w 3259"/>
                  <a:gd name="T89" fmla="*/ 706 h 3294"/>
                  <a:gd name="T90" fmla="*/ 3209 w 3259"/>
                  <a:gd name="T91" fmla="*/ 1242 h 3294"/>
                  <a:gd name="T92" fmla="*/ 3247 w 3259"/>
                  <a:gd name="T93" fmla="*/ 1854 h 3294"/>
                  <a:gd name="T94" fmla="*/ 3069 w 3259"/>
                  <a:gd name="T95" fmla="*/ 2421 h 3294"/>
                  <a:gd name="T96" fmla="*/ 2711 w 3259"/>
                  <a:gd name="T97" fmla="*/ 2877 h 3294"/>
                  <a:gd name="T98" fmla="*/ 2218 w 3259"/>
                  <a:gd name="T99" fmla="*/ 3182 h 3294"/>
                  <a:gd name="T100" fmla="*/ 1630 w 3259"/>
                  <a:gd name="T101" fmla="*/ 3294 h 3294"/>
                  <a:gd name="T102" fmla="*/ 1042 w 3259"/>
                  <a:gd name="T103" fmla="*/ 3182 h 3294"/>
                  <a:gd name="T104" fmla="*/ 548 w 3259"/>
                  <a:gd name="T105" fmla="*/ 2877 h 3294"/>
                  <a:gd name="T106" fmla="*/ 192 w 3259"/>
                  <a:gd name="T107" fmla="*/ 2421 h 3294"/>
                  <a:gd name="T108" fmla="*/ 13 w 3259"/>
                  <a:gd name="T109" fmla="*/ 1854 h 3294"/>
                  <a:gd name="T110" fmla="*/ 50 w 3259"/>
                  <a:gd name="T111" fmla="*/ 1242 h 3294"/>
                  <a:gd name="T112" fmla="*/ 293 w 3259"/>
                  <a:gd name="T113" fmla="*/ 706 h 3294"/>
                  <a:gd name="T114" fmla="*/ 700 w 3259"/>
                  <a:gd name="T115" fmla="*/ 295 h 3294"/>
                  <a:gd name="T116" fmla="*/ 1229 w 3259"/>
                  <a:gd name="T117" fmla="*/ 51 h 3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59" h="3294">
                    <a:moveTo>
                      <a:pt x="1347" y="1951"/>
                    </a:moveTo>
                    <a:lnTo>
                      <a:pt x="1337" y="1959"/>
                    </a:lnTo>
                    <a:lnTo>
                      <a:pt x="1322" y="1974"/>
                    </a:lnTo>
                    <a:lnTo>
                      <a:pt x="1309" y="1988"/>
                    </a:lnTo>
                    <a:lnTo>
                      <a:pt x="1299" y="1999"/>
                    </a:lnTo>
                    <a:lnTo>
                      <a:pt x="1295" y="2003"/>
                    </a:lnTo>
                    <a:lnTo>
                      <a:pt x="1290" y="2007"/>
                    </a:lnTo>
                    <a:lnTo>
                      <a:pt x="1285" y="2010"/>
                    </a:lnTo>
                    <a:lnTo>
                      <a:pt x="1257" y="2030"/>
                    </a:lnTo>
                    <a:lnTo>
                      <a:pt x="1225" y="2048"/>
                    </a:lnTo>
                    <a:lnTo>
                      <a:pt x="1191" y="2066"/>
                    </a:lnTo>
                    <a:lnTo>
                      <a:pt x="1156" y="2083"/>
                    </a:lnTo>
                    <a:lnTo>
                      <a:pt x="1120" y="2099"/>
                    </a:lnTo>
                    <a:lnTo>
                      <a:pt x="1084" y="2113"/>
                    </a:lnTo>
                    <a:lnTo>
                      <a:pt x="1049" y="2127"/>
                    </a:lnTo>
                    <a:lnTo>
                      <a:pt x="1016" y="2138"/>
                    </a:lnTo>
                    <a:lnTo>
                      <a:pt x="985" y="2148"/>
                    </a:lnTo>
                    <a:lnTo>
                      <a:pt x="959" y="2158"/>
                    </a:lnTo>
                    <a:lnTo>
                      <a:pt x="936" y="2165"/>
                    </a:lnTo>
                    <a:lnTo>
                      <a:pt x="908" y="2177"/>
                    </a:lnTo>
                    <a:lnTo>
                      <a:pt x="882" y="2191"/>
                    </a:lnTo>
                    <a:lnTo>
                      <a:pt x="861" y="2204"/>
                    </a:lnTo>
                    <a:lnTo>
                      <a:pt x="844" y="2218"/>
                    </a:lnTo>
                    <a:lnTo>
                      <a:pt x="829" y="2230"/>
                    </a:lnTo>
                    <a:lnTo>
                      <a:pt x="818" y="2240"/>
                    </a:lnTo>
                    <a:lnTo>
                      <a:pt x="811" y="2248"/>
                    </a:lnTo>
                    <a:lnTo>
                      <a:pt x="807" y="2254"/>
                    </a:lnTo>
                    <a:lnTo>
                      <a:pt x="783" y="2293"/>
                    </a:lnTo>
                    <a:lnTo>
                      <a:pt x="762" y="2335"/>
                    </a:lnTo>
                    <a:lnTo>
                      <a:pt x="744" y="2381"/>
                    </a:lnTo>
                    <a:lnTo>
                      <a:pt x="726" y="2431"/>
                    </a:lnTo>
                    <a:lnTo>
                      <a:pt x="712" y="2481"/>
                    </a:lnTo>
                    <a:lnTo>
                      <a:pt x="699" y="2534"/>
                    </a:lnTo>
                    <a:lnTo>
                      <a:pt x="688" y="2587"/>
                    </a:lnTo>
                    <a:lnTo>
                      <a:pt x="677" y="2639"/>
                    </a:lnTo>
                    <a:lnTo>
                      <a:pt x="668" y="2691"/>
                    </a:lnTo>
                    <a:lnTo>
                      <a:pt x="661" y="2740"/>
                    </a:lnTo>
                    <a:lnTo>
                      <a:pt x="655" y="2788"/>
                    </a:lnTo>
                    <a:lnTo>
                      <a:pt x="650" y="2832"/>
                    </a:lnTo>
                    <a:lnTo>
                      <a:pt x="647" y="2872"/>
                    </a:lnTo>
                    <a:lnTo>
                      <a:pt x="717" y="2927"/>
                    </a:lnTo>
                    <a:lnTo>
                      <a:pt x="791" y="2977"/>
                    </a:lnTo>
                    <a:lnTo>
                      <a:pt x="867" y="3024"/>
                    </a:lnTo>
                    <a:lnTo>
                      <a:pt x="946" y="3065"/>
                    </a:lnTo>
                    <a:lnTo>
                      <a:pt x="1026" y="3102"/>
                    </a:lnTo>
                    <a:lnTo>
                      <a:pt x="1108" y="3134"/>
                    </a:lnTo>
                    <a:lnTo>
                      <a:pt x="1193" y="3162"/>
                    </a:lnTo>
                    <a:lnTo>
                      <a:pt x="1278" y="3185"/>
                    </a:lnTo>
                    <a:lnTo>
                      <a:pt x="1365" y="3202"/>
                    </a:lnTo>
                    <a:lnTo>
                      <a:pt x="1453" y="3215"/>
                    </a:lnTo>
                    <a:lnTo>
                      <a:pt x="1540" y="3223"/>
                    </a:lnTo>
                    <a:lnTo>
                      <a:pt x="1630" y="3226"/>
                    </a:lnTo>
                    <a:lnTo>
                      <a:pt x="1719" y="3223"/>
                    </a:lnTo>
                    <a:lnTo>
                      <a:pt x="1808" y="3215"/>
                    </a:lnTo>
                    <a:lnTo>
                      <a:pt x="1895" y="3202"/>
                    </a:lnTo>
                    <a:lnTo>
                      <a:pt x="1982" y="3185"/>
                    </a:lnTo>
                    <a:lnTo>
                      <a:pt x="2067" y="3162"/>
                    </a:lnTo>
                    <a:lnTo>
                      <a:pt x="2151" y="3134"/>
                    </a:lnTo>
                    <a:lnTo>
                      <a:pt x="2234" y="3102"/>
                    </a:lnTo>
                    <a:lnTo>
                      <a:pt x="2315" y="3065"/>
                    </a:lnTo>
                    <a:lnTo>
                      <a:pt x="2393" y="3024"/>
                    </a:lnTo>
                    <a:lnTo>
                      <a:pt x="2469" y="2977"/>
                    </a:lnTo>
                    <a:lnTo>
                      <a:pt x="2542" y="2927"/>
                    </a:lnTo>
                    <a:lnTo>
                      <a:pt x="2614" y="2872"/>
                    </a:lnTo>
                    <a:lnTo>
                      <a:pt x="2609" y="2832"/>
                    </a:lnTo>
                    <a:lnTo>
                      <a:pt x="2604" y="2788"/>
                    </a:lnTo>
                    <a:lnTo>
                      <a:pt x="2598" y="2740"/>
                    </a:lnTo>
                    <a:lnTo>
                      <a:pt x="2591" y="2690"/>
                    </a:lnTo>
                    <a:lnTo>
                      <a:pt x="2582" y="2638"/>
                    </a:lnTo>
                    <a:lnTo>
                      <a:pt x="2572" y="2586"/>
                    </a:lnTo>
                    <a:lnTo>
                      <a:pt x="2561" y="2533"/>
                    </a:lnTo>
                    <a:lnTo>
                      <a:pt x="2547" y="2480"/>
                    </a:lnTo>
                    <a:lnTo>
                      <a:pt x="2532" y="2429"/>
                    </a:lnTo>
                    <a:lnTo>
                      <a:pt x="2515" y="2379"/>
                    </a:lnTo>
                    <a:lnTo>
                      <a:pt x="2496" y="2333"/>
                    </a:lnTo>
                    <a:lnTo>
                      <a:pt x="2475" y="2290"/>
                    </a:lnTo>
                    <a:lnTo>
                      <a:pt x="2451" y="2251"/>
                    </a:lnTo>
                    <a:lnTo>
                      <a:pt x="2448" y="2247"/>
                    </a:lnTo>
                    <a:lnTo>
                      <a:pt x="2441" y="2240"/>
                    </a:lnTo>
                    <a:lnTo>
                      <a:pt x="2431" y="2230"/>
                    </a:lnTo>
                    <a:lnTo>
                      <a:pt x="2417" y="2219"/>
                    </a:lnTo>
                    <a:lnTo>
                      <a:pt x="2398" y="2205"/>
                    </a:lnTo>
                    <a:lnTo>
                      <a:pt x="2376" y="2191"/>
                    </a:lnTo>
                    <a:lnTo>
                      <a:pt x="2349" y="2176"/>
                    </a:lnTo>
                    <a:lnTo>
                      <a:pt x="2318" y="2163"/>
                    </a:lnTo>
                    <a:lnTo>
                      <a:pt x="2300" y="2158"/>
                    </a:lnTo>
                    <a:lnTo>
                      <a:pt x="2271" y="2144"/>
                    </a:lnTo>
                    <a:lnTo>
                      <a:pt x="2242" y="2132"/>
                    </a:lnTo>
                    <a:lnTo>
                      <a:pt x="2215" y="2121"/>
                    </a:lnTo>
                    <a:lnTo>
                      <a:pt x="2190" y="2110"/>
                    </a:lnTo>
                    <a:lnTo>
                      <a:pt x="2168" y="2102"/>
                    </a:lnTo>
                    <a:lnTo>
                      <a:pt x="2148" y="2095"/>
                    </a:lnTo>
                    <a:lnTo>
                      <a:pt x="2132" y="2090"/>
                    </a:lnTo>
                    <a:lnTo>
                      <a:pt x="2121" y="2086"/>
                    </a:lnTo>
                    <a:lnTo>
                      <a:pt x="2114" y="2083"/>
                    </a:lnTo>
                    <a:lnTo>
                      <a:pt x="2095" y="2076"/>
                    </a:lnTo>
                    <a:lnTo>
                      <a:pt x="2077" y="2069"/>
                    </a:lnTo>
                    <a:lnTo>
                      <a:pt x="2058" y="2061"/>
                    </a:lnTo>
                    <a:lnTo>
                      <a:pt x="2029" y="2045"/>
                    </a:lnTo>
                    <a:lnTo>
                      <a:pt x="2004" y="2031"/>
                    </a:lnTo>
                    <a:lnTo>
                      <a:pt x="1995" y="2027"/>
                    </a:lnTo>
                    <a:lnTo>
                      <a:pt x="1997" y="2025"/>
                    </a:lnTo>
                    <a:lnTo>
                      <a:pt x="1981" y="2017"/>
                    </a:lnTo>
                    <a:lnTo>
                      <a:pt x="1971" y="2011"/>
                    </a:lnTo>
                    <a:lnTo>
                      <a:pt x="1959" y="2003"/>
                    </a:lnTo>
                    <a:lnTo>
                      <a:pt x="1946" y="1994"/>
                    </a:lnTo>
                    <a:lnTo>
                      <a:pt x="1933" y="1984"/>
                    </a:lnTo>
                    <a:lnTo>
                      <a:pt x="1922" y="1974"/>
                    </a:lnTo>
                    <a:lnTo>
                      <a:pt x="1904" y="1965"/>
                    </a:lnTo>
                    <a:lnTo>
                      <a:pt x="1897" y="1971"/>
                    </a:lnTo>
                    <a:lnTo>
                      <a:pt x="1853" y="2005"/>
                    </a:lnTo>
                    <a:lnTo>
                      <a:pt x="1808" y="2034"/>
                    </a:lnTo>
                    <a:lnTo>
                      <a:pt x="1763" y="2057"/>
                    </a:lnTo>
                    <a:lnTo>
                      <a:pt x="1717" y="2073"/>
                    </a:lnTo>
                    <a:lnTo>
                      <a:pt x="1671" y="2083"/>
                    </a:lnTo>
                    <a:lnTo>
                      <a:pt x="1625" y="2087"/>
                    </a:lnTo>
                    <a:lnTo>
                      <a:pt x="1587" y="2084"/>
                    </a:lnTo>
                    <a:lnTo>
                      <a:pt x="1549" y="2075"/>
                    </a:lnTo>
                    <a:lnTo>
                      <a:pt x="1510" y="2062"/>
                    </a:lnTo>
                    <a:lnTo>
                      <a:pt x="1471" y="2043"/>
                    </a:lnTo>
                    <a:lnTo>
                      <a:pt x="1432" y="2021"/>
                    </a:lnTo>
                    <a:lnTo>
                      <a:pt x="1393" y="1992"/>
                    </a:lnTo>
                    <a:lnTo>
                      <a:pt x="1357" y="1959"/>
                    </a:lnTo>
                    <a:lnTo>
                      <a:pt x="1347" y="1951"/>
                    </a:lnTo>
                    <a:close/>
                    <a:moveTo>
                      <a:pt x="1574" y="696"/>
                    </a:moveTo>
                    <a:lnTo>
                      <a:pt x="1568" y="697"/>
                    </a:lnTo>
                    <a:lnTo>
                      <a:pt x="1559" y="699"/>
                    </a:lnTo>
                    <a:lnTo>
                      <a:pt x="1550" y="700"/>
                    </a:lnTo>
                    <a:lnTo>
                      <a:pt x="1542" y="700"/>
                    </a:lnTo>
                    <a:lnTo>
                      <a:pt x="1542" y="699"/>
                    </a:lnTo>
                    <a:lnTo>
                      <a:pt x="1514" y="700"/>
                    </a:lnTo>
                    <a:lnTo>
                      <a:pt x="1509" y="701"/>
                    </a:lnTo>
                    <a:lnTo>
                      <a:pt x="1495" y="704"/>
                    </a:lnTo>
                    <a:lnTo>
                      <a:pt x="1483" y="707"/>
                    </a:lnTo>
                    <a:lnTo>
                      <a:pt x="1474" y="710"/>
                    </a:lnTo>
                    <a:lnTo>
                      <a:pt x="1463" y="716"/>
                    </a:lnTo>
                    <a:lnTo>
                      <a:pt x="1448" y="723"/>
                    </a:lnTo>
                    <a:lnTo>
                      <a:pt x="1429" y="732"/>
                    </a:lnTo>
                    <a:lnTo>
                      <a:pt x="1408" y="744"/>
                    </a:lnTo>
                    <a:lnTo>
                      <a:pt x="1384" y="759"/>
                    </a:lnTo>
                    <a:lnTo>
                      <a:pt x="1359" y="776"/>
                    </a:lnTo>
                    <a:lnTo>
                      <a:pt x="1332" y="797"/>
                    </a:lnTo>
                    <a:lnTo>
                      <a:pt x="1307" y="821"/>
                    </a:lnTo>
                    <a:lnTo>
                      <a:pt x="1281" y="847"/>
                    </a:lnTo>
                    <a:lnTo>
                      <a:pt x="1257" y="877"/>
                    </a:lnTo>
                    <a:lnTo>
                      <a:pt x="1235" y="909"/>
                    </a:lnTo>
                    <a:lnTo>
                      <a:pt x="1216" y="945"/>
                    </a:lnTo>
                    <a:lnTo>
                      <a:pt x="1201" y="986"/>
                    </a:lnTo>
                    <a:lnTo>
                      <a:pt x="1199" y="992"/>
                    </a:lnTo>
                    <a:lnTo>
                      <a:pt x="1197" y="1001"/>
                    </a:lnTo>
                    <a:lnTo>
                      <a:pt x="1194" y="1013"/>
                    </a:lnTo>
                    <a:lnTo>
                      <a:pt x="1191" y="1029"/>
                    </a:lnTo>
                    <a:lnTo>
                      <a:pt x="1189" y="1047"/>
                    </a:lnTo>
                    <a:lnTo>
                      <a:pt x="1187" y="1070"/>
                    </a:lnTo>
                    <a:lnTo>
                      <a:pt x="1187" y="1096"/>
                    </a:lnTo>
                    <a:lnTo>
                      <a:pt x="1187" y="1126"/>
                    </a:lnTo>
                    <a:lnTo>
                      <a:pt x="1189" y="1160"/>
                    </a:lnTo>
                    <a:lnTo>
                      <a:pt x="1193" y="1199"/>
                    </a:lnTo>
                    <a:lnTo>
                      <a:pt x="1198" y="1241"/>
                    </a:lnTo>
                    <a:lnTo>
                      <a:pt x="1205" y="1289"/>
                    </a:lnTo>
                    <a:lnTo>
                      <a:pt x="1205" y="1301"/>
                    </a:lnTo>
                    <a:lnTo>
                      <a:pt x="1202" y="1311"/>
                    </a:lnTo>
                    <a:lnTo>
                      <a:pt x="1197" y="1322"/>
                    </a:lnTo>
                    <a:lnTo>
                      <a:pt x="1187" y="1330"/>
                    </a:lnTo>
                    <a:lnTo>
                      <a:pt x="1184" y="1334"/>
                    </a:lnTo>
                    <a:lnTo>
                      <a:pt x="1179" y="1346"/>
                    </a:lnTo>
                    <a:lnTo>
                      <a:pt x="1176" y="1363"/>
                    </a:lnTo>
                    <a:lnTo>
                      <a:pt x="1176" y="1384"/>
                    </a:lnTo>
                    <a:lnTo>
                      <a:pt x="1178" y="1407"/>
                    </a:lnTo>
                    <a:lnTo>
                      <a:pt x="1182" y="1434"/>
                    </a:lnTo>
                    <a:lnTo>
                      <a:pt x="1189" y="1463"/>
                    </a:lnTo>
                    <a:lnTo>
                      <a:pt x="1195" y="1486"/>
                    </a:lnTo>
                    <a:lnTo>
                      <a:pt x="1201" y="1504"/>
                    </a:lnTo>
                    <a:lnTo>
                      <a:pt x="1209" y="1520"/>
                    </a:lnTo>
                    <a:lnTo>
                      <a:pt x="1219" y="1532"/>
                    </a:lnTo>
                    <a:lnTo>
                      <a:pt x="1226" y="1542"/>
                    </a:lnTo>
                    <a:lnTo>
                      <a:pt x="1230" y="1555"/>
                    </a:lnTo>
                    <a:lnTo>
                      <a:pt x="1239" y="1604"/>
                    </a:lnTo>
                    <a:lnTo>
                      <a:pt x="1254" y="1653"/>
                    </a:lnTo>
                    <a:lnTo>
                      <a:pt x="1272" y="1699"/>
                    </a:lnTo>
                    <a:lnTo>
                      <a:pt x="1294" y="1744"/>
                    </a:lnTo>
                    <a:lnTo>
                      <a:pt x="1319" y="1788"/>
                    </a:lnTo>
                    <a:lnTo>
                      <a:pt x="1347" y="1829"/>
                    </a:lnTo>
                    <a:lnTo>
                      <a:pt x="1377" y="1866"/>
                    </a:lnTo>
                    <a:lnTo>
                      <a:pt x="1410" y="1900"/>
                    </a:lnTo>
                    <a:lnTo>
                      <a:pt x="1443" y="1930"/>
                    </a:lnTo>
                    <a:lnTo>
                      <a:pt x="1479" y="1956"/>
                    </a:lnTo>
                    <a:lnTo>
                      <a:pt x="1515" y="1976"/>
                    </a:lnTo>
                    <a:lnTo>
                      <a:pt x="1552" y="1992"/>
                    </a:lnTo>
                    <a:lnTo>
                      <a:pt x="1588" y="2001"/>
                    </a:lnTo>
                    <a:lnTo>
                      <a:pt x="1625" y="2004"/>
                    </a:lnTo>
                    <a:lnTo>
                      <a:pt x="1667" y="2001"/>
                    </a:lnTo>
                    <a:lnTo>
                      <a:pt x="1709" y="1991"/>
                    </a:lnTo>
                    <a:lnTo>
                      <a:pt x="1750" y="1974"/>
                    </a:lnTo>
                    <a:lnTo>
                      <a:pt x="1789" y="1953"/>
                    </a:lnTo>
                    <a:lnTo>
                      <a:pt x="1827" y="1926"/>
                    </a:lnTo>
                    <a:lnTo>
                      <a:pt x="1863" y="1894"/>
                    </a:lnTo>
                    <a:lnTo>
                      <a:pt x="1896" y="1859"/>
                    </a:lnTo>
                    <a:lnTo>
                      <a:pt x="1928" y="1821"/>
                    </a:lnTo>
                    <a:lnTo>
                      <a:pt x="1957" y="1779"/>
                    </a:lnTo>
                    <a:lnTo>
                      <a:pt x="1982" y="1736"/>
                    </a:lnTo>
                    <a:lnTo>
                      <a:pt x="2005" y="1692"/>
                    </a:lnTo>
                    <a:lnTo>
                      <a:pt x="2023" y="1646"/>
                    </a:lnTo>
                    <a:lnTo>
                      <a:pt x="2037" y="1600"/>
                    </a:lnTo>
                    <a:lnTo>
                      <a:pt x="2047" y="1555"/>
                    </a:lnTo>
                    <a:lnTo>
                      <a:pt x="2050" y="1543"/>
                    </a:lnTo>
                    <a:lnTo>
                      <a:pt x="2058" y="1533"/>
                    </a:lnTo>
                    <a:lnTo>
                      <a:pt x="2070" y="1517"/>
                    </a:lnTo>
                    <a:lnTo>
                      <a:pt x="2079" y="1496"/>
                    </a:lnTo>
                    <a:lnTo>
                      <a:pt x="2085" y="1471"/>
                    </a:lnTo>
                    <a:lnTo>
                      <a:pt x="2092" y="1441"/>
                    </a:lnTo>
                    <a:lnTo>
                      <a:pt x="2097" y="1414"/>
                    </a:lnTo>
                    <a:lnTo>
                      <a:pt x="2100" y="1393"/>
                    </a:lnTo>
                    <a:lnTo>
                      <a:pt x="2101" y="1374"/>
                    </a:lnTo>
                    <a:lnTo>
                      <a:pt x="2100" y="1359"/>
                    </a:lnTo>
                    <a:lnTo>
                      <a:pt x="2099" y="1347"/>
                    </a:lnTo>
                    <a:lnTo>
                      <a:pt x="2096" y="1339"/>
                    </a:lnTo>
                    <a:lnTo>
                      <a:pt x="2093" y="1334"/>
                    </a:lnTo>
                    <a:lnTo>
                      <a:pt x="2088" y="1326"/>
                    </a:lnTo>
                    <a:lnTo>
                      <a:pt x="2083" y="1316"/>
                    </a:lnTo>
                    <a:lnTo>
                      <a:pt x="2081" y="1304"/>
                    </a:lnTo>
                    <a:lnTo>
                      <a:pt x="2082" y="1293"/>
                    </a:lnTo>
                    <a:lnTo>
                      <a:pt x="2089" y="1266"/>
                    </a:lnTo>
                    <a:lnTo>
                      <a:pt x="2095" y="1237"/>
                    </a:lnTo>
                    <a:lnTo>
                      <a:pt x="2100" y="1205"/>
                    </a:lnTo>
                    <a:lnTo>
                      <a:pt x="2105" y="1171"/>
                    </a:lnTo>
                    <a:lnTo>
                      <a:pt x="2107" y="1136"/>
                    </a:lnTo>
                    <a:lnTo>
                      <a:pt x="2107" y="1100"/>
                    </a:lnTo>
                    <a:lnTo>
                      <a:pt x="2103" y="1063"/>
                    </a:lnTo>
                    <a:lnTo>
                      <a:pt x="2097" y="1026"/>
                    </a:lnTo>
                    <a:lnTo>
                      <a:pt x="2087" y="990"/>
                    </a:lnTo>
                    <a:lnTo>
                      <a:pt x="2074" y="955"/>
                    </a:lnTo>
                    <a:lnTo>
                      <a:pt x="2056" y="922"/>
                    </a:lnTo>
                    <a:lnTo>
                      <a:pt x="2031" y="890"/>
                    </a:lnTo>
                    <a:lnTo>
                      <a:pt x="2026" y="883"/>
                    </a:lnTo>
                    <a:lnTo>
                      <a:pt x="2016" y="872"/>
                    </a:lnTo>
                    <a:lnTo>
                      <a:pt x="2002" y="859"/>
                    </a:lnTo>
                    <a:lnTo>
                      <a:pt x="1985" y="843"/>
                    </a:lnTo>
                    <a:lnTo>
                      <a:pt x="1963" y="827"/>
                    </a:lnTo>
                    <a:lnTo>
                      <a:pt x="1936" y="809"/>
                    </a:lnTo>
                    <a:lnTo>
                      <a:pt x="1905" y="792"/>
                    </a:lnTo>
                    <a:lnTo>
                      <a:pt x="1868" y="776"/>
                    </a:lnTo>
                    <a:lnTo>
                      <a:pt x="1827" y="762"/>
                    </a:lnTo>
                    <a:lnTo>
                      <a:pt x="1755" y="737"/>
                    </a:lnTo>
                    <a:lnTo>
                      <a:pt x="1717" y="726"/>
                    </a:lnTo>
                    <a:lnTo>
                      <a:pt x="1683" y="717"/>
                    </a:lnTo>
                    <a:lnTo>
                      <a:pt x="1654" y="709"/>
                    </a:lnTo>
                    <a:lnTo>
                      <a:pt x="1627" y="704"/>
                    </a:lnTo>
                    <a:lnTo>
                      <a:pt x="1607" y="700"/>
                    </a:lnTo>
                    <a:lnTo>
                      <a:pt x="1590" y="697"/>
                    </a:lnTo>
                    <a:lnTo>
                      <a:pt x="1579" y="696"/>
                    </a:lnTo>
                    <a:lnTo>
                      <a:pt x="1574" y="696"/>
                    </a:lnTo>
                    <a:close/>
                    <a:moveTo>
                      <a:pt x="1630" y="0"/>
                    </a:moveTo>
                    <a:lnTo>
                      <a:pt x="1630" y="0"/>
                    </a:lnTo>
                    <a:lnTo>
                      <a:pt x="1733" y="3"/>
                    </a:lnTo>
                    <a:lnTo>
                      <a:pt x="1834" y="12"/>
                    </a:lnTo>
                    <a:lnTo>
                      <a:pt x="1933" y="29"/>
                    </a:lnTo>
                    <a:lnTo>
                      <a:pt x="2031" y="51"/>
                    </a:lnTo>
                    <a:lnTo>
                      <a:pt x="2126" y="77"/>
                    </a:lnTo>
                    <a:lnTo>
                      <a:pt x="2218" y="111"/>
                    </a:lnTo>
                    <a:lnTo>
                      <a:pt x="2309" y="150"/>
                    </a:lnTo>
                    <a:lnTo>
                      <a:pt x="2395" y="193"/>
                    </a:lnTo>
                    <a:lnTo>
                      <a:pt x="2479" y="242"/>
                    </a:lnTo>
                    <a:lnTo>
                      <a:pt x="2561" y="295"/>
                    </a:lnTo>
                    <a:lnTo>
                      <a:pt x="2638" y="354"/>
                    </a:lnTo>
                    <a:lnTo>
                      <a:pt x="2711" y="417"/>
                    </a:lnTo>
                    <a:lnTo>
                      <a:pt x="2782" y="483"/>
                    </a:lnTo>
                    <a:lnTo>
                      <a:pt x="2847" y="554"/>
                    </a:lnTo>
                    <a:lnTo>
                      <a:pt x="2909" y="628"/>
                    </a:lnTo>
                    <a:lnTo>
                      <a:pt x="2967" y="706"/>
                    </a:lnTo>
                    <a:lnTo>
                      <a:pt x="3020" y="789"/>
                    </a:lnTo>
                    <a:lnTo>
                      <a:pt x="3069" y="873"/>
                    </a:lnTo>
                    <a:lnTo>
                      <a:pt x="3111" y="961"/>
                    </a:lnTo>
                    <a:lnTo>
                      <a:pt x="3149" y="1053"/>
                    </a:lnTo>
                    <a:lnTo>
                      <a:pt x="3182" y="1145"/>
                    </a:lnTo>
                    <a:lnTo>
                      <a:pt x="3209" y="1242"/>
                    </a:lnTo>
                    <a:lnTo>
                      <a:pt x="3231" y="1340"/>
                    </a:lnTo>
                    <a:lnTo>
                      <a:pt x="3247" y="1440"/>
                    </a:lnTo>
                    <a:lnTo>
                      <a:pt x="3256" y="1543"/>
                    </a:lnTo>
                    <a:lnTo>
                      <a:pt x="3259" y="1646"/>
                    </a:lnTo>
                    <a:lnTo>
                      <a:pt x="3256" y="1751"/>
                    </a:lnTo>
                    <a:lnTo>
                      <a:pt x="3247" y="1854"/>
                    </a:lnTo>
                    <a:lnTo>
                      <a:pt x="3231" y="1954"/>
                    </a:lnTo>
                    <a:lnTo>
                      <a:pt x="3209" y="2052"/>
                    </a:lnTo>
                    <a:lnTo>
                      <a:pt x="3182" y="2147"/>
                    </a:lnTo>
                    <a:lnTo>
                      <a:pt x="3149" y="2241"/>
                    </a:lnTo>
                    <a:lnTo>
                      <a:pt x="3111" y="2332"/>
                    </a:lnTo>
                    <a:lnTo>
                      <a:pt x="3069" y="2421"/>
                    </a:lnTo>
                    <a:lnTo>
                      <a:pt x="3020" y="2505"/>
                    </a:lnTo>
                    <a:lnTo>
                      <a:pt x="2967" y="2587"/>
                    </a:lnTo>
                    <a:lnTo>
                      <a:pt x="2909" y="2665"/>
                    </a:lnTo>
                    <a:lnTo>
                      <a:pt x="2847" y="2740"/>
                    </a:lnTo>
                    <a:lnTo>
                      <a:pt x="2782" y="2810"/>
                    </a:lnTo>
                    <a:lnTo>
                      <a:pt x="2711" y="2877"/>
                    </a:lnTo>
                    <a:lnTo>
                      <a:pt x="2638" y="2940"/>
                    </a:lnTo>
                    <a:lnTo>
                      <a:pt x="2561" y="2998"/>
                    </a:lnTo>
                    <a:lnTo>
                      <a:pt x="2479" y="3052"/>
                    </a:lnTo>
                    <a:lnTo>
                      <a:pt x="2395" y="3100"/>
                    </a:lnTo>
                    <a:lnTo>
                      <a:pt x="2309" y="3144"/>
                    </a:lnTo>
                    <a:lnTo>
                      <a:pt x="2218" y="3182"/>
                    </a:lnTo>
                    <a:lnTo>
                      <a:pt x="2126" y="3215"/>
                    </a:lnTo>
                    <a:lnTo>
                      <a:pt x="2031" y="3243"/>
                    </a:lnTo>
                    <a:lnTo>
                      <a:pt x="1933" y="3265"/>
                    </a:lnTo>
                    <a:lnTo>
                      <a:pt x="1834" y="3280"/>
                    </a:lnTo>
                    <a:lnTo>
                      <a:pt x="1733" y="3291"/>
                    </a:lnTo>
                    <a:lnTo>
                      <a:pt x="1630" y="3294"/>
                    </a:lnTo>
                    <a:lnTo>
                      <a:pt x="1527" y="3291"/>
                    </a:lnTo>
                    <a:lnTo>
                      <a:pt x="1426" y="3280"/>
                    </a:lnTo>
                    <a:lnTo>
                      <a:pt x="1326" y="3265"/>
                    </a:lnTo>
                    <a:lnTo>
                      <a:pt x="1229" y="3243"/>
                    </a:lnTo>
                    <a:lnTo>
                      <a:pt x="1134" y="3215"/>
                    </a:lnTo>
                    <a:lnTo>
                      <a:pt x="1042" y="3182"/>
                    </a:lnTo>
                    <a:lnTo>
                      <a:pt x="952" y="3144"/>
                    </a:lnTo>
                    <a:lnTo>
                      <a:pt x="864" y="3100"/>
                    </a:lnTo>
                    <a:lnTo>
                      <a:pt x="780" y="3052"/>
                    </a:lnTo>
                    <a:lnTo>
                      <a:pt x="700" y="2998"/>
                    </a:lnTo>
                    <a:lnTo>
                      <a:pt x="622" y="2940"/>
                    </a:lnTo>
                    <a:lnTo>
                      <a:pt x="548" y="2877"/>
                    </a:lnTo>
                    <a:lnTo>
                      <a:pt x="478" y="2810"/>
                    </a:lnTo>
                    <a:lnTo>
                      <a:pt x="412" y="2740"/>
                    </a:lnTo>
                    <a:lnTo>
                      <a:pt x="350" y="2665"/>
                    </a:lnTo>
                    <a:lnTo>
                      <a:pt x="293" y="2587"/>
                    </a:lnTo>
                    <a:lnTo>
                      <a:pt x="240" y="2505"/>
                    </a:lnTo>
                    <a:lnTo>
                      <a:pt x="192" y="2421"/>
                    </a:lnTo>
                    <a:lnTo>
                      <a:pt x="148" y="2332"/>
                    </a:lnTo>
                    <a:lnTo>
                      <a:pt x="110" y="2241"/>
                    </a:lnTo>
                    <a:lnTo>
                      <a:pt x="78" y="2147"/>
                    </a:lnTo>
                    <a:lnTo>
                      <a:pt x="50" y="2052"/>
                    </a:lnTo>
                    <a:lnTo>
                      <a:pt x="29" y="1954"/>
                    </a:lnTo>
                    <a:lnTo>
                      <a:pt x="13" y="1854"/>
                    </a:lnTo>
                    <a:lnTo>
                      <a:pt x="3" y="1751"/>
                    </a:lnTo>
                    <a:lnTo>
                      <a:pt x="0" y="1646"/>
                    </a:lnTo>
                    <a:lnTo>
                      <a:pt x="3" y="1543"/>
                    </a:lnTo>
                    <a:lnTo>
                      <a:pt x="13" y="1440"/>
                    </a:lnTo>
                    <a:lnTo>
                      <a:pt x="29" y="1340"/>
                    </a:lnTo>
                    <a:lnTo>
                      <a:pt x="50" y="1242"/>
                    </a:lnTo>
                    <a:lnTo>
                      <a:pt x="78" y="1145"/>
                    </a:lnTo>
                    <a:lnTo>
                      <a:pt x="110" y="1053"/>
                    </a:lnTo>
                    <a:lnTo>
                      <a:pt x="148" y="961"/>
                    </a:lnTo>
                    <a:lnTo>
                      <a:pt x="192" y="873"/>
                    </a:lnTo>
                    <a:lnTo>
                      <a:pt x="240" y="789"/>
                    </a:lnTo>
                    <a:lnTo>
                      <a:pt x="293" y="706"/>
                    </a:lnTo>
                    <a:lnTo>
                      <a:pt x="350" y="628"/>
                    </a:lnTo>
                    <a:lnTo>
                      <a:pt x="412" y="554"/>
                    </a:lnTo>
                    <a:lnTo>
                      <a:pt x="478" y="483"/>
                    </a:lnTo>
                    <a:lnTo>
                      <a:pt x="548" y="417"/>
                    </a:lnTo>
                    <a:lnTo>
                      <a:pt x="622" y="354"/>
                    </a:lnTo>
                    <a:lnTo>
                      <a:pt x="700" y="295"/>
                    </a:lnTo>
                    <a:lnTo>
                      <a:pt x="780" y="242"/>
                    </a:lnTo>
                    <a:lnTo>
                      <a:pt x="864" y="193"/>
                    </a:lnTo>
                    <a:lnTo>
                      <a:pt x="952" y="150"/>
                    </a:lnTo>
                    <a:lnTo>
                      <a:pt x="1042" y="111"/>
                    </a:lnTo>
                    <a:lnTo>
                      <a:pt x="1134" y="77"/>
                    </a:lnTo>
                    <a:lnTo>
                      <a:pt x="1229" y="51"/>
                    </a:lnTo>
                    <a:lnTo>
                      <a:pt x="1326" y="29"/>
                    </a:lnTo>
                    <a:lnTo>
                      <a:pt x="1426" y="12"/>
                    </a:lnTo>
                    <a:lnTo>
                      <a:pt x="1527" y="3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515598" y="2089895"/>
                <a:ext cx="145298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Lync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112100" y="2654809"/>
                <a:ext cx="2881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here.</a:t>
                </a:r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186820" y="5145147"/>
            <a:ext cx="3332445" cy="1502899"/>
            <a:chOff x="5186820" y="5145147"/>
            <a:chExt cx="3332445" cy="1502899"/>
          </a:xfrm>
        </p:grpSpPr>
        <p:sp>
          <p:nvSpPr>
            <p:cNvPr id="101" name="Rounded Rectangle 100"/>
            <p:cNvSpPr/>
            <p:nvPr/>
          </p:nvSpPr>
          <p:spPr>
            <a:xfrm>
              <a:off x="5186820" y="5145147"/>
              <a:ext cx="3332445" cy="1502899"/>
            </a:xfrm>
            <a:prstGeom prst="roundRect">
              <a:avLst>
                <a:gd name="adj" fmla="val 3928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454813" y="5252291"/>
              <a:ext cx="2881676" cy="1211245"/>
              <a:chOff x="1112100" y="2089895"/>
              <a:chExt cx="2881676" cy="1211245"/>
            </a:xfrm>
          </p:grpSpPr>
          <p:sp>
            <p:nvSpPr>
              <p:cNvPr id="129" name="Freeform 6"/>
              <p:cNvSpPr>
                <a:spLocks noEditPoints="1"/>
              </p:cNvSpPr>
              <p:nvPr/>
            </p:nvSpPr>
            <p:spPr bwMode="auto">
              <a:xfrm>
                <a:off x="1112100" y="2143821"/>
                <a:ext cx="421965" cy="423461"/>
              </a:xfrm>
              <a:custGeom>
                <a:avLst/>
                <a:gdLst>
                  <a:gd name="T0" fmla="*/ 1295 w 3259"/>
                  <a:gd name="T1" fmla="*/ 2003 h 3294"/>
                  <a:gd name="T2" fmla="*/ 1156 w 3259"/>
                  <a:gd name="T3" fmla="*/ 2083 h 3294"/>
                  <a:gd name="T4" fmla="*/ 959 w 3259"/>
                  <a:gd name="T5" fmla="*/ 2158 h 3294"/>
                  <a:gd name="T6" fmla="*/ 829 w 3259"/>
                  <a:gd name="T7" fmla="*/ 2230 h 3294"/>
                  <a:gd name="T8" fmla="*/ 744 w 3259"/>
                  <a:gd name="T9" fmla="*/ 2381 h 3294"/>
                  <a:gd name="T10" fmla="*/ 668 w 3259"/>
                  <a:gd name="T11" fmla="*/ 2691 h 3294"/>
                  <a:gd name="T12" fmla="*/ 791 w 3259"/>
                  <a:gd name="T13" fmla="*/ 2977 h 3294"/>
                  <a:gd name="T14" fmla="*/ 1278 w 3259"/>
                  <a:gd name="T15" fmla="*/ 3185 h 3294"/>
                  <a:gd name="T16" fmla="*/ 1808 w 3259"/>
                  <a:gd name="T17" fmla="*/ 3215 h 3294"/>
                  <a:gd name="T18" fmla="*/ 2315 w 3259"/>
                  <a:gd name="T19" fmla="*/ 3065 h 3294"/>
                  <a:gd name="T20" fmla="*/ 2604 w 3259"/>
                  <a:gd name="T21" fmla="*/ 2788 h 3294"/>
                  <a:gd name="T22" fmla="*/ 2547 w 3259"/>
                  <a:gd name="T23" fmla="*/ 2480 h 3294"/>
                  <a:gd name="T24" fmla="*/ 2448 w 3259"/>
                  <a:gd name="T25" fmla="*/ 2247 h 3294"/>
                  <a:gd name="T26" fmla="*/ 2349 w 3259"/>
                  <a:gd name="T27" fmla="*/ 2176 h 3294"/>
                  <a:gd name="T28" fmla="*/ 2190 w 3259"/>
                  <a:gd name="T29" fmla="*/ 2110 h 3294"/>
                  <a:gd name="T30" fmla="*/ 2095 w 3259"/>
                  <a:gd name="T31" fmla="*/ 2076 h 3294"/>
                  <a:gd name="T32" fmla="*/ 1997 w 3259"/>
                  <a:gd name="T33" fmla="*/ 2025 h 3294"/>
                  <a:gd name="T34" fmla="*/ 1922 w 3259"/>
                  <a:gd name="T35" fmla="*/ 1974 h 3294"/>
                  <a:gd name="T36" fmla="*/ 1717 w 3259"/>
                  <a:gd name="T37" fmla="*/ 2073 h 3294"/>
                  <a:gd name="T38" fmla="*/ 1471 w 3259"/>
                  <a:gd name="T39" fmla="*/ 2043 h 3294"/>
                  <a:gd name="T40" fmla="*/ 1568 w 3259"/>
                  <a:gd name="T41" fmla="*/ 697 h 3294"/>
                  <a:gd name="T42" fmla="*/ 1509 w 3259"/>
                  <a:gd name="T43" fmla="*/ 701 h 3294"/>
                  <a:gd name="T44" fmla="*/ 1429 w 3259"/>
                  <a:gd name="T45" fmla="*/ 732 h 3294"/>
                  <a:gd name="T46" fmla="*/ 1281 w 3259"/>
                  <a:gd name="T47" fmla="*/ 847 h 3294"/>
                  <a:gd name="T48" fmla="*/ 1197 w 3259"/>
                  <a:gd name="T49" fmla="*/ 1001 h 3294"/>
                  <a:gd name="T50" fmla="*/ 1187 w 3259"/>
                  <a:gd name="T51" fmla="*/ 1126 h 3294"/>
                  <a:gd name="T52" fmla="*/ 1202 w 3259"/>
                  <a:gd name="T53" fmla="*/ 1311 h 3294"/>
                  <a:gd name="T54" fmla="*/ 1176 w 3259"/>
                  <a:gd name="T55" fmla="*/ 1384 h 3294"/>
                  <a:gd name="T56" fmla="*/ 1209 w 3259"/>
                  <a:gd name="T57" fmla="*/ 1520 h 3294"/>
                  <a:gd name="T58" fmla="*/ 1272 w 3259"/>
                  <a:gd name="T59" fmla="*/ 1699 h 3294"/>
                  <a:gd name="T60" fmla="*/ 1443 w 3259"/>
                  <a:gd name="T61" fmla="*/ 1930 h 3294"/>
                  <a:gd name="T62" fmla="*/ 1667 w 3259"/>
                  <a:gd name="T63" fmla="*/ 2001 h 3294"/>
                  <a:gd name="T64" fmla="*/ 1896 w 3259"/>
                  <a:gd name="T65" fmla="*/ 1859 h 3294"/>
                  <a:gd name="T66" fmla="*/ 2037 w 3259"/>
                  <a:gd name="T67" fmla="*/ 1600 h 3294"/>
                  <a:gd name="T68" fmla="*/ 2085 w 3259"/>
                  <a:gd name="T69" fmla="*/ 1471 h 3294"/>
                  <a:gd name="T70" fmla="*/ 2099 w 3259"/>
                  <a:gd name="T71" fmla="*/ 1347 h 3294"/>
                  <a:gd name="T72" fmla="*/ 2082 w 3259"/>
                  <a:gd name="T73" fmla="*/ 1293 h 3294"/>
                  <a:gd name="T74" fmla="*/ 2107 w 3259"/>
                  <a:gd name="T75" fmla="*/ 1100 h 3294"/>
                  <a:gd name="T76" fmla="*/ 2031 w 3259"/>
                  <a:gd name="T77" fmla="*/ 890 h 3294"/>
                  <a:gd name="T78" fmla="*/ 1936 w 3259"/>
                  <a:gd name="T79" fmla="*/ 809 h 3294"/>
                  <a:gd name="T80" fmla="*/ 1683 w 3259"/>
                  <a:gd name="T81" fmla="*/ 717 h 3294"/>
                  <a:gd name="T82" fmla="*/ 1574 w 3259"/>
                  <a:gd name="T83" fmla="*/ 696 h 3294"/>
                  <a:gd name="T84" fmla="*/ 2031 w 3259"/>
                  <a:gd name="T85" fmla="*/ 51 h 3294"/>
                  <a:gd name="T86" fmla="*/ 2561 w 3259"/>
                  <a:gd name="T87" fmla="*/ 295 h 3294"/>
                  <a:gd name="T88" fmla="*/ 2967 w 3259"/>
                  <a:gd name="T89" fmla="*/ 706 h 3294"/>
                  <a:gd name="T90" fmla="*/ 3209 w 3259"/>
                  <a:gd name="T91" fmla="*/ 1242 h 3294"/>
                  <a:gd name="T92" fmla="*/ 3247 w 3259"/>
                  <a:gd name="T93" fmla="*/ 1854 h 3294"/>
                  <a:gd name="T94" fmla="*/ 3069 w 3259"/>
                  <a:gd name="T95" fmla="*/ 2421 h 3294"/>
                  <a:gd name="T96" fmla="*/ 2711 w 3259"/>
                  <a:gd name="T97" fmla="*/ 2877 h 3294"/>
                  <a:gd name="T98" fmla="*/ 2218 w 3259"/>
                  <a:gd name="T99" fmla="*/ 3182 h 3294"/>
                  <a:gd name="T100" fmla="*/ 1630 w 3259"/>
                  <a:gd name="T101" fmla="*/ 3294 h 3294"/>
                  <a:gd name="T102" fmla="*/ 1042 w 3259"/>
                  <a:gd name="T103" fmla="*/ 3182 h 3294"/>
                  <a:gd name="T104" fmla="*/ 548 w 3259"/>
                  <a:gd name="T105" fmla="*/ 2877 h 3294"/>
                  <a:gd name="T106" fmla="*/ 192 w 3259"/>
                  <a:gd name="T107" fmla="*/ 2421 h 3294"/>
                  <a:gd name="T108" fmla="*/ 13 w 3259"/>
                  <a:gd name="T109" fmla="*/ 1854 h 3294"/>
                  <a:gd name="T110" fmla="*/ 50 w 3259"/>
                  <a:gd name="T111" fmla="*/ 1242 h 3294"/>
                  <a:gd name="T112" fmla="*/ 293 w 3259"/>
                  <a:gd name="T113" fmla="*/ 706 h 3294"/>
                  <a:gd name="T114" fmla="*/ 700 w 3259"/>
                  <a:gd name="T115" fmla="*/ 295 h 3294"/>
                  <a:gd name="T116" fmla="*/ 1229 w 3259"/>
                  <a:gd name="T117" fmla="*/ 51 h 3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59" h="3294">
                    <a:moveTo>
                      <a:pt x="1347" y="1951"/>
                    </a:moveTo>
                    <a:lnTo>
                      <a:pt x="1337" y="1959"/>
                    </a:lnTo>
                    <a:lnTo>
                      <a:pt x="1322" y="1974"/>
                    </a:lnTo>
                    <a:lnTo>
                      <a:pt x="1309" y="1988"/>
                    </a:lnTo>
                    <a:lnTo>
                      <a:pt x="1299" y="1999"/>
                    </a:lnTo>
                    <a:lnTo>
                      <a:pt x="1295" y="2003"/>
                    </a:lnTo>
                    <a:lnTo>
                      <a:pt x="1290" y="2007"/>
                    </a:lnTo>
                    <a:lnTo>
                      <a:pt x="1285" y="2010"/>
                    </a:lnTo>
                    <a:lnTo>
                      <a:pt x="1257" y="2030"/>
                    </a:lnTo>
                    <a:lnTo>
                      <a:pt x="1225" y="2048"/>
                    </a:lnTo>
                    <a:lnTo>
                      <a:pt x="1191" y="2066"/>
                    </a:lnTo>
                    <a:lnTo>
                      <a:pt x="1156" y="2083"/>
                    </a:lnTo>
                    <a:lnTo>
                      <a:pt x="1120" y="2099"/>
                    </a:lnTo>
                    <a:lnTo>
                      <a:pt x="1084" y="2113"/>
                    </a:lnTo>
                    <a:lnTo>
                      <a:pt x="1049" y="2127"/>
                    </a:lnTo>
                    <a:lnTo>
                      <a:pt x="1016" y="2138"/>
                    </a:lnTo>
                    <a:lnTo>
                      <a:pt x="985" y="2148"/>
                    </a:lnTo>
                    <a:lnTo>
                      <a:pt x="959" y="2158"/>
                    </a:lnTo>
                    <a:lnTo>
                      <a:pt x="936" y="2165"/>
                    </a:lnTo>
                    <a:lnTo>
                      <a:pt x="908" y="2177"/>
                    </a:lnTo>
                    <a:lnTo>
                      <a:pt x="882" y="2191"/>
                    </a:lnTo>
                    <a:lnTo>
                      <a:pt x="861" y="2204"/>
                    </a:lnTo>
                    <a:lnTo>
                      <a:pt x="844" y="2218"/>
                    </a:lnTo>
                    <a:lnTo>
                      <a:pt x="829" y="2230"/>
                    </a:lnTo>
                    <a:lnTo>
                      <a:pt x="818" y="2240"/>
                    </a:lnTo>
                    <a:lnTo>
                      <a:pt x="811" y="2248"/>
                    </a:lnTo>
                    <a:lnTo>
                      <a:pt x="807" y="2254"/>
                    </a:lnTo>
                    <a:lnTo>
                      <a:pt x="783" y="2293"/>
                    </a:lnTo>
                    <a:lnTo>
                      <a:pt x="762" y="2335"/>
                    </a:lnTo>
                    <a:lnTo>
                      <a:pt x="744" y="2381"/>
                    </a:lnTo>
                    <a:lnTo>
                      <a:pt x="726" y="2431"/>
                    </a:lnTo>
                    <a:lnTo>
                      <a:pt x="712" y="2481"/>
                    </a:lnTo>
                    <a:lnTo>
                      <a:pt x="699" y="2534"/>
                    </a:lnTo>
                    <a:lnTo>
                      <a:pt x="688" y="2587"/>
                    </a:lnTo>
                    <a:lnTo>
                      <a:pt x="677" y="2639"/>
                    </a:lnTo>
                    <a:lnTo>
                      <a:pt x="668" y="2691"/>
                    </a:lnTo>
                    <a:lnTo>
                      <a:pt x="661" y="2740"/>
                    </a:lnTo>
                    <a:lnTo>
                      <a:pt x="655" y="2788"/>
                    </a:lnTo>
                    <a:lnTo>
                      <a:pt x="650" y="2832"/>
                    </a:lnTo>
                    <a:lnTo>
                      <a:pt x="647" y="2872"/>
                    </a:lnTo>
                    <a:lnTo>
                      <a:pt x="717" y="2927"/>
                    </a:lnTo>
                    <a:lnTo>
                      <a:pt x="791" y="2977"/>
                    </a:lnTo>
                    <a:lnTo>
                      <a:pt x="867" y="3024"/>
                    </a:lnTo>
                    <a:lnTo>
                      <a:pt x="946" y="3065"/>
                    </a:lnTo>
                    <a:lnTo>
                      <a:pt x="1026" y="3102"/>
                    </a:lnTo>
                    <a:lnTo>
                      <a:pt x="1108" y="3134"/>
                    </a:lnTo>
                    <a:lnTo>
                      <a:pt x="1193" y="3162"/>
                    </a:lnTo>
                    <a:lnTo>
                      <a:pt x="1278" y="3185"/>
                    </a:lnTo>
                    <a:lnTo>
                      <a:pt x="1365" y="3202"/>
                    </a:lnTo>
                    <a:lnTo>
                      <a:pt x="1453" y="3215"/>
                    </a:lnTo>
                    <a:lnTo>
                      <a:pt x="1540" y="3223"/>
                    </a:lnTo>
                    <a:lnTo>
                      <a:pt x="1630" y="3226"/>
                    </a:lnTo>
                    <a:lnTo>
                      <a:pt x="1719" y="3223"/>
                    </a:lnTo>
                    <a:lnTo>
                      <a:pt x="1808" y="3215"/>
                    </a:lnTo>
                    <a:lnTo>
                      <a:pt x="1895" y="3202"/>
                    </a:lnTo>
                    <a:lnTo>
                      <a:pt x="1982" y="3185"/>
                    </a:lnTo>
                    <a:lnTo>
                      <a:pt x="2067" y="3162"/>
                    </a:lnTo>
                    <a:lnTo>
                      <a:pt x="2151" y="3134"/>
                    </a:lnTo>
                    <a:lnTo>
                      <a:pt x="2234" y="3102"/>
                    </a:lnTo>
                    <a:lnTo>
                      <a:pt x="2315" y="3065"/>
                    </a:lnTo>
                    <a:lnTo>
                      <a:pt x="2393" y="3024"/>
                    </a:lnTo>
                    <a:lnTo>
                      <a:pt x="2469" y="2977"/>
                    </a:lnTo>
                    <a:lnTo>
                      <a:pt x="2542" y="2927"/>
                    </a:lnTo>
                    <a:lnTo>
                      <a:pt x="2614" y="2872"/>
                    </a:lnTo>
                    <a:lnTo>
                      <a:pt x="2609" y="2832"/>
                    </a:lnTo>
                    <a:lnTo>
                      <a:pt x="2604" y="2788"/>
                    </a:lnTo>
                    <a:lnTo>
                      <a:pt x="2598" y="2740"/>
                    </a:lnTo>
                    <a:lnTo>
                      <a:pt x="2591" y="2690"/>
                    </a:lnTo>
                    <a:lnTo>
                      <a:pt x="2582" y="2638"/>
                    </a:lnTo>
                    <a:lnTo>
                      <a:pt x="2572" y="2586"/>
                    </a:lnTo>
                    <a:lnTo>
                      <a:pt x="2561" y="2533"/>
                    </a:lnTo>
                    <a:lnTo>
                      <a:pt x="2547" y="2480"/>
                    </a:lnTo>
                    <a:lnTo>
                      <a:pt x="2532" y="2429"/>
                    </a:lnTo>
                    <a:lnTo>
                      <a:pt x="2515" y="2379"/>
                    </a:lnTo>
                    <a:lnTo>
                      <a:pt x="2496" y="2333"/>
                    </a:lnTo>
                    <a:lnTo>
                      <a:pt x="2475" y="2290"/>
                    </a:lnTo>
                    <a:lnTo>
                      <a:pt x="2451" y="2251"/>
                    </a:lnTo>
                    <a:lnTo>
                      <a:pt x="2448" y="2247"/>
                    </a:lnTo>
                    <a:lnTo>
                      <a:pt x="2441" y="2240"/>
                    </a:lnTo>
                    <a:lnTo>
                      <a:pt x="2431" y="2230"/>
                    </a:lnTo>
                    <a:lnTo>
                      <a:pt x="2417" y="2219"/>
                    </a:lnTo>
                    <a:lnTo>
                      <a:pt x="2398" y="2205"/>
                    </a:lnTo>
                    <a:lnTo>
                      <a:pt x="2376" y="2191"/>
                    </a:lnTo>
                    <a:lnTo>
                      <a:pt x="2349" y="2176"/>
                    </a:lnTo>
                    <a:lnTo>
                      <a:pt x="2318" y="2163"/>
                    </a:lnTo>
                    <a:lnTo>
                      <a:pt x="2300" y="2158"/>
                    </a:lnTo>
                    <a:lnTo>
                      <a:pt x="2271" y="2144"/>
                    </a:lnTo>
                    <a:lnTo>
                      <a:pt x="2242" y="2132"/>
                    </a:lnTo>
                    <a:lnTo>
                      <a:pt x="2215" y="2121"/>
                    </a:lnTo>
                    <a:lnTo>
                      <a:pt x="2190" y="2110"/>
                    </a:lnTo>
                    <a:lnTo>
                      <a:pt x="2168" y="2102"/>
                    </a:lnTo>
                    <a:lnTo>
                      <a:pt x="2148" y="2095"/>
                    </a:lnTo>
                    <a:lnTo>
                      <a:pt x="2132" y="2090"/>
                    </a:lnTo>
                    <a:lnTo>
                      <a:pt x="2121" y="2086"/>
                    </a:lnTo>
                    <a:lnTo>
                      <a:pt x="2114" y="2083"/>
                    </a:lnTo>
                    <a:lnTo>
                      <a:pt x="2095" y="2076"/>
                    </a:lnTo>
                    <a:lnTo>
                      <a:pt x="2077" y="2069"/>
                    </a:lnTo>
                    <a:lnTo>
                      <a:pt x="2058" y="2061"/>
                    </a:lnTo>
                    <a:lnTo>
                      <a:pt x="2029" y="2045"/>
                    </a:lnTo>
                    <a:lnTo>
                      <a:pt x="2004" y="2031"/>
                    </a:lnTo>
                    <a:lnTo>
                      <a:pt x="1995" y="2027"/>
                    </a:lnTo>
                    <a:lnTo>
                      <a:pt x="1997" y="2025"/>
                    </a:lnTo>
                    <a:lnTo>
                      <a:pt x="1981" y="2017"/>
                    </a:lnTo>
                    <a:lnTo>
                      <a:pt x="1971" y="2011"/>
                    </a:lnTo>
                    <a:lnTo>
                      <a:pt x="1959" y="2003"/>
                    </a:lnTo>
                    <a:lnTo>
                      <a:pt x="1946" y="1994"/>
                    </a:lnTo>
                    <a:lnTo>
                      <a:pt x="1933" y="1984"/>
                    </a:lnTo>
                    <a:lnTo>
                      <a:pt x="1922" y="1974"/>
                    </a:lnTo>
                    <a:lnTo>
                      <a:pt x="1904" y="1965"/>
                    </a:lnTo>
                    <a:lnTo>
                      <a:pt x="1897" y="1971"/>
                    </a:lnTo>
                    <a:lnTo>
                      <a:pt x="1853" y="2005"/>
                    </a:lnTo>
                    <a:lnTo>
                      <a:pt x="1808" y="2034"/>
                    </a:lnTo>
                    <a:lnTo>
                      <a:pt x="1763" y="2057"/>
                    </a:lnTo>
                    <a:lnTo>
                      <a:pt x="1717" y="2073"/>
                    </a:lnTo>
                    <a:lnTo>
                      <a:pt x="1671" y="2083"/>
                    </a:lnTo>
                    <a:lnTo>
                      <a:pt x="1625" y="2087"/>
                    </a:lnTo>
                    <a:lnTo>
                      <a:pt x="1587" y="2084"/>
                    </a:lnTo>
                    <a:lnTo>
                      <a:pt x="1549" y="2075"/>
                    </a:lnTo>
                    <a:lnTo>
                      <a:pt x="1510" y="2062"/>
                    </a:lnTo>
                    <a:lnTo>
                      <a:pt x="1471" y="2043"/>
                    </a:lnTo>
                    <a:lnTo>
                      <a:pt x="1432" y="2021"/>
                    </a:lnTo>
                    <a:lnTo>
                      <a:pt x="1393" y="1992"/>
                    </a:lnTo>
                    <a:lnTo>
                      <a:pt x="1357" y="1959"/>
                    </a:lnTo>
                    <a:lnTo>
                      <a:pt x="1347" y="1951"/>
                    </a:lnTo>
                    <a:close/>
                    <a:moveTo>
                      <a:pt x="1574" y="696"/>
                    </a:moveTo>
                    <a:lnTo>
                      <a:pt x="1568" y="697"/>
                    </a:lnTo>
                    <a:lnTo>
                      <a:pt x="1559" y="699"/>
                    </a:lnTo>
                    <a:lnTo>
                      <a:pt x="1550" y="700"/>
                    </a:lnTo>
                    <a:lnTo>
                      <a:pt x="1542" y="700"/>
                    </a:lnTo>
                    <a:lnTo>
                      <a:pt x="1542" y="699"/>
                    </a:lnTo>
                    <a:lnTo>
                      <a:pt x="1514" y="700"/>
                    </a:lnTo>
                    <a:lnTo>
                      <a:pt x="1509" y="701"/>
                    </a:lnTo>
                    <a:lnTo>
                      <a:pt x="1495" y="704"/>
                    </a:lnTo>
                    <a:lnTo>
                      <a:pt x="1483" y="707"/>
                    </a:lnTo>
                    <a:lnTo>
                      <a:pt x="1474" y="710"/>
                    </a:lnTo>
                    <a:lnTo>
                      <a:pt x="1463" y="716"/>
                    </a:lnTo>
                    <a:lnTo>
                      <a:pt x="1448" y="723"/>
                    </a:lnTo>
                    <a:lnTo>
                      <a:pt x="1429" y="732"/>
                    </a:lnTo>
                    <a:lnTo>
                      <a:pt x="1408" y="744"/>
                    </a:lnTo>
                    <a:lnTo>
                      <a:pt x="1384" y="759"/>
                    </a:lnTo>
                    <a:lnTo>
                      <a:pt x="1359" y="776"/>
                    </a:lnTo>
                    <a:lnTo>
                      <a:pt x="1332" y="797"/>
                    </a:lnTo>
                    <a:lnTo>
                      <a:pt x="1307" y="821"/>
                    </a:lnTo>
                    <a:lnTo>
                      <a:pt x="1281" y="847"/>
                    </a:lnTo>
                    <a:lnTo>
                      <a:pt x="1257" y="877"/>
                    </a:lnTo>
                    <a:lnTo>
                      <a:pt x="1235" y="909"/>
                    </a:lnTo>
                    <a:lnTo>
                      <a:pt x="1216" y="945"/>
                    </a:lnTo>
                    <a:lnTo>
                      <a:pt x="1201" y="986"/>
                    </a:lnTo>
                    <a:lnTo>
                      <a:pt x="1199" y="992"/>
                    </a:lnTo>
                    <a:lnTo>
                      <a:pt x="1197" y="1001"/>
                    </a:lnTo>
                    <a:lnTo>
                      <a:pt x="1194" y="1013"/>
                    </a:lnTo>
                    <a:lnTo>
                      <a:pt x="1191" y="1029"/>
                    </a:lnTo>
                    <a:lnTo>
                      <a:pt x="1189" y="1047"/>
                    </a:lnTo>
                    <a:lnTo>
                      <a:pt x="1187" y="1070"/>
                    </a:lnTo>
                    <a:lnTo>
                      <a:pt x="1187" y="1096"/>
                    </a:lnTo>
                    <a:lnTo>
                      <a:pt x="1187" y="1126"/>
                    </a:lnTo>
                    <a:lnTo>
                      <a:pt x="1189" y="1160"/>
                    </a:lnTo>
                    <a:lnTo>
                      <a:pt x="1193" y="1199"/>
                    </a:lnTo>
                    <a:lnTo>
                      <a:pt x="1198" y="1241"/>
                    </a:lnTo>
                    <a:lnTo>
                      <a:pt x="1205" y="1289"/>
                    </a:lnTo>
                    <a:lnTo>
                      <a:pt x="1205" y="1301"/>
                    </a:lnTo>
                    <a:lnTo>
                      <a:pt x="1202" y="1311"/>
                    </a:lnTo>
                    <a:lnTo>
                      <a:pt x="1197" y="1322"/>
                    </a:lnTo>
                    <a:lnTo>
                      <a:pt x="1187" y="1330"/>
                    </a:lnTo>
                    <a:lnTo>
                      <a:pt x="1184" y="1334"/>
                    </a:lnTo>
                    <a:lnTo>
                      <a:pt x="1179" y="1346"/>
                    </a:lnTo>
                    <a:lnTo>
                      <a:pt x="1176" y="1363"/>
                    </a:lnTo>
                    <a:lnTo>
                      <a:pt x="1176" y="1384"/>
                    </a:lnTo>
                    <a:lnTo>
                      <a:pt x="1178" y="1407"/>
                    </a:lnTo>
                    <a:lnTo>
                      <a:pt x="1182" y="1434"/>
                    </a:lnTo>
                    <a:lnTo>
                      <a:pt x="1189" y="1463"/>
                    </a:lnTo>
                    <a:lnTo>
                      <a:pt x="1195" y="1486"/>
                    </a:lnTo>
                    <a:lnTo>
                      <a:pt x="1201" y="1504"/>
                    </a:lnTo>
                    <a:lnTo>
                      <a:pt x="1209" y="1520"/>
                    </a:lnTo>
                    <a:lnTo>
                      <a:pt x="1219" y="1532"/>
                    </a:lnTo>
                    <a:lnTo>
                      <a:pt x="1226" y="1542"/>
                    </a:lnTo>
                    <a:lnTo>
                      <a:pt x="1230" y="1555"/>
                    </a:lnTo>
                    <a:lnTo>
                      <a:pt x="1239" y="1604"/>
                    </a:lnTo>
                    <a:lnTo>
                      <a:pt x="1254" y="1653"/>
                    </a:lnTo>
                    <a:lnTo>
                      <a:pt x="1272" y="1699"/>
                    </a:lnTo>
                    <a:lnTo>
                      <a:pt x="1294" y="1744"/>
                    </a:lnTo>
                    <a:lnTo>
                      <a:pt x="1319" y="1788"/>
                    </a:lnTo>
                    <a:lnTo>
                      <a:pt x="1347" y="1829"/>
                    </a:lnTo>
                    <a:lnTo>
                      <a:pt x="1377" y="1866"/>
                    </a:lnTo>
                    <a:lnTo>
                      <a:pt x="1410" y="1900"/>
                    </a:lnTo>
                    <a:lnTo>
                      <a:pt x="1443" y="1930"/>
                    </a:lnTo>
                    <a:lnTo>
                      <a:pt x="1479" y="1956"/>
                    </a:lnTo>
                    <a:lnTo>
                      <a:pt x="1515" y="1976"/>
                    </a:lnTo>
                    <a:lnTo>
                      <a:pt x="1552" y="1992"/>
                    </a:lnTo>
                    <a:lnTo>
                      <a:pt x="1588" y="2001"/>
                    </a:lnTo>
                    <a:lnTo>
                      <a:pt x="1625" y="2004"/>
                    </a:lnTo>
                    <a:lnTo>
                      <a:pt x="1667" y="2001"/>
                    </a:lnTo>
                    <a:lnTo>
                      <a:pt x="1709" y="1991"/>
                    </a:lnTo>
                    <a:lnTo>
                      <a:pt x="1750" y="1974"/>
                    </a:lnTo>
                    <a:lnTo>
                      <a:pt x="1789" y="1953"/>
                    </a:lnTo>
                    <a:lnTo>
                      <a:pt x="1827" y="1926"/>
                    </a:lnTo>
                    <a:lnTo>
                      <a:pt x="1863" y="1894"/>
                    </a:lnTo>
                    <a:lnTo>
                      <a:pt x="1896" y="1859"/>
                    </a:lnTo>
                    <a:lnTo>
                      <a:pt x="1928" y="1821"/>
                    </a:lnTo>
                    <a:lnTo>
                      <a:pt x="1957" y="1779"/>
                    </a:lnTo>
                    <a:lnTo>
                      <a:pt x="1982" y="1736"/>
                    </a:lnTo>
                    <a:lnTo>
                      <a:pt x="2005" y="1692"/>
                    </a:lnTo>
                    <a:lnTo>
                      <a:pt x="2023" y="1646"/>
                    </a:lnTo>
                    <a:lnTo>
                      <a:pt x="2037" y="1600"/>
                    </a:lnTo>
                    <a:lnTo>
                      <a:pt x="2047" y="1555"/>
                    </a:lnTo>
                    <a:lnTo>
                      <a:pt x="2050" y="1543"/>
                    </a:lnTo>
                    <a:lnTo>
                      <a:pt x="2058" y="1533"/>
                    </a:lnTo>
                    <a:lnTo>
                      <a:pt x="2070" y="1517"/>
                    </a:lnTo>
                    <a:lnTo>
                      <a:pt x="2079" y="1496"/>
                    </a:lnTo>
                    <a:lnTo>
                      <a:pt x="2085" y="1471"/>
                    </a:lnTo>
                    <a:lnTo>
                      <a:pt x="2092" y="1441"/>
                    </a:lnTo>
                    <a:lnTo>
                      <a:pt x="2097" y="1414"/>
                    </a:lnTo>
                    <a:lnTo>
                      <a:pt x="2100" y="1393"/>
                    </a:lnTo>
                    <a:lnTo>
                      <a:pt x="2101" y="1374"/>
                    </a:lnTo>
                    <a:lnTo>
                      <a:pt x="2100" y="1359"/>
                    </a:lnTo>
                    <a:lnTo>
                      <a:pt x="2099" y="1347"/>
                    </a:lnTo>
                    <a:lnTo>
                      <a:pt x="2096" y="1339"/>
                    </a:lnTo>
                    <a:lnTo>
                      <a:pt x="2093" y="1334"/>
                    </a:lnTo>
                    <a:lnTo>
                      <a:pt x="2088" y="1326"/>
                    </a:lnTo>
                    <a:lnTo>
                      <a:pt x="2083" y="1316"/>
                    </a:lnTo>
                    <a:lnTo>
                      <a:pt x="2081" y="1304"/>
                    </a:lnTo>
                    <a:lnTo>
                      <a:pt x="2082" y="1293"/>
                    </a:lnTo>
                    <a:lnTo>
                      <a:pt x="2089" y="1266"/>
                    </a:lnTo>
                    <a:lnTo>
                      <a:pt x="2095" y="1237"/>
                    </a:lnTo>
                    <a:lnTo>
                      <a:pt x="2100" y="1205"/>
                    </a:lnTo>
                    <a:lnTo>
                      <a:pt x="2105" y="1171"/>
                    </a:lnTo>
                    <a:lnTo>
                      <a:pt x="2107" y="1136"/>
                    </a:lnTo>
                    <a:lnTo>
                      <a:pt x="2107" y="1100"/>
                    </a:lnTo>
                    <a:lnTo>
                      <a:pt x="2103" y="1063"/>
                    </a:lnTo>
                    <a:lnTo>
                      <a:pt x="2097" y="1026"/>
                    </a:lnTo>
                    <a:lnTo>
                      <a:pt x="2087" y="990"/>
                    </a:lnTo>
                    <a:lnTo>
                      <a:pt x="2074" y="955"/>
                    </a:lnTo>
                    <a:lnTo>
                      <a:pt x="2056" y="922"/>
                    </a:lnTo>
                    <a:lnTo>
                      <a:pt x="2031" y="890"/>
                    </a:lnTo>
                    <a:lnTo>
                      <a:pt x="2026" y="883"/>
                    </a:lnTo>
                    <a:lnTo>
                      <a:pt x="2016" y="872"/>
                    </a:lnTo>
                    <a:lnTo>
                      <a:pt x="2002" y="859"/>
                    </a:lnTo>
                    <a:lnTo>
                      <a:pt x="1985" y="843"/>
                    </a:lnTo>
                    <a:lnTo>
                      <a:pt x="1963" y="827"/>
                    </a:lnTo>
                    <a:lnTo>
                      <a:pt x="1936" y="809"/>
                    </a:lnTo>
                    <a:lnTo>
                      <a:pt x="1905" y="792"/>
                    </a:lnTo>
                    <a:lnTo>
                      <a:pt x="1868" y="776"/>
                    </a:lnTo>
                    <a:lnTo>
                      <a:pt x="1827" y="762"/>
                    </a:lnTo>
                    <a:lnTo>
                      <a:pt x="1755" y="737"/>
                    </a:lnTo>
                    <a:lnTo>
                      <a:pt x="1717" y="726"/>
                    </a:lnTo>
                    <a:lnTo>
                      <a:pt x="1683" y="717"/>
                    </a:lnTo>
                    <a:lnTo>
                      <a:pt x="1654" y="709"/>
                    </a:lnTo>
                    <a:lnTo>
                      <a:pt x="1627" y="704"/>
                    </a:lnTo>
                    <a:lnTo>
                      <a:pt x="1607" y="700"/>
                    </a:lnTo>
                    <a:lnTo>
                      <a:pt x="1590" y="697"/>
                    </a:lnTo>
                    <a:lnTo>
                      <a:pt x="1579" y="696"/>
                    </a:lnTo>
                    <a:lnTo>
                      <a:pt x="1574" y="696"/>
                    </a:lnTo>
                    <a:close/>
                    <a:moveTo>
                      <a:pt x="1630" y="0"/>
                    </a:moveTo>
                    <a:lnTo>
                      <a:pt x="1630" y="0"/>
                    </a:lnTo>
                    <a:lnTo>
                      <a:pt x="1733" y="3"/>
                    </a:lnTo>
                    <a:lnTo>
                      <a:pt x="1834" y="12"/>
                    </a:lnTo>
                    <a:lnTo>
                      <a:pt x="1933" y="29"/>
                    </a:lnTo>
                    <a:lnTo>
                      <a:pt x="2031" y="51"/>
                    </a:lnTo>
                    <a:lnTo>
                      <a:pt x="2126" y="77"/>
                    </a:lnTo>
                    <a:lnTo>
                      <a:pt x="2218" y="111"/>
                    </a:lnTo>
                    <a:lnTo>
                      <a:pt x="2309" y="150"/>
                    </a:lnTo>
                    <a:lnTo>
                      <a:pt x="2395" y="193"/>
                    </a:lnTo>
                    <a:lnTo>
                      <a:pt x="2479" y="242"/>
                    </a:lnTo>
                    <a:lnTo>
                      <a:pt x="2561" y="295"/>
                    </a:lnTo>
                    <a:lnTo>
                      <a:pt x="2638" y="354"/>
                    </a:lnTo>
                    <a:lnTo>
                      <a:pt x="2711" y="417"/>
                    </a:lnTo>
                    <a:lnTo>
                      <a:pt x="2782" y="483"/>
                    </a:lnTo>
                    <a:lnTo>
                      <a:pt x="2847" y="554"/>
                    </a:lnTo>
                    <a:lnTo>
                      <a:pt x="2909" y="628"/>
                    </a:lnTo>
                    <a:lnTo>
                      <a:pt x="2967" y="706"/>
                    </a:lnTo>
                    <a:lnTo>
                      <a:pt x="3020" y="789"/>
                    </a:lnTo>
                    <a:lnTo>
                      <a:pt x="3069" y="873"/>
                    </a:lnTo>
                    <a:lnTo>
                      <a:pt x="3111" y="961"/>
                    </a:lnTo>
                    <a:lnTo>
                      <a:pt x="3149" y="1053"/>
                    </a:lnTo>
                    <a:lnTo>
                      <a:pt x="3182" y="1145"/>
                    </a:lnTo>
                    <a:lnTo>
                      <a:pt x="3209" y="1242"/>
                    </a:lnTo>
                    <a:lnTo>
                      <a:pt x="3231" y="1340"/>
                    </a:lnTo>
                    <a:lnTo>
                      <a:pt x="3247" y="1440"/>
                    </a:lnTo>
                    <a:lnTo>
                      <a:pt x="3256" y="1543"/>
                    </a:lnTo>
                    <a:lnTo>
                      <a:pt x="3259" y="1646"/>
                    </a:lnTo>
                    <a:lnTo>
                      <a:pt x="3256" y="1751"/>
                    </a:lnTo>
                    <a:lnTo>
                      <a:pt x="3247" y="1854"/>
                    </a:lnTo>
                    <a:lnTo>
                      <a:pt x="3231" y="1954"/>
                    </a:lnTo>
                    <a:lnTo>
                      <a:pt x="3209" y="2052"/>
                    </a:lnTo>
                    <a:lnTo>
                      <a:pt x="3182" y="2147"/>
                    </a:lnTo>
                    <a:lnTo>
                      <a:pt x="3149" y="2241"/>
                    </a:lnTo>
                    <a:lnTo>
                      <a:pt x="3111" y="2332"/>
                    </a:lnTo>
                    <a:lnTo>
                      <a:pt x="3069" y="2421"/>
                    </a:lnTo>
                    <a:lnTo>
                      <a:pt x="3020" y="2505"/>
                    </a:lnTo>
                    <a:lnTo>
                      <a:pt x="2967" y="2587"/>
                    </a:lnTo>
                    <a:lnTo>
                      <a:pt x="2909" y="2665"/>
                    </a:lnTo>
                    <a:lnTo>
                      <a:pt x="2847" y="2740"/>
                    </a:lnTo>
                    <a:lnTo>
                      <a:pt x="2782" y="2810"/>
                    </a:lnTo>
                    <a:lnTo>
                      <a:pt x="2711" y="2877"/>
                    </a:lnTo>
                    <a:lnTo>
                      <a:pt x="2638" y="2940"/>
                    </a:lnTo>
                    <a:lnTo>
                      <a:pt x="2561" y="2998"/>
                    </a:lnTo>
                    <a:lnTo>
                      <a:pt x="2479" y="3052"/>
                    </a:lnTo>
                    <a:lnTo>
                      <a:pt x="2395" y="3100"/>
                    </a:lnTo>
                    <a:lnTo>
                      <a:pt x="2309" y="3144"/>
                    </a:lnTo>
                    <a:lnTo>
                      <a:pt x="2218" y="3182"/>
                    </a:lnTo>
                    <a:lnTo>
                      <a:pt x="2126" y="3215"/>
                    </a:lnTo>
                    <a:lnTo>
                      <a:pt x="2031" y="3243"/>
                    </a:lnTo>
                    <a:lnTo>
                      <a:pt x="1933" y="3265"/>
                    </a:lnTo>
                    <a:lnTo>
                      <a:pt x="1834" y="3280"/>
                    </a:lnTo>
                    <a:lnTo>
                      <a:pt x="1733" y="3291"/>
                    </a:lnTo>
                    <a:lnTo>
                      <a:pt x="1630" y="3294"/>
                    </a:lnTo>
                    <a:lnTo>
                      <a:pt x="1527" y="3291"/>
                    </a:lnTo>
                    <a:lnTo>
                      <a:pt x="1426" y="3280"/>
                    </a:lnTo>
                    <a:lnTo>
                      <a:pt x="1326" y="3265"/>
                    </a:lnTo>
                    <a:lnTo>
                      <a:pt x="1229" y="3243"/>
                    </a:lnTo>
                    <a:lnTo>
                      <a:pt x="1134" y="3215"/>
                    </a:lnTo>
                    <a:lnTo>
                      <a:pt x="1042" y="3182"/>
                    </a:lnTo>
                    <a:lnTo>
                      <a:pt x="952" y="3144"/>
                    </a:lnTo>
                    <a:lnTo>
                      <a:pt x="864" y="3100"/>
                    </a:lnTo>
                    <a:lnTo>
                      <a:pt x="780" y="3052"/>
                    </a:lnTo>
                    <a:lnTo>
                      <a:pt x="700" y="2998"/>
                    </a:lnTo>
                    <a:lnTo>
                      <a:pt x="622" y="2940"/>
                    </a:lnTo>
                    <a:lnTo>
                      <a:pt x="548" y="2877"/>
                    </a:lnTo>
                    <a:lnTo>
                      <a:pt x="478" y="2810"/>
                    </a:lnTo>
                    <a:lnTo>
                      <a:pt x="412" y="2740"/>
                    </a:lnTo>
                    <a:lnTo>
                      <a:pt x="350" y="2665"/>
                    </a:lnTo>
                    <a:lnTo>
                      <a:pt x="293" y="2587"/>
                    </a:lnTo>
                    <a:lnTo>
                      <a:pt x="240" y="2505"/>
                    </a:lnTo>
                    <a:lnTo>
                      <a:pt x="192" y="2421"/>
                    </a:lnTo>
                    <a:lnTo>
                      <a:pt x="148" y="2332"/>
                    </a:lnTo>
                    <a:lnTo>
                      <a:pt x="110" y="2241"/>
                    </a:lnTo>
                    <a:lnTo>
                      <a:pt x="78" y="2147"/>
                    </a:lnTo>
                    <a:lnTo>
                      <a:pt x="50" y="2052"/>
                    </a:lnTo>
                    <a:lnTo>
                      <a:pt x="29" y="1954"/>
                    </a:lnTo>
                    <a:lnTo>
                      <a:pt x="13" y="1854"/>
                    </a:lnTo>
                    <a:lnTo>
                      <a:pt x="3" y="1751"/>
                    </a:lnTo>
                    <a:lnTo>
                      <a:pt x="0" y="1646"/>
                    </a:lnTo>
                    <a:lnTo>
                      <a:pt x="3" y="1543"/>
                    </a:lnTo>
                    <a:lnTo>
                      <a:pt x="13" y="1440"/>
                    </a:lnTo>
                    <a:lnTo>
                      <a:pt x="29" y="1340"/>
                    </a:lnTo>
                    <a:lnTo>
                      <a:pt x="50" y="1242"/>
                    </a:lnTo>
                    <a:lnTo>
                      <a:pt x="78" y="1145"/>
                    </a:lnTo>
                    <a:lnTo>
                      <a:pt x="110" y="1053"/>
                    </a:lnTo>
                    <a:lnTo>
                      <a:pt x="148" y="961"/>
                    </a:lnTo>
                    <a:lnTo>
                      <a:pt x="192" y="873"/>
                    </a:lnTo>
                    <a:lnTo>
                      <a:pt x="240" y="789"/>
                    </a:lnTo>
                    <a:lnTo>
                      <a:pt x="293" y="706"/>
                    </a:lnTo>
                    <a:lnTo>
                      <a:pt x="350" y="628"/>
                    </a:lnTo>
                    <a:lnTo>
                      <a:pt x="412" y="554"/>
                    </a:lnTo>
                    <a:lnTo>
                      <a:pt x="478" y="483"/>
                    </a:lnTo>
                    <a:lnTo>
                      <a:pt x="548" y="417"/>
                    </a:lnTo>
                    <a:lnTo>
                      <a:pt x="622" y="354"/>
                    </a:lnTo>
                    <a:lnTo>
                      <a:pt x="700" y="295"/>
                    </a:lnTo>
                    <a:lnTo>
                      <a:pt x="780" y="242"/>
                    </a:lnTo>
                    <a:lnTo>
                      <a:pt x="864" y="193"/>
                    </a:lnTo>
                    <a:lnTo>
                      <a:pt x="952" y="150"/>
                    </a:lnTo>
                    <a:lnTo>
                      <a:pt x="1042" y="111"/>
                    </a:lnTo>
                    <a:lnTo>
                      <a:pt x="1134" y="77"/>
                    </a:lnTo>
                    <a:lnTo>
                      <a:pt x="1229" y="51"/>
                    </a:lnTo>
                    <a:lnTo>
                      <a:pt x="1326" y="29"/>
                    </a:lnTo>
                    <a:lnTo>
                      <a:pt x="1426" y="12"/>
                    </a:lnTo>
                    <a:lnTo>
                      <a:pt x="1527" y="3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515598" y="2089895"/>
                <a:ext cx="145298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Emma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112100" y="2654809"/>
                <a:ext cx="2881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here.</a:t>
                </a:r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656161" y="1937096"/>
            <a:ext cx="3332445" cy="1502899"/>
            <a:chOff x="8656161" y="1937096"/>
            <a:chExt cx="3332445" cy="1502899"/>
          </a:xfrm>
        </p:grpSpPr>
        <p:sp>
          <p:nvSpPr>
            <p:cNvPr id="103" name="Rounded Rectangle 102"/>
            <p:cNvSpPr/>
            <p:nvPr/>
          </p:nvSpPr>
          <p:spPr>
            <a:xfrm>
              <a:off x="8656161" y="1937096"/>
              <a:ext cx="3332445" cy="1502899"/>
            </a:xfrm>
            <a:prstGeom prst="roundRect">
              <a:avLst>
                <a:gd name="adj" fmla="val 392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8897947" y="2049186"/>
              <a:ext cx="2881676" cy="1211245"/>
              <a:chOff x="1112100" y="2089895"/>
              <a:chExt cx="2881676" cy="1211245"/>
            </a:xfrm>
          </p:grpSpPr>
          <p:sp>
            <p:nvSpPr>
              <p:cNvPr id="133" name="Freeform 6"/>
              <p:cNvSpPr>
                <a:spLocks noEditPoints="1"/>
              </p:cNvSpPr>
              <p:nvPr/>
            </p:nvSpPr>
            <p:spPr bwMode="auto">
              <a:xfrm>
                <a:off x="1112100" y="2143821"/>
                <a:ext cx="421965" cy="423461"/>
              </a:xfrm>
              <a:custGeom>
                <a:avLst/>
                <a:gdLst>
                  <a:gd name="T0" fmla="*/ 1295 w 3259"/>
                  <a:gd name="T1" fmla="*/ 2003 h 3294"/>
                  <a:gd name="T2" fmla="*/ 1156 w 3259"/>
                  <a:gd name="T3" fmla="*/ 2083 h 3294"/>
                  <a:gd name="T4" fmla="*/ 959 w 3259"/>
                  <a:gd name="T5" fmla="*/ 2158 h 3294"/>
                  <a:gd name="T6" fmla="*/ 829 w 3259"/>
                  <a:gd name="T7" fmla="*/ 2230 h 3294"/>
                  <a:gd name="T8" fmla="*/ 744 w 3259"/>
                  <a:gd name="T9" fmla="*/ 2381 h 3294"/>
                  <a:gd name="T10" fmla="*/ 668 w 3259"/>
                  <a:gd name="T11" fmla="*/ 2691 h 3294"/>
                  <a:gd name="T12" fmla="*/ 791 w 3259"/>
                  <a:gd name="T13" fmla="*/ 2977 h 3294"/>
                  <a:gd name="T14" fmla="*/ 1278 w 3259"/>
                  <a:gd name="T15" fmla="*/ 3185 h 3294"/>
                  <a:gd name="T16" fmla="*/ 1808 w 3259"/>
                  <a:gd name="T17" fmla="*/ 3215 h 3294"/>
                  <a:gd name="T18" fmla="*/ 2315 w 3259"/>
                  <a:gd name="T19" fmla="*/ 3065 h 3294"/>
                  <a:gd name="T20" fmla="*/ 2604 w 3259"/>
                  <a:gd name="T21" fmla="*/ 2788 h 3294"/>
                  <a:gd name="T22" fmla="*/ 2547 w 3259"/>
                  <a:gd name="T23" fmla="*/ 2480 h 3294"/>
                  <a:gd name="T24" fmla="*/ 2448 w 3259"/>
                  <a:gd name="T25" fmla="*/ 2247 h 3294"/>
                  <a:gd name="T26" fmla="*/ 2349 w 3259"/>
                  <a:gd name="T27" fmla="*/ 2176 h 3294"/>
                  <a:gd name="T28" fmla="*/ 2190 w 3259"/>
                  <a:gd name="T29" fmla="*/ 2110 h 3294"/>
                  <a:gd name="T30" fmla="*/ 2095 w 3259"/>
                  <a:gd name="T31" fmla="*/ 2076 h 3294"/>
                  <a:gd name="T32" fmla="*/ 1997 w 3259"/>
                  <a:gd name="T33" fmla="*/ 2025 h 3294"/>
                  <a:gd name="T34" fmla="*/ 1922 w 3259"/>
                  <a:gd name="T35" fmla="*/ 1974 h 3294"/>
                  <a:gd name="T36" fmla="*/ 1717 w 3259"/>
                  <a:gd name="T37" fmla="*/ 2073 h 3294"/>
                  <a:gd name="T38" fmla="*/ 1471 w 3259"/>
                  <a:gd name="T39" fmla="*/ 2043 h 3294"/>
                  <a:gd name="T40" fmla="*/ 1568 w 3259"/>
                  <a:gd name="T41" fmla="*/ 697 h 3294"/>
                  <a:gd name="T42" fmla="*/ 1509 w 3259"/>
                  <a:gd name="T43" fmla="*/ 701 h 3294"/>
                  <a:gd name="T44" fmla="*/ 1429 w 3259"/>
                  <a:gd name="T45" fmla="*/ 732 h 3294"/>
                  <a:gd name="T46" fmla="*/ 1281 w 3259"/>
                  <a:gd name="T47" fmla="*/ 847 h 3294"/>
                  <a:gd name="T48" fmla="*/ 1197 w 3259"/>
                  <a:gd name="T49" fmla="*/ 1001 h 3294"/>
                  <a:gd name="T50" fmla="*/ 1187 w 3259"/>
                  <a:gd name="T51" fmla="*/ 1126 h 3294"/>
                  <a:gd name="T52" fmla="*/ 1202 w 3259"/>
                  <a:gd name="T53" fmla="*/ 1311 h 3294"/>
                  <a:gd name="T54" fmla="*/ 1176 w 3259"/>
                  <a:gd name="T55" fmla="*/ 1384 h 3294"/>
                  <a:gd name="T56" fmla="*/ 1209 w 3259"/>
                  <a:gd name="T57" fmla="*/ 1520 h 3294"/>
                  <a:gd name="T58" fmla="*/ 1272 w 3259"/>
                  <a:gd name="T59" fmla="*/ 1699 h 3294"/>
                  <a:gd name="T60" fmla="*/ 1443 w 3259"/>
                  <a:gd name="T61" fmla="*/ 1930 h 3294"/>
                  <a:gd name="T62" fmla="*/ 1667 w 3259"/>
                  <a:gd name="T63" fmla="*/ 2001 h 3294"/>
                  <a:gd name="T64" fmla="*/ 1896 w 3259"/>
                  <a:gd name="T65" fmla="*/ 1859 h 3294"/>
                  <a:gd name="T66" fmla="*/ 2037 w 3259"/>
                  <a:gd name="T67" fmla="*/ 1600 h 3294"/>
                  <a:gd name="T68" fmla="*/ 2085 w 3259"/>
                  <a:gd name="T69" fmla="*/ 1471 h 3294"/>
                  <a:gd name="T70" fmla="*/ 2099 w 3259"/>
                  <a:gd name="T71" fmla="*/ 1347 h 3294"/>
                  <a:gd name="T72" fmla="*/ 2082 w 3259"/>
                  <a:gd name="T73" fmla="*/ 1293 h 3294"/>
                  <a:gd name="T74" fmla="*/ 2107 w 3259"/>
                  <a:gd name="T75" fmla="*/ 1100 h 3294"/>
                  <a:gd name="T76" fmla="*/ 2031 w 3259"/>
                  <a:gd name="T77" fmla="*/ 890 h 3294"/>
                  <a:gd name="T78" fmla="*/ 1936 w 3259"/>
                  <a:gd name="T79" fmla="*/ 809 h 3294"/>
                  <a:gd name="T80" fmla="*/ 1683 w 3259"/>
                  <a:gd name="T81" fmla="*/ 717 h 3294"/>
                  <a:gd name="T82" fmla="*/ 1574 w 3259"/>
                  <a:gd name="T83" fmla="*/ 696 h 3294"/>
                  <a:gd name="T84" fmla="*/ 2031 w 3259"/>
                  <a:gd name="T85" fmla="*/ 51 h 3294"/>
                  <a:gd name="T86" fmla="*/ 2561 w 3259"/>
                  <a:gd name="T87" fmla="*/ 295 h 3294"/>
                  <a:gd name="T88" fmla="*/ 2967 w 3259"/>
                  <a:gd name="T89" fmla="*/ 706 h 3294"/>
                  <a:gd name="T90" fmla="*/ 3209 w 3259"/>
                  <a:gd name="T91" fmla="*/ 1242 h 3294"/>
                  <a:gd name="T92" fmla="*/ 3247 w 3259"/>
                  <a:gd name="T93" fmla="*/ 1854 h 3294"/>
                  <a:gd name="T94" fmla="*/ 3069 w 3259"/>
                  <a:gd name="T95" fmla="*/ 2421 h 3294"/>
                  <a:gd name="T96" fmla="*/ 2711 w 3259"/>
                  <a:gd name="T97" fmla="*/ 2877 h 3294"/>
                  <a:gd name="T98" fmla="*/ 2218 w 3259"/>
                  <a:gd name="T99" fmla="*/ 3182 h 3294"/>
                  <a:gd name="T100" fmla="*/ 1630 w 3259"/>
                  <a:gd name="T101" fmla="*/ 3294 h 3294"/>
                  <a:gd name="T102" fmla="*/ 1042 w 3259"/>
                  <a:gd name="T103" fmla="*/ 3182 h 3294"/>
                  <a:gd name="T104" fmla="*/ 548 w 3259"/>
                  <a:gd name="T105" fmla="*/ 2877 h 3294"/>
                  <a:gd name="T106" fmla="*/ 192 w 3259"/>
                  <a:gd name="T107" fmla="*/ 2421 h 3294"/>
                  <a:gd name="T108" fmla="*/ 13 w 3259"/>
                  <a:gd name="T109" fmla="*/ 1854 h 3294"/>
                  <a:gd name="T110" fmla="*/ 50 w 3259"/>
                  <a:gd name="T111" fmla="*/ 1242 h 3294"/>
                  <a:gd name="T112" fmla="*/ 293 w 3259"/>
                  <a:gd name="T113" fmla="*/ 706 h 3294"/>
                  <a:gd name="T114" fmla="*/ 700 w 3259"/>
                  <a:gd name="T115" fmla="*/ 295 h 3294"/>
                  <a:gd name="T116" fmla="*/ 1229 w 3259"/>
                  <a:gd name="T117" fmla="*/ 51 h 3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59" h="3294">
                    <a:moveTo>
                      <a:pt x="1347" y="1951"/>
                    </a:moveTo>
                    <a:lnTo>
                      <a:pt x="1337" y="1959"/>
                    </a:lnTo>
                    <a:lnTo>
                      <a:pt x="1322" y="1974"/>
                    </a:lnTo>
                    <a:lnTo>
                      <a:pt x="1309" y="1988"/>
                    </a:lnTo>
                    <a:lnTo>
                      <a:pt x="1299" y="1999"/>
                    </a:lnTo>
                    <a:lnTo>
                      <a:pt x="1295" y="2003"/>
                    </a:lnTo>
                    <a:lnTo>
                      <a:pt x="1290" y="2007"/>
                    </a:lnTo>
                    <a:lnTo>
                      <a:pt x="1285" y="2010"/>
                    </a:lnTo>
                    <a:lnTo>
                      <a:pt x="1257" y="2030"/>
                    </a:lnTo>
                    <a:lnTo>
                      <a:pt x="1225" y="2048"/>
                    </a:lnTo>
                    <a:lnTo>
                      <a:pt x="1191" y="2066"/>
                    </a:lnTo>
                    <a:lnTo>
                      <a:pt x="1156" y="2083"/>
                    </a:lnTo>
                    <a:lnTo>
                      <a:pt x="1120" y="2099"/>
                    </a:lnTo>
                    <a:lnTo>
                      <a:pt x="1084" y="2113"/>
                    </a:lnTo>
                    <a:lnTo>
                      <a:pt x="1049" y="2127"/>
                    </a:lnTo>
                    <a:lnTo>
                      <a:pt x="1016" y="2138"/>
                    </a:lnTo>
                    <a:lnTo>
                      <a:pt x="985" y="2148"/>
                    </a:lnTo>
                    <a:lnTo>
                      <a:pt x="959" y="2158"/>
                    </a:lnTo>
                    <a:lnTo>
                      <a:pt x="936" y="2165"/>
                    </a:lnTo>
                    <a:lnTo>
                      <a:pt x="908" y="2177"/>
                    </a:lnTo>
                    <a:lnTo>
                      <a:pt x="882" y="2191"/>
                    </a:lnTo>
                    <a:lnTo>
                      <a:pt x="861" y="2204"/>
                    </a:lnTo>
                    <a:lnTo>
                      <a:pt x="844" y="2218"/>
                    </a:lnTo>
                    <a:lnTo>
                      <a:pt x="829" y="2230"/>
                    </a:lnTo>
                    <a:lnTo>
                      <a:pt x="818" y="2240"/>
                    </a:lnTo>
                    <a:lnTo>
                      <a:pt x="811" y="2248"/>
                    </a:lnTo>
                    <a:lnTo>
                      <a:pt x="807" y="2254"/>
                    </a:lnTo>
                    <a:lnTo>
                      <a:pt x="783" y="2293"/>
                    </a:lnTo>
                    <a:lnTo>
                      <a:pt x="762" y="2335"/>
                    </a:lnTo>
                    <a:lnTo>
                      <a:pt x="744" y="2381"/>
                    </a:lnTo>
                    <a:lnTo>
                      <a:pt x="726" y="2431"/>
                    </a:lnTo>
                    <a:lnTo>
                      <a:pt x="712" y="2481"/>
                    </a:lnTo>
                    <a:lnTo>
                      <a:pt x="699" y="2534"/>
                    </a:lnTo>
                    <a:lnTo>
                      <a:pt x="688" y="2587"/>
                    </a:lnTo>
                    <a:lnTo>
                      <a:pt x="677" y="2639"/>
                    </a:lnTo>
                    <a:lnTo>
                      <a:pt x="668" y="2691"/>
                    </a:lnTo>
                    <a:lnTo>
                      <a:pt x="661" y="2740"/>
                    </a:lnTo>
                    <a:lnTo>
                      <a:pt x="655" y="2788"/>
                    </a:lnTo>
                    <a:lnTo>
                      <a:pt x="650" y="2832"/>
                    </a:lnTo>
                    <a:lnTo>
                      <a:pt x="647" y="2872"/>
                    </a:lnTo>
                    <a:lnTo>
                      <a:pt x="717" y="2927"/>
                    </a:lnTo>
                    <a:lnTo>
                      <a:pt x="791" y="2977"/>
                    </a:lnTo>
                    <a:lnTo>
                      <a:pt x="867" y="3024"/>
                    </a:lnTo>
                    <a:lnTo>
                      <a:pt x="946" y="3065"/>
                    </a:lnTo>
                    <a:lnTo>
                      <a:pt x="1026" y="3102"/>
                    </a:lnTo>
                    <a:lnTo>
                      <a:pt x="1108" y="3134"/>
                    </a:lnTo>
                    <a:lnTo>
                      <a:pt x="1193" y="3162"/>
                    </a:lnTo>
                    <a:lnTo>
                      <a:pt x="1278" y="3185"/>
                    </a:lnTo>
                    <a:lnTo>
                      <a:pt x="1365" y="3202"/>
                    </a:lnTo>
                    <a:lnTo>
                      <a:pt x="1453" y="3215"/>
                    </a:lnTo>
                    <a:lnTo>
                      <a:pt x="1540" y="3223"/>
                    </a:lnTo>
                    <a:lnTo>
                      <a:pt x="1630" y="3226"/>
                    </a:lnTo>
                    <a:lnTo>
                      <a:pt x="1719" y="3223"/>
                    </a:lnTo>
                    <a:lnTo>
                      <a:pt x="1808" y="3215"/>
                    </a:lnTo>
                    <a:lnTo>
                      <a:pt x="1895" y="3202"/>
                    </a:lnTo>
                    <a:lnTo>
                      <a:pt x="1982" y="3185"/>
                    </a:lnTo>
                    <a:lnTo>
                      <a:pt x="2067" y="3162"/>
                    </a:lnTo>
                    <a:lnTo>
                      <a:pt x="2151" y="3134"/>
                    </a:lnTo>
                    <a:lnTo>
                      <a:pt x="2234" y="3102"/>
                    </a:lnTo>
                    <a:lnTo>
                      <a:pt x="2315" y="3065"/>
                    </a:lnTo>
                    <a:lnTo>
                      <a:pt x="2393" y="3024"/>
                    </a:lnTo>
                    <a:lnTo>
                      <a:pt x="2469" y="2977"/>
                    </a:lnTo>
                    <a:lnTo>
                      <a:pt x="2542" y="2927"/>
                    </a:lnTo>
                    <a:lnTo>
                      <a:pt x="2614" y="2872"/>
                    </a:lnTo>
                    <a:lnTo>
                      <a:pt x="2609" y="2832"/>
                    </a:lnTo>
                    <a:lnTo>
                      <a:pt x="2604" y="2788"/>
                    </a:lnTo>
                    <a:lnTo>
                      <a:pt x="2598" y="2740"/>
                    </a:lnTo>
                    <a:lnTo>
                      <a:pt x="2591" y="2690"/>
                    </a:lnTo>
                    <a:lnTo>
                      <a:pt x="2582" y="2638"/>
                    </a:lnTo>
                    <a:lnTo>
                      <a:pt x="2572" y="2586"/>
                    </a:lnTo>
                    <a:lnTo>
                      <a:pt x="2561" y="2533"/>
                    </a:lnTo>
                    <a:lnTo>
                      <a:pt x="2547" y="2480"/>
                    </a:lnTo>
                    <a:lnTo>
                      <a:pt x="2532" y="2429"/>
                    </a:lnTo>
                    <a:lnTo>
                      <a:pt x="2515" y="2379"/>
                    </a:lnTo>
                    <a:lnTo>
                      <a:pt x="2496" y="2333"/>
                    </a:lnTo>
                    <a:lnTo>
                      <a:pt x="2475" y="2290"/>
                    </a:lnTo>
                    <a:lnTo>
                      <a:pt x="2451" y="2251"/>
                    </a:lnTo>
                    <a:lnTo>
                      <a:pt x="2448" y="2247"/>
                    </a:lnTo>
                    <a:lnTo>
                      <a:pt x="2441" y="2240"/>
                    </a:lnTo>
                    <a:lnTo>
                      <a:pt x="2431" y="2230"/>
                    </a:lnTo>
                    <a:lnTo>
                      <a:pt x="2417" y="2219"/>
                    </a:lnTo>
                    <a:lnTo>
                      <a:pt x="2398" y="2205"/>
                    </a:lnTo>
                    <a:lnTo>
                      <a:pt x="2376" y="2191"/>
                    </a:lnTo>
                    <a:lnTo>
                      <a:pt x="2349" y="2176"/>
                    </a:lnTo>
                    <a:lnTo>
                      <a:pt x="2318" y="2163"/>
                    </a:lnTo>
                    <a:lnTo>
                      <a:pt x="2300" y="2158"/>
                    </a:lnTo>
                    <a:lnTo>
                      <a:pt x="2271" y="2144"/>
                    </a:lnTo>
                    <a:lnTo>
                      <a:pt x="2242" y="2132"/>
                    </a:lnTo>
                    <a:lnTo>
                      <a:pt x="2215" y="2121"/>
                    </a:lnTo>
                    <a:lnTo>
                      <a:pt x="2190" y="2110"/>
                    </a:lnTo>
                    <a:lnTo>
                      <a:pt x="2168" y="2102"/>
                    </a:lnTo>
                    <a:lnTo>
                      <a:pt x="2148" y="2095"/>
                    </a:lnTo>
                    <a:lnTo>
                      <a:pt x="2132" y="2090"/>
                    </a:lnTo>
                    <a:lnTo>
                      <a:pt x="2121" y="2086"/>
                    </a:lnTo>
                    <a:lnTo>
                      <a:pt x="2114" y="2083"/>
                    </a:lnTo>
                    <a:lnTo>
                      <a:pt x="2095" y="2076"/>
                    </a:lnTo>
                    <a:lnTo>
                      <a:pt x="2077" y="2069"/>
                    </a:lnTo>
                    <a:lnTo>
                      <a:pt x="2058" y="2061"/>
                    </a:lnTo>
                    <a:lnTo>
                      <a:pt x="2029" y="2045"/>
                    </a:lnTo>
                    <a:lnTo>
                      <a:pt x="2004" y="2031"/>
                    </a:lnTo>
                    <a:lnTo>
                      <a:pt x="1995" y="2027"/>
                    </a:lnTo>
                    <a:lnTo>
                      <a:pt x="1997" y="2025"/>
                    </a:lnTo>
                    <a:lnTo>
                      <a:pt x="1981" y="2017"/>
                    </a:lnTo>
                    <a:lnTo>
                      <a:pt x="1971" y="2011"/>
                    </a:lnTo>
                    <a:lnTo>
                      <a:pt x="1959" y="2003"/>
                    </a:lnTo>
                    <a:lnTo>
                      <a:pt x="1946" y="1994"/>
                    </a:lnTo>
                    <a:lnTo>
                      <a:pt x="1933" y="1984"/>
                    </a:lnTo>
                    <a:lnTo>
                      <a:pt x="1922" y="1974"/>
                    </a:lnTo>
                    <a:lnTo>
                      <a:pt x="1904" y="1965"/>
                    </a:lnTo>
                    <a:lnTo>
                      <a:pt x="1897" y="1971"/>
                    </a:lnTo>
                    <a:lnTo>
                      <a:pt x="1853" y="2005"/>
                    </a:lnTo>
                    <a:lnTo>
                      <a:pt x="1808" y="2034"/>
                    </a:lnTo>
                    <a:lnTo>
                      <a:pt x="1763" y="2057"/>
                    </a:lnTo>
                    <a:lnTo>
                      <a:pt x="1717" y="2073"/>
                    </a:lnTo>
                    <a:lnTo>
                      <a:pt x="1671" y="2083"/>
                    </a:lnTo>
                    <a:lnTo>
                      <a:pt x="1625" y="2087"/>
                    </a:lnTo>
                    <a:lnTo>
                      <a:pt x="1587" y="2084"/>
                    </a:lnTo>
                    <a:lnTo>
                      <a:pt x="1549" y="2075"/>
                    </a:lnTo>
                    <a:lnTo>
                      <a:pt x="1510" y="2062"/>
                    </a:lnTo>
                    <a:lnTo>
                      <a:pt x="1471" y="2043"/>
                    </a:lnTo>
                    <a:lnTo>
                      <a:pt x="1432" y="2021"/>
                    </a:lnTo>
                    <a:lnTo>
                      <a:pt x="1393" y="1992"/>
                    </a:lnTo>
                    <a:lnTo>
                      <a:pt x="1357" y="1959"/>
                    </a:lnTo>
                    <a:lnTo>
                      <a:pt x="1347" y="1951"/>
                    </a:lnTo>
                    <a:close/>
                    <a:moveTo>
                      <a:pt x="1574" y="696"/>
                    </a:moveTo>
                    <a:lnTo>
                      <a:pt x="1568" y="697"/>
                    </a:lnTo>
                    <a:lnTo>
                      <a:pt x="1559" y="699"/>
                    </a:lnTo>
                    <a:lnTo>
                      <a:pt x="1550" y="700"/>
                    </a:lnTo>
                    <a:lnTo>
                      <a:pt x="1542" y="700"/>
                    </a:lnTo>
                    <a:lnTo>
                      <a:pt x="1542" y="699"/>
                    </a:lnTo>
                    <a:lnTo>
                      <a:pt x="1514" y="700"/>
                    </a:lnTo>
                    <a:lnTo>
                      <a:pt x="1509" y="701"/>
                    </a:lnTo>
                    <a:lnTo>
                      <a:pt x="1495" y="704"/>
                    </a:lnTo>
                    <a:lnTo>
                      <a:pt x="1483" y="707"/>
                    </a:lnTo>
                    <a:lnTo>
                      <a:pt x="1474" y="710"/>
                    </a:lnTo>
                    <a:lnTo>
                      <a:pt x="1463" y="716"/>
                    </a:lnTo>
                    <a:lnTo>
                      <a:pt x="1448" y="723"/>
                    </a:lnTo>
                    <a:lnTo>
                      <a:pt x="1429" y="732"/>
                    </a:lnTo>
                    <a:lnTo>
                      <a:pt x="1408" y="744"/>
                    </a:lnTo>
                    <a:lnTo>
                      <a:pt x="1384" y="759"/>
                    </a:lnTo>
                    <a:lnTo>
                      <a:pt x="1359" y="776"/>
                    </a:lnTo>
                    <a:lnTo>
                      <a:pt x="1332" y="797"/>
                    </a:lnTo>
                    <a:lnTo>
                      <a:pt x="1307" y="821"/>
                    </a:lnTo>
                    <a:lnTo>
                      <a:pt x="1281" y="847"/>
                    </a:lnTo>
                    <a:lnTo>
                      <a:pt x="1257" y="877"/>
                    </a:lnTo>
                    <a:lnTo>
                      <a:pt x="1235" y="909"/>
                    </a:lnTo>
                    <a:lnTo>
                      <a:pt x="1216" y="945"/>
                    </a:lnTo>
                    <a:lnTo>
                      <a:pt x="1201" y="986"/>
                    </a:lnTo>
                    <a:lnTo>
                      <a:pt x="1199" y="992"/>
                    </a:lnTo>
                    <a:lnTo>
                      <a:pt x="1197" y="1001"/>
                    </a:lnTo>
                    <a:lnTo>
                      <a:pt x="1194" y="1013"/>
                    </a:lnTo>
                    <a:lnTo>
                      <a:pt x="1191" y="1029"/>
                    </a:lnTo>
                    <a:lnTo>
                      <a:pt x="1189" y="1047"/>
                    </a:lnTo>
                    <a:lnTo>
                      <a:pt x="1187" y="1070"/>
                    </a:lnTo>
                    <a:lnTo>
                      <a:pt x="1187" y="1096"/>
                    </a:lnTo>
                    <a:lnTo>
                      <a:pt x="1187" y="1126"/>
                    </a:lnTo>
                    <a:lnTo>
                      <a:pt x="1189" y="1160"/>
                    </a:lnTo>
                    <a:lnTo>
                      <a:pt x="1193" y="1199"/>
                    </a:lnTo>
                    <a:lnTo>
                      <a:pt x="1198" y="1241"/>
                    </a:lnTo>
                    <a:lnTo>
                      <a:pt x="1205" y="1289"/>
                    </a:lnTo>
                    <a:lnTo>
                      <a:pt x="1205" y="1301"/>
                    </a:lnTo>
                    <a:lnTo>
                      <a:pt x="1202" y="1311"/>
                    </a:lnTo>
                    <a:lnTo>
                      <a:pt x="1197" y="1322"/>
                    </a:lnTo>
                    <a:lnTo>
                      <a:pt x="1187" y="1330"/>
                    </a:lnTo>
                    <a:lnTo>
                      <a:pt x="1184" y="1334"/>
                    </a:lnTo>
                    <a:lnTo>
                      <a:pt x="1179" y="1346"/>
                    </a:lnTo>
                    <a:lnTo>
                      <a:pt x="1176" y="1363"/>
                    </a:lnTo>
                    <a:lnTo>
                      <a:pt x="1176" y="1384"/>
                    </a:lnTo>
                    <a:lnTo>
                      <a:pt x="1178" y="1407"/>
                    </a:lnTo>
                    <a:lnTo>
                      <a:pt x="1182" y="1434"/>
                    </a:lnTo>
                    <a:lnTo>
                      <a:pt x="1189" y="1463"/>
                    </a:lnTo>
                    <a:lnTo>
                      <a:pt x="1195" y="1486"/>
                    </a:lnTo>
                    <a:lnTo>
                      <a:pt x="1201" y="1504"/>
                    </a:lnTo>
                    <a:lnTo>
                      <a:pt x="1209" y="1520"/>
                    </a:lnTo>
                    <a:lnTo>
                      <a:pt x="1219" y="1532"/>
                    </a:lnTo>
                    <a:lnTo>
                      <a:pt x="1226" y="1542"/>
                    </a:lnTo>
                    <a:lnTo>
                      <a:pt x="1230" y="1555"/>
                    </a:lnTo>
                    <a:lnTo>
                      <a:pt x="1239" y="1604"/>
                    </a:lnTo>
                    <a:lnTo>
                      <a:pt x="1254" y="1653"/>
                    </a:lnTo>
                    <a:lnTo>
                      <a:pt x="1272" y="1699"/>
                    </a:lnTo>
                    <a:lnTo>
                      <a:pt x="1294" y="1744"/>
                    </a:lnTo>
                    <a:lnTo>
                      <a:pt x="1319" y="1788"/>
                    </a:lnTo>
                    <a:lnTo>
                      <a:pt x="1347" y="1829"/>
                    </a:lnTo>
                    <a:lnTo>
                      <a:pt x="1377" y="1866"/>
                    </a:lnTo>
                    <a:lnTo>
                      <a:pt x="1410" y="1900"/>
                    </a:lnTo>
                    <a:lnTo>
                      <a:pt x="1443" y="1930"/>
                    </a:lnTo>
                    <a:lnTo>
                      <a:pt x="1479" y="1956"/>
                    </a:lnTo>
                    <a:lnTo>
                      <a:pt x="1515" y="1976"/>
                    </a:lnTo>
                    <a:lnTo>
                      <a:pt x="1552" y="1992"/>
                    </a:lnTo>
                    <a:lnTo>
                      <a:pt x="1588" y="2001"/>
                    </a:lnTo>
                    <a:lnTo>
                      <a:pt x="1625" y="2004"/>
                    </a:lnTo>
                    <a:lnTo>
                      <a:pt x="1667" y="2001"/>
                    </a:lnTo>
                    <a:lnTo>
                      <a:pt x="1709" y="1991"/>
                    </a:lnTo>
                    <a:lnTo>
                      <a:pt x="1750" y="1974"/>
                    </a:lnTo>
                    <a:lnTo>
                      <a:pt x="1789" y="1953"/>
                    </a:lnTo>
                    <a:lnTo>
                      <a:pt x="1827" y="1926"/>
                    </a:lnTo>
                    <a:lnTo>
                      <a:pt x="1863" y="1894"/>
                    </a:lnTo>
                    <a:lnTo>
                      <a:pt x="1896" y="1859"/>
                    </a:lnTo>
                    <a:lnTo>
                      <a:pt x="1928" y="1821"/>
                    </a:lnTo>
                    <a:lnTo>
                      <a:pt x="1957" y="1779"/>
                    </a:lnTo>
                    <a:lnTo>
                      <a:pt x="1982" y="1736"/>
                    </a:lnTo>
                    <a:lnTo>
                      <a:pt x="2005" y="1692"/>
                    </a:lnTo>
                    <a:lnTo>
                      <a:pt x="2023" y="1646"/>
                    </a:lnTo>
                    <a:lnTo>
                      <a:pt x="2037" y="1600"/>
                    </a:lnTo>
                    <a:lnTo>
                      <a:pt x="2047" y="1555"/>
                    </a:lnTo>
                    <a:lnTo>
                      <a:pt x="2050" y="1543"/>
                    </a:lnTo>
                    <a:lnTo>
                      <a:pt x="2058" y="1533"/>
                    </a:lnTo>
                    <a:lnTo>
                      <a:pt x="2070" y="1517"/>
                    </a:lnTo>
                    <a:lnTo>
                      <a:pt x="2079" y="1496"/>
                    </a:lnTo>
                    <a:lnTo>
                      <a:pt x="2085" y="1471"/>
                    </a:lnTo>
                    <a:lnTo>
                      <a:pt x="2092" y="1441"/>
                    </a:lnTo>
                    <a:lnTo>
                      <a:pt x="2097" y="1414"/>
                    </a:lnTo>
                    <a:lnTo>
                      <a:pt x="2100" y="1393"/>
                    </a:lnTo>
                    <a:lnTo>
                      <a:pt x="2101" y="1374"/>
                    </a:lnTo>
                    <a:lnTo>
                      <a:pt x="2100" y="1359"/>
                    </a:lnTo>
                    <a:lnTo>
                      <a:pt x="2099" y="1347"/>
                    </a:lnTo>
                    <a:lnTo>
                      <a:pt x="2096" y="1339"/>
                    </a:lnTo>
                    <a:lnTo>
                      <a:pt x="2093" y="1334"/>
                    </a:lnTo>
                    <a:lnTo>
                      <a:pt x="2088" y="1326"/>
                    </a:lnTo>
                    <a:lnTo>
                      <a:pt x="2083" y="1316"/>
                    </a:lnTo>
                    <a:lnTo>
                      <a:pt x="2081" y="1304"/>
                    </a:lnTo>
                    <a:lnTo>
                      <a:pt x="2082" y="1293"/>
                    </a:lnTo>
                    <a:lnTo>
                      <a:pt x="2089" y="1266"/>
                    </a:lnTo>
                    <a:lnTo>
                      <a:pt x="2095" y="1237"/>
                    </a:lnTo>
                    <a:lnTo>
                      <a:pt x="2100" y="1205"/>
                    </a:lnTo>
                    <a:lnTo>
                      <a:pt x="2105" y="1171"/>
                    </a:lnTo>
                    <a:lnTo>
                      <a:pt x="2107" y="1136"/>
                    </a:lnTo>
                    <a:lnTo>
                      <a:pt x="2107" y="1100"/>
                    </a:lnTo>
                    <a:lnTo>
                      <a:pt x="2103" y="1063"/>
                    </a:lnTo>
                    <a:lnTo>
                      <a:pt x="2097" y="1026"/>
                    </a:lnTo>
                    <a:lnTo>
                      <a:pt x="2087" y="990"/>
                    </a:lnTo>
                    <a:lnTo>
                      <a:pt x="2074" y="955"/>
                    </a:lnTo>
                    <a:lnTo>
                      <a:pt x="2056" y="922"/>
                    </a:lnTo>
                    <a:lnTo>
                      <a:pt x="2031" y="890"/>
                    </a:lnTo>
                    <a:lnTo>
                      <a:pt x="2026" y="883"/>
                    </a:lnTo>
                    <a:lnTo>
                      <a:pt x="2016" y="872"/>
                    </a:lnTo>
                    <a:lnTo>
                      <a:pt x="2002" y="859"/>
                    </a:lnTo>
                    <a:lnTo>
                      <a:pt x="1985" y="843"/>
                    </a:lnTo>
                    <a:lnTo>
                      <a:pt x="1963" y="827"/>
                    </a:lnTo>
                    <a:lnTo>
                      <a:pt x="1936" y="809"/>
                    </a:lnTo>
                    <a:lnTo>
                      <a:pt x="1905" y="792"/>
                    </a:lnTo>
                    <a:lnTo>
                      <a:pt x="1868" y="776"/>
                    </a:lnTo>
                    <a:lnTo>
                      <a:pt x="1827" y="762"/>
                    </a:lnTo>
                    <a:lnTo>
                      <a:pt x="1755" y="737"/>
                    </a:lnTo>
                    <a:lnTo>
                      <a:pt x="1717" y="726"/>
                    </a:lnTo>
                    <a:lnTo>
                      <a:pt x="1683" y="717"/>
                    </a:lnTo>
                    <a:lnTo>
                      <a:pt x="1654" y="709"/>
                    </a:lnTo>
                    <a:lnTo>
                      <a:pt x="1627" y="704"/>
                    </a:lnTo>
                    <a:lnTo>
                      <a:pt x="1607" y="700"/>
                    </a:lnTo>
                    <a:lnTo>
                      <a:pt x="1590" y="697"/>
                    </a:lnTo>
                    <a:lnTo>
                      <a:pt x="1579" y="696"/>
                    </a:lnTo>
                    <a:lnTo>
                      <a:pt x="1574" y="696"/>
                    </a:lnTo>
                    <a:close/>
                    <a:moveTo>
                      <a:pt x="1630" y="0"/>
                    </a:moveTo>
                    <a:lnTo>
                      <a:pt x="1630" y="0"/>
                    </a:lnTo>
                    <a:lnTo>
                      <a:pt x="1733" y="3"/>
                    </a:lnTo>
                    <a:lnTo>
                      <a:pt x="1834" y="12"/>
                    </a:lnTo>
                    <a:lnTo>
                      <a:pt x="1933" y="29"/>
                    </a:lnTo>
                    <a:lnTo>
                      <a:pt x="2031" y="51"/>
                    </a:lnTo>
                    <a:lnTo>
                      <a:pt x="2126" y="77"/>
                    </a:lnTo>
                    <a:lnTo>
                      <a:pt x="2218" y="111"/>
                    </a:lnTo>
                    <a:lnTo>
                      <a:pt x="2309" y="150"/>
                    </a:lnTo>
                    <a:lnTo>
                      <a:pt x="2395" y="193"/>
                    </a:lnTo>
                    <a:lnTo>
                      <a:pt x="2479" y="242"/>
                    </a:lnTo>
                    <a:lnTo>
                      <a:pt x="2561" y="295"/>
                    </a:lnTo>
                    <a:lnTo>
                      <a:pt x="2638" y="354"/>
                    </a:lnTo>
                    <a:lnTo>
                      <a:pt x="2711" y="417"/>
                    </a:lnTo>
                    <a:lnTo>
                      <a:pt x="2782" y="483"/>
                    </a:lnTo>
                    <a:lnTo>
                      <a:pt x="2847" y="554"/>
                    </a:lnTo>
                    <a:lnTo>
                      <a:pt x="2909" y="628"/>
                    </a:lnTo>
                    <a:lnTo>
                      <a:pt x="2967" y="706"/>
                    </a:lnTo>
                    <a:lnTo>
                      <a:pt x="3020" y="789"/>
                    </a:lnTo>
                    <a:lnTo>
                      <a:pt x="3069" y="873"/>
                    </a:lnTo>
                    <a:lnTo>
                      <a:pt x="3111" y="961"/>
                    </a:lnTo>
                    <a:lnTo>
                      <a:pt x="3149" y="1053"/>
                    </a:lnTo>
                    <a:lnTo>
                      <a:pt x="3182" y="1145"/>
                    </a:lnTo>
                    <a:lnTo>
                      <a:pt x="3209" y="1242"/>
                    </a:lnTo>
                    <a:lnTo>
                      <a:pt x="3231" y="1340"/>
                    </a:lnTo>
                    <a:lnTo>
                      <a:pt x="3247" y="1440"/>
                    </a:lnTo>
                    <a:lnTo>
                      <a:pt x="3256" y="1543"/>
                    </a:lnTo>
                    <a:lnTo>
                      <a:pt x="3259" y="1646"/>
                    </a:lnTo>
                    <a:lnTo>
                      <a:pt x="3256" y="1751"/>
                    </a:lnTo>
                    <a:lnTo>
                      <a:pt x="3247" y="1854"/>
                    </a:lnTo>
                    <a:lnTo>
                      <a:pt x="3231" y="1954"/>
                    </a:lnTo>
                    <a:lnTo>
                      <a:pt x="3209" y="2052"/>
                    </a:lnTo>
                    <a:lnTo>
                      <a:pt x="3182" y="2147"/>
                    </a:lnTo>
                    <a:lnTo>
                      <a:pt x="3149" y="2241"/>
                    </a:lnTo>
                    <a:lnTo>
                      <a:pt x="3111" y="2332"/>
                    </a:lnTo>
                    <a:lnTo>
                      <a:pt x="3069" y="2421"/>
                    </a:lnTo>
                    <a:lnTo>
                      <a:pt x="3020" y="2505"/>
                    </a:lnTo>
                    <a:lnTo>
                      <a:pt x="2967" y="2587"/>
                    </a:lnTo>
                    <a:lnTo>
                      <a:pt x="2909" y="2665"/>
                    </a:lnTo>
                    <a:lnTo>
                      <a:pt x="2847" y="2740"/>
                    </a:lnTo>
                    <a:lnTo>
                      <a:pt x="2782" y="2810"/>
                    </a:lnTo>
                    <a:lnTo>
                      <a:pt x="2711" y="2877"/>
                    </a:lnTo>
                    <a:lnTo>
                      <a:pt x="2638" y="2940"/>
                    </a:lnTo>
                    <a:lnTo>
                      <a:pt x="2561" y="2998"/>
                    </a:lnTo>
                    <a:lnTo>
                      <a:pt x="2479" y="3052"/>
                    </a:lnTo>
                    <a:lnTo>
                      <a:pt x="2395" y="3100"/>
                    </a:lnTo>
                    <a:lnTo>
                      <a:pt x="2309" y="3144"/>
                    </a:lnTo>
                    <a:lnTo>
                      <a:pt x="2218" y="3182"/>
                    </a:lnTo>
                    <a:lnTo>
                      <a:pt x="2126" y="3215"/>
                    </a:lnTo>
                    <a:lnTo>
                      <a:pt x="2031" y="3243"/>
                    </a:lnTo>
                    <a:lnTo>
                      <a:pt x="1933" y="3265"/>
                    </a:lnTo>
                    <a:lnTo>
                      <a:pt x="1834" y="3280"/>
                    </a:lnTo>
                    <a:lnTo>
                      <a:pt x="1733" y="3291"/>
                    </a:lnTo>
                    <a:lnTo>
                      <a:pt x="1630" y="3294"/>
                    </a:lnTo>
                    <a:lnTo>
                      <a:pt x="1527" y="3291"/>
                    </a:lnTo>
                    <a:lnTo>
                      <a:pt x="1426" y="3280"/>
                    </a:lnTo>
                    <a:lnTo>
                      <a:pt x="1326" y="3265"/>
                    </a:lnTo>
                    <a:lnTo>
                      <a:pt x="1229" y="3243"/>
                    </a:lnTo>
                    <a:lnTo>
                      <a:pt x="1134" y="3215"/>
                    </a:lnTo>
                    <a:lnTo>
                      <a:pt x="1042" y="3182"/>
                    </a:lnTo>
                    <a:lnTo>
                      <a:pt x="952" y="3144"/>
                    </a:lnTo>
                    <a:lnTo>
                      <a:pt x="864" y="3100"/>
                    </a:lnTo>
                    <a:lnTo>
                      <a:pt x="780" y="3052"/>
                    </a:lnTo>
                    <a:lnTo>
                      <a:pt x="700" y="2998"/>
                    </a:lnTo>
                    <a:lnTo>
                      <a:pt x="622" y="2940"/>
                    </a:lnTo>
                    <a:lnTo>
                      <a:pt x="548" y="2877"/>
                    </a:lnTo>
                    <a:lnTo>
                      <a:pt x="478" y="2810"/>
                    </a:lnTo>
                    <a:lnTo>
                      <a:pt x="412" y="2740"/>
                    </a:lnTo>
                    <a:lnTo>
                      <a:pt x="350" y="2665"/>
                    </a:lnTo>
                    <a:lnTo>
                      <a:pt x="293" y="2587"/>
                    </a:lnTo>
                    <a:lnTo>
                      <a:pt x="240" y="2505"/>
                    </a:lnTo>
                    <a:lnTo>
                      <a:pt x="192" y="2421"/>
                    </a:lnTo>
                    <a:lnTo>
                      <a:pt x="148" y="2332"/>
                    </a:lnTo>
                    <a:lnTo>
                      <a:pt x="110" y="2241"/>
                    </a:lnTo>
                    <a:lnTo>
                      <a:pt x="78" y="2147"/>
                    </a:lnTo>
                    <a:lnTo>
                      <a:pt x="50" y="2052"/>
                    </a:lnTo>
                    <a:lnTo>
                      <a:pt x="29" y="1954"/>
                    </a:lnTo>
                    <a:lnTo>
                      <a:pt x="13" y="1854"/>
                    </a:lnTo>
                    <a:lnTo>
                      <a:pt x="3" y="1751"/>
                    </a:lnTo>
                    <a:lnTo>
                      <a:pt x="0" y="1646"/>
                    </a:lnTo>
                    <a:lnTo>
                      <a:pt x="3" y="1543"/>
                    </a:lnTo>
                    <a:lnTo>
                      <a:pt x="13" y="1440"/>
                    </a:lnTo>
                    <a:lnTo>
                      <a:pt x="29" y="1340"/>
                    </a:lnTo>
                    <a:lnTo>
                      <a:pt x="50" y="1242"/>
                    </a:lnTo>
                    <a:lnTo>
                      <a:pt x="78" y="1145"/>
                    </a:lnTo>
                    <a:lnTo>
                      <a:pt x="110" y="1053"/>
                    </a:lnTo>
                    <a:lnTo>
                      <a:pt x="148" y="961"/>
                    </a:lnTo>
                    <a:lnTo>
                      <a:pt x="192" y="873"/>
                    </a:lnTo>
                    <a:lnTo>
                      <a:pt x="240" y="789"/>
                    </a:lnTo>
                    <a:lnTo>
                      <a:pt x="293" y="706"/>
                    </a:lnTo>
                    <a:lnTo>
                      <a:pt x="350" y="628"/>
                    </a:lnTo>
                    <a:lnTo>
                      <a:pt x="412" y="554"/>
                    </a:lnTo>
                    <a:lnTo>
                      <a:pt x="478" y="483"/>
                    </a:lnTo>
                    <a:lnTo>
                      <a:pt x="548" y="417"/>
                    </a:lnTo>
                    <a:lnTo>
                      <a:pt x="622" y="354"/>
                    </a:lnTo>
                    <a:lnTo>
                      <a:pt x="700" y="295"/>
                    </a:lnTo>
                    <a:lnTo>
                      <a:pt x="780" y="242"/>
                    </a:lnTo>
                    <a:lnTo>
                      <a:pt x="864" y="193"/>
                    </a:lnTo>
                    <a:lnTo>
                      <a:pt x="952" y="150"/>
                    </a:lnTo>
                    <a:lnTo>
                      <a:pt x="1042" y="111"/>
                    </a:lnTo>
                    <a:lnTo>
                      <a:pt x="1134" y="77"/>
                    </a:lnTo>
                    <a:lnTo>
                      <a:pt x="1229" y="51"/>
                    </a:lnTo>
                    <a:lnTo>
                      <a:pt x="1326" y="29"/>
                    </a:lnTo>
                    <a:lnTo>
                      <a:pt x="1426" y="12"/>
                    </a:lnTo>
                    <a:lnTo>
                      <a:pt x="1527" y="3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515598" y="2089895"/>
                <a:ext cx="145298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Tony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112100" y="2654809"/>
                <a:ext cx="2881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here.</a:t>
                </a:r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8656161" y="3553346"/>
            <a:ext cx="3332445" cy="1502899"/>
            <a:chOff x="8656161" y="3531095"/>
            <a:chExt cx="3332445" cy="1502899"/>
          </a:xfrm>
        </p:grpSpPr>
        <p:sp>
          <p:nvSpPr>
            <p:cNvPr id="104" name="Rounded Rectangle 103"/>
            <p:cNvSpPr/>
            <p:nvPr/>
          </p:nvSpPr>
          <p:spPr>
            <a:xfrm>
              <a:off x="8656161" y="3531095"/>
              <a:ext cx="3332445" cy="1502899"/>
            </a:xfrm>
            <a:prstGeom prst="roundRect">
              <a:avLst>
                <a:gd name="adj" fmla="val 3928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8951048" y="3631934"/>
              <a:ext cx="2881676" cy="1211245"/>
              <a:chOff x="1112100" y="2089895"/>
              <a:chExt cx="2881676" cy="1211245"/>
            </a:xfrm>
          </p:grpSpPr>
          <p:sp>
            <p:nvSpPr>
              <p:cNvPr id="137" name="Freeform 6"/>
              <p:cNvSpPr>
                <a:spLocks noEditPoints="1"/>
              </p:cNvSpPr>
              <p:nvPr/>
            </p:nvSpPr>
            <p:spPr bwMode="auto">
              <a:xfrm>
                <a:off x="1112100" y="2143821"/>
                <a:ext cx="421965" cy="423461"/>
              </a:xfrm>
              <a:custGeom>
                <a:avLst/>
                <a:gdLst>
                  <a:gd name="T0" fmla="*/ 1295 w 3259"/>
                  <a:gd name="T1" fmla="*/ 2003 h 3294"/>
                  <a:gd name="T2" fmla="*/ 1156 w 3259"/>
                  <a:gd name="T3" fmla="*/ 2083 h 3294"/>
                  <a:gd name="T4" fmla="*/ 959 w 3259"/>
                  <a:gd name="T5" fmla="*/ 2158 h 3294"/>
                  <a:gd name="T6" fmla="*/ 829 w 3259"/>
                  <a:gd name="T7" fmla="*/ 2230 h 3294"/>
                  <a:gd name="T8" fmla="*/ 744 w 3259"/>
                  <a:gd name="T9" fmla="*/ 2381 h 3294"/>
                  <a:gd name="T10" fmla="*/ 668 w 3259"/>
                  <a:gd name="T11" fmla="*/ 2691 h 3294"/>
                  <a:gd name="T12" fmla="*/ 791 w 3259"/>
                  <a:gd name="T13" fmla="*/ 2977 h 3294"/>
                  <a:gd name="T14" fmla="*/ 1278 w 3259"/>
                  <a:gd name="T15" fmla="*/ 3185 h 3294"/>
                  <a:gd name="T16" fmla="*/ 1808 w 3259"/>
                  <a:gd name="T17" fmla="*/ 3215 h 3294"/>
                  <a:gd name="T18" fmla="*/ 2315 w 3259"/>
                  <a:gd name="T19" fmla="*/ 3065 h 3294"/>
                  <a:gd name="T20" fmla="*/ 2604 w 3259"/>
                  <a:gd name="T21" fmla="*/ 2788 h 3294"/>
                  <a:gd name="T22" fmla="*/ 2547 w 3259"/>
                  <a:gd name="T23" fmla="*/ 2480 h 3294"/>
                  <a:gd name="T24" fmla="*/ 2448 w 3259"/>
                  <a:gd name="T25" fmla="*/ 2247 h 3294"/>
                  <a:gd name="T26" fmla="*/ 2349 w 3259"/>
                  <a:gd name="T27" fmla="*/ 2176 h 3294"/>
                  <a:gd name="T28" fmla="*/ 2190 w 3259"/>
                  <a:gd name="T29" fmla="*/ 2110 h 3294"/>
                  <a:gd name="T30" fmla="*/ 2095 w 3259"/>
                  <a:gd name="T31" fmla="*/ 2076 h 3294"/>
                  <a:gd name="T32" fmla="*/ 1997 w 3259"/>
                  <a:gd name="T33" fmla="*/ 2025 h 3294"/>
                  <a:gd name="T34" fmla="*/ 1922 w 3259"/>
                  <a:gd name="T35" fmla="*/ 1974 h 3294"/>
                  <a:gd name="T36" fmla="*/ 1717 w 3259"/>
                  <a:gd name="T37" fmla="*/ 2073 h 3294"/>
                  <a:gd name="T38" fmla="*/ 1471 w 3259"/>
                  <a:gd name="T39" fmla="*/ 2043 h 3294"/>
                  <a:gd name="T40" fmla="*/ 1568 w 3259"/>
                  <a:gd name="T41" fmla="*/ 697 h 3294"/>
                  <a:gd name="T42" fmla="*/ 1509 w 3259"/>
                  <a:gd name="T43" fmla="*/ 701 h 3294"/>
                  <a:gd name="T44" fmla="*/ 1429 w 3259"/>
                  <a:gd name="T45" fmla="*/ 732 h 3294"/>
                  <a:gd name="T46" fmla="*/ 1281 w 3259"/>
                  <a:gd name="T47" fmla="*/ 847 h 3294"/>
                  <a:gd name="T48" fmla="*/ 1197 w 3259"/>
                  <a:gd name="T49" fmla="*/ 1001 h 3294"/>
                  <a:gd name="T50" fmla="*/ 1187 w 3259"/>
                  <a:gd name="T51" fmla="*/ 1126 h 3294"/>
                  <a:gd name="T52" fmla="*/ 1202 w 3259"/>
                  <a:gd name="T53" fmla="*/ 1311 h 3294"/>
                  <a:gd name="T54" fmla="*/ 1176 w 3259"/>
                  <a:gd name="T55" fmla="*/ 1384 h 3294"/>
                  <a:gd name="T56" fmla="*/ 1209 w 3259"/>
                  <a:gd name="T57" fmla="*/ 1520 h 3294"/>
                  <a:gd name="T58" fmla="*/ 1272 w 3259"/>
                  <a:gd name="T59" fmla="*/ 1699 h 3294"/>
                  <a:gd name="T60" fmla="*/ 1443 w 3259"/>
                  <a:gd name="T61" fmla="*/ 1930 h 3294"/>
                  <a:gd name="T62" fmla="*/ 1667 w 3259"/>
                  <a:gd name="T63" fmla="*/ 2001 h 3294"/>
                  <a:gd name="T64" fmla="*/ 1896 w 3259"/>
                  <a:gd name="T65" fmla="*/ 1859 h 3294"/>
                  <a:gd name="T66" fmla="*/ 2037 w 3259"/>
                  <a:gd name="T67" fmla="*/ 1600 h 3294"/>
                  <a:gd name="T68" fmla="*/ 2085 w 3259"/>
                  <a:gd name="T69" fmla="*/ 1471 h 3294"/>
                  <a:gd name="T70" fmla="*/ 2099 w 3259"/>
                  <a:gd name="T71" fmla="*/ 1347 h 3294"/>
                  <a:gd name="T72" fmla="*/ 2082 w 3259"/>
                  <a:gd name="T73" fmla="*/ 1293 h 3294"/>
                  <a:gd name="T74" fmla="*/ 2107 w 3259"/>
                  <a:gd name="T75" fmla="*/ 1100 h 3294"/>
                  <a:gd name="T76" fmla="*/ 2031 w 3259"/>
                  <a:gd name="T77" fmla="*/ 890 h 3294"/>
                  <a:gd name="T78" fmla="*/ 1936 w 3259"/>
                  <a:gd name="T79" fmla="*/ 809 h 3294"/>
                  <a:gd name="T80" fmla="*/ 1683 w 3259"/>
                  <a:gd name="T81" fmla="*/ 717 h 3294"/>
                  <a:gd name="T82" fmla="*/ 1574 w 3259"/>
                  <a:gd name="T83" fmla="*/ 696 h 3294"/>
                  <a:gd name="T84" fmla="*/ 2031 w 3259"/>
                  <a:gd name="T85" fmla="*/ 51 h 3294"/>
                  <a:gd name="T86" fmla="*/ 2561 w 3259"/>
                  <a:gd name="T87" fmla="*/ 295 h 3294"/>
                  <a:gd name="T88" fmla="*/ 2967 w 3259"/>
                  <a:gd name="T89" fmla="*/ 706 h 3294"/>
                  <a:gd name="T90" fmla="*/ 3209 w 3259"/>
                  <a:gd name="T91" fmla="*/ 1242 h 3294"/>
                  <a:gd name="T92" fmla="*/ 3247 w 3259"/>
                  <a:gd name="T93" fmla="*/ 1854 h 3294"/>
                  <a:gd name="T94" fmla="*/ 3069 w 3259"/>
                  <a:gd name="T95" fmla="*/ 2421 h 3294"/>
                  <a:gd name="T96" fmla="*/ 2711 w 3259"/>
                  <a:gd name="T97" fmla="*/ 2877 h 3294"/>
                  <a:gd name="T98" fmla="*/ 2218 w 3259"/>
                  <a:gd name="T99" fmla="*/ 3182 h 3294"/>
                  <a:gd name="T100" fmla="*/ 1630 w 3259"/>
                  <a:gd name="T101" fmla="*/ 3294 h 3294"/>
                  <a:gd name="T102" fmla="*/ 1042 w 3259"/>
                  <a:gd name="T103" fmla="*/ 3182 h 3294"/>
                  <a:gd name="T104" fmla="*/ 548 w 3259"/>
                  <a:gd name="T105" fmla="*/ 2877 h 3294"/>
                  <a:gd name="T106" fmla="*/ 192 w 3259"/>
                  <a:gd name="T107" fmla="*/ 2421 h 3294"/>
                  <a:gd name="T108" fmla="*/ 13 w 3259"/>
                  <a:gd name="T109" fmla="*/ 1854 h 3294"/>
                  <a:gd name="T110" fmla="*/ 50 w 3259"/>
                  <a:gd name="T111" fmla="*/ 1242 h 3294"/>
                  <a:gd name="T112" fmla="*/ 293 w 3259"/>
                  <a:gd name="T113" fmla="*/ 706 h 3294"/>
                  <a:gd name="T114" fmla="*/ 700 w 3259"/>
                  <a:gd name="T115" fmla="*/ 295 h 3294"/>
                  <a:gd name="T116" fmla="*/ 1229 w 3259"/>
                  <a:gd name="T117" fmla="*/ 51 h 3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59" h="3294">
                    <a:moveTo>
                      <a:pt x="1347" y="1951"/>
                    </a:moveTo>
                    <a:lnTo>
                      <a:pt x="1337" y="1959"/>
                    </a:lnTo>
                    <a:lnTo>
                      <a:pt x="1322" y="1974"/>
                    </a:lnTo>
                    <a:lnTo>
                      <a:pt x="1309" y="1988"/>
                    </a:lnTo>
                    <a:lnTo>
                      <a:pt x="1299" y="1999"/>
                    </a:lnTo>
                    <a:lnTo>
                      <a:pt x="1295" y="2003"/>
                    </a:lnTo>
                    <a:lnTo>
                      <a:pt x="1290" y="2007"/>
                    </a:lnTo>
                    <a:lnTo>
                      <a:pt x="1285" y="2010"/>
                    </a:lnTo>
                    <a:lnTo>
                      <a:pt x="1257" y="2030"/>
                    </a:lnTo>
                    <a:lnTo>
                      <a:pt x="1225" y="2048"/>
                    </a:lnTo>
                    <a:lnTo>
                      <a:pt x="1191" y="2066"/>
                    </a:lnTo>
                    <a:lnTo>
                      <a:pt x="1156" y="2083"/>
                    </a:lnTo>
                    <a:lnTo>
                      <a:pt x="1120" y="2099"/>
                    </a:lnTo>
                    <a:lnTo>
                      <a:pt x="1084" y="2113"/>
                    </a:lnTo>
                    <a:lnTo>
                      <a:pt x="1049" y="2127"/>
                    </a:lnTo>
                    <a:lnTo>
                      <a:pt x="1016" y="2138"/>
                    </a:lnTo>
                    <a:lnTo>
                      <a:pt x="985" y="2148"/>
                    </a:lnTo>
                    <a:lnTo>
                      <a:pt x="959" y="2158"/>
                    </a:lnTo>
                    <a:lnTo>
                      <a:pt x="936" y="2165"/>
                    </a:lnTo>
                    <a:lnTo>
                      <a:pt x="908" y="2177"/>
                    </a:lnTo>
                    <a:lnTo>
                      <a:pt x="882" y="2191"/>
                    </a:lnTo>
                    <a:lnTo>
                      <a:pt x="861" y="2204"/>
                    </a:lnTo>
                    <a:lnTo>
                      <a:pt x="844" y="2218"/>
                    </a:lnTo>
                    <a:lnTo>
                      <a:pt x="829" y="2230"/>
                    </a:lnTo>
                    <a:lnTo>
                      <a:pt x="818" y="2240"/>
                    </a:lnTo>
                    <a:lnTo>
                      <a:pt x="811" y="2248"/>
                    </a:lnTo>
                    <a:lnTo>
                      <a:pt x="807" y="2254"/>
                    </a:lnTo>
                    <a:lnTo>
                      <a:pt x="783" y="2293"/>
                    </a:lnTo>
                    <a:lnTo>
                      <a:pt x="762" y="2335"/>
                    </a:lnTo>
                    <a:lnTo>
                      <a:pt x="744" y="2381"/>
                    </a:lnTo>
                    <a:lnTo>
                      <a:pt x="726" y="2431"/>
                    </a:lnTo>
                    <a:lnTo>
                      <a:pt x="712" y="2481"/>
                    </a:lnTo>
                    <a:lnTo>
                      <a:pt x="699" y="2534"/>
                    </a:lnTo>
                    <a:lnTo>
                      <a:pt x="688" y="2587"/>
                    </a:lnTo>
                    <a:lnTo>
                      <a:pt x="677" y="2639"/>
                    </a:lnTo>
                    <a:lnTo>
                      <a:pt x="668" y="2691"/>
                    </a:lnTo>
                    <a:lnTo>
                      <a:pt x="661" y="2740"/>
                    </a:lnTo>
                    <a:lnTo>
                      <a:pt x="655" y="2788"/>
                    </a:lnTo>
                    <a:lnTo>
                      <a:pt x="650" y="2832"/>
                    </a:lnTo>
                    <a:lnTo>
                      <a:pt x="647" y="2872"/>
                    </a:lnTo>
                    <a:lnTo>
                      <a:pt x="717" y="2927"/>
                    </a:lnTo>
                    <a:lnTo>
                      <a:pt x="791" y="2977"/>
                    </a:lnTo>
                    <a:lnTo>
                      <a:pt x="867" y="3024"/>
                    </a:lnTo>
                    <a:lnTo>
                      <a:pt x="946" y="3065"/>
                    </a:lnTo>
                    <a:lnTo>
                      <a:pt x="1026" y="3102"/>
                    </a:lnTo>
                    <a:lnTo>
                      <a:pt x="1108" y="3134"/>
                    </a:lnTo>
                    <a:lnTo>
                      <a:pt x="1193" y="3162"/>
                    </a:lnTo>
                    <a:lnTo>
                      <a:pt x="1278" y="3185"/>
                    </a:lnTo>
                    <a:lnTo>
                      <a:pt x="1365" y="3202"/>
                    </a:lnTo>
                    <a:lnTo>
                      <a:pt x="1453" y="3215"/>
                    </a:lnTo>
                    <a:lnTo>
                      <a:pt x="1540" y="3223"/>
                    </a:lnTo>
                    <a:lnTo>
                      <a:pt x="1630" y="3226"/>
                    </a:lnTo>
                    <a:lnTo>
                      <a:pt x="1719" y="3223"/>
                    </a:lnTo>
                    <a:lnTo>
                      <a:pt x="1808" y="3215"/>
                    </a:lnTo>
                    <a:lnTo>
                      <a:pt x="1895" y="3202"/>
                    </a:lnTo>
                    <a:lnTo>
                      <a:pt x="1982" y="3185"/>
                    </a:lnTo>
                    <a:lnTo>
                      <a:pt x="2067" y="3162"/>
                    </a:lnTo>
                    <a:lnTo>
                      <a:pt x="2151" y="3134"/>
                    </a:lnTo>
                    <a:lnTo>
                      <a:pt x="2234" y="3102"/>
                    </a:lnTo>
                    <a:lnTo>
                      <a:pt x="2315" y="3065"/>
                    </a:lnTo>
                    <a:lnTo>
                      <a:pt x="2393" y="3024"/>
                    </a:lnTo>
                    <a:lnTo>
                      <a:pt x="2469" y="2977"/>
                    </a:lnTo>
                    <a:lnTo>
                      <a:pt x="2542" y="2927"/>
                    </a:lnTo>
                    <a:lnTo>
                      <a:pt x="2614" y="2872"/>
                    </a:lnTo>
                    <a:lnTo>
                      <a:pt x="2609" y="2832"/>
                    </a:lnTo>
                    <a:lnTo>
                      <a:pt x="2604" y="2788"/>
                    </a:lnTo>
                    <a:lnTo>
                      <a:pt x="2598" y="2740"/>
                    </a:lnTo>
                    <a:lnTo>
                      <a:pt x="2591" y="2690"/>
                    </a:lnTo>
                    <a:lnTo>
                      <a:pt x="2582" y="2638"/>
                    </a:lnTo>
                    <a:lnTo>
                      <a:pt x="2572" y="2586"/>
                    </a:lnTo>
                    <a:lnTo>
                      <a:pt x="2561" y="2533"/>
                    </a:lnTo>
                    <a:lnTo>
                      <a:pt x="2547" y="2480"/>
                    </a:lnTo>
                    <a:lnTo>
                      <a:pt x="2532" y="2429"/>
                    </a:lnTo>
                    <a:lnTo>
                      <a:pt x="2515" y="2379"/>
                    </a:lnTo>
                    <a:lnTo>
                      <a:pt x="2496" y="2333"/>
                    </a:lnTo>
                    <a:lnTo>
                      <a:pt x="2475" y="2290"/>
                    </a:lnTo>
                    <a:lnTo>
                      <a:pt x="2451" y="2251"/>
                    </a:lnTo>
                    <a:lnTo>
                      <a:pt x="2448" y="2247"/>
                    </a:lnTo>
                    <a:lnTo>
                      <a:pt x="2441" y="2240"/>
                    </a:lnTo>
                    <a:lnTo>
                      <a:pt x="2431" y="2230"/>
                    </a:lnTo>
                    <a:lnTo>
                      <a:pt x="2417" y="2219"/>
                    </a:lnTo>
                    <a:lnTo>
                      <a:pt x="2398" y="2205"/>
                    </a:lnTo>
                    <a:lnTo>
                      <a:pt x="2376" y="2191"/>
                    </a:lnTo>
                    <a:lnTo>
                      <a:pt x="2349" y="2176"/>
                    </a:lnTo>
                    <a:lnTo>
                      <a:pt x="2318" y="2163"/>
                    </a:lnTo>
                    <a:lnTo>
                      <a:pt x="2300" y="2158"/>
                    </a:lnTo>
                    <a:lnTo>
                      <a:pt x="2271" y="2144"/>
                    </a:lnTo>
                    <a:lnTo>
                      <a:pt x="2242" y="2132"/>
                    </a:lnTo>
                    <a:lnTo>
                      <a:pt x="2215" y="2121"/>
                    </a:lnTo>
                    <a:lnTo>
                      <a:pt x="2190" y="2110"/>
                    </a:lnTo>
                    <a:lnTo>
                      <a:pt x="2168" y="2102"/>
                    </a:lnTo>
                    <a:lnTo>
                      <a:pt x="2148" y="2095"/>
                    </a:lnTo>
                    <a:lnTo>
                      <a:pt x="2132" y="2090"/>
                    </a:lnTo>
                    <a:lnTo>
                      <a:pt x="2121" y="2086"/>
                    </a:lnTo>
                    <a:lnTo>
                      <a:pt x="2114" y="2083"/>
                    </a:lnTo>
                    <a:lnTo>
                      <a:pt x="2095" y="2076"/>
                    </a:lnTo>
                    <a:lnTo>
                      <a:pt x="2077" y="2069"/>
                    </a:lnTo>
                    <a:lnTo>
                      <a:pt x="2058" y="2061"/>
                    </a:lnTo>
                    <a:lnTo>
                      <a:pt x="2029" y="2045"/>
                    </a:lnTo>
                    <a:lnTo>
                      <a:pt x="2004" y="2031"/>
                    </a:lnTo>
                    <a:lnTo>
                      <a:pt x="1995" y="2027"/>
                    </a:lnTo>
                    <a:lnTo>
                      <a:pt x="1997" y="2025"/>
                    </a:lnTo>
                    <a:lnTo>
                      <a:pt x="1981" y="2017"/>
                    </a:lnTo>
                    <a:lnTo>
                      <a:pt x="1971" y="2011"/>
                    </a:lnTo>
                    <a:lnTo>
                      <a:pt x="1959" y="2003"/>
                    </a:lnTo>
                    <a:lnTo>
                      <a:pt x="1946" y="1994"/>
                    </a:lnTo>
                    <a:lnTo>
                      <a:pt x="1933" y="1984"/>
                    </a:lnTo>
                    <a:lnTo>
                      <a:pt x="1922" y="1974"/>
                    </a:lnTo>
                    <a:lnTo>
                      <a:pt x="1904" y="1965"/>
                    </a:lnTo>
                    <a:lnTo>
                      <a:pt x="1897" y="1971"/>
                    </a:lnTo>
                    <a:lnTo>
                      <a:pt x="1853" y="2005"/>
                    </a:lnTo>
                    <a:lnTo>
                      <a:pt x="1808" y="2034"/>
                    </a:lnTo>
                    <a:lnTo>
                      <a:pt x="1763" y="2057"/>
                    </a:lnTo>
                    <a:lnTo>
                      <a:pt x="1717" y="2073"/>
                    </a:lnTo>
                    <a:lnTo>
                      <a:pt x="1671" y="2083"/>
                    </a:lnTo>
                    <a:lnTo>
                      <a:pt x="1625" y="2087"/>
                    </a:lnTo>
                    <a:lnTo>
                      <a:pt x="1587" y="2084"/>
                    </a:lnTo>
                    <a:lnTo>
                      <a:pt x="1549" y="2075"/>
                    </a:lnTo>
                    <a:lnTo>
                      <a:pt x="1510" y="2062"/>
                    </a:lnTo>
                    <a:lnTo>
                      <a:pt x="1471" y="2043"/>
                    </a:lnTo>
                    <a:lnTo>
                      <a:pt x="1432" y="2021"/>
                    </a:lnTo>
                    <a:lnTo>
                      <a:pt x="1393" y="1992"/>
                    </a:lnTo>
                    <a:lnTo>
                      <a:pt x="1357" y="1959"/>
                    </a:lnTo>
                    <a:lnTo>
                      <a:pt x="1347" y="1951"/>
                    </a:lnTo>
                    <a:close/>
                    <a:moveTo>
                      <a:pt x="1574" y="696"/>
                    </a:moveTo>
                    <a:lnTo>
                      <a:pt x="1568" y="697"/>
                    </a:lnTo>
                    <a:lnTo>
                      <a:pt x="1559" y="699"/>
                    </a:lnTo>
                    <a:lnTo>
                      <a:pt x="1550" y="700"/>
                    </a:lnTo>
                    <a:lnTo>
                      <a:pt x="1542" y="700"/>
                    </a:lnTo>
                    <a:lnTo>
                      <a:pt x="1542" y="699"/>
                    </a:lnTo>
                    <a:lnTo>
                      <a:pt x="1514" y="700"/>
                    </a:lnTo>
                    <a:lnTo>
                      <a:pt x="1509" y="701"/>
                    </a:lnTo>
                    <a:lnTo>
                      <a:pt x="1495" y="704"/>
                    </a:lnTo>
                    <a:lnTo>
                      <a:pt x="1483" y="707"/>
                    </a:lnTo>
                    <a:lnTo>
                      <a:pt x="1474" y="710"/>
                    </a:lnTo>
                    <a:lnTo>
                      <a:pt x="1463" y="716"/>
                    </a:lnTo>
                    <a:lnTo>
                      <a:pt x="1448" y="723"/>
                    </a:lnTo>
                    <a:lnTo>
                      <a:pt x="1429" y="732"/>
                    </a:lnTo>
                    <a:lnTo>
                      <a:pt x="1408" y="744"/>
                    </a:lnTo>
                    <a:lnTo>
                      <a:pt x="1384" y="759"/>
                    </a:lnTo>
                    <a:lnTo>
                      <a:pt x="1359" y="776"/>
                    </a:lnTo>
                    <a:lnTo>
                      <a:pt x="1332" y="797"/>
                    </a:lnTo>
                    <a:lnTo>
                      <a:pt x="1307" y="821"/>
                    </a:lnTo>
                    <a:lnTo>
                      <a:pt x="1281" y="847"/>
                    </a:lnTo>
                    <a:lnTo>
                      <a:pt x="1257" y="877"/>
                    </a:lnTo>
                    <a:lnTo>
                      <a:pt x="1235" y="909"/>
                    </a:lnTo>
                    <a:lnTo>
                      <a:pt x="1216" y="945"/>
                    </a:lnTo>
                    <a:lnTo>
                      <a:pt x="1201" y="986"/>
                    </a:lnTo>
                    <a:lnTo>
                      <a:pt x="1199" y="992"/>
                    </a:lnTo>
                    <a:lnTo>
                      <a:pt x="1197" y="1001"/>
                    </a:lnTo>
                    <a:lnTo>
                      <a:pt x="1194" y="1013"/>
                    </a:lnTo>
                    <a:lnTo>
                      <a:pt x="1191" y="1029"/>
                    </a:lnTo>
                    <a:lnTo>
                      <a:pt x="1189" y="1047"/>
                    </a:lnTo>
                    <a:lnTo>
                      <a:pt x="1187" y="1070"/>
                    </a:lnTo>
                    <a:lnTo>
                      <a:pt x="1187" y="1096"/>
                    </a:lnTo>
                    <a:lnTo>
                      <a:pt x="1187" y="1126"/>
                    </a:lnTo>
                    <a:lnTo>
                      <a:pt x="1189" y="1160"/>
                    </a:lnTo>
                    <a:lnTo>
                      <a:pt x="1193" y="1199"/>
                    </a:lnTo>
                    <a:lnTo>
                      <a:pt x="1198" y="1241"/>
                    </a:lnTo>
                    <a:lnTo>
                      <a:pt x="1205" y="1289"/>
                    </a:lnTo>
                    <a:lnTo>
                      <a:pt x="1205" y="1301"/>
                    </a:lnTo>
                    <a:lnTo>
                      <a:pt x="1202" y="1311"/>
                    </a:lnTo>
                    <a:lnTo>
                      <a:pt x="1197" y="1322"/>
                    </a:lnTo>
                    <a:lnTo>
                      <a:pt x="1187" y="1330"/>
                    </a:lnTo>
                    <a:lnTo>
                      <a:pt x="1184" y="1334"/>
                    </a:lnTo>
                    <a:lnTo>
                      <a:pt x="1179" y="1346"/>
                    </a:lnTo>
                    <a:lnTo>
                      <a:pt x="1176" y="1363"/>
                    </a:lnTo>
                    <a:lnTo>
                      <a:pt x="1176" y="1384"/>
                    </a:lnTo>
                    <a:lnTo>
                      <a:pt x="1178" y="1407"/>
                    </a:lnTo>
                    <a:lnTo>
                      <a:pt x="1182" y="1434"/>
                    </a:lnTo>
                    <a:lnTo>
                      <a:pt x="1189" y="1463"/>
                    </a:lnTo>
                    <a:lnTo>
                      <a:pt x="1195" y="1486"/>
                    </a:lnTo>
                    <a:lnTo>
                      <a:pt x="1201" y="1504"/>
                    </a:lnTo>
                    <a:lnTo>
                      <a:pt x="1209" y="1520"/>
                    </a:lnTo>
                    <a:lnTo>
                      <a:pt x="1219" y="1532"/>
                    </a:lnTo>
                    <a:lnTo>
                      <a:pt x="1226" y="1542"/>
                    </a:lnTo>
                    <a:lnTo>
                      <a:pt x="1230" y="1555"/>
                    </a:lnTo>
                    <a:lnTo>
                      <a:pt x="1239" y="1604"/>
                    </a:lnTo>
                    <a:lnTo>
                      <a:pt x="1254" y="1653"/>
                    </a:lnTo>
                    <a:lnTo>
                      <a:pt x="1272" y="1699"/>
                    </a:lnTo>
                    <a:lnTo>
                      <a:pt x="1294" y="1744"/>
                    </a:lnTo>
                    <a:lnTo>
                      <a:pt x="1319" y="1788"/>
                    </a:lnTo>
                    <a:lnTo>
                      <a:pt x="1347" y="1829"/>
                    </a:lnTo>
                    <a:lnTo>
                      <a:pt x="1377" y="1866"/>
                    </a:lnTo>
                    <a:lnTo>
                      <a:pt x="1410" y="1900"/>
                    </a:lnTo>
                    <a:lnTo>
                      <a:pt x="1443" y="1930"/>
                    </a:lnTo>
                    <a:lnTo>
                      <a:pt x="1479" y="1956"/>
                    </a:lnTo>
                    <a:lnTo>
                      <a:pt x="1515" y="1976"/>
                    </a:lnTo>
                    <a:lnTo>
                      <a:pt x="1552" y="1992"/>
                    </a:lnTo>
                    <a:lnTo>
                      <a:pt x="1588" y="2001"/>
                    </a:lnTo>
                    <a:lnTo>
                      <a:pt x="1625" y="2004"/>
                    </a:lnTo>
                    <a:lnTo>
                      <a:pt x="1667" y="2001"/>
                    </a:lnTo>
                    <a:lnTo>
                      <a:pt x="1709" y="1991"/>
                    </a:lnTo>
                    <a:lnTo>
                      <a:pt x="1750" y="1974"/>
                    </a:lnTo>
                    <a:lnTo>
                      <a:pt x="1789" y="1953"/>
                    </a:lnTo>
                    <a:lnTo>
                      <a:pt x="1827" y="1926"/>
                    </a:lnTo>
                    <a:lnTo>
                      <a:pt x="1863" y="1894"/>
                    </a:lnTo>
                    <a:lnTo>
                      <a:pt x="1896" y="1859"/>
                    </a:lnTo>
                    <a:lnTo>
                      <a:pt x="1928" y="1821"/>
                    </a:lnTo>
                    <a:lnTo>
                      <a:pt x="1957" y="1779"/>
                    </a:lnTo>
                    <a:lnTo>
                      <a:pt x="1982" y="1736"/>
                    </a:lnTo>
                    <a:lnTo>
                      <a:pt x="2005" y="1692"/>
                    </a:lnTo>
                    <a:lnTo>
                      <a:pt x="2023" y="1646"/>
                    </a:lnTo>
                    <a:lnTo>
                      <a:pt x="2037" y="1600"/>
                    </a:lnTo>
                    <a:lnTo>
                      <a:pt x="2047" y="1555"/>
                    </a:lnTo>
                    <a:lnTo>
                      <a:pt x="2050" y="1543"/>
                    </a:lnTo>
                    <a:lnTo>
                      <a:pt x="2058" y="1533"/>
                    </a:lnTo>
                    <a:lnTo>
                      <a:pt x="2070" y="1517"/>
                    </a:lnTo>
                    <a:lnTo>
                      <a:pt x="2079" y="1496"/>
                    </a:lnTo>
                    <a:lnTo>
                      <a:pt x="2085" y="1471"/>
                    </a:lnTo>
                    <a:lnTo>
                      <a:pt x="2092" y="1441"/>
                    </a:lnTo>
                    <a:lnTo>
                      <a:pt x="2097" y="1414"/>
                    </a:lnTo>
                    <a:lnTo>
                      <a:pt x="2100" y="1393"/>
                    </a:lnTo>
                    <a:lnTo>
                      <a:pt x="2101" y="1374"/>
                    </a:lnTo>
                    <a:lnTo>
                      <a:pt x="2100" y="1359"/>
                    </a:lnTo>
                    <a:lnTo>
                      <a:pt x="2099" y="1347"/>
                    </a:lnTo>
                    <a:lnTo>
                      <a:pt x="2096" y="1339"/>
                    </a:lnTo>
                    <a:lnTo>
                      <a:pt x="2093" y="1334"/>
                    </a:lnTo>
                    <a:lnTo>
                      <a:pt x="2088" y="1326"/>
                    </a:lnTo>
                    <a:lnTo>
                      <a:pt x="2083" y="1316"/>
                    </a:lnTo>
                    <a:lnTo>
                      <a:pt x="2081" y="1304"/>
                    </a:lnTo>
                    <a:lnTo>
                      <a:pt x="2082" y="1293"/>
                    </a:lnTo>
                    <a:lnTo>
                      <a:pt x="2089" y="1266"/>
                    </a:lnTo>
                    <a:lnTo>
                      <a:pt x="2095" y="1237"/>
                    </a:lnTo>
                    <a:lnTo>
                      <a:pt x="2100" y="1205"/>
                    </a:lnTo>
                    <a:lnTo>
                      <a:pt x="2105" y="1171"/>
                    </a:lnTo>
                    <a:lnTo>
                      <a:pt x="2107" y="1136"/>
                    </a:lnTo>
                    <a:lnTo>
                      <a:pt x="2107" y="1100"/>
                    </a:lnTo>
                    <a:lnTo>
                      <a:pt x="2103" y="1063"/>
                    </a:lnTo>
                    <a:lnTo>
                      <a:pt x="2097" y="1026"/>
                    </a:lnTo>
                    <a:lnTo>
                      <a:pt x="2087" y="990"/>
                    </a:lnTo>
                    <a:lnTo>
                      <a:pt x="2074" y="955"/>
                    </a:lnTo>
                    <a:lnTo>
                      <a:pt x="2056" y="922"/>
                    </a:lnTo>
                    <a:lnTo>
                      <a:pt x="2031" y="890"/>
                    </a:lnTo>
                    <a:lnTo>
                      <a:pt x="2026" y="883"/>
                    </a:lnTo>
                    <a:lnTo>
                      <a:pt x="2016" y="872"/>
                    </a:lnTo>
                    <a:lnTo>
                      <a:pt x="2002" y="859"/>
                    </a:lnTo>
                    <a:lnTo>
                      <a:pt x="1985" y="843"/>
                    </a:lnTo>
                    <a:lnTo>
                      <a:pt x="1963" y="827"/>
                    </a:lnTo>
                    <a:lnTo>
                      <a:pt x="1936" y="809"/>
                    </a:lnTo>
                    <a:lnTo>
                      <a:pt x="1905" y="792"/>
                    </a:lnTo>
                    <a:lnTo>
                      <a:pt x="1868" y="776"/>
                    </a:lnTo>
                    <a:lnTo>
                      <a:pt x="1827" y="762"/>
                    </a:lnTo>
                    <a:lnTo>
                      <a:pt x="1755" y="737"/>
                    </a:lnTo>
                    <a:lnTo>
                      <a:pt x="1717" y="726"/>
                    </a:lnTo>
                    <a:lnTo>
                      <a:pt x="1683" y="717"/>
                    </a:lnTo>
                    <a:lnTo>
                      <a:pt x="1654" y="709"/>
                    </a:lnTo>
                    <a:lnTo>
                      <a:pt x="1627" y="704"/>
                    </a:lnTo>
                    <a:lnTo>
                      <a:pt x="1607" y="700"/>
                    </a:lnTo>
                    <a:lnTo>
                      <a:pt x="1590" y="697"/>
                    </a:lnTo>
                    <a:lnTo>
                      <a:pt x="1579" y="696"/>
                    </a:lnTo>
                    <a:lnTo>
                      <a:pt x="1574" y="696"/>
                    </a:lnTo>
                    <a:close/>
                    <a:moveTo>
                      <a:pt x="1630" y="0"/>
                    </a:moveTo>
                    <a:lnTo>
                      <a:pt x="1630" y="0"/>
                    </a:lnTo>
                    <a:lnTo>
                      <a:pt x="1733" y="3"/>
                    </a:lnTo>
                    <a:lnTo>
                      <a:pt x="1834" y="12"/>
                    </a:lnTo>
                    <a:lnTo>
                      <a:pt x="1933" y="29"/>
                    </a:lnTo>
                    <a:lnTo>
                      <a:pt x="2031" y="51"/>
                    </a:lnTo>
                    <a:lnTo>
                      <a:pt x="2126" y="77"/>
                    </a:lnTo>
                    <a:lnTo>
                      <a:pt x="2218" y="111"/>
                    </a:lnTo>
                    <a:lnTo>
                      <a:pt x="2309" y="150"/>
                    </a:lnTo>
                    <a:lnTo>
                      <a:pt x="2395" y="193"/>
                    </a:lnTo>
                    <a:lnTo>
                      <a:pt x="2479" y="242"/>
                    </a:lnTo>
                    <a:lnTo>
                      <a:pt x="2561" y="295"/>
                    </a:lnTo>
                    <a:lnTo>
                      <a:pt x="2638" y="354"/>
                    </a:lnTo>
                    <a:lnTo>
                      <a:pt x="2711" y="417"/>
                    </a:lnTo>
                    <a:lnTo>
                      <a:pt x="2782" y="483"/>
                    </a:lnTo>
                    <a:lnTo>
                      <a:pt x="2847" y="554"/>
                    </a:lnTo>
                    <a:lnTo>
                      <a:pt x="2909" y="628"/>
                    </a:lnTo>
                    <a:lnTo>
                      <a:pt x="2967" y="706"/>
                    </a:lnTo>
                    <a:lnTo>
                      <a:pt x="3020" y="789"/>
                    </a:lnTo>
                    <a:lnTo>
                      <a:pt x="3069" y="873"/>
                    </a:lnTo>
                    <a:lnTo>
                      <a:pt x="3111" y="961"/>
                    </a:lnTo>
                    <a:lnTo>
                      <a:pt x="3149" y="1053"/>
                    </a:lnTo>
                    <a:lnTo>
                      <a:pt x="3182" y="1145"/>
                    </a:lnTo>
                    <a:lnTo>
                      <a:pt x="3209" y="1242"/>
                    </a:lnTo>
                    <a:lnTo>
                      <a:pt x="3231" y="1340"/>
                    </a:lnTo>
                    <a:lnTo>
                      <a:pt x="3247" y="1440"/>
                    </a:lnTo>
                    <a:lnTo>
                      <a:pt x="3256" y="1543"/>
                    </a:lnTo>
                    <a:lnTo>
                      <a:pt x="3259" y="1646"/>
                    </a:lnTo>
                    <a:lnTo>
                      <a:pt x="3256" y="1751"/>
                    </a:lnTo>
                    <a:lnTo>
                      <a:pt x="3247" y="1854"/>
                    </a:lnTo>
                    <a:lnTo>
                      <a:pt x="3231" y="1954"/>
                    </a:lnTo>
                    <a:lnTo>
                      <a:pt x="3209" y="2052"/>
                    </a:lnTo>
                    <a:lnTo>
                      <a:pt x="3182" y="2147"/>
                    </a:lnTo>
                    <a:lnTo>
                      <a:pt x="3149" y="2241"/>
                    </a:lnTo>
                    <a:lnTo>
                      <a:pt x="3111" y="2332"/>
                    </a:lnTo>
                    <a:lnTo>
                      <a:pt x="3069" y="2421"/>
                    </a:lnTo>
                    <a:lnTo>
                      <a:pt x="3020" y="2505"/>
                    </a:lnTo>
                    <a:lnTo>
                      <a:pt x="2967" y="2587"/>
                    </a:lnTo>
                    <a:lnTo>
                      <a:pt x="2909" y="2665"/>
                    </a:lnTo>
                    <a:lnTo>
                      <a:pt x="2847" y="2740"/>
                    </a:lnTo>
                    <a:lnTo>
                      <a:pt x="2782" y="2810"/>
                    </a:lnTo>
                    <a:lnTo>
                      <a:pt x="2711" y="2877"/>
                    </a:lnTo>
                    <a:lnTo>
                      <a:pt x="2638" y="2940"/>
                    </a:lnTo>
                    <a:lnTo>
                      <a:pt x="2561" y="2998"/>
                    </a:lnTo>
                    <a:lnTo>
                      <a:pt x="2479" y="3052"/>
                    </a:lnTo>
                    <a:lnTo>
                      <a:pt x="2395" y="3100"/>
                    </a:lnTo>
                    <a:lnTo>
                      <a:pt x="2309" y="3144"/>
                    </a:lnTo>
                    <a:lnTo>
                      <a:pt x="2218" y="3182"/>
                    </a:lnTo>
                    <a:lnTo>
                      <a:pt x="2126" y="3215"/>
                    </a:lnTo>
                    <a:lnTo>
                      <a:pt x="2031" y="3243"/>
                    </a:lnTo>
                    <a:lnTo>
                      <a:pt x="1933" y="3265"/>
                    </a:lnTo>
                    <a:lnTo>
                      <a:pt x="1834" y="3280"/>
                    </a:lnTo>
                    <a:lnTo>
                      <a:pt x="1733" y="3291"/>
                    </a:lnTo>
                    <a:lnTo>
                      <a:pt x="1630" y="3294"/>
                    </a:lnTo>
                    <a:lnTo>
                      <a:pt x="1527" y="3291"/>
                    </a:lnTo>
                    <a:lnTo>
                      <a:pt x="1426" y="3280"/>
                    </a:lnTo>
                    <a:lnTo>
                      <a:pt x="1326" y="3265"/>
                    </a:lnTo>
                    <a:lnTo>
                      <a:pt x="1229" y="3243"/>
                    </a:lnTo>
                    <a:lnTo>
                      <a:pt x="1134" y="3215"/>
                    </a:lnTo>
                    <a:lnTo>
                      <a:pt x="1042" y="3182"/>
                    </a:lnTo>
                    <a:lnTo>
                      <a:pt x="952" y="3144"/>
                    </a:lnTo>
                    <a:lnTo>
                      <a:pt x="864" y="3100"/>
                    </a:lnTo>
                    <a:lnTo>
                      <a:pt x="780" y="3052"/>
                    </a:lnTo>
                    <a:lnTo>
                      <a:pt x="700" y="2998"/>
                    </a:lnTo>
                    <a:lnTo>
                      <a:pt x="622" y="2940"/>
                    </a:lnTo>
                    <a:lnTo>
                      <a:pt x="548" y="2877"/>
                    </a:lnTo>
                    <a:lnTo>
                      <a:pt x="478" y="2810"/>
                    </a:lnTo>
                    <a:lnTo>
                      <a:pt x="412" y="2740"/>
                    </a:lnTo>
                    <a:lnTo>
                      <a:pt x="350" y="2665"/>
                    </a:lnTo>
                    <a:lnTo>
                      <a:pt x="293" y="2587"/>
                    </a:lnTo>
                    <a:lnTo>
                      <a:pt x="240" y="2505"/>
                    </a:lnTo>
                    <a:lnTo>
                      <a:pt x="192" y="2421"/>
                    </a:lnTo>
                    <a:lnTo>
                      <a:pt x="148" y="2332"/>
                    </a:lnTo>
                    <a:lnTo>
                      <a:pt x="110" y="2241"/>
                    </a:lnTo>
                    <a:lnTo>
                      <a:pt x="78" y="2147"/>
                    </a:lnTo>
                    <a:lnTo>
                      <a:pt x="50" y="2052"/>
                    </a:lnTo>
                    <a:lnTo>
                      <a:pt x="29" y="1954"/>
                    </a:lnTo>
                    <a:lnTo>
                      <a:pt x="13" y="1854"/>
                    </a:lnTo>
                    <a:lnTo>
                      <a:pt x="3" y="1751"/>
                    </a:lnTo>
                    <a:lnTo>
                      <a:pt x="0" y="1646"/>
                    </a:lnTo>
                    <a:lnTo>
                      <a:pt x="3" y="1543"/>
                    </a:lnTo>
                    <a:lnTo>
                      <a:pt x="13" y="1440"/>
                    </a:lnTo>
                    <a:lnTo>
                      <a:pt x="29" y="1340"/>
                    </a:lnTo>
                    <a:lnTo>
                      <a:pt x="50" y="1242"/>
                    </a:lnTo>
                    <a:lnTo>
                      <a:pt x="78" y="1145"/>
                    </a:lnTo>
                    <a:lnTo>
                      <a:pt x="110" y="1053"/>
                    </a:lnTo>
                    <a:lnTo>
                      <a:pt x="148" y="961"/>
                    </a:lnTo>
                    <a:lnTo>
                      <a:pt x="192" y="873"/>
                    </a:lnTo>
                    <a:lnTo>
                      <a:pt x="240" y="789"/>
                    </a:lnTo>
                    <a:lnTo>
                      <a:pt x="293" y="706"/>
                    </a:lnTo>
                    <a:lnTo>
                      <a:pt x="350" y="628"/>
                    </a:lnTo>
                    <a:lnTo>
                      <a:pt x="412" y="554"/>
                    </a:lnTo>
                    <a:lnTo>
                      <a:pt x="478" y="483"/>
                    </a:lnTo>
                    <a:lnTo>
                      <a:pt x="548" y="417"/>
                    </a:lnTo>
                    <a:lnTo>
                      <a:pt x="622" y="354"/>
                    </a:lnTo>
                    <a:lnTo>
                      <a:pt x="700" y="295"/>
                    </a:lnTo>
                    <a:lnTo>
                      <a:pt x="780" y="242"/>
                    </a:lnTo>
                    <a:lnTo>
                      <a:pt x="864" y="193"/>
                    </a:lnTo>
                    <a:lnTo>
                      <a:pt x="952" y="150"/>
                    </a:lnTo>
                    <a:lnTo>
                      <a:pt x="1042" y="111"/>
                    </a:lnTo>
                    <a:lnTo>
                      <a:pt x="1134" y="77"/>
                    </a:lnTo>
                    <a:lnTo>
                      <a:pt x="1229" y="51"/>
                    </a:lnTo>
                    <a:lnTo>
                      <a:pt x="1326" y="29"/>
                    </a:lnTo>
                    <a:lnTo>
                      <a:pt x="1426" y="12"/>
                    </a:lnTo>
                    <a:lnTo>
                      <a:pt x="1527" y="3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515598" y="2089895"/>
                <a:ext cx="145298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Clack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112100" y="2654809"/>
                <a:ext cx="2881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here.</a:t>
                </a:r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8656161" y="5141112"/>
            <a:ext cx="3332445" cy="1502899"/>
            <a:chOff x="8656161" y="5125095"/>
            <a:chExt cx="3332445" cy="1502899"/>
          </a:xfrm>
        </p:grpSpPr>
        <p:sp>
          <p:nvSpPr>
            <p:cNvPr id="105" name="Rounded Rectangle 104"/>
            <p:cNvSpPr/>
            <p:nvPr/>
          </p:nvSpPr>
          <p:spPr>
            <a:xfrm>
              <a:off x="8656161" y="5125095"/>
              <a:ext cx="3332445" cy="1502899"/>
            </a:xfrm>
            <a:prstGeom prst="roundRect">
              <a:avLst>
                <a:gd name="adj" fmla="val 392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8951048" y="5236817"/>
              <a:ext cx="2881676" cy="1211245"/>
              <a:chOff x="1112100" y="2089895"/>
              <a:chExt cx="2881676" cy="1211245"/>
            </a:xfrm>
          </p:grpSpPr>
          <p:sp>
            <p:nvSpPr>
              <p:cNvPr id="141" name="Freeform 6"/>
              <p:cNvSpPr>
                <a:spLocks noEditPoints="1"/>
              </p:cNvSpPr>
              <p:nvPr/>
            </p:nvSpPr>
            <p:spPr bwMode="auto">
              <a:xfrm>
                <a:off x="1112100" y="2143821"/>
                <a:ext cx="421965" cy="423461"/>
              </a:xfrm>
              <a:custGeom>
                <a:avLst/>
                <a:gdLst>
                  <a:gd name="T0" fmla="*/ 1295 w 3259"/>
                  <a:gd name="T1" fmla="*/ 2003 h 3294"/>
                  <a:gd name="T2" fmla="*/ 1156 w 3259"/>
                  <a:gd name="T3" fmla="*/ 2083 h 3294"/>
                  <a:gd name="T4" fmla="*/ 959 w 3259"/>
                  <a:gd name="T5" fmla="*/ 2158 h 3294"/>
                  <a:gd name="T6" fmla="*/ 829 w 3259"/>
                  <a:gd name="T7" fmla="*/ 2230 h 3294"/>
                  <a:gd name="T8" fmla="*/ 744 w 3259"/>
                  <a:gd name="T9" fmla="*/ 2381 h 3294"/>
                  <a:gd name="T10" fmla="*/ 668 w 3259"/>
                  <a:gd name="T11" fmla="*/ 2691 h 3294"/>
                  <a:gd name="T12" fmla="*/ 791 w 3259"/>
                  <a:gd name="T13" fmla="*/ 2977 h 3294"/>
                  <a:gd name="T14" fmla="*/ 1278 w 3259"/>
                  <a:gd name="T15" fmla="*/ 3185 h 3294"/>
                  <a:gd name="T16" fmla="*/ 1808 w 3259"/>
                  <a:gd name="T17" fmla="*/ 3215 h 3294"/>
                  <a:gd name="T18" fmla="*/ 2315 w 3259"/>
                  <a:gd name="T19" fmla="*/ 3065 h 3294"/>
                  <a:gd name="T20" fmla="*/ 2604 w 3259"/>
                  <a:gd name="T21" fmla="*/ 2788 h 3294"/>
                  <a:gd name="T22" fmla="*/ 2547 w 3259"/>
                  <a:gd name="T23" fmla="*/ 2480 h 3294"/>
                  <a:gd name="T24" fmla="*/ 2448 w 3259"/>
                  <a:gd name="T25" fmla="*/ 2247 h 3294"/>
                  <a:gd name="T26" fmla="*/ 2349 w 3259"/>
                  <a:gd name="T27" fmla="*/ 2176 h 3294"/>
                  <a:gd name="T28" fmla="*/ 2190 w 3259"/>
                  <a:gd name="T29" fmla="*/ 2110 h 3294"/>
                  <a:gd name="T30" fmla="*/ 2095 w 3259"/>
                  <a:gd name="T31" fmla="*/ 2076 h 3294"/>
                  <a:gd name="T32" fmla="*/ 1997 w 3259"/>
                  <a:gd name="T33" fmla="*/ 2025 h 3294"/>
                  <a:gd name="T34" fmla="*/ 1922 w 3259"/>
                  <a:gd name="T35" fmla="*/ 1974 h 3294"/>
                  <a:gd name="T36" fmla="*/ 1717 w 3259"/>
                  <a:gd name="T37" fmla="*/ 2073 h 3294"/>
                  <a:gd name="T38" fmla="*/ 1471 w 3259"/>
                  <a:gd name="T39" fmla="*/ 2043 h 3294"/>
                  <a:gd name="T40" fmla="*/ 1568 w 3259"/>
                  <a:gd name="T41" fmla="*/ 697 h 3294"/>
                  <a:gd name="T42" fmla="*/ 1509 w 3259"/>
                  <a:gd name="T43" fmla="*/ 701 h 3294"/>
                  <a:gd name="T44" fmla="*/ 1429 w 3259"/>
                  <a:gd name="T45" fmla="*/ 732 h 3294"/>
                  <a:gd name="T46" fmla="*/ 1281 w 3259"/>
                  <a:gd name="T47" fmla="*/ 847 h 3294"/>
                  <a:gd name="T48" fmla="*/ 1197 w 3259"/>
                  <a:gd name="T49" fmla="*/ 1001 h 3294"/>
                  <a:gd name="T50" fmla="*/ 1187 w 3259"/>
                  <a:gd name="T51" fmla="*/ 1126 h 3294"/>
                  <a:gd name="T52" fmla="*/ 1202 w 3259"/>
                  <a:gd name="T53" fmla="*/ 1311 h 3294"/>
                  <a:gd name="T54" fmla="*/ 1176 w 3259"/>
                  <a:gd name="T55" fmla="*/ 1384 h 3294"/>
                  <a:gd name="T56" fmla="*/ 1209 w 3259"/>
                  <a:gd name="T57" fmla="*/ 1520 h 3294"/>
                  <a:gd name="T58" fmla="*/ 1272 w 3259"/>
                  <a:gd name="T59" fmla="*/ 1699 h 3294"/>
                  <a:gd name="T60" fmla="*/ 1443 w 3259"/>
                  <a:gd name="T61" fmla="*/ 1930 h 3294"/>
                  <a:gd name="T62" fmla="*/ 1667 w 3259"/>
                  <a:gd name="T63" fmla="*/ 2001 h 3294"/>
                  <a:gd name="T64" fmla="*/ 1896 w 3259"/>
                  <a:gd name="T65" fmla="*/ 1859 h 3294"/>
                  <a:gd name="T66" fmla="*/ 2037 w 3259"/>
                  <a:gd name="T67" fmla="*/ 1600 h 3294"/>
                  <a:gd name="T68" fmla="*/ 2085 w 3259"/>
                  <a:gd name="T69" fmla="*/ 1471 h 3294"/>
                  <a:gd name="T70" fmla="*/ 2099 w 3259"/>
                  <a:gd name="T71" fmla="*/ 1347 h 3294"/>
                  <a:gd name="T72" fmla="*/ 2082 w 3259"/>
                  <a:gd name="T73" fmla="*/ 1293 h 3294"/>
                  <a:gd name="T74" fmla="*/ 2107 w 3259"/>
                  <a:gd name="T75" fmla="*/ 1100 h 3294"/>
                  <a:gd name="T76" fmla="*/ 2031 w 3259"/>
                  <a:gd name="T77" fmla="*/ 890 h 3294"/>
                  <a:gd name="T78" fmla="*/ 1936 w 3259"/>
                  <a:gd name="T79" fmla="*/ 809 h 3294"/>
                  <a:gd name="T80" fmla="*/ 1683 w 3259"/>
                  <a:gd name="T81" fmla="*/ 717 h 3294"/>
                  <a:gd name="T82" fmla="*/ 1574 w 3259"/>
                  <a:gd name="T83" fmla="*/ 696 h 3294"/>
                  <a:gd name="T84" fmla="*/ 2031 w 3259"/>
                  <a:gd name="T85" fmla="*/ 51 h 3294"/>
                  <a:gd name="T86" fmla="*/ 2561 w 3259"/>
                  <a:gd name="T87" fmla="*/ 295 h 3294"/>
                  <a:gd name="T88" fmla="*/ 2967 w 3259"/>
                  <a:gd name="T89" fmla="*/ 706 h 3294"/>
                  <a:gd name="T90" fmla="*/ 3209 w 3259"/>
                  <a:gd name="T91" fmla="*/ 1242 h 3294"/>
                  <a:gd name="T92" fmla="*/ 3247 w 3259"/>
                  <a:gd name="T93" fmla="*/ 1854 h 3294"/>
                  <a:gd name="T94" fmla="*/ 3069 w 3259"/>
                  <a:gd name="T95" fmla="*/ 2421 h 3294"/>
                  <a:gd name="T96" fmla="*/ 2711 w 3259"/>
                  <a:gd name="T97" fmla="*/ 2877 h 3294"/>
                  <a:gd name="T98" fmla="*/ 2218 w 3259"/>
                  <a:gd name="T99" fmla="*/ 3182 h 3294"/>
                  <a:gd name="T100" fmla="*/ 1630 w 3259"/>
                  <a:gd name="T101" fmla="*/ 3294 h 3294"/>
                  <a:gd name="T102" fmla="*/ 1042 w 3259"/>
                  <a:gd name="T103" fmla="*/ 3182 h 3294"/>
                  <a:gd name="T104" fmla="*/ 548 w 3259"/>
                  <a:gd name="T105" fmla="*/ 2877 h 3294"/>
                  <a:gd name="T106" fmla="*/ 192 w 3259"/>
                  <a:gd name="T107" fmla="*/ 2421 h 3294"/>
                  <a:gd name="T108" fmla="*/ 13 w 3259"/>
                  <a:gd name="T109" fmla="*/ 1854 h 3294"/>
                  <a:gd name="T110" fmla="*/ 50 w 3259"/>
                  <a:gd name="T111" fmla="*/ 1242 h 3294"/>
                  <a:gd name="T112" fmla="*/ 293 w 3259"/>
                  <a:gd name="T113" fmla="*/ 706 h 3294"/>
                  <a:gd name="T114" fmla="*/ 700 w 3259"/>
                  <a:gd name="T115" fmla="*/ 295 h 3294"/>
                  <a:gd name="T116" fmla="*/ 1229 w 3259"/>
                  <a:gd name="T117" fmla="*/ 51 h 3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59" h="3294">
                    <a:moveTo>
                      <a:pt x="1347" y="1951"/>
                    </a:moveTo>
                    <a:lnTo>
                      <a:pt x="1337" y="1959"/>
                    </a:lnTo>
                    <a:lnTo>
                      <a:pt x="1322" y="1974"/>
                    </a:lnTo>
                    <a:lnTo>
                      <a:pt x="1309" y="1988"/>
                    </a:lnTo>
                    <a:lnTo>
                      <a:pt x="1299" y="1999"/>
                    </a:lnTo>
                    <a:lnTo>
                      <a:pt x="1295" y="2003"/>
                    </a:lnTo>
                    <a:lnTo>
                      <a:pt x="1290" y="2007"/>
                    </a:lnTo>
                    <a:lnTo>
                      <a:pt x="1285" y="2010"/>
                    </a:lnTo>
                    <a:lnTo>
                      <a:pt x="1257" y="2030"/>
                    </a:lnTo>
                    <a:lnTo>
                      <a:pt x="1225" y="2048"/>
                    </a:lnTo>
                    <a:lnTo>
                      <a:pt x="1191" y="2066"/>
                    </a:lnTo>
                    <a:lnTo>
                      <a:pt x="1156" y="2083"/>
                    </a:lnTo>
                    <a:lnTo>
                      <a:pt x="1120" y="2099"/>
                    </a:lnTo>
                    <a:lnTo>
                      <a:pt x="1084" y="2113"/>
                    </a:lnTo>
                    <a:lnTo>
                      <a:pt x="1049" y="2127"/>
                    </a:lnTo>
                    <a:lnTo>
                      <a:pt x="1016" y="2138"/>
                    </a:lnTo>
                    <a:lnTo>
                      <a:pt x="985" y="2148"/>
                    </a:lnTo>
                    <a:lnTo>
                      <a:pt x="959" y="2158"/>
                    </a:lnTo>
                    <a:lnTo>
                      <a:pt x="936" y="2165"/>
                    </a:lnTo>
                    <a:lnTo>
                      <a:pt x="908" y="2177"/>
                    </a:lnTo>
                    <a:lnTo>
                      <a:pt x="882" y="2191"/>
                    </a:lnTo>
                    <a:lnTo>
                      <a:pt x="861" y="2204"/>
                    </a:lnTo>
                    <a:lnTo>
                      <a:pt x="844" y="2218"/>
                    </a:lnTo>
                    <a:lnTo>
                      <a:pt x="829" y="2230"/>
                    </a:lnTo>
                    <a:lnTo>
                      <a:pt x="818" y="2240"/>
                    </a:lnTo>
                    <a:lnTo>
                      <a:pt x="811" y="2248"/>
                    </a:lnTo>
                    <a:lnTo>
                      <a:pt x="807" y="2254"/>
                    </a:lnTo>
                    <a:lnTo>
                      <a:pt x="783" y="2293"/>
                    </a:lnTo>
                    <a:lnTo>
                      <a:pt x="762" y="2335"/>
                    </a:lnTo>
                    <a:lnTo>
                      <a:pt x="744" y="2381"/>
                    </a:lnTo>
                    <a:lnTo>
                      <a:pt x="726" y="2431"/>
                    </a:lnTo>
                    <a:lnTo>
                      <a:pt x="712" y="2481"/>
                    </a:lnTo>
                    <a:lnTo>
                      <a:pt x="699" y="2534"/>
                    </a:lnTo>
                    <a:lnTo>
                      <a:pt x="688" y="2587"/>
                    </a:lnTo>
                    <a:lnTo>
                      <a:pt x="677" y="2639"/>
                    </a:lnTo>
                    <a:lnTo>
                      <a:pt x="668" y="2691"/>
                    </a:lnTo>
                    <a:lnTo>
                      <a:pt x="661" y="2740"/>
                    </a:lnTo>
                    <a:lnTo>
                      <a:pt x="655" y="2788"/>
                    </a:lnTo>
                    <a:lnTo>
                      <a:pt x="650" y="2832"/>
                    </a:lnTo>
                    <a:lnTo>
                      <a:pt x="647" y="2872"/>
                    </a:lnTo>
                    <a:lnTo>
                      <a:pt x="717" y="2927"/>
                    </a:lnTo>
                    <a:lnTo>
                      <a:pt x="791" y="2977"/>
                    </a:lnTo>
                    <a:lnTo>
                      <a:pt x="867" y="3024"/>
                    </a:lnTo>
                    <a:lnTo>
                      <a:pt x="946" y="3065"/>
                    </a:lnTo>
                    <a:lnTo>
                      <a:pt x="1026" y="3102"/>
                    </a:lnTo>
                    <a:lnTo>
                      <a:pt x="1108" y="3134"/>
                    </a:lnTo>
                    <a:lnTo>
                      <a:pt x="1193" y="3162"/>
                    </a:lnTo>
                    <a:lnTo>
                      <a:pt x="1278" y="3185"/>
                    </a:lnTo>
                    <a:lnTo>
                      <a:pt x="1365" y="3202"/>
                    </a:lnTo>
                    <a:lnTo>
                      <a:pt x="1453" y="3215"/>
                    </a:lnTo>
                    <a:lnTo>
                      <a:pt x="1540" y="3223"/>
                    </a:lnTo>
                    <a:lnTo>
                      <a:pt x="1630" y="3226"/>
                    </a:lnTo>
                    <a:lnTo>
                      <a:pt x="1719" y="3223"/>
                    </a:lnTo>
                    <a:lnTo>
                      <a:pt x="1808" y="3215"/>
                    </a:lnTo>
                    <a:lnTo>
                      <a:pt x="1895" y="3202"/>
                    </a:lnTo>
                    <a:lnTo>
                      <a:pt x="1982" y="3185"/>
                    </a:lnTo>
                    <a:lnTo>
                      <a:pt x="2067" y="3162"/>
                    </a:lnTo>
                    <a:lnTo>
                      <a:pt x="2151" y="3134"/>
                    </a:lnTo>
                    <a:lnTo>
                      <a:pt x="2234" y="3102"/>
                    </a:lnTo>
                    <a:lnTo>
                      <a:pt x="2315" y="3065"/>
                    </a:lnTo>
                    <a:lnTo>
                      <a:pt x="2393" y="3024"/>
                    </a:lnTo>
                    <a:lnTo>
                      <a:pt x="2469" y="2977"/>
                    </a:lnTo>
                    <a:lnTo>
                      <a:pt x="2542" y="2927"/>
                    </a:lnTo>
                    <a:lnTo>
                      <a:pt x="2614" y="2872"/>
                    </a:lnTo>
                    <a:lnTo>
                      <a:pt x="2609" y="2832"/>
                    </a:lnTo>
                    <a:lnTo>
                      <a:pt x="2604" y="2788"/>
                    </a:lnTo>
                    <a:lnTo>
                      <a:pt x="2598" y="2740"/>
                    </a:lnTo>
                    <a:lnTo>
                      <a:pt x="2591" y="2690"/>
                    </a:lnTo>
                    <a:lnTo>
                      <a:pt x="2582" y="2638"/>
                    </a:lnTo>
                    <a:lnTo>
                      <a:pt x="2572" y="2586"/>
                    </a:lnTo>
                    <a:lnTo>
                      <a:pt x="2561" y="2533"/>
                    </a:lnTo>
                    <a:lnTo>
                      <a:pt x="2547" y="2480"/>
                    </a:lnTo>
                    <a:lnTo>
                      <a:pt x="2532" y="2429"/>
                    </a:lnTo>
                    <a:lnTo>
                      <a:pt x="2515" y="2379"/>
                    </a:lnTo>
                    <a:lnTo>
                      <a:pt x="2496" y="2333"/>
                    </a:lnTo>
                    <a:lnTo>
                      <a:pt x="2475" y="2290"/>
                    </a:lnTo>
                    <a:lnTo>
                      <a:pt x="2451" y="2251"/>
                    </a:lnTo>
                    <a:lnTo>
                      <a:pt x="2448" y="2247"/>
                    </a:lnTo>
                    <a:lnTo>
                      <a:pt x="2441" y="2240"/>
                    </a:lnTo>
                    <a:lnTo>
                      <a:pt x="2431" y="2230"/>
                    </a:lnTo>
                    <a:lnTo>
                      <a:pt x="2417" y="2219"/>
                    </a:lnTo>
                    <a:lnTo>
                      <a:pt x="2398" y="2205"/>
                    </a:lnTo>
                    <a:lnTo>
                      <a:pt x="2376" y="2191"/>
                    </a:lnTo>
                    <a:lnTo>
                      <a:pt x="2349" y="2176"/>
                    </a:lnTo>
                    <a:lnTo>
                      <a:pt x="2318" y="2163"/>
                    </a:lnTo>
                    <a:lnTo>
                      <a:pt x="2300" y="2158"/>
                    </a:lnTo>
                    <a:lnTo>
                      <a:pt x="2271" y="2144"/>
                    </a:lnTo>
                    <a:lnTo>
                      <a:pt x="2242" y="2132"/>
                    </a:lnTo>
                    <a:lnTo>
                      <a:pt x="2215" y="2121"/>
                    </a:lnTo>
                    <a:lnTo>
                      <a:pt x="2190" y="2110"/>
                    </a:lnTo>
                    <a:lnTo>
                      <a:pt x="2168" y="2102"/>
                    </a:lnTo>
                    <a:lnTo>
                      <a:pt x="2148" y="2095"/>
                    </a:lnTo>
                    <a:lnTo>
                      <a:pt x="2132" y="2090"/>
                    </a:lnTo>
                    <a:lnTo>
                      <a:pt x="2121" y="2086"/>
                    </a:lnTo>
                    <a:lnTo>
                      <a:pt x="2114" y="2083"/>
                    </a:lnTo>
                    <a:lnTo>
                      <a:pt x="2095" y="2076"/>
                    </a:lnTo>
                    <a:lnTo>
                      <a:pt x="2077" y="2069"/>
                    </a:lnTo>
                    <a:lnTo>
                      <a:pt x="2058" y="2061"/>
                    </a:lnTo>
                    <a:lnTo>
                      <a:pt x="2029" y="2045"/>
                    </a:lnTo>
                    <a:lnTo>
                      <a:pt x="2004" y="2031"/>
                    </a:lnTo>
                    <a:lnTo>
                      <a:pt x="1995" y="2027"/>
                    </a:lnTo>
                    <a:lnTo>
                      <a:pt x="1997" y="2025"/>
                    </a:lnTo>
                    <a:lnTo>
                      <a:pt x="1981" y="2017"/>
                    </a:lnTo>
                    <a:lnTo>
                      <a:pt x="1971" y="2011"/>
                    </a:lnTo>
                    <a:lnTo>
                      <a:pt x="1959" y="2003"/>
                    </a:lnTo>
                    <a:lnTo>
                      <a:pt x="1946" y="1994"/>
                    </a:lnTo>
                    <a:lnTo>
                      <a:pt x="1933" y="1984"/>
                    </a:lnTo>
                    <a:lnTo>
                      <a:pt x="1922" y="1974"/>
                    </a:lnTo>
                    <a:lnTo>
                      <a:pt x="1904" y="1965"/>
                    </a:lnTo>
                    <a:lnTo>
                      <a:pt x="1897" y="1971"/>
                    </a:lnTo>
                    <a:lnTo>
                      <a:pt x="1853" y="2005"/>
                    </a:lnTo>
                    <a:lnTo>
                      <a:pt x="1808" y="2034"/>
                    </a:lnTo>
                    <a:lnTo>
                      <a:pt x="1763" y="2057"/>
                    </a:lnTo>
                    <a:lnTo>
                      <a:pt x="1717" y="2073"/>
                    </a:lnTo>
                    <a:lnTo>
                      <a:pt x="1671" y="2083"/>
                    </a:lnTo>
                    <a:lnTo>
                      <a:pt x="1625" y="2087"/>
                    </a:lnTo>
                    <a:lnTo>
                      <a:pt x="1587" y="2084"/>
                    </a:lnTo>
                    <a:lnTo>
                      <a:pt x="1549" y="2075"/>
                    </a:lnTo>
                    <a:lnTo>
                      <a:pt x="1510" y="2062"/>
                    </a:lnTo>
                    <a:lnTo>
                      <a:pt x="1471" y="2043"/>
                    </a:lnTo>
                    <a:lnTo>
                      <a:pt x="1432" y="2021"/>
                    </a:lnTo>
                    <a:lnTo>
                      <a:pt x="1393" y="1992"/>
                    </a:lnTo>
                    <a:lnTo>
                      <a:pt x="1357" y="1959"/>
                    </a:lnTo>
                    <a:lnTo>
                      <a:pt x="1347" y="1951"/>
                    </a:lnTo>
                    <a:close/>
                    <a:moveTo>
                      <a:pt x="1574" y="696"/>
                    </a:moveTo>
                    <a:lnTo>
                      <a:pt x="1568" y="697"/>
                    </a:lnTo>
                    <a:lnTo>
                      <a:pt x="1559" y="699"/>
                    </a:lnTo>
                    <a:lnTo>
                      <a:pt x="1550" y="700"/>
                    </a:lnTo>
                    <a:lnTo>
                      <a:pt x="1542" y="700"/>
                    </a:lnTo>
                    <a:lnTo>
                      <a:pt x="1542" y="699"/>
                    </a:lnTo>
                    <a:lnTo>
                      <a:pt x="1514" y="700"/>
                    </a:lnTo>
                    <a:lnTo>
                      <a:pt x="1509" y="701"/>
                    </a:lnTo>
                    <a:lnTo>
                      <a:pt x="1495" y="704"/>
                    </a:lnTo>
                    <a:lnTo>
                      <a:pt x="1483" y="707"/>
                    </a:lnTo>
                    <a:lnTo>
                      <a:pt x="1474" y="710"/>
                    </a:lnTo>
                    <a:lnTo>
                      <a:pt x="1463" y="716"/>
                    </a:lnTo>
                    <a:lnTo>
                      <a:pt x="1448" y="723"/>
                    </a:lnTo>
                    <a:lnTo>
                      <a:pt x="1429" y="732"/>
                    </a:lnTo>
                    <a:lnTo>
                      <a:pt x="1408" y="744"/>
                    </a:lnTo>
                    <a:lnTo>
                      <a:pt x="1384" y="759"/>
                    </a:lnTo>
                    <a:lnTo>
                      <a:pt x="1359" y="776"/>
                    </a:lnTo>
                    <a:lnTo>
                      <a:pt x="1332" y="797"/>
                    </a:lnTo>
                    <a:lnTo>
                      <a:pt x="1307" y="821"/>
                    </a:lnTo>
                    <a:lnTo>
                      <a:pt x="1281" y="847"/>
                    </a:lnTo>
                    <a:lnTo>
                      <a:pt x="1257" y="877"/>
                    </a:lnTo>
                    <a:lnTo>
                      <a:pt x="1235" y="909"/>
                    </a:lnTo>
                    <a:lnTo>
                      <a:pt x="1216" y="945"/>
                    </a:lnTo>
                    <a:lnTo>
                      <a:pt x="1201" y="986"/>
                    </a:lnTo>
                    <a:lnTo>
                      <a:pt x="1199" y="992"/>
                    </a:lnTo>
                    <a:lnTo>
                      <a:pt x="1197" y="1001"/>
                    </a:lnTo>
                    <a:lnTo>
                      <a:pt x="1194" y="1013"/>
                    </a:lnTo>
                    <a:lnTo>
                      <a:pt x="1191" y="1029"/>
                    </a:lnTo>
                    <a:lnTo>
                      <a:pt x="1189" y="1047"/>
                    </a:lnTo>
                    <a:lnTo>
                      <a:pt x="1187" y="1070"/>
                    </a:lnTo>
                    <a:lnTo>
                      <a:pt x="1187" y="1096"/>
                    </a:lnTo>
                    <a:lnTo>
                      <a:pt x="1187" y="1126"/>
                    </a:lnTo>
                    <a:lnTo>
                      <a:pt x="1189" y="1160"/>
                    </a:lnTo>
                    <a:lnTo>
                      <a:pt x="1193" y="1199"/>
                    </a:lnTo>
                    <a:lnTo>
                      <a:pt x="1198" y="1241"/>
                    </a:lnTo>
                    <a:lnTo>
                      <a:pt x="1205" y="1289"/>
                    </a:lnTo>
                    <a:lnTo>
                      <a:pt x="1205" y="1301"/>
                    </a:lnTo>
                    <a:lnTo>
                      <a:pt x="1202" y="1311"/>
                    </a:lnTo>
                    <a:lnTo>
                      <a:pt x="1197" y="1322"/>
                    </a:lnTo>
                    <a:lnTo>
                      <a:pt x="1187" y="1330"/>
                    </a:lnTo>
                    <a:lnTo>
                      <a:pt x="1184" y="1334"/>
                    </a:lnTo>
                    <a:lnTo>
                      <a:pt x="1179" y="1346"/>
                    </a:lnTo>
                    <a:lnTo>
                      <a:pt x="1176" y="1363"/>
                    </a:lnTo>
                    <a:lnTo>
                      <a:pt x="1176" y="1384"/>
                    </a:lnTo>
                    <a:lnTo>
                      <a:pt x="1178" y="1407"/>
                    </a:lnTo>
                    <a:lnTo>
                      <a:pt x="1182" y="1434"/>
                    </a:lnTo>
                    <a:lnTo>
                      <a:pt x="1189" y="1463"/>
                    </a:lnTo>
                    <a:lnTo>
                      <a:pt x="1195" y="1486"/>
                    </a:lnTo>
                    <a:lnTo>
                      <a:pt x="1201" y="1504"/>
                    </a:lnTo>
                    <a:lnTo>
                      <a:pt x="1209" y="1520"/>
                    </a:lnTo>
                    <a:lnTo>
                      <a:pt x="1219" y="1532"/>
                    </a:lnTo>
                    <a:lnTo>
                      <a:pt x="1226" y="1542"/>
                    </a:lnTo>
                    <a:lnTo>
                      <a:pt x="1230" y="1555"/>
                    </a:lnTo>
                    <a:lnTo>
                      <a:pt x="1239" y="1604"/>
                    </a:lnTo>
                    <a:lnTo>
                      <a:pt x="1254" y="1653"/>
                    </a:lnTo>
                    <a:lnTo>
                      <a:pt x="1272" y="1699"/>
                    </a:lnTo>
                    <a:lnTo>
                      <a:pt x="1294" y="1744"/>
                    </a:lnTo>
                    <a:lnTo>
                      <a:pt x="1319" y="1788"/>
                    </a:lnTo>
                    <a:lnTo>
                      <a:pt x="1347" y="1829"/>
                    </a:lnTo>
                    <a:lnTo>
                      <a:pt x="1377" y="1866"/>
                    </a:lnTo>
                    <a:lnTo>
                      <a:pt x="1410" y="1900"/>
                    </a:lnTo>
                    <a:lnTo>
                      <a:pt x="1443" y="1930"/>
                    </a:lnTo>
                    <a:lnTo>
                      <a:pt x="1479" y="1956"/>
                    </a:lnTo>
                    <a:lnTo>
                      <a:pt x="1515" y="1976"/>
                    </a:lnTo>
                    <a:lnTo>
                      <a:pt x="1552" y="1992"/>
                    </a:lnTo>
                    <a:lnTo>
                      <a:pt x="1588" y="2001"/>
                    </a:lnTo>
                    <a:lnTo>
                      <a:pt x="1625" y="2004"/>
                    </a:lnTo>
                    <a:lnTo>
                      <a:pt x="1667" y="2001"/>
                    </a:lnTo>
                    <a:lnTo>
                      <a:pt x="1709" y="1991"/>
                    </a:lnTo>
                    <a:lnTo>
                      <a:pt x="1750" y="1974"/>
                    </a:lnTo>
                    <a:lnTo>
                      <a:pt x="1789" y="1953"/>
                    </a:lnTo>
                    <a:lnTo>
                      <a:pt x="1827" y="1926"/>
                    </a:lnTo>
                    <a:lnTo>
                      <a:pt x="1863" y="1894"/>
                    </a:lnTo>
                    <a:lnTo>
                      <a:pt x="1896" y="1859"/>
                    </a:lnTo>
                    <a:lnTo>
                      <a:pt x="1928" y="1821"/>
                    </a:lnTo>
                    <a:lnTo>
                      <a:pt x="1957" y="1779"/>
                    </a:lnTo>
                    <a:lnTo>
                      <a:pt x="1982" y="1736"/>
                    </a:lnTo>
                    <a:lnTo>
                      <a:pt x="2005" y="1692"/>
                    </a:lnTo>
                    <a:lnTo>
                      <a:pt x="2023" y="1646"/>
                    </a:lnTo>
                    <a:lnTo>
                      <a:pt x="2037" y="1600"/>
                    </a:lnTo>
                    <a:lnTo>
                      <a:pt x="2047" y="1555"/>
                    </a:lnTo>
                    <a:lnTo>
                      <a:pt x="2050" y="1543"/>
                    </a:lnTo>
                    <a:lnTo>
                      <a:pt x="2058" y="1533"/>
                    </a:lnTo>
                    <a:lnTo>
                      <a:pt x="2070" y="1517"/>
                    </a:lnTo>
                    <a:lnTo>
                      <a:pt x="2079" y="1496"/>
                    </a:lnTo>
                    <a:lnTo>
                      <a:pt x="2085" y="1471"/>
                    </a:lnTo>
                    <a:lnTo>
                      <a:pt x="2092" y="1441"/>
                    </a:lnTo>
                    <a:lnTo>
                      <a:pt x="2097" y="1414"/>
                    </a:lnTo>
                    <a:lnTo>
                      <a:pt x="2100" y="1393"/>
                    </a:lnTo>
                    <a:lnTo>
                      <a:pt x="2101" y="1374"/>
                    </a:lnTo>
                    <a:lnTo>
                      <a:pt x="2100" y="1359"/>
                    </a:lnTo>
                    <a:lnTo>
                      <a:pt x="2099" y="1347"/>
                    </a:lnTo>
                    <a:lnTo>
                      <a:pt x="2096" y="1339"/>
                    </a:lnTo>
                    <a:lnTo>
                      <a:pt x="2093" y="1334"/>
                    </a:lnTo>
                    <a:lnTo>
                      <a:pt x="2088" y="1326"/>
                    </a:lnTo>
                    <a:lnTo>
                      <a:pt x="2083" y="1316"/>
                    </a:lnTo>
                    <a:lnTo>
                      <a:pt x="2081" y="1304"/>
                    </a:lnTo>
                    <a:lnTo>
                      <a:pt x="2082" y="1293"/>
                    </a:lnTo>
                    <a:lnTo>
                      <a:pt x="2089" y="1266"/>
                    </a:lnTo>
                    <a:lnTo>
                      <a:pt x="2095" y="1237"/>
                    </a:lnTo>
                    <a:lnTo>
                      <a:pt x="2100" y="1205"/>
                    </a:lnTo>
                    <a:lnTo>
                      <a:pt x="2105" y="1171"/>
                    </a:lnTo>
                    <a:lnTo>
                      <a:pt x="2107" y="1136"/>
                    </a:lnTo>
                    <a:lnTo>
                      <a:pt x="2107" y="1100"/>
                    </a:lnTo>
                    <a:lnTo>
                      <a:pt x="2103" y="1063"/>
                    </a:lnTo>
                    <a:lnTo>
                      <a:pt x="2097" y="1026"/>
                    </a:lnTo>
                    <a:lnTo>
                      <a:pt x="2087" y="990"/>
                    </a:lnTo>
                    <a:lnTo>
                      <a:pt x="2074" y="955"/>
                    </a:lnTo>
                    <a:lnTo>
                      <a:pt x="2056" y="922"/>
                    </a:lnTo>
                    <a:lnTo>
                      <a:pt x="2031" y="890"/>
                    </a:lnTo>
                    <a:lnTo>
                      <a:pt x="2026" y="883"/>
                    </a:lnTo>
                    <a:lnTo>
                      <a:pt x="2016" y="872"/>
                    </a:lnTo>
                    <a:lnTo>
                      <a:pt x="2002" y="859"/>
                    </a:lnTo>
                    <a:lnTo>
                      <a:pt x="1985" y="843"/>
                    </a:lnTo>
                    <a:lnTo>
                      <a:pt x="1963" y="827"/>
                    </a:lnTo>
                    <a:lnTo>
                      <a:pt x="1936" y="809"/>
                    </a:lnTo>
                    <a:lnTo>
                      <a:pt x="1905" y="792"/>
                    </a:lnTo>
                    <a:lnTo>
                      <a:pt x="1868" y="776"/>
                    </a:lnTo>
                    <a:lnTo>
                      <a:pt x="1827" y="762"/>
                    </a:lnTo>
                    <a:lnTo>
                      <a:pt x="1755" y="737"/>
                    </a:lnTo>
                    <a:lnTo>
                      <a:pt x="1717" y="726"/>
                    </a:lnTo>
                    <a:lnTo>
                      <a:pt x="1683" y="717"/>
                    </a:lnTo>
                    <a:lnTo>
                      <a:pt x="1654" y="709"/>
                    </a:lnTo>
                    <a:lnTo>
                      <a:pt x="1627" y="704"/>
                    </a:lnTo>
                    <a:lnTo>
                      <a:pt x="1607" y="700"/>
                    </a:lnTo>
                    <a:lnTo>
                      <a:pt x="1590" y="697"/>
                    </a:lnTo>
                    <a:lnTo>
                      <a:pt x="1579" y="696"/>
                    </a:lnTo>
                    <a:lnTo>
                      <a:pt x="1574" y="696"/>
                    </a:lnTo>
                    <a:close/>
                    <a:moveTo>
                      <a:pt x="1630" y="0"/>
                    </a:moveTo>
                    <a:lnTo>
                      <a:pt x="1630" y="0"/>
                    </a:lnTo>
                    <a:lnTo>
                      <a:pt x="1733" y="3"/>
                    </a:lnTo>
                    <a:lnTo>
                      <a:pt x="1834" y="12"/>
                    </a:lnTo>
                    <a:lnTo>
                      <a:pt x="1933" y="29"/>
                    </a:lnTo>
                    <a:lnTo>
                      <a:pt x="2031" y="51"/>
                    </a:lnTo>
                    <a:lnTo>
                      <a:pt x="2126" y="77"/>
                    </a:lnTo>
                    <a:lnTo>
                      <a:pt x="2218" y="111"/>
                    </a:lnTo>
                    <a:lnTo>
                      <a:pt x="2309" y="150"/>
                    </a:lnTo>
                    <a:lnTo>
                      <a:pt x="2395" y="193"/>
                    </a:lnTo>
                    <a:lnTo>
                      <a:pt x="2479" y="242"/>
                    </a:lnTo>
                    <a:lnTo>
                      <a:pt x="2561" y="295"/>
                    </a:lnTo>
                    <a:lnTo>
                      <a:pt x="2638" y="354"/>
                    </a:lnTo>
                    <a:lnTo>
                      <a:pt x="2711" y="417"/>
                    </a:lnTo>
                    <a:lnTo>
                      <a:pt x="2782" y="483"/>
                    </a:lnTo>
                    <a:lnTo>
                      <a:pt x="2847" y="554"/>
                    </a:lnTo>
                    <a:lnTo>
                      <a:pt x="2909" y="628"/>
                    </a:lnTo>
                    <a:lnTo>
                      <a:pt x="2967" y="706"/>
                    </a:lnTo>
                    <a:lnTo>
                      <a:pt x="3020" y="789"/>
                    </a:lnTo>
                    <a:lnTo>
                      <a:pt x="3069" y="873"/>
                    </a:lnTo>
                    <a:lnTo>
                      <a:pt x="3111" y="961"/>
                    </a:lnTo>
                    <a:lnTo>
                      <a:pt x="3149" y="1053"/>
                    </a:lnTo>
                    <a:lnTo>
                      <a:pt x="3182" y="1145"/>
                    </a:lnTo>
                    <a:lnTo>
                      <a:pt x="3209" y="1242"/>
                    </a:lnTo>
                    <a:lnTo>
                      <a:pt x="3231" y="1340"/>
                    </a:lnTo>
                    <a:lnTo>
                      <a:pt x="3247" y="1440"/>
                    </a:lnTo>
                    <a:lnTo>
                      <a:pt x="3256" y="1543"/>
                    </a:lnTo>
                    <a:lnTo>
                      <a:pt x="3259" y="1646"/>
                    </a:lnTo>
                    <a:lnTo>
                      <a:pt x="3256" y="1751"/>
                    </a:lnTo>
                    <a:lnTo>
                      <a:pt x="3247" y="1854"/>
                    </a:lnTo>
                    <a:lnTo>
                      <a:pt x="3231" y="1954"/>
                    </a:lnTo>
                    <a:lnTo>
                      <a:pt x="3209" y="2052"/>
                    </a:lnTo>
                    <a:lnTo>
                      <a:pt x="3182" y="2147"/>
                    </a:lnTo>
                    <a:lnTo>
                      <a:pt x="3149" y="2241"/>
                    </a:lnTo>
                    <a:lnTo>
                      <a:pt x="3111" y="2332"/>
                    </a:lnTo>
                    <a:lnTo>
                      <a:pt x="3069" y="2421"/>
                    </a:lnTo>
                    <a:lnTo>
                      <a:pt x="3020" y="2505"/>
                    </a:lnTo>
                    <a:lnTo>
                      <a:pt x="2967" y="2587"/>
                    </a:lnTo>
                    <a:lnTo>
                      <a:pt x="2909" y="2665"/>
                    </a:lnTo>
                    <a:lnTo>
                      <a:pt x="2847" y="2740"/>
                    </a:lnTo>
                    <a:lnTo>
                      <a:pt x="2782" y="2810"/>
                    </a:lnTo>
                    <a:lnTo>
                      <a:pt x="2711" y="2877"/>
                    </a:lnTo>
                    <a:lnTo>
                      <a:pt x="2638" y="2940"/>
                    </a:lnTo>
                    <a:lnTo>
                      <a:pt x="2561" y="2998"/>
                    </a:lnTo>
                    <a:lnTo>
                      <a:pt x="2479" y="3052"/>
                    </a:lnTo>
                    <a:lnTo>
                      <a:pt x="2395" y="3100"/>
                    </a:lnTo>
                    <a:lnTo>
                      <a:pt x="2309" y="3144"/>
                    </a:lnTo>
                    <a:lnTo>
                      <a:pt x="2218" y="3182"/>
                    </a:lnTo>
                    <a:lnTo>
                      <a:pt x="2126" y="3215"/>
                    </a:lnTo>
                    <a:lnTo>
                      <a:pt x="2031" y="3243"/>
                    </a:lnTo>
                    <a:lnTo>
                      <a:pt x="1933" y="3265"/>
                    </a:lnTo>
                    <a:lnTo>
                      <a:pt x="1834" y="3280"/>
                    </a:lnTo>
                    <a:lnTo>
                      <a:pt x="1733" y="3291"/>
                    </a:lnTo>
                    <a:lnTo>
                      <a:pt x="1630" y="3294"/>
                    </a:lnTo>
                    <a:lnTo>
                      <a:pt x="1527" y="3291"/>
                    </a:lnTo>
                    <a:lnTo>
                      <a:pt x="1426" y="3280"/>
                    </a:lnTo>
                    <a:lnTo>
                      <a:pt x="1326" y="3265"/>
                    </a:lnTo>
                    <a:lnTo>
                      <a:pt x="1229" y="3243"/>
                    </a:lnTo>
                    <a:lnTo>
                      <a:pt x="1134" y="3215"/>
                    </a:lnTo>
                    <a:lnTo>
                      <a:pt x="1042" y="3182"/>
                    </a:lnTo>
                    <a:lnTo>
                      <a:pt x="952" y="3144"/>
                    </a:lnTo>
                    <a:lnTo>
                      <a:pt x="864" y="3100"/>
                    </a:lnTo>
                    <a:lnTo>
                      <a:pt x="780" y="3052"/>
                    </a:lnTo>
                    <a:lnTo>
                      <a:pt x="700" y="2998"/>
                    </a:lnTo>
                    <a:lnTo>
                      <a:pt x="622" y="2940"/>
                    </a:lnTo>
                    <a:lnTo>
                      <a:pt x="548" y="2877"/>
                    </a:lnTo>
                    <a:lnTo>
                      <a:pt x="478" y="2810"/>
                    </a:lnTo>
                    <a:lnTo>
                      <a:pt x="412" y="2740"/>
                    </a:lnTo>
                    <a:lnTo>
                      <a:pt x="350" y="2665"/>
                    </a:lnTo>
                    <a:lnTo>
                      <a:pt x="293" y="2587"/>
                    </a:lnTo>
                    <a:lnTo>
                      <a:pt x="240" y="2505"/>
                    </a:lnTo>
                    <a:lnTo>
                      <a:pt x="192" y="2421"/>
                    </a:lnTo>
                    <a:lnTo>
                      <a:pt x="148" y="2332"/>
                    </a:lnTo>
                    <a:lnTo>
                      <a:pt x="110" y="2241"/>
                    </a:lnTo>
                    <a:lnTo>
                      <a:pt x="78" y="2147"/>
                    </a:lnTo>
                    <a:lnTo>
                      <a:pt x="50" y="2052"/>
                    </a:lnTo>
                    <a:lnTo>
                      <a:pt x="29" y="1954"/>
                    </a:lnTo>
                    <a:lnTo>
                      <a:pt x="13" y="1854"/>
                    </a:lnTo>
                    <a:lnTo>
                      <a:pt x="3" y="1751"/>
                    </a:lnTo>
                    <a:lnTo>
                      <a:pt x="0" y="1646"/>
                    </a:lnTo>
                    <a:lnTo>
                      <a:pt x="3" y="1543"/>
                    </a:lnTo>
                    <a:lnTo>
                      <a:pt x="13" y="1440"/>
                    </a:lnTo>
                    <a:lnTo>
                      <a:pt x="29" y="1340"/>
                    </a:lnTo>
                    <a:lnTo>
                      <a:pt x="50" y="1242"/>
                    </a:lnTo>
                    <a:lnTo>
                      <a:pt x="78" y="1145"/>
                    </a:lnTo>
                    <a:lnTo>
                      <a:pt x="110" y="1053"/>
                    </a:lnTo>
                    <a:lnTo>
                      <a:pt x="148" y="961"/>
                    </a:lnTo>
                    <a:lnTo>
                      <a:pt x="192" y="873"/>
                    </a:lnTo>
                    <a:lnTo>
                      <a:pt x="240" y="789"/>
                    </a:lnTo>
                    <a:lnTo>
                      <a:pt x="293" y="706"/>
                    </a:lnTo>
                    <a:lnTo>
                      <a:pt x="350" y="628"/>
                    </a:lnTo>
                    <a:lnTo>
                      <a:pt x="412" y="554"/>
                    </a:lnTo>
                    <a:lnTo>
                      <a:pt x="478" y="483"/>
                    </a:lnTo>
                    <a:lnTo>
                      <a:pt x="548" y="417"/>
                    </a:lnTo>
                    <a:lnTo>
                      <a:pt x="622" y="354"/>
                    </a:lnTo>
                    <a:lnTo>
                      <a:pt x="700" y="295"/>
                    </a:lnTo>
                    <a:lnTo>
                      <a:pt x="780" y="242"/>
                    </a:lnTo>
                    <a:lnTo>
                      <a:pt x="864" y="193"/>
                    </a:lnTo>
                    <a:lnTo>
                      <a:pt x="952" y="150"/>
                    </a:lnTo>
                    <a:lnTo>
                      <a:pt x="1042" y="111"/>
                    </a:lnTo>
                    <a:lnTo>
                      <a:pt x="1134" y="77"/>
                    </a:lnTo>
                    <a:lnTo>
                      <a:pt x="1229" y="51"/>
                    </a:lnTo>
                    <a:lnTo>
                      <a:pt x="1326" y="29"/>
                    </a:lnTo>
                    <a:lnTo>
                      <a:pt x="1426" y="12"/>
                    </a:lnTo>
                    <a:lnTo>
                      <a:pt x="1527" y="3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515598" y="2089895"/>
                <a:ext cx="145298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Peter</a:t>
                </a:r>
                <a:endPara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112100" y="2654809"/>
                <a:ext cx="2881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is a sample text. Enter your text here.</a:t>
                </a:r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5" name="Rectangle 94"/>
          <p:cNvSpPr/>
          <p:nvPr/>
        </p:nvSpPr>
        <p:spPr>
          <a:xfrm>
            <a:off x="9279468" y="220474"/>
            <a:ext cx="2039688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r="10528"/>
          <a:stretch/>
        </p:blipFill>
        <p:spPr>
          <a:xfrm>
            <a:off x="674185" y="653981"/>
            <a:ext cx="11519648" cy="3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723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2353" y="0"/>
            <a:ext cx="11519647" cy="94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11319155" y="185456"/>
            <a:ext cx="574675" cy="581025"/>
          </a:xfrm>
          <a:custGeom>
            <a:avLst/>
            <a:gdLst>
              <a:gd name="T0" fmla="*/ 1295 w 3259"/>
              <a:gd name="T1" fmla="*/ 2003 h 3294"/>
              <a:gd name="T2" fmla="*/ 1156 w 3259"/>
              <a:gd name="T3" fmla="*/ 2083 h 3294"/>
              <a:gd name="T4" fmla="*/ 959 w 3259"/>
              <a:gd name="T5" fmla="*/ 2158 h 3294"/>
              <a:gd name="T6" fmla="*/ 829 w 3259"/>
              <a:gd name="T7" fmla="*/ 2230 h 3294"/>
              <a:gd name="T8" fmla="*/ 744 w 3259"/>
              <a:gd name="T9" fmla="*/ 2381 h 3294"/>
              <a:gd name="T10" fmla="*/ 668 w 3259"/>
              <a:gd name="T11" fmla="*/ 2691 h 3294"/>
              <a:gd name="T12" fmla="*/ 791 w 3259"/>
              <a:gd name="T13" fmla="*/ 2977 h 3294"/>
              <a:gd name="T14" fmla="*/ 1278 w 3259"/>
              <a:gd name="T15" fmla="*/ 3185 h 3294"/>
              <a:gd name="T16" fmla="*/ 1808 w 3259"/>
              <a:gd name="T17" fmla="*/ 3215 h 3294"/>
              <a:gd name="T18" fmla="*/ 2315 w 3259"/>
              <a:gd name="T19" fmla="*/ 3065 h 3294"/>
              <a:gd name="T20" fmla="*/ 2604 w 3259"/>
              <a:gd name="T21" fmla="*/ 2788 h 3294"/>
              <a:gd name="T22" fmla="*/ 2547 w 3259"/>
              <a:gd name="T23" fmla="*/ 2480 h 3294"/>
              <a:gd name="T24" fmla="*/ 2448 w 3259"/>
              <a:gd name="T25" fmla="*/ 2247 h 3294"/>
              <a:gd name="T26" fmla="*/ 2349 w 3259"/>
              <a:gd name="T27" fmla="*/ 2176 h 3294"/>
              <a:gd name="T28" fmla="*/ 2190 w 3259"/>
              <a:gd name="T29" fmla="*/ 2110 h 3294"/>
              <a:gd name="T30" fmla="*/ 2095 w 3259"/>
              <a:gd name="T31" fmla="*/ 2076 h 3294"/>
              <a:gd name="T32" fmla="*/ 1997 w 3259"/>
              <a:gd name="T33" fmla="*/ 2025 h 3294"/>
              <a:gd name="T34" fmla="*/ 1922 w 3259"/>
              <a:gd name="T35" fmla="*/ 1974 h 3294"/>
              <a:gd name="T36" fmla="*/ 1717 w 3259"/>
              <a:gd name="T37" fmla="*/ 2073 h 3294"/>
              <a:gd name="T38" fmla="*/ 1471 w 3259"/>
              <a:gd name="T39" fmla="*/ 2043 h 3294"/>
              <a:gd name="T40" fmla="*/ 1568 w 3259"/>
              <a:gd name="T41" fmla="*/ 697 h 3294"/>
              <a:gd name="T42" fmla="*/ 1509 w 3259"/>
              <a:gd name="T43" fmla="*/ 701 h 3294"/>
              <a:gd name="T44" fmla="*/ 1429 w 3259"/>
              <a:gd name="T45" fmla="*/ 732 h 3294"/>
              <a:gd name="T46" fmla="*/ 1281 w 3259"/>
              <a:gd name="T47" fmla="*/ 847 h 3294"/>
              <a:gd name="T48" fmla="*/ 1197 w 3259"/>
              <a:gd name="T49" fmla="*/ 1001 h 3294"/>
              <a:gd name="T50" fmla="*/ 1187 w 3259"/>
              <a:gd name="T51" fmla="*/ 1126 h 3294"/>
              <a:gd name="T52" fmla="*/ 1202 w 3259"/>
              <a:gd name="T53" fmla="*/ 1311 h 3294"/>
              <a:gd name="T54" fmla="*/ 1176 w 3259"/>
              <a:gd name="T55" fmla="*/ 1384 h 3294"/>
              <a:gd name="T56" fmla="*/ 1209 w 3259"/>
              <a:gd name="T57" fmla="*/ 1520 h 3294"/>
              <a:gd name="T58" fmla="*/ 1272 w 3259"/>
              <a:gd name="T59" fmla="*/ 1699 h 3294"/>
              <a:gd name="T60" fmla="*/ 1443 w 3259"/>
              <a:gd name="T61" fmla="*/ 1930 h 3294"/>
              <a:gd name="T62" fmla="*/ 1667 w 3259"/>
              <a:gd name="T63" fmla="*/ 2001 h 3294"/>
              <a:gd name="T64" fmla="*/ 1896 w 3259"/>
              <a:gd name="T65" fmla="*/ 1859 h 3294"/>
              <a:gd name="T66" fmla="*/ 2037 w 3259"/>
              <a:gd name="T67" fmla="*/ 1600 h 3294"/>
              <a:gd name="T68" fmla="*/ 2085 w 3259"/>
              <a:gd name="T69" fmla="*/ 1471 h 3294"/>
              <a:gd name="T70" fmla="*/ 2099 w 3259"/>
              <a:gd name="T71" fmla="*/ 1347 h 3294"/>
              <a:gd name="T72" fmla="*/ 2082 w 3259"/>
              <a:gd name="T73" fmla="*/ 1293 h 3294"/>
              <a:gd name="T74" fmla="*/ 2107 w 3259"/>
              <a:gd name="T75" fmla="*/ 1100 h 3294"/>
              <a:gd name="T76" fmla="*/ 2031 w 3259"/>
              <a:gd name="T77" fmla="*/ 890 h 3294"/>
              <a:gd name="T78" fmla="*/ 1936 w 3259"/>
              <a:gd name="T79" fmla="*/ 809 h 3294"/>
              <a:gd name="T80" fmla="*/ 1683 w 3259"/>
              <a:gd name="T81" fmla="*/ 717 h 3294"/>
              <a:gd name="T82" fmla="*/ 1574 w 3259"/>
              <a:gd name="T83" fmla="*/ 696 h 3294"/>
              <a:gd name="T84" fmla="*/ 2031 w 3259"/>
              <a:gd name="T85" fmla="*/ 51 h 3294"/>
              <a:gd name="T86" fmla="*/ 2561 w 3259"/>
              <a:gd name="T87" fmla="*/ 295 h 3294"/>
              <a:gd name="T88" fmla="*/ 2967 w 3259"/>
              <a:gd name="T89" fmla="*/ 706 h 3294"/>
              <a:gd name="T90" fmla="*/ 3209 w 3259"/>
              <a:gd name="T91" fmla="*/ 1242 h 3294"/>
              <a:gd name="T92" fmla="*/ 3247 w 3259"/>
              <a:gd name="T93" fmla="*/ 1854 h 3294"/>
              <a:gd name="T94" fmla="*/ 3069 w 3259"/>
              <a:gd name="T95" fmla="*/ 2421 h 3294"/>
              <a:gd name="T96" fmla="*/ 2711 w 3259"/>
              <a:gd name="T97" fmla="*/ 2877 h 3294"/>
              <a:gd name="T98" fmla="*/ 2218 w 3259"/>
              <a:gd name="T99" fmla="*/ 3182 h 3294"/>
              <a:gd name="T100" fmla="*/ 1630 w 3259"/>
              <a:gd name="T101" fmla="*/ 3294 h 3294"/>
              <a:gd name="T102" fmla="*/ 1042 w 3259"/>
              <a:gd name="T103" fmla="*/ 3182 h 3294"/>
              <a:gd name="T104" fmla="*/ 548 w 3259"/>
              <a:gd name="T105" fmla="*/ 2877 h 3294"/>
              <a:gd name="T106" fmla="*/ 192 w 3259"/>
              <a:gd name="T107" fmla="*/ 2421 h 3294"/>
              <a:gd name="T108" fmla="*/ 13 w 3259"/>
              <a:gd name="T109" fmla="*/ 1854 h 3294"/>
              <a:gd name="T110" fmla="*/ 50 w 3259"/>
              <a:gd name="T111" fmla="*/ 1242 h 3294"/>
              <a:gd name="T112" fmla="*/ 293 w 3259"/>
              <a:gd name="T113" fmla="*/ 706 h 3294"/>
              <a:gd name="T114" fmla="*/ 700 w 3259"/>
              <a:gd name="T115" fmla="*/ 295 h 3294"/>
              <a:gd name="T116" fmla="*/ 1229 w 3259"/>
              <a:gd name="T117" fmla="*/ 51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59" h="3294">
                <a:moveTo>
                  <a:pt x="1347" y="1951"/>
                </a:moveTo>
                <a:lnTo>
                  <a:pt x="1337" y="1959"/>
                </a:lnTo>
                <a:lnTo>
                  <a:pt x="1322" y="1974"/>
                </a:lnTo>
                <a:lnTo>
                  <a:pt x="1309" y="1988"/>
                </a:lnTo>
                <a:lnTo>
                  <a:pt x="1299" y="1999"/>
                </a:lnTo>
                <a:lnTo>
                  <a:pt x="1295" y="2003"/>
                </a:lnTo>
                <a:lnTo>
                  <a:pt x="1290" y="2007"/>
                </a:lnTo>
                <a:lnTo>
                  <a:pt x="1285" y="2010"/>
                </a:lnTo>
                <a:lnTo>
                  <a:pt x="1257" y="2030"/>
                </a:lnTo>
                <a:lnTo>
                  <a:pt x="1225" y="2048"/>
                </a:lnTo>
                <a:lnTo>
                  <a:pt x="1191" y="2066"/>
                </a:lnTo>
                <a:lnTo>
                  <a:pt x="1156" y="2083"/>
                </a:lnTo>
                <a:lnTo>
                  <a:pt x="1120" y="2099"/>
                </a:lnTo>
                <a:lnTo>
                  <a:pt x="1084" y="2113"/>
                </a:lnTo>
                <a:lnTo>
                  <a:pt x="1049" y="2127"/>
                </a:lnTo>
                <a:lnTo>
                  <a:pt x="1016" y="2138"/>
                </a:lnTo>
                <a:lnTo>
                  <a:pt x="985" y="2148"/>
                </a:lnTo>
                <a:lnTo>
                  <a:pt x="959" y="2158"/>
                </a:lnTo>
                <a:lnTo>
                  <a:pt x="936" y="2165"/>
                </a:lnTo>
                <a:lnTo>
                  <a:pt x="908" y="2177"/>
                </a:lnTo>
                <a:lnTo>
                  <a:pt x="882" y="2191"/>
                </a:lnTo>
                <a:lnTo>
                  <a:pt x="861" y="2204"/>
                </a:lnTo>
                <a:lnTo>
                  <a:pt x="844" y="2218"/>
                </a:lnTo>
                <a:lnTo>
                  <a:pt x="829" y="2230"/>
                </a:lnTo>
                <a:lnTo>
                  <a:pt x="818" y="2240"/>
                </a:lnTo>
                <a:lnTo>
                  <a:pt x="811" y="2248"/>
                </a:lnTo>
                <a:lnTo>
                  <a:pt x="807" y="2254"/>
                </a:lnTo>
                <a:lnTo>
                  <a:pt x="783" y="2293"/>
                </a:lnTo>
                <a:lnTo>
                  <a:pt x="762" y="2335"/>
                </a:lnTo>
                <a:lnTo>
                  <a:pt x="744" y="2381"/>
                </a:lnTo>
                <a:lnTo>
                  <a:pt x="726" y="2431"/>
                </a:lnTo>
                <a:lnTo>
                  <a:pt x="712" y="2481"/>
                </a:lnTo>
                <a:lnTo>
                  <a:pt x="699" y="2534"/>
                </a:lnTo>
                <a:lnTo>
                  <a:pt x="688" y="2587"/>
                </a:lnTo>
                <a:lnTo>
                  <a:pt x="677" y="2639"/>
                </a:lnTo>
                <a:lnTo>
                  <a:pt x="668" y="2691"/>
                </a:lnTo>
                <a:lnTo>
                  <a:pt x="661" y="2740"/>
                </a:lnTo>
                <a:lnTo>
                  <a:pt x="655" y="2788"/>
                </a:lnTo>
                <a:lnTo>
                  <a:pt x="650" y="2832"/>
                </a:lnTo>
                <a:lnTo>
                  <a:pt x="647" y="2872"/>
                </a:lnTo>
                <a:lnTo>
                  <a:pt x="717" y="2927"/>
                </a:lnTo>
                <a:lnTo>
                  <a:pt x="791" y="2977"/>
                </a:lnTo>
                <a:lnTo>
                  <a:pt x="867" y="3024"/>
                </a:lnTo>
                <a:lnTo>
                  <a:pt x="946" y="3065"/>
                </a:lnTo>
                <a:lnTo>
                  <a:pt x="1026" y="3102"/>
                </a:lnTo>
                <a:lnTo>
                  <a:pt x="1108" y="3134"/>
                </a:lnTo>
                <a:lnTo>
                  <a:pt x="1193" y="3162"/>
                </a:lnTo>
                <a:lnTo>
                  <a:pt x="1278" y="3185"/>
                </a:lnTo>
                <a:lnTo>
                  <a:pt x="1365" y="3202"/>
                </a:lnTo>
                <a:lnTo>
                  <a:pt x="1453" y="3215"/>
                </a:lnTo>
                <a:lnTo>
                  <a:pt x="1540" y="3223"/>
                </a:lnTo>
                <a:lnTo>
                  <a:pt x="1630" y="3226"/>
                </a:lnTo>
                <a:lnTo>
                  <a:pt x="1719" y="3223"/>
                </a:lnTo>
                <a:lnTo>
                  <a:pt x="1808" y="3215"/>
                </a:lnTo>
                <a:lnTo>
                  <a:pt x="1895" y="3202"/>
                </a:lnTo>
                <a:lnTo>
                  <a:pt x="1982" y="3185"/>
                </a:lnTo>
                <a:lnTo>
                  <a:pt x="2067" y="3162"/>
                </a:lnTo>
                <a:lnTo>
                  <a:pt x="2151" y="3134"/>
                </a:lnTo>
                <a:lnTo>
                  <a:pt x="2234" y="3102"/>
                </a:lnTo>
                <a:lnTo>
                  <a:pt x="2315" y="3065"/>
                </a:lnTo>
                <a:lnTo>
                  <a:pt x="2393" y="3024"/>
                </a:lnTo>
                <a:lnTo>
                  <a:pt x="2469" y="2977"/>
                </a:lnTo>
                <a:lnTo>
                  <a:pt x="2542" y="2927"/>
                </a:lnTo>
                <a:lnTo>
                  <a:pt x="2614" y="2872"/>
                </a:lnTo>
                <a:lnTo>
                  <a:pt x="2609" y="2832"/>
                </a:lnTo>
                <a:lnTo>
                  <a:pt x="2604" y="2788"/>
                </a:lnTo>
                <a:lnTo>
                  <a:pt x="2598" y="2740"/>
                </a:lnTo>
                <a:lnTo>
                  <a:pt x="2591" y="2690"/>
                </a:lnTo>
                <a:lnTo>
                  <a:pt x="2582" y="2638"/>
                </a:lnTo>
                <a:lnTo>
                  <a:pt x="2572" y="2586"/>
                </a:lnTo>
                <a:lnTo>
                  <a:pt x="2561" y="2533"/>
                </a:lnTo>
                <a:lnTo>
                  <a:pt x="2547" y="2480"/>
                </a:lnTo>
                <a:lnTo>
                  <a:pt x="2532" y="2429"/>
                </a:lnTo>
                <a:lnTo>
                  <a:pt x="2515" y="2379"/>
                </a:lnTo>
                <a:lnTo>
                  <a:pt x="2496" y="2333"/>
                </a:lnTo>
                <a:lnTo>
                  <a:pt x="2475" y="2290"/>
                </a:lnTo>
                <a:lnTo>
                  <a:pt x="2451" y="2251"/>
                </a:lnTo>
                <a:lnTo>
                  <a:pt x="2448" y="2247"/>
                </a:lnTo>
                <a:lnTo>
                  <a:pt x="2441" y="2240"/>
                </a:lnTo>
                <a:lnTo>
                  <a:pt x="2431" y="2230"/>
                </a:lnTo>
                <a:lnTo>
                  <a:pt x="2417" y="2219"/>
                </a:lnTo>
                <a:lnTo>
                  <a:pt x="2398" y="2205"/>
                </a:lnTo>
                <a:lnTo>
                  <a:pt x="2376" y="2191"/>
                </a:lnTo>
                <a:lnTo>
                  <a:pt x="2349" y="2176"/>
                </a:lnTo>
                <a:lnTo>
                  <a:pt x="2318" y="2163"/>
                </a:lnTo>
                <a:lnTo>
                  <a:pt x="2300" y="2158"/>
                </a:lnTo>
                <a:lnTo>
                  <a:pt x="2271" y="2144"/>
                </a:lnTo>
                <a:lnTo>
                  <a:pt x="2242" y="2132"/>
                </a:lnTo>
                <a:lnTo>
                  <a:pt x="2215" y="2121"/>
                </a:lnTo>
                <a:lnTo>
                  <a:pt x="2190" y="2110"/>
                </a:lnTo>
                <a:lnTo>
                  <a:pt x="2168" y="2102"/>
                </a:lnTo>
                <a:lnTo>
                  <a:pt x="2148" y="2095"/>
                </a:lnTo>
                <a:lnTo>
                  <a:pt x="2132" y="2090"/>
                </a:lnTo>
                <a:lnTo>
                  <a:pt x="2121" y="2086"/>
                </a:lnTo>
                <a:lnTo>
                  <a:pt x="2114" y="2083"/>
                </a:lnTo>
                <a:lnTo>
                  <a:pt x="2095" y="2076"/>
                </a:lnTo>
                <a:lnTo>
                  <a:pt x="2077" y="2069"/>
                </a:lnTo>
                <a:lnTo>
                  <a:pt x="2058" y="2061"/>
                </a:lnTo>
                <a:lnTo>
                  <a:pt x="2029" y="2045"/>
                </a:lnTo>
                <a:lnTo>
                  <a:pt x="2004" y="2031"/>
                </a:lnTo>
                <a:lnTo>
                  <a:pt x="1995" y="2027"/>
                </a:lnTo>
                <a:lnTo>
                  <a:pt x="1997" y="2025"/>
                </a:lnTo>
                <a:lnTo>
                  <a:pt x="1981" y="2017"/>
                </a:lnTo>
                <a:lnTo>
                  <a:pt x="1971" y="2011"/>
                </a:lnTo>
                <a:lnTo>
                  <a:pt x="1959" y="2003"/>
                </a:lnTo>
                <a:lnTo>
                  <a:pt x="1946" y="1994"/>
                </a:lnTo>
                <a:lnTo>
                  <a:pt x="1933" y="1984"/>
                </a:lnTo>
                <a:lnTo>
                  <a:pt x="1922" y="1974"/>
                </a:lnTo>
                <a:lnTo>
                  <a:pt x="1904" y="1965"/>
                </a:lnTo>
                <a:lnTo>
                  <a:pt x="1897" y="1971"/>
                </a:lnTo>
                <a:lnTo>
                  <a:pt x="1853" y="2005"/>
                </a:lnTo>
                <a:lnTo>
                  <a:pt x="1808" y="2034"/>
                </a:lnTo>
                <a:lnTo>
                  <a:pt x="1763" y="2057"/>
                </a:lnTo>
                <a:lnTo>
                  <a:pt x="1717" y="2073"/>
                </a:lnTo>
                <a:lnTo>
                  <a:pt x="1671" y="2083"/>
                </a:lnTo>
                <a:lnTo>
                  <a:pt x="1625" y="2087"/>
                </a:lnTo>
                <a:lnTo>
                  <a:pt x="1587" y="2084"/>
                </a:lnTo>
                <a:lnTo>
                  <a:pt x="1549" y="2075"/>
                </a:lnTo>
                <a:lnTo>
                  <a:pt x="1510" y="2062"/>
                </a:lnTo>
                <a:lnTo>
                  <a:pt x="1471" y="2043"/>
                </a:lnTo>
                <a:lnTo>
                  <a:pt x="1432" y="2021"/>
                </a:lnTo>
                <a:lnTo>
                  <a:pt x="1393" y="1992"/>
                </a:lnTo>
                <a:lnTo>
                  <a:pt x="1357" y="1959"/>
                </a:lnTo>
                <a:lnTo>
                  <a:pt x="1347" y="1951"/>
                </a:lnTo>
                <a:close/>
                <a:moveTo>
                  <a:pt x="1574" y="696"/>
                </a:moveTo>
                <a:lnTo>
                  <a:pt x="1568" y="697"/>
                </a:lnTo>
                <a:lnTo>
                  <a:pt x="1559" y="699"/>
                </a:lnTo>
                <a:lnTo>
                  <a:pt x="1550" y="700"/>
                </a:lnTo>
                <a:lnTo>
                  <a:pt x="1542" y="700"/>
                </a:lnTo>
                <a:lnTo>
                  <a:pt x="1542" y="699"/>
                </a:lnTo>
                <a:lnTo>
                  <a:pt x="1514" y="700"/>
                </a:lnTo>
                <a:lnTo>
                  <a:pt x="1509" y="701"/>
                </a:lnTo>
                <a:lnTo>
                  <a:pt x="1495" y="704"/>
                </a:lnTo>
                <a:lnTo>
                  <a:pt x="1483" y="707"/>
                </a:lnTo>
                <a:lnTo>
                  <a:pt x="1474" y="710"/>
                </a:lnTo>
                <a:lnTo>
                  <a:pt x="1463" y="716"/>
                </a:lnTo>
                <a:lnTo>
                  <a:pt x="1448" y="723"/>
                </a:lnTo>
                <a:lnTo>
                  <a:pt x="1429" y="732"/>
                </a:lnTo>
                <a:lnTo>
                  <a:pt x="1408" y="744"/>
                </a:lnTo>
                <a:lnTo>
                  <a:pt x="1384" y="759"/>
                </a:lnTo>
                <a:lnTo>
                  <a:pt x="1359" y="776"/>
                </a:lnTo>
                <a:lnTo>
                  <a:pt x="1332" y="797"/>
                </a:lnTo>
                <a:lnTo>
                  <a:pt x="1307" y="821"/>
                </a:lnTo>
                <a:lnTo>
                  <a:pt x="1281" y="847"/>
                </a:lnTo>
                <a:lnTo>
                  <a:pt x="1257" y="877"/>
                </a:lnTo>
                <a:lnTo>
                  <a:pt x="1235" y="909"/>
                </a:lnTo>
                <a:lnTo>
                  <a:pt x="1216" y="945"/>
                </a:lnTo>
                <a:lnTo>
                  <a:pt x="1201" y="986"/>
                </a:lnTo>
                <a:lnTo>
                  <a:pt x="1199" y="992"/>
                </a:lnTo>
                <a:lnTo>
                  <a:pt x="1197" y="1001"/>
                </a:lnTo>
                <a:lnTo>
                  <a:pt x="1194" y="1013"/>
                </a:lnTo>
                <a:lnTo>
                  <a:pt x="1191" y="1029"/>
                </a:lnTo>
                <a:lnTo>
                  <a:pt x="1189" y="1047"/>
                </a:lnTo>
                <a:lnTo>
                  <a:pt x="1187" y="1070"/>
                </a:lnTo>
                <a:lnTo>
                  <a:pt x="1187" y="1096"/>
                </a:lnTo>
                <a:lnTo>
                  <a:pt x="1187" y="1126"/>
                </a:lnTo>
                <a:lnTo>
                  <a:pt x="1189" y="1160"/>
                </a:lnTo>
                <a:lnTo>
                  <a:pt x="1193" y="1199"/>
                </a:lnTo>
                <a:lnTo>
                  <a:pt x="1198" y="1241"/>
                </a:lnTo>
                <a:lnTo>
                  <a:pt x="1205" y="1289"/>
                </a:lnTo>
                <a:lnTo>
                  <a:pt x="1205" y="1301"/>
                </a:lnTo>
                <a:lnTo>
                  <a:pt x="1202" y="1311"/>
                </a:lnTo>
                <a:lnTo>
                  <a:pt x="1197" y="1322"/>
                </a:lnTo>
                <a:lnTo>
                  <a:pt x="1187" y="1330"/>
                </a:lnTo>
                <a:lnTo>
                  <a:pt x="1184" y="1334"/>
                </a:lnTo>
                <a:lnTo>
                  <a:pt x="1179" y="1346"/>
                </a:lnTo>
                <a:lnTo>
                  <a:pt x="1176" y="1363"/>
                </a:lnTo>
                <a:lnTo>
                  <a:pt x="1176" y="1384"/>
                </a:lnTo>
                <a:lnTo>
                  <a:pt x="1178" y="1407"/>
                </a:lnTo>
                <a:lnTo>
                  <a:pt x="1182" y="1434"/>
                </a:lnTo>
                <a:lnTo>
                  <a:pt x="1189" y="1463"/>
                </a:lnTo>
                <a:lnTo>
                  <a:pt x="1195" y="1486"/>
                </a:lnTo>
                <a:lnTo>
                  <a:pt x="1201" y="1504"/>
                </a:lnTo>
                <a:lnTo>
                  <a:pt x="1209" y="1520"/>
                </a:lnTo>
                <a:lnTo>
                  <a:pt x="1219" y="1532"/>
                </a:lnTo>
                <a:lnTo>
                  <a:pt x="1226" y="1542"/>
                </a:lnTo>
                <a:lnTo>
                  <a:pt x="1230" y="1555"/>
                </a:lnTo>
                <a:lnTo>
                  <a:pt x="1239" y="1604"/>
                </a:lnTo>
                <a:lnTo>
                  <a:pt x="1254" y="1653"/>
                </a:lnTo>
                <a:lnTo>
                  <a:pt x="1272" y="1699"/>
                </a:lnTo>
                <a:lnTo>
                  <a:pt x="1294" y="1744"/>
                </a:lnTo>
                <a:lnTo>
                  <a:pt x="1319" y="1788"/>
                </a:lnTo>
                <a:lnTo>
                  <a:pt x="1347" y="1829"/>
                </a:lnTo>
                <a:lnTo>
                  <a:pt x="1377" y="1866"/>
                </a:lnTo>
                <a:lnTo>
                  <a:pt x="1410" y="1900"/>
                </a:lnTo>
                <a:lnTo>
                  <a:pt x="1443" y="1930"/>
                </a:lnTo>
                <a:lnTo>
                  <a:pt x="1479" y="1956"/>
                </a:lnTo>
                <a:lnTo>
                  <a:pt x="1515" y="1976"/>
                </a:lnTo>
                <a:lnTo>
                  <a:pt x="1552" y="1992"/>
                </a:lnTo>
                <a:lnTo>
                  <a:pt x="1588" y="2001"/>
                </a:lnTo>
                <a:lnTo>
                  <a:pt x="1625" y="2004"/>
                </a:lnTo>
                <a:lnTo>
                  <a:pt x="1667" y="2001"/>
                </a:lnTo>
                <a:lnTo>
                  <a:pt x="1709" y="1991"/>
                </a:lnTo>
                <a:lnTo>
                  <a:pt x="1750" y="1974"/>
                </a:lnTo>
                <a:lnTo>
                  <a:pt x="1789" y="1953"/>
                </a:lnTo>
                <a:lnTo>
                  <a:pt x="1827" y="1926"/>
                </a:lnTo>
                <a:lnTo>
                  <a:pt x="1863" y="1894"/>
                </a:lnTo>
                <a:lnTo>
                  <a:pt x="1896" y="1859"/>
                </a:lnTo>
                <a:lnTo>
                  <a:pt x="1928" y="1821"/>
                </a:lnTo>
                <a:lnTo>
                  <a:pt x="1957" y="1779"/>
                </a:lnTo>
                <a:lnTo>
                  <a:pt x="1982" y="1736"/>
                </a:lnTo>
                <a:lnTo>
                  <a:pt x="2005" y="1692"/>
                </a:lnTo>
                <a:lnTo>
                  <a:pt x="2023" y="1646"/>
                </a:lnTo>
                <a:lnTo>
                  <a:pt x="2037" y="1600"/>
                </a:lnTo>
                <a:lnTo>
                  <a:pt x="2047" y="1555"/>
                </a:lnTo>
                <a:lnTo>
                  <a:pt x="2050" y="1543"/>
                </a:lnTo>
                <a:lnTo>
                  <a:pt x="2058" y="1533"/>
                </a:lnTo>
                <a:lnTo>
                  <a:pt x="2070" y="1517"/>
                </a:lnTo>
                <a:lnTo>
                  <a:pt x="2079" y="1496"/>
                </a:lnTo>
                <a:lnTo>
                  <a:pt x="2085" y="1471"/>
                </a:lnTo>
                <a:lnTo>
                  <a:pt x="2092" y="1441"/>
                </a:lnTo>
                <a:lnTo>
                  <a:pt x="2097" y="1414"/>
                </a:lnTo>
                <a:lnTo>
                  <a:pt x="2100" y="1393"/>
                </a:lnTo>
                <a:lnTo>
                  <a:pt x="2101" y="1374"/>
                </a:lnTo>
                <a:lnTo>
                  <a:pt x="2100" y="1359"/>
                </a:lnTo>
                <a:lnTo>
                  <a:pt x="2099" y="1347"/>
                </a:lnTo>
                <a:lnTo>
                  <a:pt x="2096" y="1339"/>
                </a:lnTo>
                <a:lnTo>
                  <a:pt x="2093" y="1334"/>
                </a:lnTo>
                <a:lnTo>
                  <a:pt x="2088" y="1326"/>
                </a:lnTo>
                <a:lnTo>
                  <a:pt x="2083" y="1316"/>
                </a:lnTo>
                <a:lnTo>
                  <a:pt x="2081" y="1304"/>
                </a:lnTo>
                <a:lnTo>
                  <a:pt x="2082" y="1293"/>
                </a:lnTo>
                <a:lnTo>
                  <a:pt x="2089" y="1266"/>
                </a:lnTo>
                <a:lnTo>
                  <a:pt x="2095" y="1237"/>
                </a:lnTo>
                <a:lnTo>
                  <a:pt x="2100" y="1205"/>
                </a:lnTo>
                <a:lnTo>
                  <a:pt x="2105" y="1171"/>
                </a:lnTo>
                <a:lnTo>
                  <a:pt x="2107" y="1136"/>
                </a:lnTo>
                <a:lnTo>
                  <a:pt x="2107" y="1100"/>
                </a:lnTo>
                <a:lnTo>
                  <a:pt x="2103" y="1063"/>
                </a:lnTo>
                <a:lnTo>
                  <a:pt x="2097" y="1026"/>
                </a:lnTo>
                <a:lnTo>
                  <a:pt x="2087" y="990"/>
                </a:lnTo>
                <a:lnTo>
                  <a:pt x="2074" y="955"/>
                </a:lnTo>
                <a:lnTo>
                  <a:pt x="2056" y="922"/>
                </a:lnTo>
                <a:lnTo>
                  <a:pt x="2031" y="890"/>
                </a:lnTo>
                <a:lnTo>
                  <a:pt x="2026" y="883"/>
                </a:lnTo>
                <a:lnTo>
                  <a:pt x="2016" y="872"/>
                </a:lnTo>
                <a:lnTo>
                  <a:pt x="2002" y="859"/>
                </a:lnTo>
                <a:lnTo>
                  <a:pt x="1985" y="843"/>
                </a:lnTo>
                <a:lnTo>
                  <a:pt x="1963" y="827"/>
                </a:lnTo>
                <a:lnTo>
                  <a:pt x="1936" y="809"/>
                </a:lnTo>
                <a:lnTo>
                  <a:pt x="1905" y="792"/>
                </a:lnTo>
                <a:lnTo>
                  <a:pt x="1868" y="776"/>
                </a:lnTo>
                <a:lnTo>
                  <a:pt x="1827" y="762"/>
                </a:lnTo>
                <a:lnTo>
                  <a:pt x="1755" y="737"/>
                </a:lnTo>
                <a:lnTo>
                  <a:pt x="1717" y="726"/>
                </a:lnTo>
                <a:lnTo>
                  <a:pt x="1683" y="717"/>
                </a:lnTo>
                <a:lnTo>
                  <a:pt x="1654" y="709"/>
                </a:lnTo>
                <a:lnTo>
                  <a:pt x="1627" y="704"/>
                </a:lnTo>
                <a:lnTo>
                  <a:pt x="1607" y="700"/>
                </a:lnTo>
                <a:lnTo>
                  <a:pt x="1590" y="697"/>
                </a:lnTo>
                <a:lnTo>
                  <a:pt x="1579" y="696"/>
                </a:lnTo>
                <a:lnTo>
                  <a:pt x="1574" y="696"/>
                </a:lnTo>
                <a:close/>
                <a:moveTo>
                  <a:pt x="1630" y="0"/>
                </a:moveTo>
                <a:lnTo>
                  <a:pt x="1630" y="0"/>
                </a:lnTo>
                <a:lnTo>
                  <a:pt x="1733" y="3"/>
                </a:lnTo>
                <a:lnTo>
                  <a:pt x="1834" y="12"/>
                </a:lnTo>
                <a:lnTo>
                  <a:pt x="1933" y="29"/>
                </a:lnTo>
                <a:lnTo>
                  <a:pt x="2031" y="51"/>
                </a:lnTo>
                <a:lnTo>
                  <a:pt x="2126" y="77"/>
                </a:lnTo>
                <a:lnTo>
                  <a:pt x="2218" y="111"/>
                </a:lnTo>
                <a:lnTo>
                  <a:pt x="2309" y="150"/>
                </a:lnTo>
                <a:lnTo>
                  <a:pt x="2395" y="193"/>
                </a:lnTo>
                <a:lnTo>
                  <a:pt x="2479" y="242"/>
                </a:lnTo>
                <a:lnTo>
                  <a:pt x="2561" y="295"/>
                </a:lnTo>
                <a:lnTo>
                  <a:pt x="2638" y="354"/>
                </a:lnTo>
                <a:lnTo>
                  <a:pt x="2711" y="417"/>
                </a:lnTo>
                <a:lnTo>
                  <a:pt x="2782" y="483"/>
                </a:lnTo>
                <a:lnTo>
                  <a:pt x="2847" y="554"/>
                </a:lnTo>
                <a:lnTo>
                  <a:pt x="2909" y="628"/>
                </a:lnTo>
                <a:lnTo>
                  <a:pt x="2967" y="706"/>
                </a:lnTo>
                <a:lnTo>
                  <a:pt x="3020" y="789"/>
                </a:lnTo>
                <a:lnTo>
                  <a:pt x="3069" y="873"/>
                </a:lnTo>
                <a:lnTo>
                  <a:pt x="3111" y="961"/>
                </a:lnTo>
                <a:lnTo>
                  <a:pt x="3149" y="1053"/>
                </a:lnTo>
                <a:lnTo>
                  <a:pt x="3182" y="1145"/>
                </a:lnTo>
                <a:lnTo>
                  <a:pt x="3209" y="1242"/>
                </a:lnTo>
                <a:lnTo>
                  <a:pt x="3231" y="1340"/>
                </a:lnTo>
                <a:lnTo>
                  <a:pt x="3247" y="1440"/>
                </a:lnTo>
                <a:lnTo>
                  <a:pt x="3256" y="1543"/>
                </a:lnTo>
                <a:lnTo>
                  <a:pt x="3259" y="1646"/>
                </a:lnTo>
                <a:lnTo>
                  <a:pt x="3256" y="1751"/>
                </a:lnTo>
                <a:lnTo>
                  <a:pt x="3247" y="1854"/>
                </a:lnTo>
                <a:lnTo>
                  <a:pt x="3231" y="1954"/>
                </a:lnTo>
                <a:lnTo>
                  <a:pt x="3209" y="2052"/>
                </a:lnTo>
                <a:lnTo>
                  <a:pt x="3182" y="2147"/>
                </a:lnTo>
                <a:lnTo>
                  <a:pt x="3149" y="2241"/>
                </a:lnTo>
                <a:lnTo>
                  <a:pt x="3111" y="2332"/>
                </a:lnTo>
                <a:lnTo>
                  <a:pt x="3069" y="2421"/>
                </a:lnTo>
                <a:lnTo>
                  <a:pt x="3020" y="2505"/>
                </a:lnTo>
                <a:lnTo>
                  <a:pt x="2967" y="2587"/>
                </a:lnTo>
                <a:lnTo>
                  <a:pt x="2909" y="2665"/>
                </a:lnTo>
                <a:lnTo>
                  <a:pt x="2847" y="2740"/>
                </a:lnTo>
                <a:lnTo>
                  <a:pt x="2782" y="2810"/>
                </a:lnTo>
                <a:lnTo>
                  <a:pt x="2711" y="2877"/>
                </a:lnTo>
                <a:lnTo>
                  <a:pt x="2638" y="2940"/>
                </a:lnTo>
                <a:lnTo>
                  <a:pt x="2561" y="2998"/>
                </a:lnTo>
                <a:lnTo>
                  <a:pt x="2479" y="3052"/>
                </a:lnTo>
                <a:lnTo>
                  <a:pt x="2395" y="3100"/>
                </a:lnTo>
                <a:lnTo>
                  <a:pt x="2309" y="3144"/>
                </a:lnTo>
                <a:lnTo>
                  <a:pt x="2218" y="3182"/>
                </a:lnTo>
                <a:lnTo>
                  <a:pt x="2126" y="3215"/>
                </a:lnTo>
                <a:lnTo>
                  <a:pt x="2031" y="3243"/>
                </a:lnTo>
                <a:lnTo>
                  <a:pt x="1933" y="3265"/>
                </a:lnTo>
                <a:lnTo>
                  <a:pt x="1834" y="3280"/>
                </a:lnTo>
                <a:lnTo>
                  <a:pt x="1733" y="3291"/>
                </a:lnTo>
                <a:lnTo>
                  <a:pt x="1630" y="3294"/>
                </a:lnTo>
                <a:lnTo>
                  <a:pt x="1527" y="3291"/>
                </a:lnTo>
                <a:lnTo>
                  <a:pt x="1426" y="3280"/>
                </a:lnTo>
                <a:lnTo>
                  <a:pt x="1326" y="3265"/>
                </a:lnTo>
                <a:lnTo>
                  <a:pt x="1229" y="3243"/>
                </a:lnTo>
                <a:lnTo>
                  <a:pt x="1134" y="3215"/>
                </a:lnTo>
                <a:lnTo>
                  <a:pt x="1042" y="3182"/>
                </a:lnTo>
                <a:lnTo>
                  <a:pt x="952" y="3144"/>
                </a:lnTo>
                <a:lnTo>
                  <a:pt x="864" y="3100"/>
                </a:lnTo>
                <a:lnTo>
                  <a:pt x="780" y="3052"/>
                </a:lnTo>
                <a:lnTo>
                  <a:pt x="700" y="2998"/>
                </a:lnTo>
                <a:lnTo>
                  <a:pt x="622" y="2940"/>
                </a:lnTo>
                <a:lnTo>
                  <a:pt x="548" y="2877"/>
                </a:lnTo>
                <a:lnTo>
                  <a:pt x="478" y="2810"/>
                </a:lnTo>
                <a:lnTo>
                  <a:pt x="412" y="2740"/>
                </a:lnTo>
                <a:lnTo>
                  <a:pt x="350" y="2665"/>
                </a:lnTo>
                <a:lnTo>
                  <a:pt x="293" y="2587"/>
                </a:lnTo>
                <a:lnTo>
                  <a:pt x="240" y="2505"/>
                </a:lnTo>
                <a:lnTo>
                  <a:pt x="192" y="2421"/>
                </a:lnTo>
                <a:lnTo>
                  <a:pt x="148" y="2332"/>
                </a:lnTo>
                <a:lnTo>
                  <a:pt x="110" y="2241"/>
                </a:lnTo>
                <a:lnTo>
                  <a:pt x="78" y="2147"/>
                </a:lnTo>
                <a:lnTo>
                  <a:pt x="50" y="2052"/>
                </a:lnTo>
                <a:lnTo>
                  <a:pt x="29" y="1954"/>
                </a:lnTo>
                <a:lnTo>
                  <a:pt x="13" y="1854"/>
                </a:lnTo>
                <a:lnTo>
                  <a:pt x="3" y="1751"/>
                </a:lnTo>
                <a:lnTo>
                  <a:pt x="0" y="1646"/>
                </a:lnTo>
                <a:lnTo>
                  <a:pt x="3" y="1543"/>
                </a:lnTo>
                <a:lnTo>
                  <a:pt x="13" y="1440"/>
                </a:lnTo>
                <a:lnTo>
                  <a:pt x="29" y="1340"/>
                </a:lnTo>
                <a:lnTo>
                  <a:pt x="50" y="1242"/>
                </a:lnTo>
                <a:lnTo>
                  <a:pt x="78" y="1145"/>
                </a:lnTo>
                <a:lnTo>
                  <a:pt x="110" y="1053"/>
                </a:lnTo>
                <a:lnTo>
                  <a:pt x="148" y="961"/>
                </a:lnTo>
                <a:lnTo>
                  <a:pt x="192" y="873"/>
                </a:lnTo>
                <a:lnTo>
                  <a:pt x="240" y="789"/>
                </a:lnTo>
                <a:lnTo>
                  <a:pt x="293" y="706"/>
                </a:lnTo>
                <a:lnTo>
                  <a:pt x="350" y="628"/>
                </a:lnTo>
                <a:lnTo>
                  <a:pt x="412" y="554"/>
                </a:lnTo>
                <a:lnTo>
                  <a:pt x="478" y="483"/>
                </a:lnTo>
                <a:lnTo>
                  <a:pt x="548" y="417"/>
                </a:lnTo>
                <a:lnTo>
                  <a:pt x="622" y="354"/>
                </a:lnTo>
                <a:lnTo>
                  <a:pt x="700" y="295"/>
                </a:lnTo>
                <a:lnTo>
                  <a:pt x="780" y="242"/>
                </a:lnTo>
                <a:lnTo>
                  <a:pt x="864" y="193"/>
                </a:lnTo>
                <a:lnTo>
                  <a:pt x="952" y="150"/>
                </a:lnTo>
                <a:lnTo>
                  <a:pt x="1042" y="111"/>
                </a:lnTo>
                <a:lnTo>
                  <a:pt x="1134" y="77"/>
                </a:lnTo>
                <a:lnTo>
                  <a:pt x="1229" y="51"/>
                </a:lnTo>
                <a:lnTo>
                  <a:pt x="1326" y="29"/>
                </a:lnTo>
                <a:lnTo>
                  <a:pt x="1426" y="12"/>
                </a:lnTo>
                <a:lnTo>
                  <a:pt x="1527" y="3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67483" y="238886"/>
            <a:ext cx="23918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December 2015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>
            <a:off x="199016" y="185456"/>
            <a:ext cx="274320" cy="238125"/>
          </a:xfrm>
          <a:custGeom>
            <a:avLst/>
            <a:gdLst>
              <a:gd name="T0" fmla="*/ 0 w 3298"/>
              <a:gd name="T1" fmla="*/ 1876 h 2251"/>
              <a:gd name="T2" fmla="*/ 3298 w 3298"/>
              <a:gd name="T3" fmla="*/ 1876 h 2251"/>
              <a:gd name="T4" fmla="*/ 3298 w 3298"/>
              <a:gd name="T5" fmla="*/ 2251 h 2251"/>
              <a:gd name="T6" fmla="*/ 0 w 3298"/>
              <a:gd name="T7" fmla="*/ 2251 h 2251"/>
              <a:gd name="T8" fmla="*/ 0 w 3298"/>
              <a:gd name="T9" fmla="*/ 1876 h 2251"/>
              <a:gd name="T10" fmla="*/ 0 w 3298"/>
              <a:gd name="T11" fmla="*/ 938 h 2251"/>
              <a:gd name="T12" fmla="*/ 3298 w 3298"/>
              <a:gd name="T13" fmla="*/ 938 h 2251"/>
              <a:gd name="T14" fmla="*/ 3298 w 3298"/>
              <a:gd name="T15" fmla="*/ 1313 h 2251"/>
              <a:gd name="T16" fmla="*/ 0 w 3298"/>
              <a:gd name="T17" fmla="*/ 1313 h 2251"/>
              <a:gd name="T18" fmla="*/ 0 w 3298"/>
              <a:gd name="T19" fmla="*/ 938 h 2251"/>
              <a:gd name="T20" fmla="*/ 0 w 3298"/>
              <a:gd name="T21" fmla="*/ 0 h 2251"/>
              <a:gd name="T22" fmla="*/ 3298 w 3298"/>
              <a:gd name="T23" fmla="*/ 0 h 2251"/>
              <a:gd name="T24" fmla="*/ 3298 w 3298"/>
              <a:gd name="T25" fmla="*/ 375 h 2251"/>
              <a:gd name="T26" fmla="*/ 0 w 3298"/>
              <a:gd name="T27" fmla="*/ 375 h 2251"/>
              <a:gd name="T28" fmla="*/ 0 w 3298"/>
              <a:gd name="T2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98" h="2251">
                <a:moveTo>
                  <a:pt x="0" y="1876"/>
                </a:moveTo>
                <a:lnTo>
                  <a:pt x="3298" y="1876"/>
                </a:lnTo>
                <a:lnTo>
                  <a:pt x="3298" y="2251"/>
                </a:lnTo>
                <a:lnTo>
                  <a:pt x="0" y="2251"/>
                </a:lnTo>
                <a:lnTo>
                  <a:pt x="0" y="1876"/>
                </a:lnTo>
                <a:close/>
                <a:moveTo>
                  <a:pt x="0" y="938"/>
                </a:moveTo>
                <a:lnTo>
                  <a:pt x="3298" y="938"/>
                </a:lnTo>
                <a:lnTo>
                  <a:pt x="3298" y="1313"/>
                </a:lnTo>
                <a:lnTo>
                  <a:pt x="0" y="1313"/>
                </a:lnTo>
                <a:lnTo>
                  <a:pt x="0" y="938"/>
                </a:lnTo>
                <a:close/>
                <a:moveTo>
                  <a:pt x="0" y="0"/>
                </a:moveTo>
                <a:lnTo>
                  <a:pt x="3298" y="0"/>
                </a:lnTo>
                <a:lnTo>
                  <a:pt x="3298" y="375"/>
                </a:lnTo>
                <a:lnTo>
                  <a:pt x="0" y="3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192626" y="1169894"/>
            <a:ext cx="280710" cy="262689"/>
          </a:xfrm>
          <a:custGeom>
            <a:avLst/>
            <a:gdLst>
              <a:gd name="T0" fmla="*/ 1689 w 3291"/>
              <a:gd name="T1" fmla="*/ 4 h 3205"/>
              <a:gd name="T2" fmla="*/ 1742 w 3291"/>
              <a:gd name="T3" fmla="*/ 26 h 3205"/>
              <a:gd name="T4" fmla="*/ 3236 w 3291"/>
              <a:gd name="T5" fmla="*/ 1337 h 3205"/>
              <a:gd name="T6" fmla="*/ 3271 w 3291"/>
              <a:gd name="T7" fmla="*/ 1382 h 3205"/>
              <a:gd name="T8" fmla="*/ 3289 w 3291"/>
              <a:gd name="T9" fmla="*/ 1435 h 3205"/>
              <a:gd name="T10" fmla="*/ 3287 w 3291"/>
              <a:gd name="T11" fmla="*/ 1489 h 3205"/>
              <a:gd name="T12" fmla="*/ 3266 w 3291"/>
              <a:gd name="T13" fmla="*/ 1540 h 3205"/>
              <a:gd name="T14" fmla="*/ 3207 w 3291"/>
              <a:gd name="T15" fmla="*/ 1610 h 3205"/>
              <a:gd name="T16" fmla="*/ 3166 w 3291"/>
              <a:gd name="T17" fmla="*/ 1648 h 3205"/>
              <a:gd name="T18" fmla="*/ 3122 w 3291"/>
              <a:gd name="T19" fmla="*/ 1673 h 3205"/>
              <a:gd name="T20" fmla="*/ 3081 w 3291"/>
              <a:gd name="T21" fmla="*/ 1684 h 3205"/>
              <a:gd name="T22" fmla="*/ 3045 w 3291"/>
              <a:gd name="T23" fmla="*/ 1679 h 3205"/>
              <a:gd name="T24" fmla="*/ 3016 w 3291"/>
              <a:gd name="T25" fmla="*/ 1656 h 3205"/>
              <a:gd name="T26" fmla="*/ 2989 w 3291"/>
              <a:gd name="T27" fmla="*/ 1632 h 3205"/>
              <a:gd name="T28" fmla="*/ 2970 w 3291"/>
              <a:gd name="T29" fmla="*/ 1616 h 3205"/>
              <a:gd name="T30" fmla="*/ 2964 w 3291"/>
              <a:gd name="T31" fmla="*/ 1610 h 3205"/>
              <a:gd name="T32" fmla="*/ 2961 w 3291"/>
              <a:gd name="T33" fmla="*/ 3073 h 3205"/>
              <a:gd name="T34" fmla="*/ 2942 w 3291"/>
              <a:gd name="T35" fmla="*/ 3125 h 3205"/>
              <a:gd name="T36" fmla="*/ 2906 w 3291"/>
              <a:gd name="T37" fmla="*/ 3167 h 3205"/>
              <a:gd name="T38" fmla="*/ 2859 w 3291"/>
              <a:gd name="T39" fmla="*/ 3195 h 3205"/>
              <a:gd name="T40" fmla="*/ 2803 w 3291"/>
              <a:gd name="T41" fmla="*/ 3205 h 3205"/>
              <a:gd name="T42" fmla="*/ 2165 w 3291"/>
              <a:gd name="T43" fmla="*/ 3202 h 3205"/>
              <a:gd name="T44" fmla="*/ 2115 w 3291"/>
              <a:gd name="T45" fmla="*/ 3183 h 3205"/>
              <a:gd name="T46" fmla="*/ 2076 w 3291"/>
              <a:gd name="T47" fmla="*/ 3148 h 3205"/>
              <a:gd name="T48" fmla="*/ 2051 w 3291"/>
              <a:gd name="T49" fmla="*/ 3101 h 3205"/>
              <a:gd name="T50" fmla="*/ 2042 w 3291"/>
              <a:gd name="T51" fmla="*/ 3044 h 3205"/>
              <a:gd name="T52" fmla="*/ 1309 w 3291"/>
              <a:gd name="T53" fmla="*/ 2026 h 3205"/>
              <a:gd name="T54" fmla="*/ 1306 w 3291"/>
              <a:gd name="T55" fmla="*/ 3073 h 3205"/>
              <a:gd name="T56" fmla="*/ 1287 w 3291"/>
              <a:gd name="T57" fmla="*/ 3125 h 3205"/>
              <a:gd name="T58" fmla="*/ 1252 w 3291"/>
              <a:gd name="T59" fmla="*/ 3167 h 3205"/>
              <a:gd name="T60" fmla="*/ 1205 w 3291"/>
              <a:gd name="T61" fmla="*/ 3195 h 3205"/>
              <a:gd name="T62" fmla="*/ 1149 w 3291"/>
              <a:gd name="T63" fmla="*/ 3205 h 3205"/>
              <a:gd name="T64" fmla="*/ 545 w 3291"/>
              <a:gd name="T65" fmla="*/ 3203 h 3205"/>
              <a:gd name="T66" fmla="*/ 493 w 3291"/>
              <a:gd name="T67" fmla="*/ 3184 h 3205"/>
              <a:gd name="T68" fmla="*/ 451 w 3291"/>
              <a:gd name="T69" fmla="*/ 3148 h 3205"/>
              <a:gd name="T70" fmla="*/ 423 w 3291"/>
              <a:gd name="T71" fmla="*/ 3101 h 3205"/>
              <a:gd name="T72" fmla="*/ 412 w 3291"/>
              <a:gd name="T73" fmla="*/ 3044 h 3205"/>
              <a:gd name="T74" fmla="*/ 302 w 3291"/>
              <a:gd name="T75" fmla="*/ 1689 h 3205"/>
              <a:gd name="T76" fmla="*/ 257 w 3291"/>
              <a:gd name="T77" fmla="*/ 1715 h 3205"/>
              <a:gd name="T78" fmla="*/ 206 w 3291"/>
              <a:gd name="T79" fmla="*/ 1725 h 3205"/>
              <a:gd name="T80" fmla="*/ 152 w 3291"/>
              <a:gd name="T81" fmla="*/ 1716 h 3205"/>
              <a:gd name="T82" fmla="*/ 103 w 3291"/>
              <a:gd name="T83" fmla="*/ 1691 h 3205"/>
              <a:gd name="T84" fmla="*/ 44 w 3291"/>
              <a:gd name="T85" fmla="*/ 1632 h 3205"/>
              <a:gd name="T86" fmla="*/ 12 w 3291"/>
              <a:gd name="T87" fmla="*/ 1585 h 3205"/>
              <a:gd name="T88" fmla="*/ 0 w 3291"/>
              <a:gd name="T89" fmla="*/ 1532 h 3205"/>
              <a:gd name="T90" fmla="*/ 7 w 3291"/>
              <a:gd name="T91" fmla="*/ 1478 h 3205"/>
              <a:gd name="T92" fmla="*/ 32 w 3291"/>
              <a:gd name="T93" fmla="*/ 1429 h 3205"/>
              <a:gd name="T94" fmla="*/ 1526 w 3291"/>
              <a:gd name="T95" fmla="*/ 45 h 3205"/>
              <a:gd name="T96" fmla="*/ 1575 w 3291"/>
              <a:gd name="T97" fmla="*/ 15 h 3205"/>
              <a:gd name="T98" fmla="*/ 1631 w 3291"/>
              <a:gd name="T99" fmla="*/ 0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91" h="3205">
                <a:moveTo>
                  <a:pt x="1661" y="0"/>
                </a:moveTo>
                <a:lnTo>
                  <a:pt x="1689" y="4"/>
                </a:lnTo>
                <a:lnTo>
                  <a:pt x="1717" y="13"/>
                </a:lnTo>
                <a:lnTo>
                  <a:pt x="1742" y="26"/>
                </a:lnTo>
                <a:lnTo>
                  <a:pt x="1766" y="43"/>
                </a:lnTo>
                <a:lnTo>
                  <a:pt x="3236" y="1337"/>
                </a:lnTo>
                <a:lnTo>
                  <a:pt x="3256" y="1359"/>
                </a:lnTo>
                <a:lnTo>
                  <a:pt x="3271" y="1382"/>
                </a:lnTo>
                <a:lnTo>
                  <a:pt x="3283" y="1408"/>
                </a:lnTo>
                <a:lnTo>
                  <a:pt x="3289" y="1435"/>
                </a:lnTo>
                <a:lnTo>
                  <a:pt x="3291" y="1461"/>
                </a:lnTo>
                <a:lnTo>
                  <a:pt x="3287" y="1489"/>
                </a:lnTo>
                <a:lnTo>
                  <a:pt x="3280" y="1516"/>
                </a:lnTo>
                <a:lnTo>
                  <a:pt x="3266" y="1540"/>
                </a:lnTo>
                <a:lnTo>
                  <a:pt x="3249" y="1564"/>
                </a:lnTo>
                <a:lnTo>
                  <a:pt x="3207" y="1610"/>
                </a:lnTo>
                <a:lnTo>
                  <a:pt x="3187" y="1630"/>
                </a:lnTo>
                <a:lnTo>
                  <a:pt x="3166" y="1648"/>
                </a:lnTo>
                <a:lnTo>
                  <a:pt x="3144" y="1662"/>
                </a:lnTo>
                <a:lnTo>
                  <a:pt x="3122" y="1673"/>
                </a:lnTo>
                <a:lnTo>
                  <a:pt x="3100" y="1681"/>
                </a:lnTo>
                <a:lnTo>
                  <a:pt x="3081" y="1684"/>
                </a:lnTo>
                <a:lnTo>
                  <a:pt x="3062" y="1683"/>
                </a:lnTo>
                <a:lnTo>
                  <a:pt x="3045" y="1679"/>
                </a:lnTo>
                <a:lnTo>
                  <a:pt x="3031" y="1669"/>
                </a:lnTo>
                <a:lnTo>
                  <a:pt x="3016" y="1656"/>
                </a:lnTo>
                <a:lnTo>
                  <a:pt x="3002" y="1643"/>
                </a:lnTo>
                <a:lnTo>
                  <a:pt x="2989" y="1632"/>
                </a:lnTo>
                <a:lnTo>
                  <a:pt x="2978" y="1622"/>
                </a:lnTo>
                <a:lnTo>
                  <a:pt x="2970" y="1616"/>
                </a:lnTo>
                <a:lnTo>
                  <a:pt x="2965" y="1611"/>
                </a:lnTo>
                <a:lnTo>
                  <a:pt x="2964" y="1610"/>
                </a:lnTo>
                <a:lnTo>
                  <a:pt x="2964" y="3044"/>
                </a:lnTo>
                <a:lnTo>
                  <a:pt x="2961" y="3073"/>
                </a:lnTo>
                <a:lnTo>
                  <a:pt x="2954" y="3101"/>
                </a:lnTo>
                <a:lnTo>
                  <a:pt x="2942" y="3125"/>
                </a:lnTo>
                <a:lnTo>
                  <a:pt x="2925" y="3148"/>
                </a:lnTo>
                <a:lnTo>
                  <a:pt x="2906" y="3167"/>
                </a:lnTo>
                <a:lnTo>
                  <a:pt x="2883" y="3183"/>
                </a:lnTo>
                <a:lnTo>
                  <a:pt x="2859" y="3195"/>
                </a:lnTo>
                <a:lnTo>
                  <a:pt x="2832" y="3202"/>
                </a:lnTo>
                <a:lnTo>
                  <a:pt x="2803" y="3205"/>
                </a:lnTo>
                <a:lnTo>
                  <a:pt x="2193" y="3205"/>
                </a:lnTo>
                <a:lnTo>
                  <a:pt x="2165" y="3202"/>
                </a:lnTo>
                <a:lnTo>
                  <a:pt x="2138" y="3195"/>
                </a:lnTo>
                <a:lnTo>
                  <a:pt x="2115" y="3183"/>
                </a:lnTo>
                <a:lnTo>
                  <a:pt x="2093" y="3167"/>
                </a:lnTo>
                <a:lnTo>
                  <a:pt x="2076" y="3148"/>
                </a:lnTo>
                <a:lnTo>
                  <a:pt x="2062" y="3125"/>
                </a:lnTo>
                <a:lnTo>
                  <a:pt x="2051" y="3101"/>
                </a:lnTo>
                <a:lnTo>
                  <a:pt x="2045" y="3073"/>
                </a:lnTo>
                <a:lnTo>
                  <a:pt x="2042" y="3044"/>
                </a:lnTo>
                <a:lnTo>
                  <a:pt x="2042" y="2026"/>
                </a:lnTo>
                <a:lnTo>
                  <a:pt x="1309" y="2026"/>
                </a:lnTo>
                <a:lnTo>
                  <a:pt x="1309" y="3044"/>
                </a:lnTo>
                <a:lnTo>
                  <a:pt x="1306" y="3073"/>
                </a:lnTo>
                <a:lnTo>
                  <a:pt x="1299" y="3101"/>
                </a:lnTo>
                <a:lnTo>
                  <a:pt x="1287" y="3125"/>
                </a:lnTo>
                <a:lnTo>
                  <a:pt x="1272" y="3148"/>
                </a:lnTo>
                <a:lnTo>
                  <a:pt x="1252" y="3167"/>
                </a:lnTo>
                <a:lnTo>
                  <a:pt x="1230" y="3184"/>
                </a:lnTo>
                <a:lnTo>
                  <a:pt x="1205" y="3195"/>
                </a:lnTo>
                <a:lnTo>
                  <a:pt x="1177" y="3203"/>
                </a:lnTo>
                <a:lnTo>
                  <a:pt x="1149" y="3205"/>
                </a:lnTo>
                <a:lnTo>
                  <a:pt x="573" y="3205"/>
                </a:lnTo>
                <a:lnTo>
                  <a:pt x="545" y="3203"/>
                </a:lnTo>
                <a:lnTo>
                  <a:pt x="517" y="3195"/>
                </a:lnTo>
                <a:lnTo>
                  <a:pt x="493" y="3184"/>
                </a:lnTo>
                <a:lnTo>
                  <a:pt x="470" y="3167"/>
                </a:lnTo>
                <a:lnTo>
                  <a:pt x="451" y="3148"/>
                </a:lnTo>
                <a:lnTo>
                  <a:pt x="435" y="3125"/>
                </a:lnTo>
                <a:lnTo>
                  <a:pt x="423" y="3101"/>
                </a:lnTo>
                <a:lnTo>
                  <a:pt x="415" y="3073"/>
                </a:lnTo>
                <a:lnTo>
                  <a:pt x="412" y="3044"/>
                </a:lnTo>
                <a:lnTo>
                  <a:pt x="412" y="1589"/>
                </a:lnTo>
                <a:lnTo>
                  <a:pt x="302" y="1689"/>
                </a:lnTo>
                <a:lnTo>
                  <a:pt x="281" y="1704"/>
                </a:lnTo>
                <a:lnTo>
                  <a:pt x="257" y="1715"/>
                </a:lnTo>
                <a:lnTo>
                  <a:pt x="232" y="1723"/>
                </a:lnTo>
                <a:lnTo>
                  <a:pt x="206" y="1725"/>
                </a:lnTo>
                <a:lnTo>
                  <a:pt x="178" y="1723"/>
                </a:lnTo>
                <a:lnTo>
                  <a:pt x="152" y="1716"/>
                </a:lnTo>
                <a:lnTo>
                  <a:pt x="126" y="1705"/>
                </a:lnTo>
                <a:lnTo>
                  <a:pt x="103" y="1691"/>
                </a:lnTo>
                <a:lnTo>
                  <a:pt x="81" y="1671"/>
                </a:lnTo>
                <a:lnTo>
                  <a:pt x="44" y="1632"/>
                </a:lnTo>
                <a:lnTo>
                  <a:pt x="25" y="1610"/>
                </a:lnTo>
                <a:lnTo>
                  <a:pt x="12" y="1585"/>
                </a:lnTo>
                <a:lnTo>
                  <a:pt x="4" y="1559"/>
                </a:lnTo>
                <a:lnTo>
                  <a:pt x="0" y="1532"/>
                </a:lnTo>
                <a:lnTo>
                  <a:pt x="1" y="1504"/>
                </a:lnTo>
                <a:lnTo>
                  <a:pt x="7" y="1478"/>
                </a:lnTo>
                <a:lnTo>
                  <a:pt x="17" y="1452"/>
                </a:lnTo>
                <a:lnTo>
                  <a:pt x="32" y="1429"/>
                </a:lnTo>
                <a:lnTo>
                  <a:pt x="51" y="1407"/>
                </a:lnTo>
                <a:lnTo>
                  <a:pt x="1526" y="45"/>
                </a:lnTo>
                <a:lnTo>
                  <a:pt x="1550" y="28"/>
                </a:lnTo>
                <a:lnTo>
                  <a:pt x="1575" y="15"/>
                </a:lnTo>
                <a:lnTo>
                  <a:pt x="1603" y="5"/>
                </a:lnTo>
                <a:lnTo>
                  <a:pt x="1631" y="0"/>
                </a:lnTo>
                <a:lnTo>
                  <a:pt x="16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07274" y="243425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18:35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Freeform 43"/>
          <p:cNvSpPr>
            <a:spLocks noEditPoints="1"/>
          </p:cNvSpPr>
          <p:nvPr/>
        </p:nvSpPr>
        <p:spPr bwMode="auto">
          <a:xfrm>
            <a:off x="201780" y="1849572"/>
            <a:ext cx="271556" cy="329324"/>
          </a:xfrm>
          <a:custGeom>
            <a:avLst/>
            <a:gdLst>
              <a:gd name="T0" fmla="*/ 458 w 2780"/>
              <a:gd name="T1" fmla="*/ 2366 h 3312"/>
              <a:gd name="T2" fmla="*/ 515 w 2780"/>
              <a:gd name="T3" fmla="*/ 2471 h 3312"/>
              <a:gd name="T4" fmla="*/ 458 w 2780"/>
              <a:gd name="T5" fmla="*/ 2577 h 3312"/>
              <a:gd name="T6" fmla="*/ 102 w 2780"/>
              <a:gd name="T7" fmla="*/ 2596 h 3312"/>
              <a:gd name="T8" fmla="*/ 10 w 2780"/>
              <a:gd name="T9" fmla="*/ 2521 h 3312"/>
              <a:gd name="T10" fmla="*/ 22 w 2780"/>
              <a:gd name="T11" fmla="*/ 2400 h 3312"/>
              <a:gd name="T12" fmla="*/ 129 w 2780"/>
              <a:gd name="T13" fmla="*/ 2343 h 3312"/>
              <a:gd name="T14" fmla="*/ 1174 w 2780"/>
              <a:gd name="T15" fmla="*/ 1776 h 3312"/>
              <a:gd name="T16" fmla="*/ 995 w 2780"/>
              <a:gd name="T17" fmla="*/ 1935 h 3312"/>
              <a:gd name="T18" fmla="*/ 927 w 2780"/>
              <a:gd name="T19" fmla="*/ 2169 h 3312"/>
              <a:gd name="T20" fmla="*/ 2151 w 2780"/>
              <a:gd name="T21" fmla="*/ 2069 h 3312"/>
              <a:gd name="T22" fmla="*/ 2034 w 2780"/>
              <a:gd name="T23" fmla="*/ 1861 h 3312"/>
              <a:gd name="T24" fmla="*/ 1823 w 2780"/>
              <a:gd name="T25" fmla="*/ 1744 h 3312"/>
              <a:gd name="T26" fmla="*/ 386 w 2780"/>
              <a:gd name="T27" fmla="*/ 1529 h 3312"/>
              <a:gd name="T28" fmla="*/ 493 w 2780"/>
              <a:gd name="T29" fmla="*/ 1585 h 3312"/>
              <a:gd name="T30" fmla="*/ 505 w 2780"/>
              <a:gd name="T31" fmla="*/ 1705 h 3312"/>
              <a:gd name="T32" fmla="*/ 412 w 2780"/>
              <a:gd name="T33" fmla="*/ 1780 h 3312"/>
              <a:gd name="T34" fmla="*/ 57 w 2780"/>
              <a:gd name="T35" fmla="*/ 1761 h 3312"/>
              <a:gd name="T36" fmla="*/ 0 w 2780"/>
              <a:gd name="T37" fmla="*/ 1656 h 3312"/>
              <a:gd name="T38" fmla="*/ 57 w 2780"/>
              <a:gd name="T39" fmla="*/ 1551 h 3312"/>
              <a:gd name="T40" fmla="*/ 1495 w 2780"/>
              <a:gd name="T41" fmla="*/ 818 h 3312"/>
              <a:gd name="T42" fmla="*/ 1281 w 2780"/>
              <a:gd name="T43" fmla="*/ 914 h 3312"/>
              <a:gd name="T44" fmla="*/ 1159 w 2780"/>
              <a:gd name="T45" fmla="*/ 1112 h 3312"/>
              <a:gd name="T46" fmla="*/ 1175 w 2780"/>
              <a:gd name="T47" fmla="*/ 1351 h 3312"/>
              <a:gd name="T48" fmla="*/ 1318 w 2780"/>
              <a:gd name="T49" fmla="*/ 1531 h 3312"/>
              <a:gd name="T50" fmla="*/ 1545 w 2780"/>
              <a:gd name="T51" fmla="*/ 1601 h 3312"/>
              <a:gd name="T52" fmla="*/ 1772 w 2780"/>
              <a:gd name="T53" fmla="*/ 1531 h 3312"/>
              <a:gd name="T54" fmla="*/ 1915 w 2780"/>
              <a:gd name="T55" fmla="*/ 1351 h 3312"/>
              <a:gd name="T56" fmla="*/ 1930 w 2780"/>
              <a:gd name="T57" fmla="*/ 1112 h 3312"/>
              <a:gd name="T58" fmla="*/ 1809 w 2780"/>
              <a:gd name="T59" fmla="*/ 914 h 3312"/>
              <a:gd name="T60" fmla="*/ 1595 w 2780"/>
              <a:gd name="T61" fmla="*/ 818 h 3312"/>
              <a:gd name="T62" fmla="*/ 436 w 2780"/>
              <a:gd name="T63" fmla="*/ 724 h 3312"/>
              <a:gd name="T64" fmla="*/ 512 w 2780"/>
              <a:gd name="T65" fmla="*/ 815 h 3312"/>
              <a:gd name="T66" fmla="*/ 477 w 2780"/>
              <a:gd name="T67" fmla="*/ 930 h 3312"/>
              <a:gd name="T68" fmla="*/ 129 w 2780"/>
              <a:gd name="T69" fmla="*/ 969 h 3312"/>
              <a:gd name="T70" fmla="*/ 22 w 2780"/>
              <a:gd name="T71" fmla="*/ 912 h 3312"/>
              <a:gd name="T72" fmla="*/ 10 w 2780"/>
              <a:gd name="T73" fmla="*/ 791 h 3312"/>
              <a:gd name="T74" fmla="*/ 102 w 2780"/>
              <a:gd name="T75" fmla="*/ 716 h 3312"/>
              <a:gd name="T76" fmla="*/ 2518 w 2780"/>
              <a:gd name="T77" fmla="*/ 27 h 3312"/>
              <a:gd name="T78" fmla="*/ 2707 w 2780"/>
              <a:gd name="T79" fmla="*/ 175 h 3312"/>
              <a:gd name="T80" fmla="*/ 2780 w 2780"/>
              <a:gd name="T81" fmla="*/ 407 h 3312"/>
              <a:gd name="T82" fmla="*/ 2733 w 2780"/>
              <a:gd name="T83" fmla="*/ 3096 h 3312"/>
              <a:gd name="T84" fmla="*/ 2562 w 2780"/>
              <a:gd name="T85" fmla="*/ 3264 h 3312"/>
              <a:gd name="T86" fmla="*/ 566 w 2780"/>
              <a:gd name="T87" fmla="*/ 3312 h 3312"/>
              <a:gd name="T88" fmla="*/ 331 w 2780"/>
              <a:gd name="T89" fmla="*/ 3239 h 3312"/>
              <a:gd name="T90" fmla="*/ 182 w 2780"/>
              <a:gd name="T91" fmla="*/ 3052 h 3312"/>
              <a:gd name="T92" fmla="*/ 386 w 2780"/>
              <a:gd name="T93" fmla="*/ 2701 h 3312"/>
              <a:gd name="T94" fmla="*/ 550 w 2780"/>
              <a:gd name="T95" fmla="*/ 2634 h 3312"/>
              <a:gd name="T96" fmla="*/ 618 w 2780"/>
              <a:gd name="T97" fmla="*/ 2471 h 3312"/>
              <a:gd name="T98" fmla="*/ 550 w 2780"/>
              <a:gd name="T99" fmla="*/ 2309 h 3312"/>
              <a:gd name="T100" fmla="*/ 386 w 2780"/>
              <a:gd name="T101" fmla="*/ 2242 h 3312"/>
              <a:gd name="T102" fmla="*/ 459 w 2780"/>
              <a:gd name="T103" fmla="*/ 1874 h 3312"/>
              <a:gd name="T104" fmla="*/ 592 w 2780"/>
              <a:gd name="T105" fmla="*/ 1761 h 3312"/>
              <a:gd name="T106" fmla="*/ 607 w 2780"/>
              <a:gd name="T107" fmla="*/ 1584 h 3312"/>
              <a:gd name="T108" fmla="*/ 493 w 2780"/>
              <a:gd name="T109" fmla="*/ 1452 h 3312"/>
              <a:gd name="T110" fmla="*/ 154 w 2780"/>
              <a:gd name="T111" fmla="*/ 1070 h 3312"/>
              <a:gd name="T112" fmla="*/ 522 w 2780"/>
              <a:gd name="T113" fmla="*/ 1026 h 3312"/>
              <a:gd name="T114" fmla="*/ 615 w 2780"/>
              <a:gd name="T115" fmla="*/ 878 h 3312"/>
              <a:gd name="T116" fmla="*/ 573 w 2780"/>
              <a:gd name="T117" fmla="*/ 706 h 3312"/>
              <a:gd name="T118" fmla="*/ 424 w 2780"/>
              <a:gd name="T119" fmla="*/ 614 h 3312"/>
              <a:gd name="T120" fmla="*/ 166 w 2780"/>
              <a:gd name="T121" fmla="*/ 307 h 3312"/>
              <a:gd name="T122" fmla="*/ 293 w 2780"/>
              <a:gd name="T123" fmla="*/ 103 h 3312"/>
              <a:gd name="T124" fmla="*/ 514 w 2780"/>
              <a:gd name="T12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80" h="3312">
                <a:moveTo>
                  <a:pt x="129" y="2343"/>
                </a:moveTo>
                <a:lnTo>
                  <a:pt x="386" y="2343"/>
                </a:lnTo>
                <a:lnTo>
                  <a:pt x="412" y="2347"/>
                </a:lnTo>
                <a:lnTo>
                  <a:pt x="436" y="2354"/>
                </a:lnTo>
                <a:lnTo>
                  <a:pt x="458" y="2366"/>
                </a:lnTo>
                <a:lnTo>
                  <a:pt x="477" y="2382"/>
                </a:lnTo>
                <a:lnTo>
                  <a:pt x="493" y="2400"/>
                </a:lnTo>
                <a:lnTo>
                  <a:pt x="505" y="2422"/>
                </a:lnTo>
                <a:lnTo>
                  <a:pt x="512" y="2446"/>
                </a:lnTo>
                <a:lnTo>
                  <a:pt x="515" y="2471"/>
                </a:lnTo>
                <a:lnTo>
                  <a:pt x="512" y="2497"/>
                </a:lnTo>
                <a:lnTo>
                  <a:pt x="505" y="2521"/>
                </a:lnTo>
                <a:lnTo>
                  <a:pt x="493" y="2542"/>
                </a:lnTo>
                <a:lnTo>
                  <a:pt x="477" y="2561"/>
                </a:lnTo>
                <a:lnTo>
                  <a:pt x="458" y="2577"/>
                </a:lnTo>
                <a:lnTo>
                  <a:pt x="436" y="2588"/>
                </a:lnTo>
                <a:lnTo>
                  <a:pt x="412" y="2596"/>
                </a:lnTo>
                <a:lnTo>
                  <a:pt x="386" y="2598"/>
                </a:lnTo>
                <a:lnTo>
                  <a:pt x="129" y="2598"/>
                </a:lnTo>
                <a:lnTo>
                  <a:pt x="102" y="2596"/>
                </a:lnTo>
                <a:lnTo>
                  <a:pt x="78" y="2588"/>
                </a:lnTo>
                <a:lnTo>
                  <a:pt x="57" y="2577"/>
                </a:lnTo>
                <a:lnTo>
                  <a:pt x="38" y="2561"/>
                </a:lnTo>
                <a:lnTo>
                  <a:pt x="22" y="2542"/>
                </a:lnTo>
                <a:lnTo>
                  <a:pt x="10" y="2521"/>
                </a:lnTo>
                <a:lnTo>
                  <a:pt x="2" y="2497"/>
                </a:lnTo>
                <a:lnTo>
                  <a:pt x="0" y="2471"/>
                </a:lnTo>
                <a:lnTo>
                  <a:pt x="2" y="2446"/>
                </a:lnTo>
                <a:lnTo>
                  <a:pt x="10" y="2422"/>
                </a:lnTo>
                <a:lnTo>
                  <a:pt x="22" y="2400"/>
                </a:lnTo>
                <a:lnTo>
                  <a:pt x="38" y="2382"/>
                </a:lnTo>
                <a:lnTo>
                  <a:pt x="57" y="2366"/>
                </a:lnTo>
                <a:lnTo>
                  <a:pt x="78" y="2354"/>
                </a:lnTo>
                <a:lnTo>
                  <a:pt x="102" y="2347"/>
                </a:lnTo>
                <a:lnTo>
                  <a:pt x="129" y="2343"/>
                </a:lnTo>
                <a:close/>
                <a:moveTo>
                  <a:pt x="1368" y="1732"/>
                </a:moveTo>
                <a:lnTo>
                  <a:pt x="1317" y="1735"/>
                </a:lnTo>
                <a:lnTo>
                  <a:pt x="1267" y="1744"/>
                </a:lnTo>
                <a:lnTo>
                  <a:pt x="1219" y="1757"/>
                </a:lnTo>
                <a:lnTo>
                  <a:pt x="1174" y="1776"/>
                </a:lnTo>
                <a:lnTo>
                  <a:pt x="1132" y="1801"/>
                </a:lnTo>
                <a:lnTo>
                  <a:pt x="1092" y="1829"/>
                </a:lnTo>
                <a:lnTo>
                  <a:pt x="1056" y="1861"/>
                </a:lnTo>
                <a:lnTo>
                  <a:pt x="1023" y="1896"/>
                </a:lnTo>
                <a:lnTo>
                  <a:pt x="995" y="1935"/>
                </a:lnTo>
                <a:lnTo>
                  <a:pt x="972" y="1977"/>
                </a:lnTo>
                <a:lnTo>
                  <a:pt x="952" y="2022"/>
                </a:lnTo>
                <a:lnTo>
                  <a:pt x="938" y="2069"/>
                </a:lnTo>
                <a:lnTo>
                  <a:pt x="929" y="2119"/>
                </a:lnTo>
                <a:lnTo>
                  <a:pt x="927" y="2169"/>
                </a:lnTo>
                <a:lnTo>
                  <a:pt x="927" y="2343"/>
                </a:lnTo>
                <a:lnTo>
                  <a:pt x="2163" y="2343"/>
                </a:lnTo>
                <a:lnTo>
                  <a:pt x="2163" y="2169"/>
                </a:lnTo>
                <a:lnTo>
                  <a:pt x="2160" y="2119"/>
                </a:lnTo>
                <a:lnTo>
                  <a:pt x="2151" y="2069"/>
                </a:lnTo>
                <a:lnTo>
                  <a:pt x="2137" y="2022"/>
                </a:lnTo>
                <a:lnTo>
                  <a:pt x="2118" y="1977"/>
                </a:lnTo>
                <a:lnTo>
                  <a:pt x="2095" y="1935"/>
                </a:lnTo>
                <a:lnTo>
                  <a:pt x="2066" y="1896"/>
                </a:lnTo>
                <a:lnTo>
                  <a:pt x="2034" y="1861"/>
                </a:lnTo>
                <a:lnTo>
                  <a:pt x="1997" y="1829"/>
                </a:lnTo>
                <a:lnTo>
                  <a:pt x="1958" y="1801"/>
                </a:lnTo>
                <a:lnTo>
                  <a:pt x="1915" y="1776"/>
                </a:lnTo>
                <a:lnTo>
                  <a:pt x="1870" y="1757"/>
                </a:lnTo>
                <a:lnTo>
                  <a:pt x="1823" y="1744"/>
                </a:lnTo>
                <a:lnTo>
                  <a:pt x="1773" y="1735"/>
                </a:lnTo>
                <a:lnTo>
                  <a:pt x="1721" y="1732"/>
                </a:lnTo>
                <a:lnTo>
                  <a:pt x="1368" y="1732"/>
                </a:lnTo>
                <a:close/>
                <a:moveTo>
                  <a:pt x="129" y="1529"/>
                </a:moveTo>
                <a:lnTo>
                  <a:pt x="386" y="1529"/>
                </a:lnTo>
                <a:lnTo>
                  <a:pt x="412" y="1532"/>
                </a:lnTo>
                <a:lnTo>
                  <a:pt x="436" y="1539"/>
                </a:lnTo>
                <a:lnTo>
                  <a:pt x="458" y="1551"/>
                </a:lnTo>
                <a:lnTo>
                  <a:pt x="477" y="1566"/>
                </a:lnTo>
                <a:lnTo>
                  <a:pt x="493" y="1585"/>
                </a:lnTo>
                <a:lnTo>
                  <a:pt x="505" y="1607"/>
                </a:lnTo>
                <a:lnTo>
                  <a:pt x="512" y="1630"/>
                </a:lnTo>
                <a:lnTo>
                  <a:pt x="515" y="1656"/>
                </a:lnTo>
                <a:lnTo>
                  <a:pt x="512" y="1682"/>
                </a:lnTo>
                <a:lnTo>
                  <a:pt x="505" y="1705"/>
                </a:lnTo>
                <a:lnTo>
                  <a:pt x="493" y="1727"/>
                </a:lnTo>
                <a:lnTo>
                  <a:pt x="477" y="1746"/>
                </a:lnTo>
                <a:lnTo>
                  <a:pt x="458" y="1761"/>
                </a:lnTo>
                <a:lnTo>
                  <a:pt x="436" y="1773"/>
                </a:lnTo>
                <a:lnTo>
                  <a:pt x="412" y="1780"/>
                </a:lnTo>
                <a:lnTo>
                  <a:pt x="386" y="1783"/>
                </a:lnTo>
                <a:lnTo>
                  <a:pt x="129" y="1783"/>
                </a:lnTo>
                <a:lnTo>
                  <a:pt x="102" y="1780"/>
                </a:lnTo>
                <a:lnTo>
                  <a:pt x="78" y="1773"/>
                </a:lnTo>
                <a:lnTo>
                  <a:pt x="57" y="1761"/>
                </a:lnTo>
                <a:lnTo>
                  <a:pt x="38" y="1746"/>
                </a:lnTo>
                <a:lnTo>
                  <a:pt x="22" y="1727"/>
                </a:lnTo>
                <a:lnTo>
                  <a:pt x="10" y="1705"/>
                </a:lnTo>
                <a:lnTo>
                  <a:pt x="2" y="1682"/>
                </a:lnTo>
                <a:lnTo>
                  <a:pt x="0" y="1656"/>
                </a:lnTo>
                <a:lnTo>
                  <a:pt x="2" y="1630"/>
                </a:lnTo>
                <a:lnTo>
                  <a:pt x="10" y="1607"/>
                </a:lnTo>
                <a:lnTo>
                  <a:pt x="22" y="1585"/>
                </a:lnTo>
                <a:lnTo>
                  <a:pt x="38" y="1566"/>
                </a:lnTo>
                <a:lnTo>
                  <a:pt x="57" y="1551"/>
                </a:lnTo>
                <a:lnTo>
                  <a:pt x="78" y="1539"/>
                </a:lnTo>
                <a:lnTo>
                  <a:pt x="102" y="1532"/>
                </a:lnTo>
                <a:lnTo>
                  <a:pt x="129" y="1529"/>
                </a:lnTo>
                <a:close/>
                <a:moveTo>
                  <a:pt x="1545" y="815"/>
                </a:moveTo>
                <a:lnTo>
                  <a:pt x="1495" y="818"/>
                </a:lnTo>
                <a:lnTo>
                  <a:pt x="1447" y="827"/>
                </a:lnTo>
                <a:lnTo>
                  <a:pt x="1401" y="842"/>
                </a:lnTo>
                <a:lnTo>
                  <a:pt x="1358" y="861"/>
                </a:lnTo>
                <a:lnTo>
                  <a:pt x="1318" y="886"/>
                </a:lnTo>
                <a:lnTo>
                  <a:pt x="1281" y="914"/>
                </a:lnTo>
                <a:lnTo>
                  <a:pt x="1248" y="947"/>
                </a:lnTo>
                <a:lnTo>
                  <a:pt x="1218" y="984"/>
                </a:lnTo>
                <a:lnTo>
                  <a:pt x="1194" y="1024"/>
                </a:lnTo>
                <a:lnTo>
                  <a:pt x="1175" y="1066"/>
                </a:lnTo>
                <a:lnTo>
                  <a:pt x="1159" y="1112"/>
                </a:lnTo>
                <a:lnTo>
                  <a:pt x="1150" y="1159"/>
                </a:lnTo>
                <a:lnTo>
                  <a:pt x="1147" y="1208"/>
                </a:lnTo>
                <a:lnTo>
                  <a:pt x="1150" y="1258"/>
                </a:lnTo>
                <a:lnTo>
                  <a:pt x="1159" y="1305"/>
                </a:lnTo>
                <a:lnTo>
                  <a:pt x="1175" y="1351"/>
                </a:lnTo>
                <a:lnTo>
                  <a:pt x="1194" y="1393"/>
                </a:lnTo>
                <a:lnTo>
                  <a:pt x="1218" y="1433"/>
                </a:lnTo>
                <a:lnTo>
                  <a:pt x="1248" y="1469"/>
                </a:lnTo>
                <a:lnTo>
                  <a:pt x="1281" y="1502"/>
                </a:lnTo>
                <a:lnTo>
                  <a:pt x="1318" y="1531"/>
                </a:lnTo>
                <a:lnTo>
                  <a:pt x="1358" y="1556"/>
                </a:lnTo>
                <a:lnTo>
                  <a:pt x="1401" y="1575"/>
                </a:lnTo>
                <a:lnTo>
                  <a:pt x="1447" y="1590"/>
                </a:lnTo>
                <a:lnTo>
                  <a:pt x="1495" y="1598"/>
                </a:lnTo>
                <a:lnTo>
                  <a:pt x="1545" y="1601"/>
                </a:lnTo>
                <a:lnTo>
                  <a:pt x="1595" y="1598"/>
                </a:lnTo>
                <a:lnTo>
                  <a:pt x="1642" y="1590"/>
                </a:lnTo>
                <a:lnTo>
                  <a:pt x="1688" y="1575"/>
                </a:lnTo>
                <a:lnTo>
                  <a:pt x="1731" y="1556"/>
                </a:lnTo>
                <a:lnTo>
                  <a:pt x="1772" y="1531"/>
                </a:lnTo>
                <a:lnTo>
                  <a:pt x="1809" y="1502"/>
                </a:lnTo>
                <a:lnTo>
                  <a:pt x="1842" y="1469"/>
                </a:lnTo>
                <a:lnTo>
                  <a:pt x="1870" y="1433"/>
                </a:lnTo>
                <a:lnTo>
                  <a:pt x="1896" y="1393"/>
                </a:lnTo>
                <a:lnTo>
                  <a:pt x="1915" y="1351"/>
                </a:lnTo>
                <a:lnTo>
                  <a:pt x="1930" y="1305"/>
                </a:lnTo>
                <a:lnTo>
                  <a:pt x="1939" y="1258"/>
                </a:lnTo>
                <a:lnTo>
                  <a:pt x="1942" y="1208"/>
                </a:lnTo>
                <a:lnTo>
                  <a:pt x="1939" y="1159"/>
                </a:lnTo>
                <a:lnTo>
                  <a:pt x="1930" y="1112"/>
                </a:lnTo>
                <a:lnTo>
                  <a:pt x="1915" y="1066"/>
                </a:lnTo>
                <a:lnTo>
                  <a:pt x="1896" y="1024"/>
                </a:lnTo>
                <a:lnTo>
                  <a:pt x="1870" y="984"/>
                </a:lnTo>
                <a:lnTo>
                  <a:pt x="1842" y="947"/>
                </a:lnTo>
                <a:lnTo>
                  <a:pt x="1809" y="914"/>
                </a:lnTo>
                <a:lnTo>
                  <a:pt x="1772" y="886"/>
                </a:lnTo>
                <a:lnTo>
                  <a:pt x="1731" y="861"/>
                </a:lnTo>
                <a:lnTo>
                  <a:pt x="1688" y="842"/>
                </a:lnTo>
                <a:lnTo>
                  <a:pt x="1642" y="827"/>
                </a:lnTo>
                <a:lnTo>
                  <a:pt x="1595" y="818"/>
                </a:lnTo>
                <a:lnTo>
                  <a:pt x="1545" y="815"/>
                </a:lnTo>
                <a:close/>
                <a:moveTo>
                  <a:pt x="129" y="714"/>
                </a:moveTo>
                <a:lnTo>
                  <a:pt x="386" y="714"/>
                </a:lnTo>
                <a:lnTo>
                  <a:pt x="412" y="716"/>
                </a:lnTo>
                <a:lnTo>
                  <a:pt x="436" y="724"/>
                </a:lnTo>
                <a:lnTo>
                  <a:pt x="458" y="735"/>
                </a:lnTo>
                <a:lnTo>
                  <a:pt x="477" y="751"/>
                </a:lnTo>
                <a:lnTo>
                  <a:pt x="493" y="770"/>
                </a:lnTo>
                <a:lnTo>
                  <a:pt x="505" y="791"/>
                </a:lnTo>
                <a:lnTo>
                  <a:pt x="512" y="815"/>
                </a:lnTo>
                <a:lnTo>
                  <a:pt x="515" y="841"/>
                </a:lnTo>
                <a:lnTo>
                  <a:pt x="512" y="866"/>
                </a:lnTo>
                <a:lnTo>
                  <a:pt x="505" y="890"/>
                </a:lnTo>
                <a:lnTo>
                  <a:pt x="493" y="912"/>
                </a:lnTo>
                <a:lnTo>
                  <a:pt x="477" y="930"/>
                </a:lnTo>
                <a:lnTo>
                  <a:pt x="458" y="946"/>
                </a:lnTo>
                <a:lnTo>
                  <a:pt x="436" y="958"/>
                </a:lnTo>
                <a:lnTo>
                  <a:pt x="412" y="965"/>
                </a:lnTo>
                <a:lnTo>
                  <a:pt x="386" y="969"/>
                </a:lnTo>
                <a:lnTo>
                  <a:pt x="129" y="969"/>
                </a:lnTo>
                <a:lnTo>
                  <a:pt x="102" y="965"/>
                </a:lnTo>
                <a:lnTo>
                  <a:pt x="78" y="958"/>
                </a:lnTo>
                <a:lnTo>
                  <a:pt x="57" y="946"/>
                </a:lnTo>
                <a:lnTo>
                  <a:pt x="38" y="930"/>
                </a:lnTo>
                <a:lnTo>
                  <a:pt x="22" y="912"/>
                </a:lnTo>
                <a:lnTo>
                  <a:pt x="10" y="890"/>
                </a:lnTo>
                <a:lnTo>
                  <a:pt x="2" y="866"/>
                </a:lnTo>
                <a:lnTo>
                  <a:pt x="0" y="841"/>
                </a:lnTo>
                <a:lnTo>
                  <a:pt x="2" y="815"/>
                </a:lnTo>
                <a:lnTo>
                  <a:pt x="10" y="791"/>
                </a:lnTo>
                <a:lnTo>
                  <a:pt x="22" y="770"/>
                </a:lnTo>
                <a:lnTo>
                  <a:pt x="38" y="751"/>
                </a:lnTo>
                <a:lnTo>
                  <a:pt x="57" y="735"/>
                </a:lnTo>
                <a:lnTo>
                  <a:pt x="78" y="724"/>
                </a:lnTo>
                <a:lnTo>
                  <a:pt x="102" y="716"/>
                </a:lnTo>
                <a:lnTo>
                  <a:pt x="129" y="714"/>
                </a:lnTo>
                <a:close/>
                <a:moveTo>
                  <a:pt x="2368" y="0"/>
                </a:moveTo>
                <a:lnTo>
                  <a:pt x="2420" y="3"/>
                </a:lnTo>
                <a:lnTo>
                  <a:pt x="2470" y="12"/>
                </a:lnTo>
                <a:lnTo>
                  <a:pt x="2518" y="27"/>
                </a:lnTo>
                <a:lnTo>
                  <a:pt x="2562" y="48"/>
                </a:lnTo>
                <a:lnTo>
                  <a:pt x="2604" y="73"/>
                </a:lnTo>
                <a:lnTo>
                  <a:pt x="2642" y="103"/>
                </a:lnTo>
                <a:lnTo>
                  <a:pt x="2677" y="136"/>
                </a:lnTo>
                <a:lnTo>
                  <a:pt x="2707" y="175"/>
                </a:lnTo>
                <a:lnTo>
                  <a:pt x="2733" y="216"/>
                </a:lnTo>
                <a:lnTo>
                  <a:pt x="2753" y="260"/>
                </a:lnTo>
                <a:lnTo>
                  <a:pt x="2768" y="307"/>
                </a:lnTo>
                <a:lnTo>
                  <a:pt x="2777" y="356"/>
                </a:lnTo>
                <a:lnTo>
                  <a:pt x="2780" y="407"/>
                </a:lnTo>
                <a:lnTo>
                  <a:pt x="2780" y="2905"/>
                </a:lnTo>
                <a:lnTo>
                  <a:pt x="2777" y="2956"/>
                </a:lnTo>
                <a:lnTo>
                  <a:pt x="2768" y="3005"/>
                </a:lnTo>
                <a:lnTo>
                  <a:pt x="2753" y="3052"/>
                </a:lnTo>
                <a:lnTo>
                  <a:pt x="2733" y="3096"/>
                </a:lnTo>
                <a:lnTo>
                  <a:pt x="2707" y="3137"/>
                </a:lnTo>
                <a:lnTo>
                  <a:pt x="2677" y="3176"/>
                </a:lnTo>
                <a:lnTo>
                  <a:pt x="2642" y="3209"/>
                </a:lnTo>
                <a:lnTo>
                  <a:pt x="2604" y="3239"/>
                </a:lnTo>
                <a:lnTo>
                  <a:pt x="2562" y="3264"/>
                </a:lnTo>
                <a:lnTo>
                  <a:pt x="2518" y="3285"/>
                </a:lnTo>
                <a:lnTo>
                  <a:pt x="2470" y="3300"/>
                </a:lnTo>
                <a:lnTo>
                  <a:pt x="2420" y="3309"/>
                </a:lnTo>
                <a:lnTo>
                  <a:pt x="2368" y="3312"/>
                </a:lnTo>
                <a:lnTo>
                  <a:pt x="566" y="3312"/>
                </a:lnTo>
                <a:lnTo>
                  <a:pt x="514" y="3309"/>
                </a:lnTo>
                <a:lnTo>
                  <a:pt x="465" y="3300"/>
                </a:lnTo>
                <a:lnTo>
                  <a:pt x="418" y="3285"/>
                </a:lnTo>
                <a:lnTo>
                  <a:pt x="372" y="3264"/>
                </a:lnTo>
                <a:lnTo>
                  <a:pt x="331" y="3239"/>
                </a:lnTo>
                <a:lnTo>
                  <a:pt x="293" y="3209"/>
                </a:lnTo>
                <a:lnTo>
                  <a:pt x="259" y="3176"/>
                </a:lnTo>
                <a:lnTo>
                  <a:pt x="228" y="3137"/>
                </a:lnTo>
                <a:lnTo>
                  <a:pt x="203" y="3096"/>
                </a:lnTo>
                <a:lnTo>
                  <a:pt x="182" y="3052"/>
                </a:lnTo>
                <a:lnTo>
                  <a:pt x="166" y="3005"/>
                </a:lnTo>
                <a:lnTo>
                  <a:pt x="157" y="2956"/>
                </a:lnTo>
                <a:lnTo>
                  <a:pt x="154" y="2905"/>
                </a:lnTo>
                <a:lnTo>
                  <a:pt x="154" y="2701"/>
                </a:lnTo>
                <a:lnTo>
                  <a:pt x="386" y="2701"/>
                </a:lnTo>
                <a:lnTo>
                  <a:pt x="424" y="2698"/>
                </a:lnTo>
                <a:lnTo>
                  <a:pt x="459" y="2689"/>
                </a:lnTo>
                <a:lnTo>
                  <a:pt x="493" y="2675"/>
                </a:lnTo>
                <a:lnTo>
                  <a:pt x="522" y="2657"/>
                </a:lnTo>
                <a:lnTo>
                  <a:pt x="550" y="2634"/>
                </a:lnTo>
                <a:lnTo>
                  <a:pt x="573" y="2606"/>
                </a:lnTo>
                <a:lnTo>
                  <a:pt x="592" y="2576"/>
                </a:lnTo>
                <a:lnTo>
                  <a:pt x="607" y="2543"/>
                </a:lnTo>
                <a:lnTo>
                  <a:pt x="615" y="2508"/>
                </a:lnTo>
                <a:lnTo>
                  <a:pt x="618" y="2471"/>
                </a:lnTo>
                <a:lnTo>
                  <a:pt x="615" y="2434"/>
                </a:lnTo>
                <a:lnTo>
                  <a:pt x="607" y="2399"/>
                </a:lnTo>
                <a:lnTo>
                  <a:pt x="592" y="2366"/>
                </a:lnTo>
                <a:lnTo>
                  <a:pt x="573" y="2335"/>
                </a:lnTo>
                <a:lnTo>
                  <a:pt x="550" y="2309"/>
                </a:lnTo>
                <a:lnTo>
                  <a:pt x="522" y="2286"/>
                </a:lnTo>
                <a:lnTo>
                  <a:pt x="493" y="2267"/>
                </a:lnTo>
                <a:lnTo>
                  <a:pt x="459" y="2253"/>
                </a:lnTo>
                <a:lnTo>
                  <a:pt x="424" y="2245"/>
                </a:lnTo>
                <a:lnTo>
                  <a:pt x="386" y="2242"/>
                </a:lnTo>
                <a:lnTo>
                  <a:pt x="154" y="2242"/>
                </a:lnTo>
                <a:lnTo>
                  <a:pt x="154" y="1886"/>
                </a:lnTo>
                <a:lnTo>
                  <a:pt x="386" y="1886"/>
                </a:lnTo>
                <a:lnTo>
                  <a:pt x="424" y="1883"/>
                </a:lnTo>
                <a:lnTo>
                  <a:pt x="459" y="1874"/>
                </a:lnTo>
                <a:lnTo>
                  <a:pt x="493" y="1860"/>
                </a:lnTo>
                <a:lnTo>
                  <a:pt x="522" y="1841"/>
                </a:lnTo>
                <a:lnTo>
                  <a:pt x="550" y="1819"/>
                </a:lnTo>
                <a:lnTo>
                  <a:pt x="573" y="1791"/>
                </a:lnTo>
                <a:lnTo>
                  <a:pt x="592" y="1761"/>
                </a:lnTo>
                <a:lnTo>
                  <a:pt x="607" y="1728"/>
                </a:lnTo>
                <a:lnTo>
                  <a:pt x="615" y="1693"/>
                </a:lnTo>
                <a:lnTo>
                  <a:pt x="618" y="1656"/>
                </a:lnTo>
                <a:lnTo>
                  <a:pt x="615" y="1619"/>
                </a:lnTo>
                <a:lnTo>
                  <a:pt x="607" y="1584"/>
                </a:lnTo>
                <a:lnTo>
                  <a:pt x="592" y="1551"/>
                </a:lnTo>
                <a:lnTo>
                  <a:pt x="573" y="1521"/>
                </a:lnTo>
                <a:lnTo>
                  <a:pt x="550" y="1493"/>
                </a:lnTo>
                <a:lnTo>
                  <a:pt x="522" y="1471"/>
                </a:lnTo>
                <a:lnTo>
                  <a:pt x="493" y="1452"/>
                </a:lnTo>
                <a:lnTo>
                  <a:pt x="459" y="1438"/>
                </a:lnTo>
                <a:lnTo>
                  <a:pt x="424" y="1429"/>
                </a:lnTo>
                <a:lnTo>
                  <a:pt x="386" y="1426"/>
                </a:lnTo>
                <a:lnTo>
                  <a:pt x="154" y="1426"/>
                </a:lnTo>
                <a:lnTo>
                  <a:pt x="154" y="1070"/>
                </a:lnTo>
                <a:lnTo>
                  <a:pt x="386" y="1070"/>
                </a:lnTo>
                <a:lnTo>
                  <a:pt x="424" y="1067"/>
                </a:lnTo>
                <a:lnTo>
                  <a:pt x="459" y="1059"/>
                </a:lnTo>
                <a:lnTo>
                  <a:pt x="493" y="1045"/>
                </a:lnTo>
                <a:lnTo>
                  <a:pt x="522" y="1026"/>
                </a:lnTo>
                <a:lnTo>
                  <a:pt x="550" y="1003"/>
                </a:lnTo>
                <a:lnTo>
                  <a:pt x="573" y="977"/>
                </a:lnTo>
                <a:lnTo>
                  <a:pt x="592" y="946"/>
                </a:lnTo>
                <a:lnTo>
                  <a:pt x="607" y="913"/>
                </a:lnTo>
                <a:lnTo>
                  <a:pt x="615" y="878"/>
                </a:lnTo>
                <a:lnTo>
                  <a:pt x="618" y="841"/>
                </a:lnTo>
                <a:lnTo>
                  <a:pt x="615" y="804"/>
                </a:lnTo>
                <a:lnTo>
                  <a:pt x="607" y="769"/>
                </a:lnTo>
                <a:lnTo>
                  <a:pt x="592" y="736"/>
                </a:lnTo>
                <a:lnTo>
                  <a:pt x="573" y="706"/>
                </a:lnTo>
                <a:lnTo>
                  <a:pt x="550" y="678"/>
                </a:lnTo>
                <a:lnTo>
                  <a:pt x="522" y="655"/>
                </a:lnTo>
                <a:lnTo>
                  <a:pt x="493" y="637"/>
                </a:lnTo>
                <a:lnTo>
                  <a:pt x="459" y="623"/>
                </a:lnTo>
                <a:lnTo>
                  <a:pt x="424" y="614"/>
                </a:lnTo>
                <a:lnTo>
                  <a:pt x="386" y="611"/>
                </a:lnTo>
                <a:lnTo>
                  <a:pt x="154" y="611"/>
                </a:lnTo>
                <a:lnTo>
                  <a:pt x="154" y="407"/>
                </a:lnTo>
                <a:lnTo>
                  <a:pt x="157" y="356"/>
                </a:lnTo>
                <a:lnTo>
                  <a:pt x="166" y="307"/>
                </a:lnTo>
                <a:lnTo>
                  <a:pt x="182" y="260"/>
                </a:lnTo>
                <a:lnTo>
                  <a:pt x="203" y="216"/>
                </a:lnTo>
                <a:lnTo>
                  <a:pt x="228" y="175"/>
                </a:lnTo>
                <a:lnTo>
                  <a:pt x="259" y="136"/>
                </a:lnTo>
                <a:lnTo>
                  <a:pt x="293" y="103"/>
                </a:lnTo>
                <a:lnTo>
                  <a:pt x="331" y="73"/>
                </a:lnTo>
                <a:lnTo>
                  <a:pt x="372" y="48"/>
                </a:lnTo>
                <a:lnTo>
                  <a:pt x="418" y="27"/>
                </a:lnTo>
                <a:lnTo>
                  <a:pt x="465" y="12"/>
                </a:lnTo>
                <a:lnTo>
                  <a:pt x="514" y="3"/>
                </a:lnTo>
                <a:lnTo>
                  <a:pt x="566" y="0"/>
                </a:lnTo>
                <a:lnTo>
                  <a:pt x="23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1" name="Group 46"/>
          <p:cNvGrpSpPr>
            <a:grpSpLocks noChangeAspect="1"/>
          </p:cNvGrpSpPr>
          <p:nvPr/>
        </p:nvGrpSpPr>
        <p:grpSpPr bwMode="auto">
          <a:xfrm>
            <a:off x="199016" y="2602581"/>
            <a:ext cx="274320" cy="172397"/>
            <a:chOff x="-595" y="1738"/>
            <a:chExt cx="471" cy="296"/>
          </a:xfrm>
          <a:solidFill>
            <a:schemeClr val="bg1"/>
          </a:solidFill>
        </p:grpSpPr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-574" y="1738"/>
              <a:ext cx="429" cy="189"/>
            </a:xfrm>
            <a:custGeom>
              <a:avLst/>
              <a:gdLst>
                <a:gd name="T0" fmla="*/ 0 w 3002"/>
                <a:gd name="T1" fmla="*/ 0 h 1322"/>
                <a:gd name="T2" fmla="*/ 3002 w 3002"/>
                <a:gd name="T3" fmla="*/ 0 h 1322"/>
                <a:gd name="T4" fmla="*/ 1501 w 3002"/>
                <a:gd name="T5" fmla="*/ 1322 h 1322"/>
                <a:gd name="T6" fmla="*/ 0 w 3002"/>
                <a:gd name="T7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2" h="1322">
                  <a:moveTo>
                    <a:pt x="0" y="0"/>
                  </a:moveTo>
                  <a:lnTo>
                    <a:pt x="3002" y="0"/>
                  </a:lnTo>
                  <a:lnTo>
                    <a:pt x="1501" y="13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-595" y="1754"/>
              <a:ext cx="150" cy="264"/>
            </a:xfrm>
            <a:custGeom>
              <a:avLst/>
              <a:gdLst>
                <a:gd name="T0" fmla="*/ 0 w 1052"/>
                <a:gd name="T1" fmla="*/ 0 h 1853"/>
                <a:gd name="T2" fmla="*/ 1052 w 1052"/>
                <a:gd name="T3" fmla="*/ 926 h 1853"/>
                <a:gd name="T4" fmla="*/ 0 w 1052"/>
                <a:gd name="T5" fmla="*/ 1853 h 1853"/>
                <a:gd name="T6" fmla="*/ 0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0" y="0"/>
                  </a:moveTo>
                  <a:lnTo>
                    <a:pt x="1052" y="926"/>
                  </a:lnTo>
                  <a:lnTo>
                    <a:pt x="0" y="18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-574" y="1903"/>
              <a:ext cx="429" cy="131"/>
            </a:xfrm>
            <a:custGeom>
              <a:avLst/>
              <a:gdLst>
                <a:gd name="T0" fmla="*/ 1040 w 3004"/>
                <a:gd name="T1" fmla="*/ 0 h 917"/>
                <a:gd name="T2" fmla="*/ 1502 w 3004"/>
                <a:gd name="T3" fmla="*/ 407 h 917"/>
                <a:gd name="T4" fmla="*/ 1963 w 3004"/>
                <a:gd name="T5" fmla="*/ 0 h 917"/>
                <a:gd name="T6" fmla="*/ 3004 w 3004"/>
                <a:gd name="T7" fmla="*/ 917 h 917"/>
                <a:gd name="T8" fmla="*/ 0 w 3004"/>
                <a:gd name="T9" fmla="*/ 917 h 917"/>
                <a:gd name="T10" fmla="*/ 1040 w 3004"/>
                <a:gd name="T1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4" h="917">
                  <a:moveTo>
                    <a:pt x="1040" y="0"/>
                  </a:moveTo>
                  <a:lnTo>
                    <a:pt x="1502" y="407"/>
                  </a:lnTo>
                  <a:lnTo>
                    <a:pt x="1963" y="0"/>
                  </a:lnTo>
                  <a:lnTo>
                    <a:pt x="3004" y="917"/>
                  </a:lnTo>
                  <a:lnTo>
                    <a:pt x="0" y="917"/>
                  </a:lnTo>
                  <a:lnTo>
                    <a:pt x="10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-274" y="1754"/>
              <a:ext cx="150" cy="264"/>
            </a:xfrm>
            <a:custGeom>
              <a:avLst/>
              <a:gdLst>
                <a:gd name="T0" fmla="*/ 1052 w 1052"/>
                <a:gd name="T1" fmla="*/ 0 h 1853"/>
                <a:gd name="T2" fmla="*/ 1052 w 1052"/>
                <a:gd name="T3" fmla="*/ 1853 h 1853"/>
                <a:gd name="T4" fmla="*/ 0 w 1052"/>
                <a:gd name="T5" fmla="*/ 926 h 1853"/>
                <a:gd name="T6" fmla="*/ 1052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1052" y="0"/>
                  </a:moveTo>
                  <a:lnTo>
                    <a:pt x="1052" y="1853"/>
                  </a:lnTo>
                  <a:lnTo>
                    <a:pt x="0" y="926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2" name="Freeform 56"/>
          <p:cNvSpPr>
            <a:spLocks noEditPoints="1"/>
          </p:cNvSpPr>
          <p:nvPr/>
        </p:nvSpPr>
        <p:spPr bwMode="auto">
          <a:xfrm>
            <a:off x="179787" y="3198663"/>
            <a:ext cx="306388" cy="274638"/>
          </a:xfrm>
          <a:custGeom>
            <a:avLst/>
            <a:gdLst>
              <a:gd name="T0" fmla="*/ 534 w 3281"/>
              <a:gd name="T1" fmla="*/ 1898 h 2943"/>
              <a:gd name="T2" fmla="*/ 1262 w 3281"/>
              <a:gd name="T3" fmla="*/ 1898 h 2943"/>
              <a:gd name="T4" fmla="*/ 1262 w 3281"/>
              <a:gd name="T5" fmla="*/ 2943 h 2943"/>
              <a:gd name="T6" fmla="*/ 534 w 3281"/>
              <a:gd name="T7" fmla="*/ 2943 h 2943"/>
              <a:gd name="T8" fmla="*/ 534 w 3281"/>
              <a:gd name="T9" fmla="*/ 1898 h 2943"/>
              <a:gd name="T10" fmla="*/ 1544 w 3281"/>
              <a:gd name="T11" fmla="*/ 1568 h 2943"/>
              <a:gd name="T12" fmla="*/ 2272 w 3281"/>
              <a:gd name="T13" fmla="*/ 1568 h 2943"/>
              <a:gd name="T14" fmla="*/ 2272 w 3281"/>
              <a:gd name="T15" fmla="*/ 2943 h 2943"/>
              <a:gd name="T16" fmla="*/ 1544 w 3281"/>
              <a:gd name="T17" fmla="*/ 2943 h 2943"/>
              <a:gd name="T18" fmla="*/ 1544 w 3281"/>
              <a:gd name="T19" fmla="*/ 1568 h 2943"/>
              <a:gd name="T20" fmla="*/ 2554 w 3281"/>
              <a:gd name="T21" fmla="*/ 880 h 2943"/>
              <a:gd name="T22" fmla="*/ 3281 w 3281"/>
              <a:gd name="T23" fmla="*/ 880 h 2943"/>
              <a:gd name="T24" fmla="*/ 3281 w 3281"/>
              <a:gd name="T25" fmla="*/ 2943 h 2943"/>
              <a:gd name="T26" fmla="*/ 2554 w 3281"/>
              <a:gd name="T27" fmla="*/ 2943 h 2943"/>
              <a:gd name="T28" fmla="*/ 2554 w 3281"/>
              <a:gd name="T29" fmla="*/ 880 h 2943"/>
              <a:gd name="T30" fmla="*/ 2316 w 3281"/>
              <a:gd name="T31" fmla="*/ 0 h 2943"/>
              <a:gd name="T32" fmla="*/ 2920 w 3281"/>
              <a:gd name="T33" fmla="*/ 0 h 2943"/>
              <a:gd name="T34" fmla="*/ 2920 w 3281"/>
              <a:gd name="T35" fmla="*/ 617 h 2943"/>
              <a:gd name="T36" fmla="*/ 2701 w 3281"/>
              <a:gd name="T37" fmla="*/ 392 h 2943"/>
              <a:gd name="T38" fmla="*/ 1735 w 3281"/>
              <a:gd name="T39" fmla="*/ 1335 h 2943"/>
              <a:gd name="T40" fmla="*/ 1271 w 3281"/>
              <a:gd name="T41" fmla="*/ 843 h 2943"/>
              <a:gd name="T42" fmla="*/ 154 w 3281"/>
              <a:gd name="T43" fmla="*/ 2003 h 2943"/>
              <a:gd name="T44" fmla="*/ 0 w 3281"/>
              <a:gd name="T45" fmla="*/ 1848 h 2943"/>
              <a:gd name="T46" fmla="*/ 1272 w 3281"/>
              <a:gd name="T47" fmla="*/ 528 h 2943"/>
              <a:gd name="T48" fmla="*/ 1741 w 3281"/>
              <a:gd name="T49" fmla="*/ 1025 h 2943"/>
              <a:gd name="T50" fmla="*/ 2548 w 3281"/>
              <a:gd name="T51" fmla="*/ 237 h 2943"/>
              <a:gd name="T52" fmla="*/ 2316 w 3281"/>
              <a:gd name="T53" fmla="*/ 0 h 2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81" h="2943">
                <a:moveTo>
                  <a:pt x="534" y="1898"/>
                </a:moveTo>
                <a:lnTo>
                  <a:pt x="1262" y="1898"/>
                </a:lnTo>
                <a:lnTo>
                  <a:pt x="1262" y="2943"/>
                </a:lnTo>
                <a:lnTo>
                  <a:pt x="534" y="2943"/>
                </a:lnTo>
                <a:lnTo>
                  <a:pt x="534" y="1898"/>
                </a:lnTo>
                <a:close/>
                <a:moveTo>
                  <a:pt x="1544" y="1568"/>
                </a:moveTo>
                <a:lnTo>
                  <a:pt x="2272" y="1568"/>
                </a:lnTo>
                <a:lnTo>
                  <a:pt x="2272" y="2943"/>
                </a:lnTo>
                <a:lnTo>
                  <a:pt x="1544" y="2943"/>
                </a:lnTo>
                <a:lnTo>
                  <a:pt x="1544" y="1568"/>
                </a:lnTo>
                <a:close/>
                <a:moveTo>
                  <a:pt x="2554" y="880"/>
                </a:moveTo>
                <a:lnTo>
                  <a:pt x="3281" y="880"/>
                </a:lnTo>
                <a:lnTo>
                  <a:pt x="3281" y="2943"/>
                </a:lnTo>
                <a:lnTo>
                  <a:pt x="2554" y="2943"/>
                </a:lnTo>
                <a:lnTo>
                  <a:pt x="2554" y="880"/>
                </a:lnTo>
                <a:close/>
                <a:moveTo>
                  <a:pt x="2316" y="0"/>
                </a:moveTo>
                <a:lnTo>
                  <a:pt x="2920" y="0"/>
                </a:lnTo>
                <a:lnTo>
                  <a:pt x="2920" y="617"/>
                </a:lnTo>
                <a:lnTo>
                  <a:pt x="2701" y="392"/>
                </a:lnTo>
                <a:lnTo>
                  <a:pt x="1735" y="1335"/>
                </a:lnTo>
                <a:lnTo>
                  <a:pt x="1271" y="843"/>
                </a:lnTo>
                <a:lnTo>
                  <a:pt x="154" y="2003"/>
                </a:lnTo>
                <a:lnTo>
                  <a:pt x="0" y="1848"/>
                </a:lnTo>
                <a:lnTo>
                  <a:pt x="1272" y="528"/>
                </a:lnTo>
                <a:lnTo>
                  <a:pt x="1741" y="1025"/>
                </a:lnTo>
                <a:lnTo>
                  <a:pt x="2548" y="237"/>
                </a:lnTo>
                <a:lnTo>
                  <a:pt x="23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6" name="Group 87"/>
          <p:cNvGrpSpPr>
            <a:grpSpLocks noChangeAspect="1"/>
          </p:cNvGrpSpPr>
          <p:nvPr/>
        </p:nvGrpSpPr>
        <p:grpSpPr bwMode="auto">
          <a:xfrm>
            <a:off x="218478" y="3887316"/>
            <a:ext cx="235395" cy="287653"/>
            <a:chOff x="2074" y="5"/>
            <a:chExt cx="3527" cy="4310"/>
          </a:xfrm>
          <a:solidFill>
            <a:schemeClr val="bg2"/>
          </a:solidFill>
        </p:grpSpPr>
        <p:sp>
          <p:nvSpPr>
            <p:cNvPr id="337" name="Freeform 89"/>
            <p:cNvSpPr>
              <a:spLocks/>
            </p:cNvSpPr>
            <p:nvPr/>
          </p:nvSpPr>
          <p:spPr bwMode="auto">
            <a:xfrm>
              <a:off x="2573" y="494"/>
              <a:ext cx="3028" cy="3821"/>
            </a:xfrm>
            <a:custGeom>
              <a:avLst/>
              <a:gdLst>
                <a:gd name="T0" fmla="*/ 2664 w 3028"/>
                <a:gd name="T1" fmla="*/ 0 h 3821"/>
                <a:gd name="T2" fmla="*/ 2791 w 3028"/>
                <a:gd name="T3" fmla="*/ 0 h 3821"/>
                <a:gd name="T4" fmla="*/ 2833 w 3028"/>
                <a:gd name="T5" fmla="*/ 3 h 3821"/>
                <a:gd name="T6" fmla="*/ 2873 w 3028"/>
                <a:gd name="T7" fmla="*/ 14 h 3821"/>
                <a:gd name="T8" fmla="*/ 2910 w 3028"/>
                <a:gd name="T9" fmla="*/ 31 h 3821"/>
                <a:gd name="T10" fmla="*/ 2944 w 3028"/>
                <a:gd name="T11" fmla="*/ 55 h 3821"/>
                <a:gd name="T12" fmla="*/ 2971 w 3028"/>
                <a:gd name="T13" fmla="*/ 83 h 3821"/>
                <a:gd name="T14" fmla="*/ 2995 w 3028"/>
                <a:gd name="T15" fmla="*/ 117 h 3821"/>
                <a:gd name="T16" fmla="*/ 3013 w 3028"/>
                <a:gd name="T17" fmla="*/ 154 h 3821"/>
                <a:gd name="T18" fmla="*/ 3024 w 3028"/>
                <a:gd name="T19" fmla="*/ 195 h 3821"/>
                <a:gd name="T20" fmla="*/ 3028 w 3028"/>
                <a:gd name="T21" fmla="*/ 236 h 3821"/>
                <a:gd name="T22" fmla="*/ 3028 w 3028"/>
                <a:gd name="T23" fmla="*/ 3583 h 3821"/>
                <a:gd name="T24" fmla="*/ 3024 w 3028"/>
                <a:gd name="T25" fmla="*/ 3626 h 3821"/>
                <a:gd name="T26" fmla="*/ 3013 w 3028"/>
                <a:gd name="T27" fmla="*/ 3665 h 3821"/>
                <a:gd name="T28" fmla="*/ 2995 w 3028"/>
                <a:gd name="T29" fmla="*/ 3703 h 3821"/>
                <a:gd name="T30" fmla="*/ 2971 w 3028"/>
                <a:gd name="T31" fmla="*/ 3736 h 3821"/>
                <a:gd name="T32" fmla="*/ 2943 w 3028"/>
                <a:gd name="T33" fmla="*/ 3764 h 3821"/>
                <a:gd name="T34" fmla="*/ 2910 w 3028"/>
                <a:gd name="T35" fmla="*/ 3788 h 3821"/>
                <a:gd name="T36" fmla="*/ 2873 w 3028"/>
                <a:gd name="T37" fmla="*/ 3805 h 3821"/>
                <a:gd name="T38" fmla="*/ 2833 w 3028"/>
                <a:gd name="T39" fmla="*/ 3817 h 3821"/>
                <a:gd name="T40" fmla="*/ 2790 w 3028"/>
                <a:gd name="T41" fmla="*/ 3821 h 3821"/>
                <a:gd name="T42" fmla="*/ 238 w 3028"/>
                <a:gd name="T43" fmla="*/ 3821 h 3821"/>
                <a:gd name="T44" fmla="*/ 195 w 3028"/>
                <a:gd name="T45" fmla="*/ 3817 h 3821"/>
                <a:gd name="T46" fmla="*/ 154 w 3028"/>
                <a:gd name="T47" fmla="*/ 3805 h 3821"/>
                <a:gd name="T48" fmla="*/ 118 w 3028"/>
                <a:gd name="T49" fmla="*/ 3788 h 3821"/>
                <a:gd name="T50" fmla="*/ 84 w 3028"/>
                <a:gd name="T51" fmla="*/ 3764 h 3821"/>
                <a:gd name="T52" fmla="*/ 55 w 3028"/>
                <a:gd name="T53" fmla="*/ 3736 h 3821"/>
                <a:gd name="T54" fmla="*/ 33 w 3028"/>
                <a:gd name="T55" fmla="*/ 3703 h 3821"/>
                <a:gd name="T56" fmla="*/ 14 w 3028"/>
                <a:gd name="T57" fmla="*/ 3665 h 3821"/>
                <a:gd name="T58" fmla="*/ 4 w 3028"/>
                <a:gd name="T59" fmla="*/ 3626 h 3821"/>
                <a:gd name="T60" fmla="*/ 0 w 3028"/>
                <a:gd name="T61" fmla="*/ 3583 h 3821"/>
                <a:gd name="T62" fmla="*/ 0 w 3028"/>
                <a:gd name="T63" fmla="*/ 3467 h 3821"/>
                <a:gd name="T64" fmla="*/ 2291 w 3028"/>
                <a:gd name="T65" fmla="*/ 3467 h 3821"/>
                <a:gd name="T66" fmla="*/ 2346 w 3028"/>
                <a:gd name="T67" fmla="*/ 3463 h 3821"/>
                <a:gd name="T68" fmla="*/ 2399 w 3028"/>
                <a:gd name="T69" fmla="*/ 3452 h 3821"/>
                <a:gd name="T70" fmla="*/ 2448 w 3028"/>
                <a:gd name="T71" fmla="*/ 3433 h 3821"/>
                <a:gd name="T72" fmla="*/ 2494 w 3028"/>
                <a:gd name="T73" fmla="*/ 3407 h 3821"/>
                <a:gd name="T74" fmla="*/ 2536 w 3028"/>
                <a:gd name="T75" fmla="*/ 3376 h 3821"/>
                <a:gd name="T76" fmla="*/ 2572 w 3028"/>
                <a:gd name="T77" fmla="*/ 3339 h 3821"/>
                <a:gd name="T78" fmla="*/ 2604 w 3028"/>
                <a:gd name="T79" fmla="*/ 3297 h 3821"/>
                <a:gd name="T80" fmla="*/ 2630 w 3028"/>
                <a:gd name="T81" fmla="*/ 3251 h 3821"/>
                <a:gd name="T82" fmla="*/ 2648 w 3028"/>
                <a:gd name="T83" fmla="*/ 3202 h 3821"/>
                <a:gd name="T84" fmla="*/ 2660 w 3028"/>
                <a:gd name="T85" fmla="*/ 3149 h 3821"/>
                <a:gd name="T86" fmla="*/ 2664 w 3028"/>
                <a:gd name="T87" fmla="*/ 3094 h 3821"/>
                <a:gd name="T88" fmla="*/ 2664 w 3028"/>
                <a:gd name="T89" fmla="*/ 0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28" h="3821">
                  <a:moveTo>
                    <a:pt x="2664" y="0"/>
                  </a:moveTo>
                  <a:lnTo>
                    <a:pt x="2791" y="0"/>
                  </a:lnTo>
                  <a:lnTo>
                    <a:pt x="2833" y="3"/>
                  </a:lnTo>
                  <a:lnTo>
                    <a:pt x="2873" y="14"/>
                  </a:lnTo>
                  <a:lnTo>
                    <a:pt x="2910" y="31"/>
                  </a:lnTo>
                  <a:lnTo>
                    <a:pt x="2944" y="55"/>
                  </a:lnTo>
                  <a:lnTo>
                    <a:pt x="2971" y="83"/>
                  </a:lnTo>
                  <a:lnTo>
                    <a:pt x="2995" y="117"/>
                  </a:lnTo>
                  <a:lnTo>
                    <a:pt x="3013" y="154"/>
                  </a:lnTo>
                  <a:lnTo>
                    <a:pt x="3024" y="195"/>
                  </a:lnTo>
                  <a:lnTo>
                    <a:pt x="3028" y="236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3" y="3665"/>
                  </a:lnTo>
                  <a:lnTo>
                    <a:pt x="2995" y="3703"/>
                  </a:lnTo>
                  <a:lnTo>
                    <a:pt x="2971" y="3736"/>
                  </a:lnTo>
                  <a:lnTo>
                    <a:pt x="2943" y="3764"/>
                  </a:lnTo>
                  <a:lnTo>
                    <a:pt x="2910" y="3788"/>
                  </a:lnTo>
                  <a:lnTo>
                    <a:pt x="2873" y="3805"/>
                  </a:lnTo>
                  <a:lnTo>
                    <a:pt x="2833" y="3817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7"/>
                  </a:lnTo>
                  <a:lnTo>
                    <a:pt x="154" y="3805"/>
                  </a:lnTo>
                  <a:lnTo>
                    <a:pt x="118" y="3788"/>
                  </a:lnTo>
                  <a:lnTo>
                    <a:pt x="84" y="3764"/>
                  </a:lnTo>
                  <a:lnTo>
                    <a:pt x="55" y="3736"/>
                  </a:lnTo>
                  <a:lnTo>
                    <a:pt x="33" y="3703"/>
                  </a:lnTo>
                  <a:lnTo>
                    <a:pt x="14" y="3665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3467"/>
                  </a:lnTo>
                  <a:lnTo>
                    <a:pt x="2291" y="3467"/>
                  </a:lnTo>
                  <a:lnTo>
                    <a:pt x="2346" y="3463"/>
                  </a:lnTo>
                  <a:lnTo>
                    <a:pt x="2399" y="3452"/>
                  </a:lnTo>
                  <a:lnTo>
                    <a:pt x="2448" y="3433"/>
                  </a:lnTo>
                  <a:lnTo>
                    <a:pt x="2494" y="3407"/>
                  </a:lnTo>
                  <a:lnTo>
                    <a:pt x="2536" y="3376"/>
                  </a:lnTo>
                  <a:lnTo>
                    <a:pt x="2572" y="3339"/>
                  </a:lnTo>
                  <a:lnTo>
                    <a:pt x="2604" y="3297"/>
                  </a:lnTo>
                  <a:lnTo>
                    <a:pt x="2630" y="3251"/>
                  </a:lnTo>
                  <a:lnTo>
                    <a:pt x="2648" y="3202"/>
                  </a:lnTo>
                  <a:lnTo>
                    <a:pt x="2660" y="3149"/>
                  </a:lnTo>
                  <a:lnTo>
                    <a:pt x="2664" y="3094"/>
                  </a:lnTo>
                  <a:lnTo>
                    <a:pt x="2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90"/>
            <p:cNvSpPr>
              <a:spLocks noEditPoints="1"/>
            </p:cNvSpPr>
            <p:nvPr/>
          </p:nvSpPr>
          <p:spPr bwMode="auto">
            <a:xfrm>
              <a:off x="2074" y="5"/>
              <a:ext cx="3028" cy="3821"/>
            </a:xfrm>
            <a:custGeom>
              <a:avLst/>
              <a:gdLst>
                <a:gd name="T0" fmla="*/ 673 w 3028"/>
                <a:gd name="T1" fmla="*/ 2803 h 3821"/>
                <a:gd name="T2" fmla="*/ 621 w 3028"/>
                <a:gd name="T3" fmla="*/ 2870 h 3821"/>
                <a:gd name="T4" fmla="*/ 632 w 3028"/>
                <a:gd name="T5" fmla="*/ 2956 h 3821"/>
                <a:gd name="T6" fmla="*/ 700 w 3028"/>
                <a:gd name="T7" fmla="*/ 3009 h 3821"/>
                <a:gd name="T8" fmla="*/ 1592 w 3028"/>
                <a:gd name="T9" fmla="*/ 3009 h 3821"/>
                <a:gd name="T10" fmla="*/ 1659 w 3028"/>
                <a:gd name="T11" fmla="*/ 2956 h 3821"/>
                <a:gd name="T12" fmla="*/ 1670 w 3028"/>
                <a:gd name="T13" fmla="*/ 2870 h 3821"/>
                <a:gd name="T14" fmla="*/ 1619 w 3028"/>
                <a:gd name="T15" fmla="*/ 2803 h 3821"/>
                <a:gd name="T16" fmla="*/ 729 w 3028"/>
                <a:gd name="T17" fmla="*/ 2787 h 3821"/>
                <a:gd name="T18" fmla="*/ 673 w 3028"/>
                <a:gd name="T19" fmla="*/ 2228 h 3821"/>
                <a:gd name="T20" fmla="*/ 621 w 3028"/>
                <a:gd name="T21" fmla="*/ 2296 h 3821"/>
                <a:gd name="T22" fmla="*/ 632 w 3028"/>
                <a:gd name="T23" fmla="*/ 2383 h 3821"/>
                <a:gd name="T24" fmla="*/ 700 w 3028"/>
                <a:gd name="T25" fmla="*/ 2434 h 3821"/>
                <a:gd name="T26" fmla="*/ 2424 w 3028"/>
                <a:gd name="T27" fmla="*/ 2434 h 3821"/>
                <a:gd name="T28" fmla="*/ 2491 w 3028"/>
                <a:gd name="T29" fmla="*/ 2383 h 3821"/>
                <a:gd name="T30" fmla="*/ 2503 w 3028"/>
                <a:gd name="T31" fmla="*/ 2296 h 3821"/>
                <a:gd name="T32" fmla="*/ 2451 w 3028"/>
                <a:gd name="T33" fmla="*/ 2228 h 3821"/>
                <a:gd name="T34" fmla="*/ 729 w 3028"/>
                <a:gd name="T35" fmla="*/ 2214 h 3821"/>
                <a:gd name="T36" fmla="*/ 673 w 3028"/>
                <a:gd name="T37" fmla="*/ 1618 h 3821"/>
                <a:gd name="T38" fmla="*/ 621 w 3028"/>
                <a:gd name="T39" fmla="*/ 1686 h 3821"/>
                <a:gd name="T40" fmla="*/ 632 w 3028"/>
                <a:gd name="T41" fmla="*/ 1773 h 3821"/>
                <a:gd name="T42" fmla="*/ 700 w 3028"/>
                <a:gd name="T43" fmla="*/ 1825 h 3821"/>
                <a:gd name="T44" fmla="*/ 2424 w 3028"/>
                <a:gd name="T45" fmla="*/ 1825 h 3821"/>
                <a:gd name="T46" fmla="*/ 2491 w 3028"/>
                <a:gd name="T47" fmla="*/ 1773 h 3821"/>
                <a:gd name="T48" fmla="*/ 2503 w 3028"/>
                <a:gd name="T49" fmla="*/ 1686 h 3821"/>
                <a:gd name="T50" fmla="*/ 2451 w 3028"/>
                <a:gd name="T51" fmla="*/ 1618 h 3821"/>
                <a:gd name="T52" fmla="*/ 729 w 3028"/>
                <a:gd name="T53" fmla="*/ 1604 h 3821"/>
                <a:gd name="T54" fmla="*/ 2833 w 3028"/>
                <a:gd name="T55" fmla="*/ 4 h 3821"/>
                <a:gd name="T56" fmla="*/ 2943 w 3028"/>
                <a:gd name="T57" fmla="*/ 57 h 3821"/>
                <a:gd name="T58" fmla="*/ 3012 w 3028"/>
                <a:gd name="T59" fmla="*/ 155 h 3821"/>
                <a:gd name="T60" fmla="*/ 3028 w 3028"/>
                <a:gd name="T61" fmla="*/ 3583 h 3821"/>
                <a:gd name="T62" fmla="*/ 2995 w 3028"/>
                <a:gd name="T63" fmla="*/ 3704 h 3821"/>
                <a:gd name="T64" fmla="*/ 2910 w 3028"/>
                <a:gd name="T65" fmla="*/ 3789 h 3821"/>
                <a:gd name="T66" fmla="*/ 2790 w 3028"/>
                <a:gd name="T67" fmla="*/ 3821 h 3821"/>
                <a:gd name="T68" fmla="*/ 154 w 3028"/>
                <a:gd name="T69" fmla="*/ 3807 h 3821"/>
                <a:gd name="T70" fmla="*/ 56 w 3028"/>
                <a:gd name="T71" fmla="*/ 3736 h 3821"/>
                <a:gd name="T72" fmla="*/ 4 w 3028"/>
                <a:gd name="T73" fmla="*/ 3626 h 3821"/>
                <a:gd name="T74" fmla="*/ 82 w 3028"/>
                <a:gd name="T75" fmla="*/ 1091 h 3821"/>
                <a:gd name="T76" fmla="*/ 755 w 3028"/>
                <a:gd name="T77" fmla="*/ 1092 h 3821"/>
                <a:gd name="T78" fmla="*/ 897 w 3028"/>
                <a:gd name="T79" fmla="*/ 1061 h 3821"/>
                <a:gd name="T80" fmla="*/ 1008 w 3028"/>
                <a:gd name="T81" fmla="*/ 976 h 3821"/>
                <a:gd name="T82" fmla="*/ 1076 w 3028"/>
                <a:gd name="T83" fmla="*/ 852 h 3821"/>
                <a:gd name="T84" fmla="*/ 1090 w 3028"/>
                <a:gd name="T85" fmla="*/ 104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8" h="3821">
                  <a:moveTo>
                    <a:pt x="729" y="2787"/>
                  </a:moveTo>
                  <a:lnTo>
                    <a:pt x="700" y="2791"/>
                  </a:lnTo>
                  <a:lnTo>
                    <a:pt x="673" y="2803"/>
                  </a:lnTo>
                  <a:lnTo>
                    <a:pt x="651" y="2820"/>
                  </a:lnTo>
                  <a:lnTo>
                    <a:pt x="632" y="2844"/>
                  </a:lnTo>
                  <a:lnTo>
                    <a:pt x="621" y="2870"/>
                  </a:lnTo>
                  <a:lnTo>
                    <a:pt x="617" y="2900"/>
                  </a:lnTo>
                  <a:lnTo>
                    <a:pt x="621" y="2930"/>
                  </a:lnTo>
                  <a:lnTo>
                    <a:pt x="632" y="2956"/>
                  </a:lnTo>
                  <a:lnTo>
                    <a:pt x="651" y="2980"/>
                  </a:lnTo>
                  <a:lnTo>
                    <a:pt x="673" y="2997"/>
                  </a:lnTo>
                  <a:lnTo>
                    <a:pt x="700" y="3009"/>
                  </a:lnTo>
                  <a:lnTo>
                    <a:pt x="729" y="3012"/>
                  </a:lnTo>
                  <a:lnTo>
                    <a:pt x="1562" y="3012"/>
                  </a:lnTo>
                  <a:lnTo>
                    <a:pt x="1592" y="3009"/>
                  </a:lnTo>
                  <a:lnTo>
                    <a:pt x="1618" y="2997"/>
                  </a:lnTo>
                  <a:lnTo>
                    <a:pt x="1642" y="2980"/>
                  </a:lnTo>
                  <a:lnTo>
                    <a:pt x="1659" y="2956"/>
                  </a:lnTo>
                  <a:lnTo>
                    <a:pt x="1670" y="2930"/>
                  </a:lnTo>
                  <a:lnTo>
                    <a:pt x="1674" y="2900"/>
                  </a:lnTo>
                  <a:lnTo>
                    <a:pt x="1670" y="2870"/>
                  </a:lnTo>
                  <a:lnTo>
                    <a:pt x="1659" y="2844"/>
                  </a:lnTo>
                  <a:lnTo>
                    <a:pt x="1642" y="2820"/>
                  </a:lnTo>
                  <a:lnTo>
                    <a:pt x="1619" y="2803"/>
                  </a:lnTo>
                  <a:lnTo>
                    <a:pt x="1592" y="2791"/>
                  </a:lnTo>
                  <a:lnTo>
                    <a:pt x="1562" y="2787"/>
                  </a:lnTo>
                  <a:lnTo>
                    <a:pt x="729" y="2787"/>
                  </a:lnTo>
                  <a:close/>
                  <a:moveTo>
                    <a:pt x="729" y="2214"/>
                  </a:moveTo>
                  <a:lnTo>
                    <a:pt x="700" y="2218"/>
                  </a:lnTo>
                  <a:lnTo>
                    <a:pt x="673" y="2228"/>
                  </a:lnTo>
                  <a:lnTo>
                    <a:pt x="651" y="2247"/>
                  </a:lnTo>
                  <a:lnTo>
                    <a:pt x="632" y="2269"/>
                  </a:lnTo>
                  <a:lnTo>
                    <a:pt x="621" y="2296"/>
                  </a:lnTo>
                  <a:lnTo>
                    <a:pt x="617" y="2325"/>
                  </a:lnTo>
                  <a:lnTo>
                    <a:pt x="621" y="2355"/>
                  </a:lnTo>
                  <a:lnTo>
                    <a:pt x="632" y="2383"/>
                  </a:lnTo>
                  <a:lnTo>
                    <a:pt x="651" y="2405"/>
                  </a:lnTo>
                  <a:lnTo>
                    <a:pt x="673" y="2423"/>
                  </a:lnTo>
                  <a:lnTo>
                    <a:pt x="700" y="2434"/>
                  </a:lnTo>
                  <a:lnTo>
                    <a:pt x="729" y="2438"/>
                  </a:lnTo>
                  <a:lnTo>
                    <a:pt x="2394" y="2438"/>
                  </a:lnTo>
                  <a:lnTo>
                    <a:pt x="2424" y="2434"/>
                  </a:lnTo>
                  <a:lnTo>
                    <a:pt x="2451" y="2423"/>
                  </a:lnTo>
                  <a:lnTo>
                    <a:pt x="2474" y="2405"/>
                  </a:lnTo>
                  <a:lnTo>
                    <a:pt x="2491" y="2383"/>
                  </a:lnTo>
                  <a:lnTo>
                    <a:pt x="2503" y="2355"/>
                  </a:lnTo>
                  <a:lnTo>
                    <a:pt x="2507" y="2325"/>
                  </a:lnTo>
                  <a:lnTo>
                    <a:pt x="2503" y="2296"/>
                  </a:lnTo>
                  <a:lnTo>
                    <a:pt x="2491" y="2269"/>
                  </a:lnTo>
                  <a:lnTo>
                    <a:pt x="2474" y="2247"/>
                  </a:lnTo>
                  <a:lnTo>
                    <a:pt x="2451" y="2228"/>
                  </a:lnTo>
                  <a:lnTo>
                    <a:pt x="2424" y="2218"/>
                  </a:lnTo>
                  <a:lnTo>
                    <a:pt x="2394" y="2214"/>
                  </a:lnTo>
                  <a:lnTo>
                    <a:pt x="729" y="2214"/>
                  </a:lnTo>
                  <a:close/>
                  <a:moveTo>
                    <a:pt x="729" y="1604"/>
                  </a:moveTo>
                  <a:lnTo>
                    <a:pt x="700" y="1608"/>
                  </a:lnTo>
                  <a:lnTo>
                    <a:pt x="673" y="1618"/>
                  </a:lnTo>
                  <a:lnTo>
                    <a:pt x="651" y="1637"/>
                  </a:lnTo>
                  <a:lnTo>
                    <a:pt x="632" y="1659"/>
                  </a:lnTo>
                  <a:lnTo>
                    <a:pt x="621" y="1686"/>
                  </a:lnTo>
                  <a:lnTo>
                    <a:pt x="617" y="1716"/>
                  </a:lnTo>
                  <a:lnTo>
                    <a:pt x="621" y="1747"/>
                  </a:lnTo>
                  <a:lnTo>
                    <a:pt x="632" y="1773"/>
                  </a:lnTo>
                  <a:lnTo>
                    <a:pt x="651" y="1795"/>
                  </a:lnTo>
                  <a:lnTo>
                    <a:pt x="673" y="1813"/>
                  </a:lnTo>
                  <a:lnTo>
                    <a:pt x="700" y="1825"/>
                  </a:lnTo>
                  <a:lnTo>
                    <a:pt x="729" y="1829"/>
                  </a:lnTo>
                  <a:lnTo>
                    <a:pt x="2394" y="1829"/>
                  </a:lnTo>
                  <a:lnTo>
                    <a:pt x="2424" y="1825"/>
                  </a:lnTo>
                  <a:lnTo>
                    <a:pt x="2451" y="1813"/>
                  </a:lnTo>
                  <a:lnTo>
                    <a:pt x="2474" y="1795"/>
                  </a:lnTo>
                  <a:lnTo>
                    <a:pt x="2491" y="1773"/>
                  </a:lnTo>
                  <a:lnTo>
                    <a:pt x="2503" y="1747"/>
                  </a:lnTo>
                  <a:lnTo>
                    <a:pt x="2507" y="1716"/>
                  </a:lnTo>
                  <a:lnTo>
                    <a:pt x="2503" y="1686"/>
                  </a:lnTo>
                  <a:lnTo>
                    <a:pt x="2491" y="1659"/>
                  </a:lnTo>
                  <a:lnTo>
                    <a:pt x="2474" y="1637"/>
                  </a:lnTo>
                  <a:lnTo>
                    <a:pt x="2451" y="1618"/>
                  </a:lnTo>
                  <a:lnTo>
                    <a:pt x="2424" y="1608"/>
                  </a:lnTo>
                  <a:lnTo>
                    <a:pt x="2394" y="1604"/>
                  </a:lnTo>
                  <a:lnTo>
                    <a:pt x="729" y="1604"/>
                  </a:lnTo>
                  <a:close/>
                  <a:moveTo>
                    <a:pt x="1089" y="0"/>
                  </a:moveTo>
                  <a:lnTo>
                    <a:pt x="2790" y="0"/>
                  </a:lnTo>
                  <a:lnTo>
                    <a:pt x="2833" y="4"/>
                  </a:lnTo>
                  <a:lnTo>
                    <a:pt x="2872" y="15"/>
                  </a:lnTo>
                  <a:lnTo>
                    <a:pt x="2910" y="33"/>
                  </a:lnTo>
                  <a:lnTo>
                    <a:pt x="2943" y="57"/>
                  </a:lnTo>
                  <a:lnTo>
                    <a:pt x="2972" y="85"/>
                  </a:lnTo>
                  <a:lnTo>
                    <a:pt x="2995" y="118"/>
                  </a:lnTo>
                  <a:lnTo>
                    <a:pt x="3012" y="155"/>
                  </a:lnTo>
                  <a:lnTo>
                    <a:pt x="3024" y="195"/>
                  </a:lnTo>
                  <a:lnTo>
                    <a:pt x="3028" y="238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2" y="3667"/>
                  </a:lnTo>
                  <a:lnTo>
                    <a:pt x="2995" y="3704"/>
                  </a:lnTo>
                  <a:lnTo>
                    <a:pt x="2972" y="3736"/>
                  </a:lnTo>
                  <a:lnTo>
                    <a:pt x="2943" y="3765"/>
                  </a:lnTo>
                  <a:lnTo>
                    <a:pt x="2910" y="3789"/>
                  </a:lnTo>
                  <a:lnTo>
                    <a:pt x="2872" y="3807"/>
                  </a:lnTo>
                  <a:lnTo>
                    <a:pt x="2833" y="3818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8"/>
                  </a:lnTo>
                  <a:lnTo>
                    <a:pt x="154" y="3807"/>
                  </a:lnTo>
                  <a:lnTo>
                    <a:pt x="118" y="3789"/>
                  </a:lnTo>
                  <a:lnTo>
                    <a:pt x="84" y="3765"/>
                  </a:lnTo>
                  <a:lnTo>
                    <a:pt x="56" y="3736"/>
                  </a:lnTo>
                  <a:lnTo>
                    <a:pt x="33" y="3704"/>
                  </a:lnTo>
                  <a:lnTo>
                    <a:pt x="14" y="3667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1091"/>
                  </a:lnTo>
                  <a:lnTo>
                    <a:pt x="82" y="1091"/>
                  </a:lnTo>
                  <a:lnTo>
                    <a:pt x="93" y="1091"/>
                  </a:lnTo>
                  <a:lnTo>
                    <a:pt x="103" y="1092"/>
                  </a:lnTo>
                  <a:lnTo>
                    <a:pt x="755" y="1092"/>
                  </a:lnTo>
                  <a:lnTo>
                    <a:pt x="805" y="1088"/>
                  </a:lnTo>
                  <a:lnTo>
                    <a:pt x="852" y="1078"/>
                  </a:lnTo>
                  <a:lnTo>
                    <a:pt x="897" y="1061"/>
                  </a:lnTo>
                  <a:lnTo>
                    <a:pt x="937" y="1037"/>
                  </a:lnTo>
                  <a:lnTo>
                    <a:pt x="975" y="1010"/>
                  </a:lnTo>
                  <a:lnTo>
                    <a:pt x="1008" y="976"/>
                  </a:lnTo>
                  <a:lnTo>
                    <a:pt x="1037" y="939"/>
                  </a:lnTo>
                  <a:lnTo>
                    <a:pt x="1059" y="897"/>
                  </a:lnTo>
                  <a:lnTo>
                    <a:pt x="1076" y="852"/>
                  </a:lnTo>
                  <a:lnTo>
                    <a:pt x="1087" y="805"/>
                  </a:lnTo>
                  <a:lnTo>
                    <a:pt x="1090" y="756"/>
                  </a:lnTo>
                  <a:lnTo>
                    <a:pt x="1090" y="104"/>
                  </a:lnTo>
                  <a:lnTo>
                    <a:pt x="1089" y="79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1"/>
            <p:cNvSpPr>
              <a:spLocks/>
            </p:cNvSpPr>
            <p:nvPr/>
          </p:nvSpPr>
          <p:spPr bwMode="auto">
            <a:xfrm>
              <a:off x="2077" y="9"/>
              <a:ext cx="953" cy="952"/>
            </a:xfrm>
            <a:custGeom>
              <a:avLst/>
              <a:gdLst>
                <a:gd name="T0" fmla="*/ 852 w 953"/>
                <a:gd name="T1" fmla="*/ 0 h 952"/>
                <a:gd name="T2" fmla="*/ 873 w 953"/>
                <a:gd name="T3" fmla="*/ 3 h 952"/>
                <a:gd name="T4" fmla="*/ 894 w 953"/>
                <a:gd name="T5" fmla="*/ 9 h 952"/>
                <a:gd name="T6" fmla="*/ 912 w 953"/>
                <a:gd name="T7" fmla="*/ 20 h 952"/>
                <a:gd name="T8" fmla="*/ 929 w 953"/>
                <a:gd name="T9" fmla="*/ 36 h 952"/>
                <a:gd name="T10" fmla="*/ 941 w 953"/>
                <a:gd name="T11" fmla="*/ 54 h 952"/>
                <a:gd name="T12" fmla="*/ 949 w 953"/>
                <a:gd name="T13" fmla="*/ 76 h 952"/>
                <a:gd name="T14" fmla="*/ 953 w 953"/>
                <a:gd name="T15" fmla="*/ 100 h 952"/>
                <a:gd name="T16" fmla="*/ 953 w 953"/>
                <a:gd name="T17" fmla="*/ 754 h 952"/>
                <a:gd name="T18" fmla="*/ 947 w 953"/>
                <a:gd name="T19" fmla="*/ 795 h 952"/>
                <a:gd name="T20" fmla="*/ 936 w 953"/>
                <a:gd name="T21" fmla="*/ 831 h 952"/>
                <a:gd name="T22" fmla="*/ 917 w 953"/>
                <a:gd name="T23" fmla="*/ 864 h 952"/>
                <a:gd name="T24" fmla="*/ 894 w 953"/>
                <a:gd name="T25" fmla="*/ 894 h 952"/>
                <a:gd name="T26" fmla="*/ 865 w 953"/>
                <a:gd name="T27" fmla="*/ 918 h 952"/>
                <a:gd name="T28" fmla="*/ 831 w 953"/>
                <a:gd name="T29" fmla="*/ 936 h 952"/>
                <a:gd name="T30" fmla="*/ 794 w 953"/>
                <a:gd name="T31" fmla="*/ 948 h 952"/>
                <a:gd name="T32" fmla="*/ 754 w 953"/>
                <a:gd name="T33" fmla="*/ 952 h 952"/>
                <a:gd name="T34" fmla="*/ 100 w 953"/>
                <a:gd name="T35" fmla="*/ 952 h 952"/>
                <a:gd name="T36" fmla="*/ 74 w 953"/>
                <a:gd name="T37" fmla="*/ 949 h 952"/>
                <a:gd name="T38" fmla="*/ 52 w 953"/>
                <a:gd name="T39" fmla="*/ 940 h 952"/>
                <a:gd name="T40" fmla="*/ 34 w 953"/>
                <a:gd name="T41" fmla="*/ 927 h 952"/>
                <a:gd name="T42" fmla="*/ 18 w 953"/>
                <a:gd name="T43" fmla="*/ 910 h 952"/>
                <a:gd name="T44" fmla="*/ 7 w 953"/>
                <a:gd name="T45" fmla="*/ 890 h 952"/>
                <a:gd name="T46" fmla="*/ 1 w 953"/>
                <a:gd name="T47" fmla="*/ 869 h 952"/>
                <a:gd name="T48" fmla="*/ 0 w 953"/>
                <a:gd name="T49" fmla="*/ 846 h 952"/>
                <a:gd name="T50" fmla="*/ 4 w 953"/>
                <a:gd name="T51" fmla="*/ 824 h 952"/>
                <a:gd name="T52" fmla="*/ 14 w 953"/>
                <a:gd name="T53" fmla="*/ 801 h 952"/>
                <a:gd name="T54" fmla="*/ 30 w 953"/>
                <a:gd name="T55" fmla="*/ 782 h 952"/>
                <a:gd name="T56" fmla="*/ 781 w 953"/>
                <a:gd name="T57" fmla="*/ 29 h 952"/>
                <a:gd name="T58" fmla="*/ 797 w 953"/>
                <a:gd name="T59" fmla="*/ 16 h 952"/>
                <a:gd name="T60" fmla="*/ 815 w 953"/>
                <a:gd name="T61" fmla="*/ 7 h 952"/>
                <a:gd name="T62" fmla="*/ 832 w 953"/>
                <a:gd name="T63" fmla="*/ 1 h 952"/>
                <a:gd name="T64" fmla="*/ 852 w 953"/>
                <a:gd name="T65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3" h="952">
                  <a:moveTo>
                    <a:pt x="852" y="0"/>
                  </a:moveTo>
                  <a:lnTo>
                    <a:pt x="873" y="3"/>
                  </a:lnTo>
                  <a:lnTo>
                    <a:pt x="894" y="9"/>
                  </a:lnTo>
                  <a:lnTo>
                    <a:pt x="912" y="20"/>
                  </a:lnTo>
                  <a:lnTo>
                    <a:pt x="929" y="36"/>
                  </a:lnTo>
                  <a:lnTo>
                    <a:pt x="941" y="54"/>
                  </a:lnTo>
                  <a:lnTo>
                    <a:pt x="949" y="76"/>
                  </a:lnTo>
                  <a:lnTo>
                    <a:pt x="953" y="100"/>
                  </a:lnTo>
                  <a:lnTo>
                    <a:pt x="953" y="754"/>
                  </a:lnTo>
                  <a:lnTo>
                    <a:pt x="947" y="795"/>
                  </a:lnTo>
                  <a:lnTo>
                    <a:pt x="936" y="831"/>
                  </a:lnTo>
                  <a:lnTo>
                    <a:pt x="917" y="864"/>
                  </a:lnTo>
                  <a:lnTo>
                    <a:pt x="894" y="894"/>
                  </a:lnTo>
                  <a:lnTo>
                    <a:pt x="865" y="918"/>
                  </a:lnTo>
                  <a:lnTo>
                    <a:pt x="831" y="936"/>
                  </a:lnTo>
                  <a:lnTo>
                    <a:pt x="794" y="948"/>
                  </a:lnTo>
                  <a:lnTo>
                    <a:pt x="754" y="952"/>
                  </a:lnTo>
                  <a:lnTo>
                    <a:pt x="100" y="952"/>
                  </a:lnTo>
                  <a:lnTo>
                    <a:pt x="74" y="949"/>
                  </a:lnTo>
                  <a:lnTo>
                    <a:pt x="52" y="940"/>
                  </a:lnTo>
                  <a:lnTo>
                    <a:pt x="34" y="927"/>
                  </a:lnTo>
                  <a:lnTo>
                    <a:pt x="18" y="910"/>
                  </a:lnTo>
                  <a:lnTo>
                    <a:pt x="7" y="890"/>
                  </a:lnTo>
                  <a:lnTo>
                    <a:pt x="1" y="869"/>
                  </a:lnTo>
                  <a:lnTo>
                    <a:pt x="0" y="846"/>
                  </a:lnTo>
                  <a:lnTo>
                    <a:pt x="4" y="824"/>
                  </a:lnTo>
                  <a:lnTo>
                    <a:pt x="14" y="801"/>
                  </a:lnTo>
                  <a:lnTo>
                    <a:pt x="30" y="782"/>
                  </a:lnTo>
                  <a:lnTo>
                    <a:pt x="781" y="29"/>
                  </a:lnTo>
                  <a:lnTo>
                    <a:pt x="797" y="16"/>
                  </a:lnTo>
                  <a:lnTo>
                    <a:pt x="815" y="7"/>
                  </a:lnTo>
                  <a:lnTo>
                    <a:pt x="832" y="1"/>
                  </a:lnTo>
                  <a:lnTo>
                    <a:pt x="8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4" name="Group 100"/>
          <p:cNvGrpSpPr>
            <a:grpSpLocks noChangeAspect="1"/>
          </p:cNvGrpSpPr>
          <p:nvPr/>
        </p:nvGrpSpPr>
        <p:grpSpPr bwMode="auto">
          <a:xfrm>
            <a:off x="173476" y="4541551"/>
            <a:ext cx="325401" cy="338005"/>
            <a:chOff x="-638" y="1083"/>
            <a:chExt cx="284" cy="295"/>
          </a:xfrm>
          <a:solidFill>
            <a:schemeClr val="bg2"/>
          </a:solidFill>
        </p:grpSpPr>
        <p:sp>
          <p:nvSpPr>
            <p:cNvPr id="357" name="Freeform 102"/>
            <p:cNvSpPr>
              <a:spLocks/>
            </p:cNvSpPr>
            <p:nvPr/>
          </p:nvSpPr>
          <p:spPr bwMode="auto">
            <a:xfrm>
              <a:off x="-575" y="1205"/>
              <a:ext cx="55" cy="121"/>
            </a:xfrm>
            <a:custGeom>
              <a:avLst/>
              <a:gdLst>
                <a:gd name="T0" fmla="*/ 350 w 608"/>
                <a:gd name="T1" fmla="*/ 0 h 1332"/>
                <a:gd name="T2" fmla="*/ 608 w 608"/>
                <a:gd name="T3" fmla="*/ 0 h 1332"/>
                <a:gd name="T4" fmla="*/ 608 w 608"/>
                <a:gd name="T5" fmla="*/ 1332 h 1332"/>
                <a:gd name="T6" fmla="*/ 307 w 608"/>
                <a:gd name="T7" fmla="*/ 1332 h 1332"/>
                <a:gd name="T8" fmla="*/ 307 w 608"/>
                <a:gd name="T9" fmla="*/ 275 h 1332"/>
                <a:gd name="T10" fmla="*/ 303 w 608"/>
                <a:gd name="T11" fmla="*/ 275 h 1332"/>
                <a:gd name="T12" fmla="*/ 51 w 608"/>
                <a:gd name="T13" fmla="*/ 397 h 1332"/>
                <a:gd name="T14" fmla="*/ 0 w 608"/>
                <a:gd name="T15" fmla="*/ 164 h 1332"/>
                <a:gd name="T16" fmla="*/ 350 w 608"/>
                <a:gd name="T1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" h="1332">
                  <a:moveTo>
                    <a:pt x="350" y="0"/>
                  </a:moveTo>
                  <a:lnTo>
                    <a:pt x="608" y="0"/>
                  </a:lnTo>
                  <a:lnTo>
                    <a:pt x="608" y="1332"/>
                  </a:lnTo>
                  <a:lnTo>
                    <a:pt x="307" y="1332"/>
                  </a:lnTo>
                  <a:lnTo>
                    <a:pt x="307" y="275"/>
                  </a:lnTo>
                  <a:lnTo>
                    <a:pt x="303" y="275"/>
                  </a:lnTo>
                  <a:lnTo>
                    <a:pt x="51" y="397"/>
                  </a:lnTo>
                  <a:lnTo>
                    <a:pt x="0" y="164"/>
                  </a:lnTo>
                  <a:lnTo>
                    <a:pt x="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03"/>
            <p:cNvSpPr>
              <a:spLocks/>
            </p:cNvSpPr>
            <p:nvPr/>
          </p:nvSpPr>
          <p:spPr bwMode="auto">
            <a:xfrm>
              <a:off x="-502" y="1205"/>
              <a:ext cx="85" cy="123"/>
            </a:xfrm>
            <a:custGeom>
              <a:avLst/>
              <a:gdLst>
                <a:gd name="T0" fmla="*/ 885 w 935"/>
                <a:gd name="T1" fmla="*/ 0 h 1355"/>
                <a:gd name="T2" fmla="*/ 370 w 935"/>
                <a:gd name="T3" fmla="*/ 258 h 1355"/>
                <a:gd name="T4" fmla="*/ 369 w 935"/>
                <a:gd name="T5" fmla="*/ 460 h 1355"/>
                <a:gd name="T6" fmla="*/ 428 w 935"/>
                <a:gd name="T7" fmla="*/ 458 h 1355"/>
                <a:gd name="T8" fmla="*/ 522 w 935"/>
                <a:gd name="T9" fmla="*/ 464 h 1355"/>
                <a:gd name="T10" fmla="*/ 613 w 935"/>
                <a:gd name="T11" fmla="*/ 480 h 1355"/>
                <a:gd name="T12" fmla="*/ 699 w 935"/>
                <a:gd name="T13" fmla="*/ 511 h 1355"/>
                <a:gd name="T14" fmla="*/ 774 w 935"/>
                <a:gd name="T15" fmla="*/ 555 h 1355"/>
                <a:gd name="T16" fmla="*/ 835 w 935"/>
                <a:gd name="T17" fmla="*/ 606 h 1355"/>
                <a:gd name="T18" fmla="*/ 883 w 935"/>
                <a:gd name="T19" fmla="*/ 670 h 1355"/>
                <a:gd name="T20" fmla="*/ 916 w 935"/>
                <a:gd name="T21" fmla="*/ 748 h 1355"/>
                <a:gd name="T22" fmla="*/ 933 w 935"/>
                <a:gd name="T23" fmla="*/ 837 h 1355"/>
                <a:gd name="T24" fmla="*/ 933 w 935"/>
                <a:gd name="T25" fmla="*/ 931 h 1355"/>
                <a:gd name="T26" fmla="*/ 916 w 935"/>
                <a:gd name="T27" fmla="*/ 1015 h 1355"/>
                <a:gd name="T28" fmla="*/ 883 w 935"/>
                <a:gd name="T29" fmla="*/ 1094 h 1355"/>
                <a:gd name="T30" fmla="*/ 833 w 935"/>
                <a:gd name="T31" fmla="*/ 1166 h 1355"/>
                <a:gd name="T32" fmla="*/ 768 w 935"/>
                <a:gd name="T33" fmla="*/ 1229 h 1355"/>
                <a:gd name="T34" fmla="*/ 688 w 935"/>
                <a:gd name="T35" fmla="*/ 1281 h 1355"/>
                <a:gd name="T36" fmla="*/ 595 w 935"/>
                <a:gd name="T37" fmla="*/ 1321 h 1355"/>
                <a:gd name="T38" fmla="*/ 487 w 935"/>
                <a:gd name="T39" fmla="*/ 1346 h 1355"/>
                <a:gd name="T40" fmla="*/ 369 w 935"/>
                <a:gd name="T41" fmla="*/ 1355 h 1355"/>
                <a:gd name="T42" fmla="*/ 238 w 935"/>
                <a:gd name="T43" fmla="*/ 1346 h 1355"/>
                <a:gd name="T44" fmla="*/ 126 w 935"/>
                <a:gd name="T45" fmla="*/ 1325 h 1355"/>
                <a:gd name="T46" fmla="*/ 35 w 935"/>
                <a:gd name="T47" fmla="*/ 1295 h 1355"/>
                <a:gd name="T48" fmla="*/ 55 w 935"/>
                <a:gd name="T49" fmla="*/ 1046 h 1355"/>
                <a:gd name="T50" fmla="*/ 109 w 935"/>
                <a:gd name="T51" fmla="*/ 1068 h 1355"/>
                <a:gd name="T52" fmla="*/ 181 w 935"/>
                <a:gd name="T53" fmla="*/ 1089 h 1355"/>
                <a:gd name="T54" fmla="*/ 264 w 935"/>
                <a:gd name="T55" fmla="*/ 1105 h 1355"/>
                <a:gd name="T56" fmla="*/ 354 w 935"/>
                <a:gd name="T57" fmla="*/ 1111 h 1355"/>
                <a:gd name="T58" fmla="*/ 413 w 935"/>
                <a:gd name="T59" fmla="*/ 1107 h 1355"/>
                <a:gd name="T60" fmla="*/ 470 w 935"/>
                <a:gd name="T61" fmla="*/ 1092 h 1355"/>
                <a:gd name="T62" fmla="*/ 522 w 935"/>
                <a:gd name="T63" fmla="*/ 1070 h 1355"/>
                <a:gd name="T64" fmla="*/ 566 w 935"/>
                <a:gd name="T65" fmla="*/ 1037 h 1355"/>
                <a:gd name="T66" fmla="*/ 598 w 935"/>
                <a:gd name="T67" fmla="*/ 993 h 1355"/>
                <a:gd name="T68" fmla="*/ 616 w 935"/>
                <a:gd name="T69" fmla="*/ 939 h 1355"/>
                <a:gd name="T70" fmla="*/ 617 w 935"/>
                <a:gd name="T71" fmla="*/ 880 h 1355"/>
                <a:gd name="T72" fmla="*/ 603 w 935"/>
                <a:gd name="T73" fmla="*/ 827 h 1355"/>
                <a:gd name="T74" fmla="*/ 574 w 935"/>
                <a:gd name="T75" fmla="*/ 783 h 1355"/>
                <a:gd name="T76" fmla="*/ 531 w 935"/>
                <a:gd name="T77" fmla="*/ 747 h 1355"/>
                <a:gd name="T78" fmla="*/ 472 w 935"/>
                <a:gd name="T79" fmla="*/ 718 h 1355"/>
                <a:gd name="T80" fmla="*/ 395 w 935"/>
                <a:gd name="T81" fmla="*/ 699 h 1355"/>
                <a:gd name="T82" fmla="*/ 300 w 935"/>
                <a:gd name="T83" fmla="*/ 689 h 1355"/>
                <a:gd name="T84" fmla="*/ 205 w 935"/>
                <a:gd name="T85" fmla="*/ 687 h 1355"/>
                <a:gd name="T86" fmla="*/ 133 w 935"/>
                <a:gd name="T87" fmla="*/ 692 h 1355"/>
                <a:gd name="T88" fmla="*/ 67 w 935"/>
                <a:gd name="T89" fmla="*/ 699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5" h="1355">
                  <a:moveTo>
                    <a:pt x="155" y="0"/>
                  </a:moveTo>
                  <a:lnTo>
                    <a:pt x="885" y="0"/>
                  </a:lnTo>
                  <a:lnTo>
                    <a:pt x="885" y="258"/>
                  </a:lnTo>
                  <a:lnTo>
                    <a:pt x="370" y="258"/>
                  </a:lnTo>
                  <a:lnTo>
                    <a:pt x="341" y="463"/>
                  </a:lnTo>
                  <a:lnTo>
                    <a:pt x="369" y="460"/>
                  </a:lnTo>
                  <a:lnTo>
                    <a:pt x="397" y="458"/>
                  </a:lnTo>
                  <a:lnTo>
                    <a:pt x="428" y="458"/>
                  </a:lnTo>
                  <a:lnTo>
                    <a:pt x="474" y="460"/>
                  </a:lnTo>
                  <a:lnTo>
                    <a:pt x="522" y="464"/>
                  </a:lnTo>
                  <a:lnTo>
                    <a:pt x="568" y="471"/>
                  </a:lnTo>
                  <a:lnTo>
                    <a:pt x="613" y="480"/>
                  </a:lnTo>
                  <a:lnTo>
                    <a:pt x="657" y="494"/>
                  </a:lnTo>
                  <a:lnTo>
                    <a:pt x="699" y="511"/>
                  </a:lnTo>
                  <a:lnTo>
                    <a:pt x="738" y="530"/>
                  </a:lnTo>
                  <a:lnTo>
                    <a:pt x="774" y="555"/>
                  </a:lnTo>
                  <a:lnTo>
                    <a:pt x="807" y="578"/>
                  </a:lnTo>
                  <a:lnTo>
                    <a:pt x="835" y="606"/>
                  </a:lnTo>
                  <a:lnTo>
                    <a:pt x="861" y="636"/>
                  </a:lnTo>
                  <a:lnTo>
                    <a:pt x="883" y="670"/>
                  </a:lnTo>
                  <a:lnTo>
                    <a:pt x="902" y="707"/>
                  </a:lnTo>
                  <a:lnTo>
                    <a:pt x="916" y="748"/>
                  </a:lnTo>
                  <a:lnTo>
                    <a:pt x="927" y="791"/>
                  </a:lnTo>
                  <a:lnTo>
                    <a:pt x="933" y="837"/>
                  </a:lnTo>
                  <a:lnTo>
                    <a:pt x="935" y="888"/>
                  </a:lnTo>
                  <a:lnTo>
                    <a:pt x="933" y="931"/>
                  </a:lnTo>
                  <a:lnTo>
                    <a:pt x="927" y="974"/>
                  </a:lnTo>
                  <a:lnTo>
                    <a:pt x="916" y="1015"/>
                  </a:lnTo>
                  <a:lnTo>
                    <a:pt x="901" y="1056"/>
                  </a:lnTo>
                  <a:lnTo>
                    <a:pt x="883" y="1094"/>
                  </a:lnTo>
                  <a:lnTo>
                    <a:pt x="859" y="1131"/>
                  </a:lnTo>
                  <a:lnTo>
                    <a:pt x="833" y="1166"/>
                  </a:lnTo>
                  <a:lnTo>
                    <a:pt x="803" y="1199"/>
                  </a:lnTo>
                  <a:lnTo>
                    <a:pt x="768" y="1229"/>
                  </a:lnTo>
                  <a:lnTo>
                    <a:pt x="730" y="1257"/>
                  </a:lnTo>
                  <a:lnTo>
                    <a:pt x="688" y="1281"/>
                  </a:lnTo>
                  <a:lnTo>
                    <a:pt x="643" y="1303"/>
                  </a:lnTo>
                  <a:lnTo>
                    <a:pt x="595" y="1321"/>
                  </a:lnTo>
                  <a:lnTo>
                    <a:pt x="543" y="1335"/>
                  </a:lnTo>
                  <a:lnTo>
                    <a:pt x="487" y="1346"/>
                  </a:lnTo>
                  <a:lnTo>
                    <a:pt x="430" y="1353"/>
                  </a:lnTo>
                  <a:lnTo>
                    <a:pt x="369" y="1355"/>
                  </a:lnTo>
                  <a:lnTo>
                    <a:pt x="301" y="1353"/>
                  </a:lnTo>
                  <a:lnTo>
                    <a:pt x="238" y="1346"/>
                  </a:lnTo>
                  <a:lnTo>
                    <a:pt x="179" y="1337"/>
                  </a:lnTo>
                  <a:lnTo>
                    <a:pt x="126" y="1325"/>
                  </a:lnTo>
                  <a:lnTo>
                    <a:pt x="77" y="1311"/>
                  </a:lnTo>
                  <a:lnTo>
                    <a:pt x="35" y="1295"/>
                  </a:lnTo>
                  <a:lnTo>
                    <a:pt x="0" y="1279"/>
                  </a:lnTo>
                  <a:lnTo>
                    <a:pt x="55" y="1046"/>
                  </a:lnTo>
                  <a:lnTo>
                    <a:pt x="80" y="1057"/>
                  </a:lnTo>
                  <a:lnTo>
                    <a:pt x="109" y="1068"/>
                  </a:lnTo>
                  <a:lnTo>
                    <a:pt x="144" y="1079"/>
                  </a:lnTo>
                  <a:lnTo>
                    <a:pt x="181" y="1089"/>
                  </a:lnTo>
                  <a:lnTo>
                    <a:pt x="222" y="1098"/>
                  </a:lnTo>
                  <a:lnTo>
                    <a:pt x="264" y="1105"/>
                  </a:lnTo>
                  <a:lnTo>
                    <a:pt x="309" y="1109"/>
                  </a:lnTo>
                  <a:lnTo>
                    <a:pt x="354" y="1111"/>
                  </a:lnTo>
                  <a:lnTo>
                    <a:pt x="384" y="1110"/>
                  </a:lnTo>
                  <a:lnTo>
                    <a:pt x="413" y="1107"/>
                  </a:lnTo>
                  <a:lnTo>
                    <a:pt x="442" y="1101"/>
                  </a:lnTo>
                  <a:lnTo>
                    <a:pt x="470" y="1092"/>
                  </a:lnTo>
                  <a:lnTo>
                    <a:pt x="497" y="1082"/>
                  </a:lnTo>
                  <a:lnTo>
                    <a:pt x="522" y="1070"/>
                  </a:lnTo>
                  <a:lnTo>
                    <a:pt x="545" y="1055"/>
                  </a:lnTo>
                  <a:lnTo>
                    <a:pt x="566" y="1037"/>
                  </a:lnTo>
                  <a:lnTo>
                    <a:pt x="584" y="1017"/>
                  </a:lnTo>
                  <a:lnTo>
                    <a:pt x="598" y="993"/>
                  </a:lnTo>
                  <a:lnTo>
                    <a:pt x="609" y="968"/>
                  </a:lnTo>
                  <a:lnTo>
                    <a:pt x="616" y="939"/>
                  </a:lnTo>
                  <a:lnTo>
                    <a:pt x="618" y="909"/>
                  </a:lnTo>
                  <a:lnTo>
                    <a:pt x="617" y="880"/>
                  </a:lnTo>
                  <a:lnTo>
                    <a:pt x="612" y="853"/>
                  </a:lnTo>
                  <a:lnTo>
                    <a:pt x="603" y="827"/>
                  </a:lnTo>
                  <a:lnTo>
                    <a:pt x="591" y="805"/>
                  </a:lnTo>
                  <a:lnTo>
                    <a:pt x="574" y="783"/>
                  </a:lnTo>
                  <a:lnTo>
                    <a:pt x="555" y="764"/>
                  </a:lnTo>
                  <a:lnTo>
                    <a:pt x="531" y="747"/>
                  </a:lnTo>
                  <a:lnTo>
                    <a:pt x="504" y="731"/>
                  </a:lnTo>
                  <a:lnTo>
                    <a:pt x="472" y="718"/>
                  </a:lnTo>
                  <a:lnTo>
                    <a:pt x="436" y="707"/>
                  </a:lnTo>
                  <a:lnTo>
                    <a:pt x="395" y="699"/>
                  </a:lnTo>
                  <a:lnTo>
                    <a:pt x="350" y="692"/>
                  </a:lnTo>
                  <a:lnTo>
                    <a:pt x="300" y="689"/>
                  </a:lnTo>
                  <a:lnTo>
                    <a:pt x="246" y="686"/>
                  </a:lnTo>
                  <a:lnTo>
                    <a:pt x="205" y="687"/>
                  </a:lnTo>
                  <a:lnTo>
                    <a:pt x="167" y="689"/>
                  </a:lnTo>
                  <a:lnTo>
                    <a:pt x="133" y="692"/>
                  </a:lnTo>
                  <a:lnTo>
                    <a:pt x="100" y="695"/>
                  </a:lnTo>
                  <a:lnTo>
                    <a:pt x="67" y="699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04"/>
            <p:cNvSpPr>
              <a:spLocks noEditPoints="1"/>
            </p:cNvSpPr>
            <p:nvPr/>
          </p:nvSpPr>
          <p:spPr bwMode="auto">
            <a:xfrm>
              <a:off x="-638" y="1099"/>
              <a:ext cx="284" cy="279"/>
            </a:xfrm>
            <a:custGeom>
              <a:avLst/>
              <a:gdLst>
                <a:gd name="T0" fmla="*/ 356 w 3126"/>
                <a:gd name="T1" fmla="*/ 871 h 3068"/>
                <a:gd name="T2" fmla="*/ 278 w 3126"/>
                <a:gd name="T3" fmla="*/ 926 h 3068"/>
                <a:gd name="T4" fmla="*/ 237 w 3126"/>
                <a:gd name="T5" fmla="*/ 1012 h 3068"/>
                <a:gd name="T6" fmla="*/ 237 w 3126"/>
                <a:gd name="T7" fmla="*/ 2591 h 3068"/>
                <a:gd name="T8" fmla="*/ 279 w 3126"/>
                <a:gd name="T9" fmla="*/ 2701 h 3068"/>
                <a:gd name="T10" fmla="*/ 359 w 3126"/>
                <a:gd name="T11" fmla="*/ 2783 h 3068"/>
                <a:gd name="T12" fmla="*/ 467 w 3126"/>
                <a:gd name="T13" fmla="*/ 2823 h 3068"/>
                <a:gd name="T14" fmla="*/ 2659 w 3126"/>
                <a:gd name="T15" fmla="*/ 2823 h 3068"/>
                <a:gd name="T16" fmla="*/ 2768 w 3126"/>
                <a:gd name="T17" fmla="*/ 2783 h 3068"/>
                <a:gd name="T18" fmla="*/ 2848 w 3126"/>
                <a:gd name="T19" fmla="*/ 2701 h 3068"/>
                <a:gd name="T20" fmla="*/ 2889 w 3126"/>
                <a:gd name="T21" fmla="*/ 2591 h 3068"/>
                <a:gd name="T22" fmla="*/ 2889 w 3126"/>
                <a:gd name="T23" fmla="*/ 1012 h 3068"/>
                <a:gd name="T24" fmla="*/ 2849 w 3126"/>
                <a:gd name="T25" fmla="*/ 926 h 3068"/>
                <a:gd name="T26" fmla="*/ 2772 w 3126"/>
                <a:gd name="T27" fmla="*/ 871 h 3068"/>
                <a:gd name="T28" fmla="*/ 421 w 3126"/>
                <a:gd name="T29" fmla="*/ 860 h 3068"/>
                <a:gd name="T30" fmla="*/ 1256 w 3126"/>
                <a:gd name="T31" fmla="*/ 185 h 3068"/>
                <a:gd name="T32" fmla="*/ 1279 w 3126"/>
                <a:gd name="T33" fmla="*/ 300 h 3068"/>
                <a:gd name="T34" fmla="*/ 1343 w 3126"/>
                <a:gd name="T35" fmla="*/ 396 h 3068"/>
                <a:gd name="T36" fmla="*/ 1437 w 3126"/>
                <a:gd name="T37" fmla="*/ 460 h 3068"/>
                <a:gd name="T38" fmla="*/ 1553 w 3126"/>
                <a:gd name="T39" fmla="*/ 484 h 3068"/>
                <a:gd name="T40" fmla="*/ 1653 w 3126"/>
                <a:gd name="T41" fmla="*/ 471 h 3068"/>
                <a:gd name="T42" fmla="*/ 1761 w 3126"/>
                <a:gd name="T43" fmla="*/ 410 h 3068"/>
                <a:gd name="T44" fmla="*/ 1837 w 3126"/>
                <a:gd name="T45" fmla="*/ 310 h 3068"/>
                <a:gd name="T46" fmla="*/ 1865 w 3126"/>
                <a:gd name="T47" fmla="*/ 185 h 3068"/>
                <a:gd name="T48" fmla="*/ 2188 w 3126"/>
                <a:gd name="T49" fmla="*/ 185 h 3068"/>
                <a:gd name="T50" fmla="*/ 2216 w 3126"/>
                <a:gd name="T51" fmla="*/ 310 h 3068"/>
                <a:gd name="T52" fmla="*/ 2291 w 3126"/>
                <a:gd name="T53" fmla="*/ 410 h 3068"/>
                <a:gd name="T54" fmla="*/ 2401 w 3126"/>
                <a:gd name="T55" fmla="*/ 471 h 3068"/>
                <a:gd name="T56" fmla="*/ 2501 w 3126"/>
                <a:gd name="T57" fmla="*/ 484 h 3068"/>
                <a:gd name="T58" fmla="*/ 2616 w 3126"/>
                <a:gd name="T59" fmla="*/ 460 h 3068"/>
                <a:gd name="T60" fmla="*/ 2710 w 3126"/>
                <a:gd name="T61" fmla="*/ 396 h 3068"/>
                <a:gd name="T62" fmla="*/ 2774 w 3126"/>
                <a:gd name="T63" fmla="*/ 300 h 3068"/>
                <a:gd name="T64" fmla="*/ 2797 w 3126"/>
                <a:gd name="T65" fmla="*/ 185 h 3068"/>
                <a:gd name="T66" fmla="*/ 2887 w 3126"/>
                <a:gd name="T67" fmla="*/ 62 h 3068"/>
                <a:gd name="T68" fmla="*/ 3002 w 3126"/>
                <a:gd name="T69" fmla="*/ 154 h 3068"/>
                <a:gd name="T70" fmla="*/ 3083 w 3126"/>
                <a:gd name="T71" fmla="*/ 278 h 3068"/>
                <a:gd name="T72" fmla="*/ 3123 w 3126"/>
                <a:gd name="T73" fmla="*/ 423 h 3068"/>
                <a:gd name="T74" fmla="*/ 3123 w 3126"/>
                <a:gd name="T75" fmla="*/ 2650 h 3068"/>
                <a:gd name="T76" fmla="*/ 3079 w 3126"/>
                <a:gd name="T77" fmla="*/ 2803 h 3068"/>
                <a:gd name="T78" fmla="*/ 2989 w 3126"/>
                <a:gd name="T79" fmla="*/ 2930 h 3068"/>
                <a:gd name="T80" fmla="*/ 2862 w 3126"/>
                <a:gd name="T81" fmla="*/ 3020 h 3068"/>
                <a:gd name="T82" fmla="*/ 2710 w 3126"/>
                <a:gd name="T83" fmla="*/ 3065 h 3068"/>
                <a:gd name="T84" fmla="*/ 417 w 3126"/>
                <a:gd name="T85" fmla="*/ 3065 h 3068"/>
                <a:gd name="T86" fmla="*/ 265 w 3126"/>
                <a:gd name="T87" fmla="*/ 3020 h 3068"/>
                <a:gd name="T88" fmla="*/ 138 w 3126"/>
                <a:gd name="T89" fmla="*/ 2930 h 3068"/>
                <a:gd name="T90" fmla="*/ 48 w 3126"/>
                <a:gd name="T91" fmla="*/ 2803 h 3068"/>
                <a:gd name="T92" fmla="*/ 3 w 3126"/>
                <a:gd name="T93" fmla="*/ 2650 h 3068"/>
                <a:gd name="T94" fmla="*/ 3 w 3126"/>
                <a:gd name="T95" fmla="*/ 424 h 3068"/>
                <a:gd name="T96" fmla="*/ 42 w 3126"/>
                <a:gd name="T97" fmla="*/ 280 h 3068"/>
                <a:gd name="T98" fmla="*/ 122 w 3126"/>
                <a:gd name="T99" fmla="*/ 157 h 3068"/>
                <a:gd name="T100" fmla="*/ 234 w 3126"/>
                <a:gd name="T101" fmla="*/ 65 h 3068"/>
                <a:gd name="T102" fmla="*/ 323 w 3126"/>
                <a:gd name="T103" fmla="*/ 185 h 3068"/>
                <a:gd name="T104" fmla="*/ 347 w 3126"/>
                <a:gd name="T105" fmla="*/ 300 h 3068"/>
                <a:gd name="T106" fmla="*/ 410 w 3126"/>
                <a:gd name="T107" fmla="*/ 396 h 3068"/>
                <a:gd name="T108" fmla="*/ 504 w 3126"/>
                <a:gd name="T109" fmla="*/ 460 h 3068"/>
                <a:gd name="T110" fmla="*/ 618 w 3126"/>
                <a:gd name="T111" fmla="*/ 484 h 3068"/>
                <a:gd name="T112" fmla="*/ 711 w 3126"/>
                <a:gd name="T113" fmla="*/ 473 h 3068"/>
                <a:gd name="T114" fmla="*/ 813 w 3126"/>
                <a:gd name="T115" fmla="*/ 420 h 3068"/>
                <a:gd name="T116" fmla="*/ 887 w 3126"/>
                <a:gd name="T117" fmla="*/ 335 h 3068"/>
                <a:gd name="T118" fmla="*/ 924 w 3126"/>
                <a:gd name="T119" fmla="*/ 224 h 3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6" h="3068">
                  <a:moveTo>
                    <a:pt x="421" y="860"/>
                  </a:moveTo>
                  <a:lnTo>
                    <a:pt x="387" y="863"/>
                  </a:lnTo>
                  <a:lnTo>
                    <a:pt x="356" y="871"/>
                  </a:lnTo>
                  <a:lnTo>
                    <a:pt x="326" y="885"/>
                  </a:lnTo>
                  <a:lnTo>
                    <a:pt x="300" y="904"/>
                  </a:lnTo>
                  <a:lnTo>
                    <a:pt x="278" y="926"/>
                  </a:lnTo>
                  <a:lnTo>
                    <a:pt x="259" y="952"/>
                  </a:lnTo>
                  <a:lnTo>
                    <a:pt x="246" y="980"/>
                  </a:lnTo>
                  <a:lnTo>
                    <a:pt x="237" y="1012"/>
                  </a:lnTo>
                  <a:lnTo>
                    <a:pt x="235" y="1046"/>
                  </a:lnTo>
                  <a:lnTo>
                    <a:pt x="235" y="2550"/>
                  </a:lnTo>
                  <a:lnTo>
                    <a:pt x="237" y="2591"/>
                  </a:lnTo>
                  <a:lnTo>
                    <a:pt x="246" y="2630"/>
                  </a:lnTo>
                  <a:lnTo>
                    <a:pt x="260" y="2666"/>
                  </a:lnTo>
                  <a:lnTo>
                    <a:pt x="279" y="2701"/>
                  </a:lnTo>
                  <a:lnTo>
                    <a:pt x="302" y="2732"/>
                  </a:lnTo>
                  <a:lnTo>
                    <a:pt x="328" y="2759"/>
                  </a:lnTo>
                  <a:lnTo>
                    <a:pt x="359" y="2783"/>
                  </a:lnTo>
                  <a:lnTo>
                    <a:pt x="392" y="2801"/>
                  </a:lnTo>
                  <a:lnTo>
                    <a:pt x="429" y="2815"/>
                  </a:lnTo>
                  <a:lnTo>
                    <a:pt x="467" y="2823"/>
                  </a:lnTo>
                  <a:lnTo>
                    <a:pt x="508" y="2827"/>
                  </a:lnTo>
                  <a:lnTo>
                    <a:pt x="2619" y="2827"/>
                  </a:lnTo>
                  <a:lnTo>
                    <a:pt x="2659" y="2823"/>
                  </a:lnTo>
                  <a:lnTo>
                    <a:pt x="2698" y="2815"/>
                  </a:lnTo>
                  <a:lnTo>
                    <a:pt x="2734" y="2801"/>
                  </a:lnTo>
                  <a:lnTo>
                    <a:pt x="2768" y="2783"/>
                  </a:lnTo>
                  <a:lnTo>
                    <a:pt x="2798" y="2759"/>
                  </a:lnTo>
                  <a:lnTo>
                    <a:pt x="2825" y="2732"/>
                  </a:lnTo>
                  <a:lnTo>
                    <a:pt x="2848" y="2701"/>
                  </a:lnTo>
                  <a:lnTo>
                    <a:pt x="2867" y="2666"/>
                  </a:lnTo>
                  <a:lnTo>
                    <a:pt x="2880" y="2630"/>
                  </a:lnTo>
                  <a:lnTo>
                    <a:pt x="2889" y="2591"/>
                  </a:lnTo>
                  <a:lnTo>
                    <a:pt x="2892" y="2550"/>
                  </a:lnTo>
                  <a:lnTo>
                    <a:pt x="2892" y="1046"/>
                  </a:lnTo>
                  <a:lnTo>
                    <a:pt x="2889" y="1012"/>
                  </a:lnTo>
                  <a:lnTo>
                    <a:pt x="2880" y="980"/>
                  </a:lnTo>
                  <a:lnTo>
                    <a:pt x="2867" y="952"/>
                  </a:lnTo>
                  <a:lnTo>
                    <a:pt x="2849" y="926"/>
                  </a:lnTo>
                  <a:lnTo>
                    <a:pt x="2826" y="904"/>
                  </a:lnTo>
                  <a:lnTo>
                    <a:pt x="2800" y="885"/>
                  </a:lnTo>
                  <a:lnTo>
                    <a:pt x="2772" y="871"/>
                  </a:lnTo>
                  <a:lnTo>
                    <a:pt x="2740" y="863"/>
                  </a:lnTo>
                  <a:lnTo>
                    <a:pt x="2707" y="860"/>
                  </a:lnTo>
                  <a:lnTo>
                    <a:pt x="421" y="860"/>
                  </a:lnTo>
                  <a:close/>
                  <a:moveTo>
                    <a:pt x="926" y="0"/>
                  </a:moveTo>
                  <a:lnTo>
                    <a:pt x="1256" y="0"/>
                  </a:lnTo>
                  <a:lnTo>
                    <a:pt x="1256" y="185"/>
                  </a:lnTo>
                  <a:lnTo>
                    <a:pt x="1259" y="224"/>
                  </a:lnTo>
                  <a:lnTo>
                    <a:pt x="1267" y="263"/>
                  </a:lnTo>
                  <a:lnTo>
                    <a:pt x="1279" y="300"/>
                  </a:lnTo>
                  <a:lnTo>
                    <a:pt x="1296" y="335"/>
                  </a:lnTo>
                  <a:lnTo>
                    <a:pt x="1317" y="366"/>
                  </a:lnTo>
                  <a:lnTo>
                    <a:pt x="1343" y="396"/>
                  </a:lnTo>
                  <a:lnTo>
                    <a:pt x="1371" y="420"/>
                  </a:lnTo>
                  <a:lnTo>
                    <a:pt x="1404" y="443"/>
                  </a:lnTo>
                  <a:lnTo>
                    <a:pt x="1437" y="460"/>
                  </a:lnTo>
                  <a:lnTo>
                    <a:pt x="1474" y="473"/>
                  </a:lnTo>
                  <a:lnTo>
                    <a:pt x="1512" y="481"/>
                  </a:lnTo>
                  <a:lnTo>
                    <a:pt x="1553" y="484"/>
                  </a:lnTo>
                  <a:lnTo>
                    <a:pt x="1567" y="484"/>
                  </a:lnTo>
                  <a:lnTo>
                    <a:pt x="1610" y="481"/>
                  </a:lnTo>
                  <a:lnTo>
                    <a:pt x="1653" y="471"/>
                  </a:lnTo>
                  <a:lnTo>
                    <a:pt x="1691" y="456"/>
                  </a:lnTo>
                  <a:lnTo>
                    <a:pt x="1729" y="435"/>
                  </a:lnTo>
                  <a:lnTo>
                    <a:pt x="1761" y="410"/>
                  </a:lnTo>
                  <a:lnTo>
                    <a:pt x="1791" y="381"/>
                  </a:lnTo>
                  <a:lnTo>
                    <a:pt x="1816" y="347"/>
                  </a:lnTo>
                  <a:lnTo>
                    <a:pt x="1837" y="310"/>
                  </a:lnTo>
                  <a:lnTo>
                    <a:pt x="1853" y="270"/>
                  </a:lnTo>
                  <a:lnTo>
                    <a:pt x="1862" y="229"/>
                  </a:lnTo>
                  <a:lnTo>
                    <a:pt x="1865" y="185"/>
                  </a:lnTo>
                  <a:lnTo>
                    <a:pt x="1865" y="0"/>
                  </a:lnTo>
                  <a:lnTo>
                    <a:pt x="2188" y="0"/>
                  </a:lnTo>
                  <a:lnTo>
                    <a:pt x="2188" y="185"/>
                  </a:lnTo>
                  <a:lnTo>
                    <a:pt x="2192" y="229"/>
                  </a:lnTo>
                  <a:lnTo>
                    <a:pt x="2201" y="270"/>
                  </a:lnTo>
                  <a:lnTo>
                    <a:pt x="2216" y="310"/>
                  </a:lnTo>
                  <a:lnTo>
                    <a:pt x="2237" y="347"/>
                  </a:lnTo>
                  <a:lnTo>
                    <a:pt x="2262" y="381"/>
                  </a:lnTo>
                  <a:lnTo>
                    <a:pt x="2291" y="410"/>
                  </a:lnTo>
                  <a:lnTo>
                    <a:pt x="2325" y="435"/>
                  </a:lnTo>
                  <a:lnTo>
                    <a:pt x="2361" y="456"/>
                  </a:lnTo>
                  <a:lnTo>
                    <a:pt x="2401" y="471"/>
                  </a:lnTo>
                  <a:lnTo>
                    <a:pt x="2442" y="481"/>
                  </a:lnTo>
                  <a:lnTo>
                    <a:pt x="2486" y="484"/>
                  </a:lnTo>
                  <a:lnTo>
                    <a:pt x="2501" y="484"/>
                  </a:lnTo>
                  <a:lnTo>
                    <a:pt x="2542" y="481"/>
                  </a:lnTo>
                  <a:lnTo>
                    <a:pt x="2579" y="473"/>
                  </a:lnTo>
                  <a:lnTo>
                    <a:pt x="2616" y="460"/>
                  </a:lnTo>
                  <a:lnTo>
                    <a:pt x="2650" y="443"/>
                  </a:lnTo>
                  <a:lnTo>
                    <a:pt x="2682" y="420"/>
                  </a:lnTo>
                  <a:lnTo>
                    <a:pt x="2710" y="396"/>
                  </a:lnTo>
                  <a:lnTo>
                    <a:pt x="2735" y="366"/>
                  </a:lnTo>
                  <a:lnTo>
                    <a:pt x="2757" y="335"/>
                  </a:lnTo>
                  <a:lnTo>
                    <a:pt x="2774" y="300"/>
                  </a:lnTo>
                  <a:lnTo>
                    <a:pt x="2787" y="263"/>
                  </a:lnTo>
                  <a:lnTo>
                    <a:pt x="2794" y="224"/>
                  </a:lnTo>
                  <a:lnTo>
                    <a:pt x="2797" y="185"/>
                  </a:lnTo>
                  <a:lnTo>
                    <a:pt x="2797" y="23"/>
                  </a:lnTo>
                  <a:lnTo>
                    <a:pt x="2844" y="40"/>
                  </a:lnTo>
                  <a:lnTo>
                    <a:pt x="2887" y="62"/>
                  </a:lnTo>
                  <a:lnTo>
                    <a:pt x="2929" y="89"/>
                  </a:lnTo>
                  <a:lnTo>
                    <a:pt x="2967" y="119"/>
                  </a:lnTo>
                  <a:lnTo>
                    <a:pt x="3002" y="154"/>
                  </a:lnTo>
                  <a:lnTo>
                    <a:pt x="3033" y="192"/>
                  </a:lnTo>
                  <a:lnTo>
                    <a:pt x="3061" y="233"/>
                  </a:lnTo>
                  <a:lnTo>
                    <a:pt x="3083" y="278"/>
                  </a:lnTo>
                  <a:lnTo>
                    <a:pt x="3101" y="323"/>
                  </a:lnTo>
                  <a:lnTo>
                    <a:pt x="3115" y="372"/>
                  </a:lnTo>
                  <a:lnTo>
                    <a:pt x="3123" y="423"/>
                  </a:lnTo>
                  <a:lnTo>
                    <a:pt x="3126" y="476"/>
                  </a:lnTo>
                  <a:lnTo>
                    <a:pt x="3126" y="2594"/>
                  </a:lnTo>
                  <a:lnTo>
                    <a:pt x="3123" y="2650"/>
                  </a:lnTo>
                  <a:lnTo>
                    <a:pt x="3113" y="2703"/>
                  </a:lnTo>
                  <a:lnTo>
                    <a:pt x="3099" y="2755"/>
                  </a:lnTo>
                  <a:lnTo>
                    <a:pt x="3079" y="2803"/>
                  </a:lnTo>
                  <a:lnTo>
                    <a:pt x="3052" y="2849"/>
                  </a:lnTo>
                  <a:lnTo>
                    <a:pt x="3023" y="2892"/>
                  </a:lnTo>
                  <a:lnTo>
                    <a:pt x="2989" y="2930"/>
                  </a:lnTo>
                  <a:lnTo>
                    <a:pt x="2950" y="2964"/>
                  </a:lnTo>
                  <a:lnTo>
                    <a:pt x="2908" y="2995"/>
                  </a:lnTo>
                  <a:lnTo>
                    <a:pt x="2862" y="3020"/>
                  </a:lnTo>
                  <a:lnTo>
                    <a:pt x="2814" y="3041"/>
                  </a:lnTo>
                  <a:lnTo>
                    <a:pt x="2763" y="3056"/>
                  </a:lnTo>
                  <a:lnTo>
                    <a:pt x="2710" y="3065"/>
                  </a:lnTo>
                  <a:lnTo>
                    <a:pt x="2654" y="3068"/>
                  </a:lnTo>
                  <a:lnTo>
                    <a:pt x="472" y="3068"/>
                  </a:lnTo>
                  <a:lnTo>
                    <a:pt x="417" y="3065"/>
                  </a:lnTo>
                  <a:lnTo>
                    <a:pt x="364" y="3056"/>
                  </a:lnTo>
                  <a:lnTo>
                    <a:pt x="313" y="3041"/>
                  </a:lnTo>
                  <a:lnTo>
                    <a:pt x="265" y="3020"/>
                  </a:lnTo>
                  <a:lnTo>
                    <a:pt x="219" y="2995"/>
                  </a:lnTo>
                  <a:lnTo>
                    <a:pt x="176" y="2964"/>
                  </a:lnTo>
                  <a:lnTo>
                    <a:pt x="138" y="2930"/>
                  </a:lnTo>
                  <a:lnTo>
                    <a:pt x="103" y="2892"/>
                  </a:lnTo>
                  <a:lnTo>
                    <a:pt x="73" y="2849"/>
                  </a:lnTo>
                  <a:lnTo>
                    <a:pt x="48" y="2803"/>
                  </a:lnTo>
                  <a:lnTo>
                    <a:pt x="27" y="2755"/>
                  </a:lnTo>
                  <a:lnTo>
                    <a:pt x="12" y="2703"/>
                  </a:lnTo>
                  <a:lnTo>
                    <a:pt x="3" y="2650"/>
                  </a:lnTo>
                  <a:lnTo>
                    <a:pt x="0" y="2594"/>
                  </a:lnTo>
                  <a:lnTo>
                    <a:pt x="0" y="476"/>
                  </a:lnTo>
                  <a:lnTo>
                    <a:pt x="3" y="424"/>
                  </a:lnTo>
                  <a:lnTo>
                    <a:pt x="11" y="374"/>
                  </a:lnTo>
                  <a:lnTo>
                    <a:pt x="23" y="325"/>
                  </a:lnTo>
                  <a:lnTo>
                    <a:pt x="42" y="280"/>
                  </a:lnTo>
                  <a:lnTo>
                    <a:pt x="64" y="236"/>
                  </a:lnTo>
                  <a:lnTo>
                    <a:pt x="90" y="195"/>
                  </a:lnTo>
                  <a:lnTo>
                    <a:pt x="122" y="157"/>
                  </a:lnTo>
                  <a:lnTo>
                    <a:pt x="155" y="122"/>
                  </a:lnTo>
                  <a:lnTo>
                    <a:pt x="193" y="92"/>
                  </a:lnTo>
                  <a:lnTo>
                    <a:pt x="234" y="65"/>
                  </a:lnTo>
                  <a:lnTo>
                    <a:pt x="278" y="43"/>
                  </a:lnTo>
                  <a:lnTo>
                    <a:pt x="323" y="25"/>
                  </a:lnTo>
                  <a:lnTo>
                    <a:pt x="323" y="185"/>
                  </a:lnTo>
                  <a:lnTo>
                    <a:pt x="326" y="224"/>
                  </a:lnTo>
                  <a:lnTo>
                    <a:pt x="334" y="263"/>
                  </a:lnTo>
                  <a:lnTo>
                    <a:pt x="347" y="300"/>
                  </a:lnTo>
                  <a:lnTo>
                    <a:pt x="364" y="335"/>
                  </a:lnTo>
                  <a:lnTo>
                    <a:pt x="385" y="366"/>
                  </a:lnTo>
                  <a:lnTo>
                    <a:pt x="410" y="396"/>
                  </a:lnTo>
                  <a:lnTo>
                    <a:pt x="439" y="420"/>
                  </a:lnTo>
                  <a:lnTo>
                    <a:pt x="470" y="443"/>
                  </a:lnTo>
                  <a:lnTo>
                    <a:pt x="504" y="460"/>
                  </a:lnTo>
                  <a:lnTo>
                    <a:pt x="540" y="473"/>
                  </a:lnTo>
                  <a:lnTo>
                    <a:pt x="579" y="481"/>
                  </a:lnTo>
                  <a:lnTo>
                    <a:pt x="618" y="484"/>
                  </a:lnTo>
                  <a:lnTo>
                    <a:pt x="633" y="484"/>
                  </a:lnTo>
                  <a:lnTo>
                    <a:pt x="673" y="481"/>
                  </a:lnTo>
                  <a:lnTo>
                    <a:pt x="711" y="473"/>
                  </a:lnTo>
                  <a:lnTo>
                    <a:pt x="748" y="460"/>
                  </a:lnTo>
                  <a:lnTo>
                    <a:pt x="781" y="443"/>
                  </a:lnTo>
                  <a:lnTo>
                    <a:pt x="813" y="420"/>
                  </a:lnTo>
                  <a:lnTo>
                    <a:pt x="841" y="396"/>
                  </a:lnTo>
                  <a:lnTo>
                    <a:pt x="865" y="366"/>
                  </a:lnTo>
                  <a:lnTo>
                    <a:pt x="887" y="335"/>
                  </a:lnTo>
                  <a:lnTo>
                    <a:pt x="904" y="300"/>
                  </a:lnTo>
                  <a:lnTo>
                    <a:pt x="916" y="263"/>
                  </a:lnTo>
                  <a:lnTo>
                    <a:pt x="924" y="224"/>
                  </a:lnTo>
                  <a:lnTo>
                    <a:pt x="926" y="185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05"/>
            <p:cNvSpPr>
              <a:spLocks/>
            </p:cNvSpPr>
            <p:nvPr/>
          </p:nvSpPr>
          <p:spPr bwMode="auto">
            <a:xfrm>
              <a:off x="-596" y="1083"/>
              <a:ext cx="30" cy="47"/>
            </a:xfrm>
            <a:custGeom>
              <a:avLst/>
              <a:gdLst>
                <a:gd name="T0" fmla="*/ 155 w 324"/>
                <a:gd name="T1" fmla="*/ 0 h 517"/>
                <a:gd name="T2" fmla="*/ 170 w 324"/>
                <a:gd name="T3" fmla="*/ 0 h 517"/>
                <a:gd name="T4" fmla="*/ 196 w 324"/>
                <a:gd name="T5" fmla="*/ 2 h 517"/>
                <a:gd name="T6" fmla="*/ 219 w 324"/>
                <a:gd name="T7" fmla="*/ 7 h 517"/>
                <a:gd name="T8" fmla="*/ 241 w 324"/>
                <a:gd name="T9" fmla="*/ 16 h 517"/>
                <a:gd name="T10" fmla="*/ 262 w 324"/>
                <a:gd name="T11" fmla="*/ 28 h 517"/>
                <a:gd name="T12" fmla="*/ 279 w 324"/>
                <a:gd name="T13" fmla="*/ 43 h 517"/>
                <a:gd name="T14" fmla="*/ 280 w 324"/>
                <a:gd name="T15" fmla="*/ 43 h 517"/>
                <a:gd name="T16" fmla="*/ 280 w 324"/>
                <a:gd name="T17" fmla="*/ 42 h 517"/>
                <a:gd name="T18" fmla="*/ 280 w 324"/>
                <a:gd name="T19" fmla="*/ 42 h 517"/>
                <a:gd name="T20" fmla="*/ 280 w 324"/>
                <a:gd name="T21" fmla="*/ 43 h 517"/>
                <a:gd name="T22" fmla="*/ 280 w 324"/>
                <a:gd name="T23" fmla="*/ 43 h 517"/>
                <a:gd name="T24" fmla="*/ 298 w 324"/>
                <a:gd name="T25" fmla="*/ 67 h 517"/>
                <a:gd name="T26" fmla="*/ 312 w 324"/>
                <a:gd name="T27" fmla="*/ 92 h 517"/>
                <a:gd name="T28" fmla="*/ 321 w 324"/>
                <a:gd name="T29" fmla="*/ 122 h 517"/>
                <a:gd name="T30" fmla="*/ 324 w 324"/>
                <a:gd name="T31" fmla="*/ 153 h 517"/>
                <a:gd name="T32" fmla="*/ 324 w 324"/>
                <a:gd name="T33" fmla="*/ 364 h 517"/>
                <a:gd name="T34" fmla="*/ 321 w 324"/>
                <a:gd name="T35" fmla="*/ 391 h 517"/>
                <a:gd name="T36" fmla="*/ 314 w 324"/>
                <a:gd name="T37" fmla="*/ 418 h 517"/>
                <a:gd name="T38" fmla="*/ 303 w 324"/>
                <a:gd name="T39" fmla="*/ 442 h 517"/>
                <a:gd name="T40" fmla="*/ 287 w 324"/>
                <a:gd name="T41" fmla="*/ 464 h 517"/>
                <a:gd name="T42" fmla="*/ 269 w 324"/>
                <a:gd name="T43" fmla="*/ 482 h 517"/>
                <a:gd name="T44" fmla="*/ 247 w 324"/>
                <a:gd name="T45" fmla="*/ 496 h 517"/>
                <a:gd name="T46" fmla="*/ 224 w 324"/>
                <a:gd name="T47" fmla="*/ 508 h 517"/>
                <a:gd name="T48" fmla="*/ 198 w 324"/>
                <a:gd name="T49" fmla="*/ 514 h 517"/>
                <a:gd name="T50" fmla="*/ 170 w 324"/>
                <a:gd name="T51" fmla="*/ 517 h 517"/>
                <a:gd name="T52" fmla="*/ 155 w 324"/>
                <a:gd name="T53" fmla="*/ 517 h 517"/>
                <a:gd name="T54" fmla="*/ 128 w 324"/>
                <a:gd name="T55" fmla="*/ 514 h 517"/>
                <a:gd name="T56" fmla="*/ 102 w 324"/>
                <a:gd name="T57" fmla="*/ 508 h 517"/>
                <a:gd name="T58" fmla="*/ 78 w 324"/>
                <a:gd name="T59" fmla="*/ 496 h 517"/>
                <a:gd name="T60" fmla="*/ 57 w 324"/>
                <a:gd name="T61" fmla="*/ 482 h 517"/>
                <a:gd name="T62" fmla="*/ 38 w 324"/>
                <a:gd name="T63" fmla="*/ 464 h 517"/>
                <a:gd name="T64" fmla="*/ 22 w 324"/>
                <a:gd name="T65" fmla="*/ 442 h 517"/>
                <a:gd name="T66" fmla="*/ 10 w 324"/>
                <a:gd name="T67" fmla="*/ 418 h 517"/>
                <a:gd name="T68" fmla="*/ 3 w 324"/>
                <a:gd name="T69" fmla="*/ 391 h 517"/>
                <a:gd name="T70" fmla="*/ 0 w 324"/>
                <a:gd name="T71" fmla="*/ 364 h 517"/>
                <a:gd name="T72" fmla="*/ 0 w 324"/>
                <a:gd name="T73" fmla="*/ 153 h 517"/>
                <a:gd name="T74" fmla="*/ 2 w 324"/>
                <a:gd name="T75" fmla="*/ 128 h 517"/>
                <a:gd name="T76" fmla="*/ 8 w 324"/>
                <a:gd name="T77" fmla="*/ 104 h 517"/>
                <a:gd name="T78" fmla="*/ 17 w 324"/>
                <a:gd name="T79" fmla="*/ 82 h 517"/>
                <a:gd name="T80" fmla="*/ 31 w 324"/>
                <a:gd name="T81" fmla="*/ 62 h 517"/>
                <a:gd name="T82" fmla="*/ 46 w 324"/>
                <a:gd name="T83" fmla="*/ 43 h 517"/>
                <a:gd name="T84" fmla="*/ 46 w 324"/>
                <a:gd name="T85" fmla="*/ 43 h 517"/>
                <a:gd name="T86" fmla="*/ 47 w 324"/>
                <a:gd name="T87" fmla="*/ 43 h 517"/>
                <a:gd name="T88" fmla="*/ 47 w 324"/>
                <a:gd name="T89" fmla="*/ 43 h 517"/>
                <a:gd name="T90" fmla="*/ 47 w 324"/>
                <a:gd name="T91" fmla="*/ 43 h 517"/>
                <a:gd name="T92" fmla="*/ 65 w 324"/>
                <a:gd name="T93" fmla="*/ 28 h 517"/>
                <a:gd name="T94" fmla="*/ 85 w 324"/>
                <a:gd name="T95" fmla="*/ 16 h 517"/>
                <a:gd name="T96" fmla="*/ 107 w 324"/>
                <a:gd name="T97" fmla="*/ 7 h 517"/>
                <a:gd name="T98" fmla="*/ 131 w 324"/>
                <a:gd name="T99" fmla="*/ 2 h 517"/>
                <a:gd name="T100" fmla="*/ 155 w 324"/>
                <a:gd name="T101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4" h="517">
                  <a:moveTo>
                    <a:pt x="155" y="0"/>
                  </a:moveTo>
                  <a:lnTo>
                    <a:pt x="170" y="0"/>
                  </a:lnTo>
                  <a:lnTo>
                    <a:pt x="196" y="2"/>
                  </a:lnTo>
                  <a:lnTo>
                    <a:pt x="219" y="7"/>
                  </a:lnTo>
                  <a:lnTo>
                    <a:pt x="241" y="16"/>
                  </a:lnTo>
                  <a:lnTo>
                    <a:pt x="262" y="28"/>
                  </a:lnTo>
                  <a:lnTo>
                    <a:pt x="279" y="43"/>
                  </a:lnTo>
                  <a:lnTo>
                    <a:pt x="280" y="43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3"/>
                  </a:lnTo>
                  <a:lnTo>
                    <a:pt x="280" y="43"/>
                  </a:lnTo>
                  <a:lnTo>
                    <a:pt x="298" y="67"/>
                  </a:lnTo>
                  <a:lnTo>
                    <a:pt x="312" y="92"/>
                  </a:lnTo>
                  <a:lnTo>
                    <a:pt x="321" y="122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1" y="391"/>
                  </a:lnTo>
                  <a:lnTo>
                    <a:pt x="314" y="418"/>
                  </a:lnTo>
                  <a:lnTo>
                    <a:pt x="303" y="442"/>
                  </a:lnTo>
                  <a:lnTo>
                    <a:pt x="287" y="464"/>
                  </a:lnTo>
                  <a:lnTo>
                    <a:pt x="269" y="482"/>
                  </a:lnTo>
                  <a:lnTo>
                    <a:pt x="247" y="496"/>
                  </a:lnTo>
                  <a:lnTo>
                    <a:pt x="224" y="508"/>
                  </a:lnTo>
                  <a:lnTo>
                    <a:pt x="198" y="514"/>
                  </a:lnTo>
                  <a:lnTo>
                    <a:pt x="170" y="517"/>
                  </a:lnTo>
                  <a:lnTo>
                    <a:pt x="155" y="517"/>
                  </a:lnTo>
                  <a:lnTo>
                    <a:pt x="128" y="514"/>
                  </a:lnTo>
                  <a:lnTo>
                    <a:pt x="102" y="508"/>
                  </a:lnTo>
                  <a:lnTo>
                    <a:pt x="78" y="496"/>
                  </a:lnTo>
                  <a:lnTo>
                    <a:pt x="57" y="482"/>
                  </a:lnTo>
                  <a:lnTo>
                    <a:pt x="38" y="464"/>
                  </a:lnTo>
                  <a:lnTo>
                    <a:pt x="22" y="442"/>
                  </a:lnTo>
                  <a:lnTo>
                    <a:pt x="10" y="418"/>
                  </a:lnTo>
                  <a:lnTo>
                    <a:pt x="3" y="391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8"/>
                  </a:lnTo>
                  <a:lnTo>
                    <a:pt x="8" y="104"/>
                  </a:lnTo>
                  <a:lnTo>
                    <a:pt x="17" y="82"/>
                  </a:lnTo>
                  <a:lnTo>
                    <a:pt x="31" y="62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65" y="28"/>
                  </a:lnTo>
                  <a:lnTo>
                    <a:pt x="85" y="16"/>
                  </a:lnTo>
                  <a:lnTo>
                    <a:pt x="107" y="7"/>
                  </a:lnTo>
                  <a:lnTo>
                    <a:pt x="131" y="2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06"/>
            <p:cNvSpPr>
              <a:spLocks/>
            </p:cNvSpPr>
            <p:nvPr/>
          </p:nvSpPr>
          <p:spPr bwMode="auto">
            <a:xfrm>
              <a:off x="-511" y="1083"/>
              <a:ext cx="29" cy="47"/>
            </a:xfrm>
            <a:custGeom>
              <a:avLst/>
              <a:gdLst>
                <a:gd name="T0" fmla="*/ 157 w 324"/>
                <a:gd name="T1" fmla="*/ 0 h 517"/>
                <a:gd name="T2" fmla="*/ 172 w 324"/>
                <a:gd name="T3" fmla="*/ 0 h 517"/>
                <a:gd name="T4" fmla="*/ 197 w 324"/>
                <a:gd name="T5" fmla="*/ 2 h 517"/>
                <a:gd name="T6" fmla="*/ 220 w 324"/>
                <a:gd name="T7" fmla="*/ 7 h 517"/>
                <a:gd name="T8" fmla="*/ 243 w 324"/>
                <a:gd name="T9" fmla="*/ 16 h 517"/>
                <a:gd name="T10" fmla="*/ 264 w 324"/>
                <a:gd name="T11" fmla="*/ 29 h 517"/>
                <a:gd name="T12" fmla="*/ 263 w 324"/>
                <a:gd name="T13" fmla="*/ 28 h 517"/>
                <a:gd name="T14" fmla="*/ 263 w 324"/>
                <a:gd name="T15" fmla="*/ 28 h 517"/>
                <a:gd name="T16" fmla="*/ 264 w 324"/>
                <a:gd name="T17" fmla="*/ 29 h 517"/>
                <a:gd name="T18" fmla="*/ 284 w 324"/>
                <a:gd name="T19" fmla="*/ 48 h 517"/>
                <a:gd name="T20" fmla="*/ 300 w 324"/>
                <a:gd name="T21" fmla="*/ 70 h 517"/>
                <a:gd name="T22" fmla="*/ 314 w 324"/>
                <a:gd name="T23" fmla="*/ 95 h 517"/>
                <a:gd name="T24" fmla="*/ 321 w 324"/>
                <a:gd name="T25" fmla="*/ 123 h 517"/>
                <a:gd name="T26" fmla="*/ 324 w 324"/>
                <a:gd name="T27" fmla="*/ 153 h 517"/>
                <a:gd name="T28" fmla="*/ 324 w 324"/>
                <a:gd name="T29" fmla="*/ 364 h 517"/>
                <a:gd name="T30" fmla="*/ 322 w 324"/>
                <a:gd name="T31" fmla="*/ 392 h 517"/>
                <a:gd name="T32" fmla="*/ 314 w 324"/>
                <a:gd name="T33" fmla="*/ 419 h 517"/>
                <a:gd name="T34" fmla="*/ 303 w 324"/>
                <a:gd name="T35" fmla="*/ 443 h 517"/>
                <a:gd name="T36" fmla="*/ 286 w 324"/>
                <a:gd name="T37" fmla="*/ 465 h 517"/>
                <a:gd name="T38" fmla="*/ 268 w 324"/>
                <a:gd name="T39" fmla="*/ 483 h 517"/>
                <a:gd name="T40" fmla="*/ 246 w 324"/>
                <a:gd name="T41" fmla="*/ 498 h 517"/>
                <a:gd name="T42" fmla="*/ 245 w 324"/>
                <a:gd name="T43" fmla="*/ 499 h 517"/>
                <a:gd name="T44" fmla="*/ 245 w 324"/>
                <a:gd name="T45" fmla="*/ 499 h 517"/>
                <a:gd name="T46" fmla="*/ 245 w 324"/>
                <a:gd name="T47" fmla="*/ 499 h 517"/>
                <a:gd name="T48" fmla="*/ 245 w 324"/>
                <a:gd name="T49" fmla="*/ 499 h 517"/>
                <a:gd name="T50" fmla="*/ 245 w 324"/>
                <a:gd name="T51" fmla="*/ 499 h 517"/>
                <a:gd name="T52" fmla="*/ 221 w 324"/>
                <a:gd name="T53" fmla="*/ 509 h 517"/>
                <a:gd name="T54" fmla="*/ 197 w 324"/>
                <a:gd name="T55" fmla="*/ 515 h 517"/>
                <a:gd name="T56" fmla="*/ 172 w 324"/>
                <a:gd name="T57" fmla="*/ 517 h 517"/>
                <a:gd name="T58" fmla="*/ 157 w 324"/>
                <a:gd name="T59" fmla="*/ 517 h 517"/>
                <a:gd name="T60" fmla="*/ 133 w 324"/>
                <a:gd name="T61" fmla="*/ 515 h 517"/>
                <a:gd name="T62" fmla="*/ 111 w 324"/>
                <a:gd name="T63" fmla="*/ 511 h 517"/>
                <a:gd name="T64" fmla="*/ 91 w 324"/>
                <a:gd name="T65" fmla="*/ 502 h 517"/>
                <a:gd name="T66" fmla="*/ 71 w 324"/>
                <a:gd name="T67" fmla="*/ 491 h 517"/>
                <a:gd name="T68" fmla="*/ 70 w 324"/>
                <a:gd name="T69" fmla="*/ 492 h 517"/>
                <a:gd name="T70" fmla="*/ 69 w 324"/>
                <a:gd name="T71" fmla="*/ 492 h 517"/>
                <a:gd name="T72" fmla="*/ 68 w 324"/>
                <a:gd name="T73" fmla="*/ 491 h 517"/>
                <a:gd name="T74" fmla="*/ 49 w 324"/>
                <a:gd name="T75" fmla="*/ 476 h 517"/>
                <a:gd name="T76" fmla="*/ 32 w 324"/>
                <a:gd name="T77" fmla="*/ 458 h 517"/>
                <a:gd name="T78" fmla="*/ 19 w 324"/>
                <a:gd name="T79" fmla="*/ 437 h 517"/>
                <a:gd name="T80" fmla="*/ 9 w 324"/>
                <a:gd name="T81" fmla="*/ 414 h 517"/>
                <a:gd name="T82" fmla="*/ 2 w 324"/>
                <a:gd name="T83" fmla="*/ 389 h 517"/>
                <a:gd name="T84" fmla="*/ 0 w 324"/>
                <a:gd name="T85" fmla="*/ 364 h 517"/>
                <a:gd name="T86" fmla="*/ 0 w 324"/>
                <a:gd name="T87" fmla="*/ 153 h 517"/>
                <a:gd name="T88" fmla="*/ 2 w 324"/>
                <a:gd name="T89" fmla="*/ 126 h 517"/>
                <a:gd name="T90" fmla="*/ 9 w 324"/>
                <a:gd name="T91" fmla="*/ 102 h 517"/>
                <a:gd name="T92" fmla="*/ 20 w 324"/>
                <a:gd name="T93" fmla="*/ 78 h 517"/>
                <a:gd name="T94" fmla="*/ 34 w 324"/>
                <a:gd name="T95" fmla="*/ 57 h 517"/>
                <a:gd name="T96" fmla="*/ 50 w 324"/>
                <a:gd name="T97" fmla="*/ 38 h 517"/>
                <a:gd name="T98" fmla="*/ 51 w 324"/>
                <a:gd name="T99" fmla="*/ 38 h 517"/>
                <a:gd name="T100" fmla="*/ 52 w 324"/>
                <a:gd name="T101" fmla="*/ 38 h 517"/>
                <a:gd name="T102" fmla="*/ 52 w 324"/>
                <a:gd name="T103" fmla="*/ 38 h 517"/>
                <a:gd name="T104" fmla="*/ 52 w 324"/>
                <a:gd name="T105" fmla="*/ 38 h 517"/>
                <a:gd name="T106" fmla="*/ 53 w 324"/>
                <a:gd name="T107" fmla="*/ 38 h 517"/>
                <a:gd name="T108" fmla="*/ 74 w 324"/>
                <a:gd name="T109" fmla="*/ 22 h 517"/>
                <a:gd name="T110" fmla="*/ 100 w 324"/>
                <a:gd name="T111" fmla="*/ 10 h 517"/>
                <a:gd name="T112" fmla="*/ 127 w 324"/>
                <a:gd name="T113" fmla="*/ 3 h 517"/>
                <a:gd name="T114" fmla="*/ 157 w 324"/>
                <a:gd name="T11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" h="517">
                  <a:moveTo>
                    <a:pt x="157" y="0"/>
                  </a:moveTo>
                  <a:lnTo>
                    <a:pt x="172" y="0"/>
                  </a:lnTo>
                  <a:lnTo>
                    <a:pt x="197" y="2"/>
                  </a:lnTo>
                  <a:lnTo>
                    <a:pt x="220" y="7"/>
                  </a:lnTo>
                  <a:lnTo>
                    <a:pt x="243" y="16"/>
                  </a:lnTo>
                  <a:lnTo>
                    <a:pt x="264" y="29"/>
                  </a:lnTo>
                  <a:lnTo>
                    <a:pt x="263" y="28"/>
                  </a:lnTo>
                  <a:lnTo>
                    <a:pt x="263" y="28"/>
                  </a:lnTo>
                  <a:lnTo>
                    <a:pt x="264" y="29"/>
                  </a:lnTo>
                  <a:lnTo>
                    <a:pt x="284" y="48"/>
                  </a:lnTo>
                  <a:lnTo>
                    <a:pt x="300" y="70"/>
                  </a:lnTo>
                  <a:lnTo>
                    <a:pt x="314" y="95"/>
                  </a:lnTo>
                  <a:lnTo>
                    <a:pt x="321" y="123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2" y="392"/>
                  </a:lnTo>
                  <a:lnTo>
                    <a:pt x="314" y="419"/>
                  </a:lnTo>
                  <a:lnTo>
                    <a:pt x="303" y="443"/>
                  </a:lnTo>
                  <a:lnTo>
                    <a:pt x="286" y="465"/>
                  </a:lnTo>
                  <a:lnTo>
                    <a:pt x="268" y="483"/>
                  </a:lnTo>
                  <a:lnTo>
                    <a:pt x="246" y="498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21" y="509"/>
                  </a:lnTo>
                  <a:lnTo>
                    <a:pt x="197" y="515"/>
                  </a:lnTo>
                  <a:lnTo>
                    <a:pt x="172" y="517"/>
                  </a:lnTo>
                  <a:lnTo>
                    <a:pt x="157" y="517"/>
                  </a:lnTo>
                  <a:lnTo>
                    <a:pt x="133" y="515"/>
                  </a:lnTo>
                  <a:lnTo>
                    <a:pt x="111" y="511"/>
                  </a:lnTo>
                  <a:lnTo>
                    <a:pt x="91" y="502"/>
                  </a:lnTo>
                  <a:lnTo>
                    <a:pt x="71" y="491"/>
                  </a:lnTo>
                  <a:lnTo>
                    <a:pt x="70" y="492"/>
                  </a:lnTo>
                  <a:lnTo>
                    <a:pt x="69" y="492"/>
                  </a:lnTo>
                  <a:lnTo>
                    <a:pt x="68" y="491"/>
                  </a:lnTo>
                  <a:lnTo>
                    <a:pt x="49" y="476"/>
                  </a:lnTo>
                  <a:lnTo>
                    <a:pt x="32" y="458"/>
                  </a:lnTo>
                  <a:lnTo>
                    <a:pt x="19" y="437"/>
                  </a:lnTo>
                  <a:lnTo>
                    <a:pt x="9" y="414"/>
                  </a:lnTo>
                  <a:lnTo>
                    <a:pt x="2" y="389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6"/>
                  </a:lnTo>
                  <a:lnTo>
                    <a:pt x="9" y="102"/>
                  </a:lnTo>
                  <a:lnTo>
                    <a:pt x="20" y="78"/>
                  </a:lnTo>
                  <a:lnTo>
                    <a:pt x="34" y="57"/>
                  </a:lnTo>
                  <a:lnTo>
                    <a:pt x="50" y="38"/>
                  </a:lnTo>
                  <a:lnTo>
                    <a:pt x="51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3" y="38"/>
                  </a:lnTo>
                  <a:lnTo>
                    <a:pt x="74" y="22"/>
                  </a:lnTo>
                  <a:lnTo>
                    <a:pt x="100" y="10"/>
                  </a:lnTo>
                  <a:lnTo>
                    <a:pt x="127" y="3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07"/>
            <p:cNvSpPr>
              <a:spLocks/>
            </p:cNvSpPr>
            <p:nvPr/>
          </p:nvSpPr>
          <p:spPr bwMode="auto">
            <a:xfrm>
              <a:off x="-426" y="1083"/>
              <a:ext cx="30" cy="47"/>
            </a:xfrm>
            <a:custGeom>
              <a:avLst/>
              <a:gdLst>
                <a:gd name="T0" fmla="*/ 140 w 323"/>
                <a:gd name="T1" fmla="*/ 0 h 517"/>
                <a:gd name="T2" fmla="*/ 167 w 323"/>
                <a:gd name="T3" fmla="*/ 0 h 517"/>
                <a:gd name="T4" fmla="*/ 190 w 323"/>
                <a:gd name="T5" fmla="*/ 1 h 517"/>
                <a:gd name="T6" fmla="*/ 213 w 323"/>
                <a:gd name="T7" fmla="*/ 6 h 517"/>
                <a:gd name="T8" fmla="*/ 215 w 323"/>
                <a:gd name="T9" fmla="*/ 6 h 517"/>
                <a:gd name="T10" fmla="*/ 216 w 323"/>
                <a:gd name="T11" fmla="*/ 6 h 517"/>
                <a:gd name="T12" fmla="*/ 218 w 323"/>
                <a:gd name="T13" fmla="*/ 6 h 517"/>
                <a:gd name="T14" fmla="*/ 219 w 323"/>
                <a:gd name="T15" fmla="*/ 7 h 517"/>
                <a:gd name="T16" fmla="*/ 220 w 323"/>
                <a:gd name="T17" fmla="*/ 7 h 517"/>
                <a:gd name="T18" fmla="*/ 224 w 323"/>
                <a:gd name="T19" fmla="*/ 9 h 517"/>
                <a:gd name="T20" fmla="*/ 227 w 323"/>
                <a:gd name="T21" fmla="*/ 10 h 517"/>
                <a:gd name="T22" fmla="*/ 228 w 323"/>
                <a:gd name="T23" fmla="*/ 10 h 517"/>
                <a:gd name="T24" fmla="*/ 229 w 323"/>
                <a:gd name="T25" fmla="*/ 10 h 517"/>
                <a:gd name="T26" fmla="*/ 235 w 323"/>
                <a:gd name="T27" fmla="*/ 13 h 517"/>
                <a:gd name="T28" fmla="*/ 241 w 323"/>
                <a:gd name="T29" fmla="*/ 16 h 517"/>
                <a:gd name="T30" fmla="*/ 242 w 323"/>
                <a:gd name="T31" fmla="*/ 16 h 517"/>
                <a:gd name="T32" fmla="*/ 242 w 323"/>
                <a:gd name="T33" fmla="*/ 16 h 517"/>
                <a:gd name="T34" fmla="*/ 265 w 323"/>
                <a:gd name="T35" fmla="*/ 31 h 517"/>
                <a:gd name="T36" fmla="*/ 285 w 323"/>
                <a:gd name="T37" fmla="*/ 51 h 517"/>
                <a:gd name="T38" fmla="*/ 301 w 323"/>
                <a:gd name="T39" fmla="*/ 72 h 517"/>
                <a:gd name="T40" fmla="*/ 313 w 323"/>
                <a:gd name="T41" fmla="*/ 97 h 517"/>
                <a:gd name="T42" fmla="*/ 321 w 323"/>
                <a:gd name="T43" fmla="*/ 124 h 517"/>
                <a:gd name="T44" fmla="*/ 323 w 323"/>
                <a:gd name="T45" fmla="*/ 153 h 517"/>
                <a:gd name="T46" fmla="*/ 323 w 323"/>
                <a:gd name="T47" fmla="*/ 364 h 517"/>
                <a:gd name="T48" fmla="*/ 321 w 323"/>
                <a:gd name="T49" fmla="*/ 391 h 517"/>
                <a:gd name="T50" fmla="*/ 313 w 323"/>
                <a:gd name="T51" fmla="*/ 418 h 517"/>
                <a:gd name="T52" fmla="*/ 301 w 323"/>
                <a:gd name="T53" fmla="*/ 442 h 517"/>
                <a:gd name="T54" fmla="*/ 285 w 323"/>
                <a:gd name="T55" fmla="*/ 464 h 517"/>
                <a:gd name="T56" fmla="*/ 266 w 323"/>
                <a:gd name="T57" fmla="*/ 482 h 517"/>
                <a:gd name="T58" fmla="*/ 245 w 323"/>
                <a:gd name="T59" fmla="*/ 496 h 517"/>
                <a:gd name="T60" fmla="*/ 221 w 323"/>
                <a:gd name="T61" fmla="*/ 508 h 517"/>
                <a:gd name="T62" fmla="*/ 195 w 323"/>
                <a:gd name="T63" fmla="*/ 514 h 517"/>
                <a:gd name="T64" fmla="*/ 167 w 323"/>
                <a:gd name="T65" fmla="*/ 517 h 517"/>
                <a:gd name="T66" fmla="*/ 152 w 323"/>
                <a:gd name="T67" fmla="*/ 517 h 517"/>
                <a:gd name="T68" fmla="*/ 122 w 323"/>
                <a:gd name="T69" fmla="*/ 514 h 517"/>
                <a:gd name="T70" fmla="*/ 92 w 323"/>
                <a:gd name="T71" fmla="*/ 504 h 517"/>
                <a:gd name="T72" fmla="*/ 67 w 323"/>
                <a:gd name="T73" fmla="*/ 490 h 517"/>
                <a:gd name="T74" fmla="*/ 44 w 323"/>
                <a:gd name="T75" fmla="*/ 472 h 517"/>
                <a:gd name="T76" fmla="*/ 25 w 323"/>
                <a:gd name="T77" fmla="*/ 449 h 517"/>
                <a:gd name="T78" fmla="*/ 12 w 323"/>
                <a:gd name="T79" fmla="*/ 424 h 517"/>
                <a:gd name="T80" fmla="*/ 3 w 323"/>
                <a:gd name="T81" fmla="*/ 394 h 517"/>
                <a:gd name="T82" fmla="*/ 0 w 323"/>
                <a:gd name="T83" fmla="*/ 364 h 517"/>
                <a:gd name="T84" fmla="*/ 0 w 323"/>
                <a:gd name="T85" fmla="*/ 153 h 517"/>
                <a:gd name="T86" fmla="*/ 2 w 323"/>
                <a:gd name="T87" fmla="*/ 124 h 517"/>
                <a:gd name="T88" fmla="*/ 10 w 323"/>
                <a:gd name="T89" fmla="*/ 97 h 517"/>
                <a:gd name="T90" fmla="*/ 21 w 323"/>
                <a:gd name="T91" fmla="*/ 73 h 517"/>
                <a:gd name="T92" fmla="*/ 36 w 323"/>
                <a:gd name="T93" fmla="*/ 52 h 517"/>
                <a:gd name="T94" fmla="*/ 56 w 323"/>
                <a:gd name="T95" fmla="*/ 33 h 517"/>
                <a:gd name="T96" fmla="*/ 78 w 323"/>
                <a:gd name="T97" fmla="*/ 18 h 517"/>
                <a:gd name="T98" fmla="*/ 103 w 323"/>
                <a:gd name="T99" fmla="*/ 7 h 517"/>
                <a:gd name="T100" fmla="*/ 130 w 323"/>
                <a:gd name="T101" fmla="*/ 0 h 517"/>
                <a:gd name="T102" fmla="*/ 140 w 323"/>
                <a:gd name="T10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3" h="517">
                  <a:moveTo>
                    <a:pt x="140" y="0"/>
                  </a:moveTo>
                  <a:lnTo>
                    <a:pt x="167" y="0"/>
                  </a:lnTo>
                  <a:lnTo>
                    <a:pt x="190" y="1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19" y="7"/>
                  </a:lnTo>
                  <a:lnTo>
                    <a:pt x="220" y="7"/>
                  </a:lnTo>
                  <a:lnTo>
                    <a:pt x="224" y="9"/>
                  </a:lnTo>
                  <a:lnTo>
                    <a:pt x="227" y="10"/>
                  </a:lnTo>
                  <a:lnTo>
                    <a:pt x="228" y="10"/>
                  </a:lnTo>
                  <a:lnTo>
                    <a:pt x="229" y="10"/>
                  </a:lnTo>
                  <a:lnTo>
                    <a:pt x="235" y="13"/>
                  </a:lnTo>
                  <a:lnTo>
                    <a:pt x="241" y="16"/>
                  </a:lnTo>
                  <a:lnTo>
                    <a:pt x="242" y="16"/>
                  </a:lnTo>
                  <a:lnTo>
                    <a:pt x="242" y="16"/>
                  </a:lnTo>
                  <a:lnTo>
                    <a:pt x="265" y="31"/>
                  </a:lnTo>
                  <a:lnTo>
                    <a:pt x="285" y="51"/>
                  </a:lnTo>
                  <a:lnTo>
                    <a:pt x="301" y="72"/>
                  </a:lnTo>
                  <a:lnTo>
                    <a:pt x="313" y="97"/>
                  </a:lnTo>
                  <a:lnTo>
                    <a:pt x="321" y="124"/>
                  </a:lnTo>
                  <a:lnTo>
                    <a:pt x="323" y="153"/>
                  </a:lnTo>
                  <a:lnTo>
                    <a:pt x="323" y="364"/>
                  </a:lnTo>
                  <a:lnTo>
                    <a:pt x="321" y="391"/>
                  </a:lnTo>
                  <a:lnTo>
                    <a:pt x="313" y="418"/>
                  </a:lnTo>
                  <a:lnTo>
                    <a:pt x="301" y="442"/>
                  </a:lnTo>
                  <a:lnTo>
                    <a:pt x="285" y="464"/>
                  </a:lnTo>
                  <a:lnTo>
                    <a:pt x="266" y="482"/>
                  </a:lnTo>
                  <a:lnTo>
                    <a:pt x="245" y="496"/>
                  </a:lnTo>
                  <a:lnTo>
                    <a:pt x="221" y="508"/>
                  </a:lnTo>
                  <a:lnTo>
                    <a:pt x="195" y="514"/>
                  </a:lnTo>
                  <a:lnTo>
                    <a:pt x="167" y="517"/>
                  </a:lnTo>
                  <a:lnTo>
                    <a:pt x="152" y="517"/>
                  </a:lnTo>
                  <a:lnTo>
                    <a:pt x="122" y="514"/>
                  </a:lnTo>
                  <a:lnTo>
                    <a:pt x="92" y="504"/>
                  </a:lnTo>
                  <a:lnTo>
                    <a:pt x="67" y="490"/>
                  </a:lnTo>
                  <a:lnTo>
                    <a:pt x="44" y="472"/>
                  </a:lnTo>
                  <a:lnTo>
                    <a:pt x="25" y="449"/>
                  </a:lnTo>
                  <a:lnTo>
                    <a:pt x="12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4"/>
                  </a:lnTo>
                  <a:lnTo>
                    <a:pt x="10" y="97"/>
                  </a:lnTo>
                  <a:lnTo>
                    <a:pt x="21" y="73"/>
                  </a:lnTo>
                  <a:lnTo>
                    <a:pt x="36" y="52"/>
                  </a:lnTo>
                  <a:lnTo>
                    <a:pt x="56" y="33"/>
                  </a:lnTo>
                  <a:lnTo>
                    <a:pt x="78" y="18"/>
                  </a:lnTo>
                  <a:lnTo>
                    <a:pt x="103" y="7"/>
                  </a:lnTo>
                  <a:lnTo>
                    <a:pt x="13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930273" y="244900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5" name="Group 110"/>
          <p:cNvGrpSpPr>
            <a:grpSpLocks noChangeAspect="1"/>
          </p:cNvGrpSpPr>
          <p:nvPr/>
        </p:nvGrpSpPr>
        <p:grpSpPr bwMode="auto">
          <a:xfrm>
            <a:off x="212538" y="5293860"/>
            <a:ext cx="247276" cy="247276"/>
            <a:chOff x="-566" y="1853"/>
            <a:chExt cx="222" cy="222"/>
          </a:xfrm>
          <a:solidFill>
            <a:schemeClr val="bg2"/>
          </a:solidFill>
        </p:grpSpPr>
        <p:sp>
          <p:nvSpPr>
            <p:cNvPr id="368" name="Rectangle 112"/>
            <p:cNvSpPr>
              <a:spLocks noChangeArrowheads="1"/>
            </p:cNvSpPr>
            <p:nvPr/>
          </p:nvSpPr>
          <p:spPr bwMode="auto">
            <a:xfrm>
              <a:off x="-56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13"/>
            <p:cNvSpPr>
              <a:spLocks noChangeArrowheads="1"/>
            </p:cNvSpPr>
            <p:nvPr/>
          </p:nvSpPr>
          <p:spPr bwMode="auto">
            <a:xfrm>
              <a:off x="-44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114"/>
            <p:cNvSpPr>
              <a:spLocks noChangeArrowheads="1"/>
            </p:cNvSpPr>
            <p:nvPr/>
          </p:nvSpPr>
          <p:spPr bwMode="auto">
            <a:xfrm>
              <a:off x="-566" y="197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5"/>
            <p:cNvSpPr>
              <a:spLocks/>
            </p:cNvSpPr>
            <p:nvPr/>
          </p:nvSpPr>
          <p:spPr bwMode="auto">
            <a:xfrm>
              <a:off x="-446" y="1973"/>
              <a:ext cx="102" cy="102"/>
            </a:xfrm>
            <a:custGeom>
              <a:avLst/>
              <a:gdLst>
                <a:gd name="T0" fmla="*/ 0 w 1523"/>
                <a:gd name="T1" fmla="*/ 0 h 1523"/>
                <a:gd name="T2" fmla="*/ 1523 w 1523"/>
                <a:gd name="T3" fmla="*/ 0 h 1523"/>
                <a:gd name="T4" fmla="*/ 1523 w 1523"/>
                <a:gd name="T5" fmla="*/ 1523 h 1523"/>
                <a:gd name="T6" fmla="*/ 479 w 1523"/>
                <a:gd name="T7" fmla="*/ 1523 h 1523"/>
                <a:gd name="T8" fmla="*/ 0 w 1523"/>
                <a:gd name="T9" fmla="*/ 1523 h 1523"/>
                <a:gd name="T10" fmla="*/ 0 w 1523"/>
                <a:gd name="T11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3" h="1523">
                  <a:moveTo>
                    <a:pt x="0" y="0"/>
                  </a:moveTo>
                  <a:lnTo>
                    <a:pt x="1523" y="0"/>
                  </a:lnTo>
                  <a:lnTo>
                    <a:pt x="1523" y="1523"/>
                  </a:lnTo>
                  <a:lnTo>
                    <a:pt x="47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3" name="Group 118"/>
          <p:cNvGrpSpPr>
            <a:grpSpLocks noChangeAspect="1"/>
          </p:cNvGrpSpPr>
          <p:nvPr/>
        </p:nvGrpSpPr>
        <p:grpSpPr bwMode="auto">
          <a:xfrm>
            <a:off x="203384" y="5908024"/>
            <a:ext cx="259194" cy="259194"/>
            <a:chOff x="-601" y="121"/>
            <a:chExt cx="4002" cy="4002"/>
          </a:xfrm>
          <a:solidFill>
            <a:schemeClr val="bg2"/>
          </a:solidFill>
        </p:grpSpPr>
        <p:sp>
          <p:nvSpPr>
            <p:cNvPr id="376" name="Freeform 120"/>
            <p:cNvSpPr>
              <a:spLocks/>
            </p:cNvSpPr>
            <p:nvPr/>
          </p:nvSpPr>
          <p:spPr bwMode="auto">
            <a:xfrm>
              <a:off x="852" y="1067"/>
              <a:ext cx="1094" cy="2123"/>
            </a:xfrm>
            <a:custGeom>
              <a:avLst/>
              <a:gdLst>
                <a:gd name="T0" fmla="*/ 641 w 1094"/>
                <a:gd name="T1" fmla="*/ 11 h 2123"/>
                <a:gd name="T2" fmla="*/ 720 w 1094"/>
                <a:gd name="T3" fmla="*/ 90 h 2123"/>
                <a:gd name="T4" fmla="*/ 777 w 1094"/>
                <a:gd name="T5" fmla="*/ 249 h 2123"/>
                <a:gd name="T6" fmla="*/ 934 w 1094"/>
                <a:gd name="T7" fmla="*/ 346 h 2123"/>
                <a:gd name="T8" fmla="*/ 998 w 1094"/>
                <a:gd name="T9" fmla="*/ 457 h 2123"/>
                <a:gd name="T10" fmla="*/ 979 w 1094"/>
                <a:gd name="T11" fmla="*/ 575 h 2123"/>
                <a:gd name="T12" fmla="*/ 892 w 1094"/>
                <a:gd name="T13" fmla="*/ 656 h 2123"/>
                <a:gd name="T14" fmla="*/ 772 w 1094"/>
                <a:gd name="T15" fmla="*/ 660 h 2123"/>
                <a:gd name="T16" fmla="*/ 667 w 1094"/>
                <a:gd name="T17" fmla="*/ 594 h 2123"/>
                <a:gd name="T18" fmla="*/ 532 w 1094"/>
                <a:gd name="T19" fmla="*/ 554 h 2123"/>
                <a:gd name="T20" fmla="*/ 436 w 1094"/>
                <a:gd name="T21" fmla="*/ 574 h 2123"/>
                <a:gd name="T22" fmla="*/ 392 w 1094"/>
                <a:gd name="T23" fmla="*/ 648 h 2123"/>
                <a:gd name="T24" fmla="*/ 412 w 1094"/>
                <a:gd name="T25" fmla="*/ 742 h 2123"/>
                <a:gd name="T26" fmla="*/ 497 w 1094"/>
                <a:gd name="T27" fmla="*/ 806 h 2123"/>
                <a:gd name="T28" fmla="*/ 618 w 1094"/>
                <a:gd name="T29" fmla="*/ 862 h 2123"/>
                <a:gd name="T30" fmla="*/ 797 w 1094"/>
                <a:gd name="T31" fmla="*/ 953 h 2123"/>
                <a:gd name="T32" fmla="*/ 953 w 1094"/>
                <a:gd name="T33" fmla="*/ 1063 h 2123"/>
                <a:gd name="T34" fmla="*/ 1057 w 1094"/>
                <a:gd name="T35" fmla="*/ 1202 h 2123"/>
                <a:gd name="T36" fmla="*/ 1094 w 1094"/>
                <a:gd name="T37" fmla="*/ 1384 h 2123"/>
                <a:gd name="T38" fmla="*/ 1048 w 1094"/>
                <a:gd name="T39" fmla="*/ 1619 h 2123"/>
                <a:gd name="T40" fmla="*/ 922 w 1094"/>
                <a:gd name="T41" fmla="*/ 1792 h 2123"/>
                <a:gd name="T42" fmla="*/ 732 w 1094"/>
                <a:gd name="T43" fmla="*/ 1900 h 2123"/>
                <a:gd name="T44" fmla="*/ 707 w 1094"/>
                <a:gd name="T45" fmla="*/ 2059 h 2123"/>
                <a:gd name="T46" fmla="*/ 615 w 1094"/>
                <a:gd name="T47" fmla="*/ 2121 h 2123"/>
                <a:gd name="T48" fmla="*/ 421 w 1094"/>
                <a:gd name="T49" fmla="*/ 2112 h 2123"/>
                <a:gd name="T50" fmla="*/ 342 w 1094"/>
                <a:gd name="T51" fmla="*/ 2034 h 2123"/>
                <a:gd name="T52" fmla="*/ 291 w 1094"/>
                <a:gd name="T53" fmla="*/ 1900 h 2123"/>
                <a:gd name="T54" fmla="*/ 125 w 1094"/>
                <a:gd name="T55" fmla="*/ 1824 h 2123"/>
                <a:gd name="T56" fmla="*/ 23 w 1094"/>
                <a:gd name="T57" fmla="*/ 1726 h 2123"/>
                <a:gd name="T58" fmla="*/ 2 w 1094"/>
                <a:gd name="T59" fmla="*/ 1608 h 2123"/>
                <a:gd name="T60" fmla="*/ 58 w 1094"/>
                <a:gd name="T61" fmla="*/ 1504 h 2123"/>
                <a:gd name="T62" fmla="*/ 168 w 1094"/>
                <a:gd name="T63" fmla="*/ 1458 h 2123"/>
                <a:gd name="T64" fmla="*/ 280 w 1094"/>
                <a:gd name="T65" fmla="*/ 1498 h 2123"/>
                <a:gd name="T66" fmla="*/ 394 w 1094"/>
                <a:gd name="T67" fmla="*/ 1563 h 2123"/>
                <a:gd name="T68" fmla="*/ 508 w 1094"/>
                <a:gd name="T69" fmla="*/ 1578 h 2123"/>
                <a:gd name="T70" fmla="*/ 627 w 1094"/>
                <a:gd name="T71" fmla="*/ 1553 h 2123"/>
                <a:gd name="T72" fmla="*/ 708 w 1094"/>
                <a:gd name="T73" fmla="*/ 1482 h 2123"/>
                <a:gd name="T74" fmla="*/ 726 w 1094"/>
                <a:gd name="T75" fmla="*/ 1374 h 2123"/>
                <a:gd name="T76" fmla="*/ 679 w 1094"/>
                <a:gd name="T77" fmla="*/ 1296 h 2123"/>
                <a:gd name="T78" fmla="*/ 548 w 1094"/>
                <a:gd name="T79" fmla="*/ 1216 h 2123"/>
                <a:gd name="T80" fmla="*/ 384 w 1094"/>
                <a:gd name="T81" fmla="*/ 1139 h 2123"/>
                <a:gd name="T82" fmla="*/ 235 w 1094"/>
                <a:gd name="T83" fmla="*/ 1049 h 2123"/>
                <a:gd name="T84" fmla="*/ 111 w 1094"/>
                <a:gd name="T85" fmla="*/ 933 h 2123"/>
                <a:gd name="T86" fmla="*/ 40 w 1094"/>
                <a:gd name="T87" fmla="*/ 778 h 2123"/>
                <a:gd name="T88" fmla="*/ 40 w 1094"/>
                <a:gd name="T89" fmla="*/ 586 h 2123"/>
                <a:gd name="T90" fmla="*/ 125 w 1094"/>
                <a:gd name="T91" fmla="*/ 401 h 2123"/>
                <a:gd name="T92" fmla="*/ 281 w 1094"/>
                <a:gd name="T93" fmla="*/ 263 h 2123"/>
                <a:gd name="T94" fmla="*/ 342 w 1094"/>
                <a:gd name="T95" fmla="*/ 90 h 2123"/>
                <a:gd name="T96" fmla="*/ 421 w 1094"/>
                <a:gd name="T97" fmla="*/ 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4" h="2123">
                  <a:moveTo>
                    <a:pt x="478" y="0"/>
                  </a:moveTo>
                  <a:lnTo>
                    <a:pt x="584" y="0"/>
                  </a:lnTo>
                  <a:lnTo>
                    <a:pt x="615" y="2"/>
                  </a:lnTo>
                  <a:lnTo>
                    <a:pt x="641" y="11"/>
                  </a:lnTo>
                  <a:lnTo>
                    <a:pt x="667" y="25"/>
                  </a:lnTo>
                  <a:lnTo>
                    <a:pt x="689" y="42"/>
                  </a:lnTo>
                  <a:lnTo>
                    <a:pt x="707" y="64"/>
                  </a:lnTo>
                  <a:lnTo>
                    <a:pt x="720" y="90"/>
                  </a:lnTo>
                  <a:lnTo>
                    <a:pt x="729" y="118"/>
                  </a:lnTo>
                  <a:lnTo>
                    <a:pt x="732" y="147"/>
                  </a:lnTo>
                  <a:lnTo>
                    <a:pt x="732" y="230"/>
                  </a:lnTo>
                  <a:lnTo>
                    <a:pt x="777" y="249"/>
                  </a:lnTo>
                  <a:lnTo>
                    <a:pt x="821" y="270"/>
                  </a:lnTo>
                  <a:lnTo>
                    <a:pt x="863" y="295"/>
                  </a:lnTo>
                  <a:lnTo>
                    <a:pt x="905" y="323"/>
                  </a:lnTo>
                  <a:lnTo>
                    <a:pt x="934" y="346"/>
                  </a:lnTo>
                  <a:lnTo>
                    <a:pt x="957" y="371"/>
                  </a:lnTo>
                  <a:lnTo>
                    <a:pt x="976" y="398"/>
                  </a:lnTo>
                  <a:lnTo>
                    <a:pt x="989" y="427"/>
                  </a:lnTo>
                  <a:lnTo>
                    <a:pt x="998" y="457"/>
                  </a:lnTo>
                  <a:lnTo>
                    <a:pt x="1000" y="489"/>
                  </a:lnTo>
                  <a:lnTo>
                    <a:pt x="998" y="518"/>
                  </a:lnTo>
                  <a:lnTo>
                    <a:pt x="991" y="547"/>
                  </a:lnTo>
                  <a:lnTo>
                    <a:pt x="979" y="575"/>
                  </a:lnTo>
                  <a:lnTo>
                    <a:pt x="963" y="600"/>
                  </a:lnTo>
                  <a:lnTo>
                    <a:pt x="942" y="623"/>
                  </a:lnTo>
                  <a:lnTo>
                    <a:pt x="919" y="641"/>
                  </a:lnTo>
                  <a:lnTo>
                    <a:pt x="892" y="656"/>
                  </a:lnTo>
                  <a:lnTo>
                    <a:pt x="863" y="666"/>
                  </a:lnTo>
                  <a:lnTo>
                    <a:pt x="832" y="669"/>
                  </a:lnTo>
                  <a:lnTo>
                    <a:pt x="801" y="667"/>
                  </a:lnTo>
                  <a:lnTo>
                    <a:pt x="772" y="660"/>
                  </a:lnTo>
                  <a:lnTo>
                    <a:pt x="746" y="649"/>
                  </a:lnTo>
                  <a:lnTo>
                    <a:pt x="721" y="633"/>
                  </a:lnTo>
                  <a:lnTo>
                    <a:pt x="698" y="616"/>
                  </a:lnTo>
                  <a:lnTo>
                    <a:pt x="667" y="594"/>
                  </a:lnTo>
                  <a:lnTo>
                    <a:pt x="635" y="577"/>
                  </a:lnTo>
                  <a:lnTo>
                    <a:pt x="603" y="564"/>
                  </a:lnTo>
                  <a:lnTo>
                    <a:pt x="569" y="557"/>
                  </a:lnTo>
                  <a:lnTo>
                    <a:pt x="532" y="554"/>
                  </a:lnTo>
                  <a:lnTo>
                    <a:pt x="504" y="554"/>
                  </a:lnTo>
                  <a:lnTo>
                    <a:pt x="479" y="558"/>
                  </a:lnTo>
                  <a:lnTo>
                    <a:pt x="456" y="564"/>
                  </a:lnTo>
                  <a:lnTo>
                    <a:pt x="436" y="574"/>
                  </a:lnTo>
                  <a:lnTo>
                    <a:pt x="419" y="586"/>
                  </a:lnTo>
                  <a:lnTo>
                    <a:pt x="407" y="603"/>
                  </a:lnTo>
                  <a:lnTo>
                    <a:pt x="398" y="622"/>
                  </a:lnTo>
                  <a:lnTo>
                    <a:pt x="392" y="648"/>
                  </a:lnTo>
                  <a:lnTo>
                    <a:pt x="389" y="675"/>
                  </a:lnTo>
                  <a:lnTo>
                    <a:pt x="392" y="701"/>
                  </a:lnTo>
                  <a:lnTo>
                    <a:pt x="399" y="723"/>
                  </a:lnTo>
                  <a:lnTo>
                    <a:pt x="412" y="742"/>
                  </a:lnTo>
                  <a:lnTo>
                    <a:pt x="428" y="760"/>
                  </a:lnTo>
                  <a:lnTo>
                    <a:pt x="447" y="777"/>
                  </a:lnTo>
                  <a:lnTo>
                    <a:pt x="470" y="792"/>
                  </a:lnTo>
                  <a:lnTo>
                    <a:pt x="497" y="806"/>
                  </a:lnTo>
                  <a:lnTo>
                    <a:pt x="525" y="820"/>
                  </a:lnTo>
                  <a:lnTo>
                    <a:pt x="554" y="833"/>
                  </a:lnTo>
                  <a:lnTo>
                    <a:pt x="586" y="848"/>
                  </a:lnTo>
                  <a:lnTo>
                    <a:pt x="618" y="862"/>
                  </a:lnTo>
                  <a:lnTo>
                    <a:pt x="651" y="877"/>
                  </a:lnTo>
                  <a:lnTo>
                    <a:pt x="702" y="902"/>
                  </a:lnTo>
                  <a:lnTo>
                    <a:pt x="751" y="928"/>
                  </a:lnTo>
                  <a:lnTo>
                    <a:pt x="797" y="953"/>
                  </a:lnTo>
                  <a:lnTo>
                    <a:pt x="840" y="979"/>
                  </a:lnTo>
                  <a:lnTo>
                    <a:pt x="882" y="1006"/>
                  </a:lnTo>
                  <a:lnTo>
                    <a:pt x="919" y="1034"/>
                  </a:lnTo>
                  <a:lnTo>
                    <a:pt x="953" y="1063"/>
                  </a:lnTo>
                  <a:lnTo>
                    <a:pt x="985" y="1095"/>
                  </a:lnTo>
                  <a:lnTo>
                    <a:pt x="1012" y="1128"/>
                  </a:lnTo>
                  <a:lnTo>
                    <a:pt x="1037" y="1163"/>
                  </a:lnTo>
                  <a:lnTo>
                    <a:pt x="1057" y="1202"/>
                  </a:lnTo>
                  <a:lnTo>
                    <a:pt x="1073" y="1242"/>
                  </a:lnTo>
                  <a:lnTo>
                    <a:pt x="1084" y="1287"/>
                  </a:lnTo>
                  <a:lnTo>
                    <a:pt x="1091" y="1333"/>
                  </a:lnTo>
                  <a:lnTo>
                    <a:pt x="1094" y="1384"/>
                  </a:lnTo>
                  <a:lnTo>
                    <a:pt x="1091" y="1448"/>
                  </a:lnTo>
                  <a:lnTo>
                    <a:pt x="1083" y="1509"/>
                  </a:lnTo>
                  <a:lnTo>
                    <a:pt x="1068" y="1566"/>
                  </a:lnTo>
                  <a:lnTo>
                    <a:pt x="1048" y="1619"/>
                  </a:lnTo>
                  <a:lnTo>
                    <a:pt x="1023" y="1669"/>
                  </a:lnTo>
                  <a:lnTo>
                    <a:pt x="993" y="1714"/>
                  </a:lnTo>
                  <a:lnTo>
                    <a:pt x="959" y="1755"/>
                  </a:lnTo>
                  <a:lnTo>
                    <a:pt x="922" y="1792"/>
                  </a:lnTo>
                  <a:lnTo>
                    <a:pt x="879" y="1826"/>
                  </a:lnTo>
                  <a:lnTo>
                    <a:pt x="833" y="1855"/>
                  </a:lnTo>
                  <a:lnTo>
                    <a:pt x="784" y="1880"/>
                  </a:lnTo>
                  <a:lnTo>
                    <a:pt x="732" y="1900"/>
                  </a:lnTo>
                  <a:lnTo>
                    <a:pt x="732" y="1977"/>
                  </a:lnTo>
                  <a:lnTo>
                    <a:pt x="729" y="2006"/>
                  </a:lnTo>
                  <a:lnTo>
                    <a:pt x="720" y="2034"/>
                  </a:lnTo>
                  <a:lnTo>
                    <a:pt x="707" y="2059"/>
                  </a:lnTo>
                  <a:lnTo>
                    <a:pt x="689" y="2081"/>
                  </a:lnTo>
                  <a:lnTo>
                    <a:pt x="667" y="2098"/>
                  </a:lnTo>
                  <a:lnTo>
                    <a:pt x="641" y="2112"/>
                  </a:lnTo>
                  <a:lnTo>
                    <a:pt x="615" y="2121"/>
                  </a:lnTo>
                  <a:lnTo>
                    <a:pt x="584" y="2123"/>
                  </a:lnTo>
                  <a:lnTo>
                    <a:pt x="478" y="2123"/>
                  </a:lnTo>
                  <a:lnTo>
                    <a:pt x="447" y="2121"/>
                  </a:lnTo>
                  <a:lnTo>
                    <a:pt x="421" y="2112"/>
                  </a:lnTo>
                  <a:lnTo>
                    <a:pt x="395" y="2098"/>
                  </a:lnTo>
                  <a:lnTo>
                    <a:pt x="373" y="2081"/>
                  </a:lnTo>
                  <a:lnTo>
                    <a:pt x="355" y="2059"/>
                  </a:lnTo>
                  <a:lnTo>
                    <a:pt x="342" y="2034"/>
                  </a:lnTo>
                  <a:lnTo>
                    <a:pt x="333" y="2006"/>
                  </a:lnTo>
                  <a:lnTo>
                    <a:pt x="330" y="1977"/>
                  </a:lnTo>
                  <a:lnTo>
                    <a:pt x="330" y="1912"/>
                  </a:lnTo>
                  <a:lnTo>
                    <a:pt x="291" y="1900"/>
                  </a:lnTo>
                  <a:lnTo>
                    <a:pt x="248" y="1885"/>
                  </a:lnTo>
                  <a:lnTo>
                    <a:pt x="206" y="1866"/>
                  </a:lnTo>
                  <a:lnTo>
                    <a:pt x="165" y="1846"/>
                  </a:lnTo>
                  <a:lnTo>
                    <a:pt x="125" y="1824"/>
                  </a:lnTo>
                  <a:lnTo>
                    <a:pt x="90" y="1800"/>
                  </a:lnTo>
                  <a:lnTo>
                    <a:pt x="63" y="1775"/>
                  </a:lnTo>
                  <a:lnTo>
                    <a:pt x="40" y="1751"/>
                  </a:lnTo>
                  <a:lnTo>
                    <a:pt x="23" y="1726"/>
                  </a:lnTo>
                  <a:lnTo>
                    <a:pt x="10" y="1698"/>
                  </a:lnTo>
                  <a:lnTo>
                    <a:pt x="2" y="1669"/>
                  </a:lnTo>
                  <a:lnTo>
                    <a:pt x="0" y="1637"/>
                  </a:lnTo>
                  <a:lnTo>
                    <a:pt x="2" y="1608"/>
                  </a:lnTo>
                  <a:lnTo>
                    <a:pt x="10" y="1580"/>
                  </a:lnTo>
                  <a:lnTo>
                    <a:pt x="22" y="1552"/>
                  </a:lnTo>
                  <a:lnTo>
                    <a:pt x="37" y="1527"/>
                  </a:lnTo>
                  <a:lnTo>
                    <a:pt x="58" y="1504"/>
                  </a:lnTo>
                  <a:lnTo>
                    <a:pt x="81" y="1486"/>
                  </a:lnTo>
                  <a:lnTo>
                    <a:pt x="108" y="1471"/>
                  </a:lnTo>
                  <a:lnTo>
                    <a:pt x="137" y="1461"/>
                  </a:lnTo>
                  <a:lnTo>
                    <a:pt x="168" y="1458"/>
                  </a:lnTo>
                  <a:lnTo>
                    <a:pt x="199" y="1461"/>
                  </a:lnTo>
                  <a:lnTo>
                    <a:pt x="228" y="1469"/>
                  </a:lnTo>
                  <a:lnTo>
                    <a:pt x="255" y="1482"/>
                  </a:lnTo>
                  <a:lnTo>
                    <a:pt x="280" y="1498"/>
                  </a:lnTo>
                  <a:lnTo>
                    <a:pt x="303" y="1516"/>
                  </a:lnTo>
                  <a:lnTo>
                    <a:pt x="335" y="1536"/>
                  </a:lnTo>
                  <a:lnTo>
                    <a:pt x="365" y="1552"/>
                  </a:lnTo>
                  <a:lnTo>
                    <a:pt x="394" y="1563"/>
                  </a:lnTo>
                  <a:lnTo>
                    <a:pt x="423" y="1570"/>
                  </a:lnTo>
                  <a:lnTo>
                    <a:pt x="451" y="1575"/>
                  </a:lnTo>
                  <a:lnTo>
                    <a:pt x="480" y="1578"/>
                  </a:lnTo>
                  <a:lnTo>
                    <a:pt x="508" y="1578"/>
                  </a:lnTo>
                  <a:lnTo>
                    <a:pt x="541" y="1576"/>
                  </a:lnTo>
                  <a:lnTo>
                    <a:pt x="571" y="1572"/>
                  </a:lnTo>
                  <a:lnTo>
                    <a:pt x="600" y="1564"/>
                  </a:lnTo>
                  <a:lnTo>
                    <a:pt x="627" y="1553"/>
                  </a:lnTo>
                  <a:lnTo>
                    <a:pt x="651" y="1540"/>
                  </a:lnTo>
                  <a:lnTo>
                    <a:pt x="673" y="1524"/>
                  </a:lnTo>
                  <a:lnTo>
                    <a:pt x="692" y="1504"/>
                  </a:lnTo>
                  <a:lnTo>
                    <a:pt x="708" y="1482"/>
                  </a:lnTo>
                  <a:lnTo>
                    <a:pt x="719" y="1455"/>
                  </a:lnTo>
                  <a:lnTo>
                    <a:pt x="726" y="1427"/>
                  </a:lnTo>
                  <a:lnTo>
                    <a:pt x="729" y="1395"/>
                  </a:lnTo>
                  <a:lnTo>
                    <a:pt x="726" y="1374"/>
                  </a:lnTo>
                  <a:lnTo>
                    <a:pt x="721" y="1353"/>
                  </a:lnTo>
                  <a:lnTo>
                    <a:pt x="712" y="1334"/>
                  </a:lnTo>
                  <a:lnTo>
                    <a:pt x="697" y="1316"/>
                  </a:lnTo>
                  <a:lnTo>
                    <a:pt x="679" y="1296"/>
                  </a:lnTo>
                  <a:lnTo>
                    <a:pt x="655" y="1278"/>
                  </a:lnTo>
                  <a:lnTo>
                    <a:pt x="626" y="1259"/>
                  </a:lnTo>
                  <a:lnTo>
                    <a:pt x="590" y="1238"/>
                  </a:lnTo>
                  <a:lnTo>
                    <a:pt x="548" y="1216"/>
                  </a:lnTo>
                  <a:lnTo>
                    <a:pt x="501" y="1194"/>
                  </a:lnTo>
                  <a:lnTo>
                    <a:pt x="462" y="1176"/>
                  </a:lnTo>
                  <a:lnTo>
                    <a:pt x="423" y="1158"/>
                  </a:lnTo>
                  <a:lnTo>
                    <a:pt x="384" y="1139"/>
                  </a:lnTo>
                  <a:lnTo>
                    <a:pt x="345" y="1118"/>
                  </a:lnTo>
                  <a:lnTo>
                    <a:pt x="308" y="1096"/>
                  </a:lnTo>
                  <a:lnTo>
                    <a:pt x="270" y="1073"/>
                  </a:lnTo>
                  <a:lnTo>
                    <a:pt x="235" y="1049"/>
                  </a:lnTo>
                  <a:lnTo>
                    <a:pt x="201" y="1023"/>
                  </a:lnTo>
                  <a:lnTo>
                    <a:pt x="168" y="996"/>
                  </a:lnTo>
                  <a:lnTo>
                    <a:pt x="139" y="965"/>
                  </a:lnTo>
                  <a:lnTo>
                    <a:pt x="111" y="933"/>
                  </a:lnTo>
                  <a:lnTo>
                    <a:pt x="88" y="899"/>
                  </a:lnTo>
                  <a:lnTo>
                    <a:pt x="68" y="861"/>
                  </a:lnTo>
                  <a:lnTo>
                    <a:pt x="52" y="821"/>
                  </a:lnTo>
                  <a:lnTo>
                    <a:pt x="40" y="778"/>
                  </a:lnTo>
                  <a:lnTo>
                    <a:pt x="31" y="732"/>
                  </a:lnTo>
                  <a:lnTo>
                    <a:pt x="29" y="684"/>
                  </a:lnTo>
                  <a:lnTo>
                    <a:pt x="33" y="634"/>
                  </a:lnTo>
                  <a:lnTo>
                    <a:pt x="40" y="586"/>
                  </a:lnTo>
                  <a:lnTo>
                    <a:pt x="54" y="537"/>
                  </a:lnTo>
                  <a:lnTo>
                    <a:pt x="73" y="490"/>
                  </a:lnTo>
                  <a:lnTo>
                    <a:pt x="96" y="445"/>
                  </a:lnTo>
                  <a:lnTo>
                    <a:pt x="125" y="401"/>
                  </a:lnTo>
                  <a:lnTo>
                    <a:pt x="158" y="361"/>
                  </a:lnTo>
                  <a:lnTo>
                    <a:pt x="194" y="325"/>
                  </a:lnTo>
                  <a:lnTo>
                    <a:pt x="236" y="292"/>
                  </a:lnTo>
                  <a:lnTo>
                    <a:pt x="281" y="263"/>
                  </a:lnTo>
                  <a:lnTo>
                    <a:pt x="330" y="239"/>
                  </a:lnTo>
                  <a:lnTo>
                    <a:pt x="330" y="147"/>
                  </a:lnTo>
                  <a:lnTo>
                    <a:pt x="333" y="118"/>
                  </a:lnTo>
                  <a:lnTo>
                    <a:pt x="342" y="90"/>
                  </a:lnTo>
                  <a:lnTo>
                    <a:pt x="355" y="64"/>
                  </a:lnTo>
                  <a:lnTo>
                    <a:pt x="373" y="42"/>
                  </a:lnTo>
                  <a:lnTo>
                    <a:pt x="395" y="25"/>
                  </a:lnTo>
                  <a:lnTo>
                    <a:pt x="421" y="11"/>
                  </a:lnTo>
                  <a:lnTo>
                    <a:pt x="447" y="2"/>
                  </a:lnTo>
                  <a:lnTo>
                    <a:pt x="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1"/>
            <p:cNvSpPr>
              <a:spLocks noEditPoints="1"/>
            </p:cNvSpPr>
            <p:nvPr/>
          </p:nvSpPr>
          <p:spPr bwMode="auto">
            <a:xfrm>
              <a:off x="-601" y="121"/>
              <a:ext cx="4002" cy="4002"/>
            </a:xfrm>
            <a:custGeom>
              <a:avLst/>
              <a:gdLst>
                <a:gd name="T0" fmla="*/ 1703 w 4002"/>
                <a:gd name="T1" fmla="*/ 605 h 4002"/>
                <a:gd name="T2" fmla="*/ 1338 w 4002"/>
                <a:gd name="T3" fmla="*/ 737 h 4002"/>
                <a:gd name="T4" fmla="*/ 1027 w 4002"/>
                <a:gd name="T5" fmla="*/ 959 h 4002"/>
                <a:gd name="T6" fmla="*/ 786 w 4002"/>
                <a:gd name="T7" fmla="*/ 1254 h 4002"/>
                <a:gd name="T8" fmla="*/ 631 w 4002"/>
                <a:gd name="T9" fmla="*/ 1606 h 4002"/>
                <a:gd name="T10" fmla="*/ 575 w 4002"/>
                <a:gd name="T11" fmla="*/ 2002 h 4002"/>
                <a:gd name="T12" fmla="*/ 631 w 4002"/>
                <a:gd name="T13" fmla="*/ 2398 h 4002"/>
                <a:gd name="T14" fmla="*/ 787 w 4002"/>
                <a:gd name="T15" fmla="*/ 2749 h 4002"/>
                <a:gd name="T16" fmla="*/ 1027 w 4002"/>
                <a:gd name="T17" fmla="*/ 3045 h 4002"/>
                <a:gd name="T18" fmla="*/ 1339 w 4002"/>
                <a:gd name="T19" fmla="*/ 3266 h 4002"/>
                <a:gd name="T20" fmla="*/ 1703 w 4002"/>
                <a:gd name="T21" fmla="*/ 3398 h 4002"/>
                <a:gd name="T22" fmla="*/ 2105 w 4002"/>
                <a:gd name="T23" fmla="*/ 3426 h 4002"/>
                <a:gd name="T24" fmla="*/ 2491 w 4002"/>
                <a:gd name="T25" fmla="*/ 3343 h 4002"/>
                <a:gd name="T26" fmla="*/ 2831 w 4002"/>
                <a:gd name="T27" fmla="*/ 3165 h 4002"/>
                <a:gd name="T28" fmla="*/ 3108 w 4002"/>
                <a:gd name="T29" fmla="*/ 2906 h 4002"/>
                <a:gd name="T30" fmla="*/ 3310 w 4002"/>
                <a:gd name="T31" fmla="*/ 2579 h 4002"/>
                <a:gd name="T32" fmla="*/ 3416 w 4002"/>
                <a:gd name="T33" fmla="*/ 2204 h 4002"/>
                <a:gd name="T34" fmla="*/ 3416 w 4002"/>
                <a:gd name="T35" fmla="*/ 1800 h 4002"/>
                <a:gd name="T36" fmla="*/ 3310 w 4002"/>
                <a:gd name="T37" fmla="*/ 1424 h 4002"/>
                <a:gd name="T38" fmla="*/ 3108 w 4002"/>
                <a:gd name="T39" fmla="*/ 1098 h 4002"/>
                <a:gd name="T40" fmla="*/ 2831 w 4002"/>
                <a:gd name="T41" fmla="*/ 838 h 4002"/>
                <a:gd name="T42" fmla="*/ 2491 w 4002"/>
                <a:gd name="T43" fmla="*/ 660 h 4002"/>
                <a:gd name="T44" fmla="*/ 2105 w 4002"/>
                <a:gd name="T45" fmla="*/ 577 h 4002"/>
                <a:gd name="T46" fmla="*/ 2244 w 4002"/>
                <a:gd name="T47" fmla="*/ 15 h 4002"/>
                <a:gd name="T48" fmla="*/ 2700 w 4002"/>
                <a:gd name="T49" fmla="*/ 125 h 4002"/>
                <a:gd name="T50" fmla="*/ 3108 w 4002"/>
                <a:gd name="T51" fmla="*/ 334 h 4002"/>
                <a:gd name="T52" fmla="*/ 3456 w 4002"/>
                <a:gd name="T53" fmla="*/ 627 h 4002"/>
                <a:gd name="T54" fmla="*/ 3729 w 4002"/>
                <a:gd name="T55" fmla="*/ 991 h 4002"/>
                <a:gd name="T56" fmla="*/ 3915 w 4002"/>
                <a:gd name="T57" fmla="*/ 1413 h 4002"/>
                <a:gd name="T58" fmla="*/ 3998 w 4002"/>
                <a:gd name="T59" fmla="*/ 1879 h 4002"/>
                <a:gd name="T60" fmla="*/ 3969 w 4002"/>
                <a:gd name="T61" fmla="*/ 2361 h 4002"/>
                <a:gd name="T62" fmla="*/ 3833 w 4002"/>
                <a:gd name="T63" fmla="*/ 2806 h 4002"/>
                <a:gd name="T64" fmla="*/ 3603 w 4002"/>
                <a:gd name="T65" fmla="*/ 3202 h 4002"/>
                <a:gd name="T66" fmla="*/ 3290 w 4002"/>
                <a:gd name="T67" fmla="*/ 3531 h 4002"/>
                <a:gd name="T68" fmla="*/ 2911 w 4002"/>
                <a:gd name="T69" fmla="*/ 3784 h 4002"/>
                <a:gd name="T70" fmla="*/ 2476 w 4002"/>
                <a:gd name="T71" fmla="*/ 3945 h 4002"/>
                <a:gd name="T72" fmla="*/ 2001 w 4002"/>
                <a:gd name="T73" fmla="*/ 4002 h 4002"/>
                <a:gd name="T74" fmla="*/ 1641 w 4002"/>
                <a:gd name="T75" fmla="*/ 3969 h 4002"/>
                <a:gd name="T76" fmla="*/ 1196 w 4002"/>
                <a:gd name="T77" fmla="*/ 3833 h 4002"/>
                <a:gd name="T78" fmla="*/ 800 w 4002"/>
                <a:gd name="T79" fmla="*/ 3603 h 4002"/>
                <a:gd name="T80" fmla="*/ 471 w 4002"/>
                <a:gd name="T81" fmla="*/ 3290 h 4002"/>
                <a:gd name="T82" fmla="*/ 218 w 4002"/>
                <a:gd name="T83" fmla="*/ 2911 h 4002"/>
                <a:gd name="T84" fmla="*/ 57 w 4002"/>
                <a:gd name="T85" fmla="*/ 2476 h 4002"/>
                <a:gd name="T86" fmla="*/ 0 w 4002"/>
                <a:gd name="T87" fmla="*/ 2001 h 4002"/>
                <a:gd name="T88" fmla="*/ 57 w 4002"/>
                <a:gd name="T89" fmla="*/ 1526 h 4002"/>
                <a:gd name="T90" fmla="*/ 218 w 4002"/>
                <a:gd name="T91" fmla="*/ 1091 h 4002"/>
                <a:gd name="T92" fmla="*/ 471 w 4002"/>
                <a:gd name="T93" fmla="*/ 712 h 4002"/>
                <a:gd name="T94" fmla="*/ 800 w 4002"/>
                <a:gd name="T95" fmla="*/ 399 h 4002"/>
                <a:gd name="T96" fmla="*/ 1196 w 4002"/>
                <a:gd name="T97" fmla="*/ 169 h 4002"/>
                <a:gd name="T98" fmla="*/ 1641 w 4002"/>
                <a:gd name="T99" fmla="*/ 33 h 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02" h="4002">
                  <a:moveTo>
                    <a:pt x="2003" y="574"/>
                  </a:moveTo>
                  <a:lnTo>
                    <a:pt x="1900" y="577"/>
                  </a:lnTo>
                  <a:lnTo>
                    <a:pt x="1801" y="588"/>
                  </a:lnTo>
                  <a:lnTo>
                    <a:pt x="1703" y="605"/>
                  </a:lnTo>
                  <a:lnTo>
                    <a:pt x="1608" y="629"/>
                  </a:lnTo>
                  <a:lnTo>
                    <a:pt x="1515" y="660"/>
                  </a:lnTo>
                  <a:lnTo>
                    <a:pt x="1425" y="696"/>
                  </a:lnTo>
                  <a:lnTo>
                    <a:pt x="1338" y="737"/>
                  </a:lnTo>
                  <a:lnTo>
                    <a:pt x="1255" y="785"/>
                  </a:lnTo>
                  <a:lnTo>
                    <a:pt x="1175" y="838"/>
                  </a:lnTo>
                  <a:lnTo>
                    <a:pt x="1099" y="896"/>
                  </a:lnTo>
                  <a:lnTo>
                    <a:pt x="1027" y="959"/>
                  </a:lnTo>
                  <a:lnTo>
                    <a:pt x="960" y="1026"/>
                  </a:lnTo>
                  <a:lnTo>
                    <a:pt x="897" y="1098"/>
                  </a:lnTo>
                  <a:lnTo>
                    <a:pt x="839" y="1174"/>
                  </a:lnTo>
                  <a:lnTo>
                    <a:pt x="786" y="1254"/>
                  </a:lnTo>
                  <a:lnTo>
                    <a:pt x="739" y="1336"/>
                  </a:lnTo>
                  <a:lnTo>
                    <a:pt x="697" y="1424"/>
                  </a:lnTo>
                  <a:lnTo>
                    <a:pt x="661" y="1513"/>
                  </a:lnTo>
                  <a:lnTo>
                    <a:pt x="631" y="1606"/>
                  </a:lnTo>
                  <a:lnTo>
                    <a:pt x="606" y="1701"/>
                  </a:lnTo>
                  <a:lnTo>
                    <a:pt x="589" y="1800"/>
                  </a:lnTo>
                  <a:lnTo>
                    <a:pt x="578" y="1899"/>
                  </a:lnTo>
                  <a:lnTo>
                    <a:pt x="575" y="2002"/>
                  </a:lnTo>
                  <a:lnTo>
                    <a:pt x="578" y="2104"/>
                  </a:lnTo>
                  <a:lnTo>
                    <a:pt x="589" y="2204"/>
                  </a:lnTo>
                  <a:lnTo>
                    <a:pt x="606" y="2302"/>
                  </a:lnTo>
                  <a:lnTo>
                    <a:pt x="631" y="2398"/>
                  </a:lnTo>
                  <a:lnTo>
                    <a:pt x="661" y="2490"/>
                  </a:lnTo>
                  <a:lnTo>
                    <a:pt x="697" y="2579"/>
                  </a:lnTo>
                  <a:lnTo>
                    <a:pt x="739" y="2667"/>
                  </a:lnTo>
                  <a:lnTo>
                    <a:pt x="787" y="2749"/>
                  </a:lnTo>
                  <a:lnTo>
                    <a:pt x="839" y="2829"/>
                  </a:lnTo>
                  <a:lnTo>
                    <a:pt x="897" y="2906"/>
                  </a:lnTo>
                  <a:lnTo>
                    <a:pt x="960" y="2977"/>
                  </a:lnTo>
                  <a:lnTo>
                    <a:pt x="1027" y="3045"/>
                  </a:lnTo>
                  <a:lnTo>
                    <a:pt x="1100" y="3107"/>
                  </a:lnTo>
                  <a:lnTo>
                    <a:pt x="1175" y="3165"/>
                  </a:lnTo>
                  <a:lnTo>
                    <a:pt x="1255" y="3219"/>
                  </a:lnTo>
                  <a:lnTo>
                    <a:pt x="1339" y="3266"/>
                  </a:lnTo>
                  <a:lnTo>
                    <a:pt x="1425" y="3308"/>
                  </a:lnTo>
                  <a:lnTo>
                    <a:pt x="1515" y="3343"/>
                  </a:lnTo>
                  <a:lnTo>
                    <a:pt x="1608" y="3374"/>
                  </a:lnTo>
                  <a:lnTo>
                    <a:pt x="1703" y="3398"/>
                  </a:lnTo>
                  <a:lnTo>
                    <a:pt x="1801" y="3415"/>
                  </a:lnTo>
                  <a:lnTo>
                    <a:pt x="1902" y="3426"/>
                  </a:lnTo>
                  <a:lnTo>
                    <a:pt x="2003" y="3430"/>
                  </a:lnTo>
                  <a:lnTo>
                    <a:pt x="2105" y="3426"/>
                  </a:lnTo>
                  <a:lnTo>
                    <a:pt x="2205" y="3415"/>
                  </a:lnTo>
                  <a:lnTo>
                    <a:pt x="2303" y="3398"/>
                  </a:lnTo>
                  <a:lnTo>
                    <a:pt x="2398" y="3374"/>
                  </a:lnTo>
                  <a:lnTo>
                    <a:pt x="2491" y="3343"/>
                  </a:lnTo>
                  <a:lnTo>
                    <a:pt x="2581" y="3308"/>
                  </a:lnTo>
                  <a:lnTo>
                    <a:pt x="2668" y="3266"/>
                  </a:lnTo>
                  <a:lnTo>
                    <a:pt x="2750" y="3219"/>
                  </a:lnTo>
                  <a:lnTo>
                    <a:pt x="2831" y="3165"/>
                  </a:lnTo>
                  <a:lnTo>
                    <a:pt x="2907" y="3107"/>
                  </a:lnTo>
                  <a:lnTo>
                    <a:pt x="2978" y="3045"/>
                  </a:lnTo>
                  <a:lnTo>
                    <a:pt x="3045" y="2977"/>
                  </a:lnTo>
                  <a:lnTo>
                    <a:pt x="3108" y="2906"/>
                  </a:lnTo>
                  <a:lnTo>
                    <a:pt x="3166" y="2829"/>
                  </a:lnTo>
                  <a:lnTo>
                    <a:pt x="3220" y="2749"/>
                  </a:lnTo>
                  <a:lnTo>
                    <a:pt x="3267" y="2667"/>
                  </a:lnTo>
                  <a:lnTo>
                    <a:pt x="3310" y="2579"/>
                  </a:lnTo>
                  <a:lnTo>
                    <a:pt x="3345" y="2490"/>
                  </a:lnTo>
                  <a:lnTo>
                    <a:pt x="3375" y="2398"/>
                  </a:lnTo>
                  <a:lnTo>
                    <a:pt x="3399" y="2302"/>
                  </a:lnTo>
                  <a:lnTo>
                    <a:pt x="3416" y="2204"/>
                  </a:lnTo>
                  <a:lnTo>
                    <a:pt x="3427" y="2104"/>
                  </a:lnTo>
                  <a:lnTo>
                    <a:pt x="3431" y="2002"/>
                  </a:lnTo>
                  <a:lnTo>
                    <a:pt x="3427" y="1899"/>
                  </a:lnTo>
                  <a:lnTo>
                    <a:pt x="3416" y="1800"/>
                  </a:lnTo>
                  <a:lnTo>
                    <a:pt x="3399" y="1701"/>
                  </a:lnTo>
                  <a:lnTo>
                    <a:pt x="3375" y="1606"/>
                  </a:lnTo>
                  <a:lnTo>
                    <a:pt x="3345" y="1513"/>
                  </a:lnTo>
                  <a:lnTo>
                    <a:pt x="3310" y="1424"/>
                  </a:lnTo>
                  <a:lnTo>
                    <a:pt x="3267" y="1336"/>
                  </a:lnTo>
                  <a:lnTo>
                    <a:pt x="3220" y="1254"/>
                  </a:lnTo>
                  <a:lnTo>
                    <a:pt x="3166" y="1174"/>
                  </a:lnTo>
                  <a:lnTo>
                    <a:pt x="3108" y="1098"/>
                  </a:lnTo>
                  <a:lnTo>
                    <a:pt x="3046" y="1026"/>
                  </a:lnTo>
                  <a:lnTo>
                    <a:pt x="2978" y="959"/>
                  </a:lnTo>
                  <a:lnTo>
                    <a:pt x="2907" y="896"/>
                  </a:lnTo>
                  <a:lnTo>
                    <a:pt x="2831" y="838"/>
                  </a:lnTo>
                  <a:lnTo>
                    <a:pt x="2752" y="785"/>
                  </a:lnTo>
                  <a:lnTo>
                    <a:pt x="2668" y="737"/>
                  </a:lnTo>
                  <a:lnTo>
                    <a:pt x="2581" y="696"/>
                  </a:lnTo>
                  <a:lnTo>
                    <a:pt x="2491" y="660"/>
                  </a:lnTo>
                  <a:lnTo>
                    <a:pt x="2399" y="629"/>
                  </a:lnTo>
                  <a:lnTo>
                    <a:pt x="2303" y="605"/>
                  </a:lnTo>
                  <a:lnTo>
                    <a:pt x="2205" y="588"/>
                  </a:lnTo>
                  <a:lnTo>
                    <a:pt x="2105" y="577"/>
                  </a:lnTo>
                  <a:lnTo>
                    <a:pt x="2003" y="574"/>
                  </a:lnTo>
                  <a:close/>
                  <a:moveTo>
                    <a:pt x="2001" y="0"/>
                  </a:moveTo>
                  <a:lnTo>
                    <a:pt x="2123" y="4"/>
                  </a:lnTo>
                  <a:lnTo>
                    <a:pt x="2244" y="15"/>
                  </a:lnTo>
                  <a:lnTo>
                    <a:pt x="2361" y="33"/>
                  </a:lnTo>
                  <a:lnTo>
                    <a:pt x="2476" y="57"/>
                  </a:lnTo>
                  <a:lnTo>
                    <a:pt x="2589" y="87"/>
                  </a:lnTo>
                  <a:lnTo>
                    <a:pt x="2700" y="125"/>
                  </a:lnTo>
                  <a:lnTo>
                    <a:pt x="2806" y="169"/>
                  </a:lnTo>
                  <a:lnTo>
                    <a:pt x="2911" y="218"/>
                  </a:lnTo>
                  <a:lnTo>
                    <a:pt x="3011" y="273"/>
                  </a:lnTo>
                  <a:lnTo>
                    <a:pt x="3108" y="334"/>
                  </a:lnTo>
                  <a:lnTo>
                    <a:pt x="3202" y="399"/>
                  </a:lnTo>
                  <a:lnTo>
                    <a:pt x="3290" y="471"/>
                  </a:lnTo>
                  <a:lnTo>
                    <a:pt x="3375" y="546"/>
                  </a:lnTo>
                  <a:lnTo>
                    <a:pt x="3456" y="627"/>
                  </a:lnTo>
                  <a:lnTo>
                    <a:pt x="3531" y="712"/>
                  </a:lnTo>
                  <a:lnTo>
                    <a:pt x="3603" y="800"/>
                  </a:lnTo>
                  <a:lnTo>
                    <a:pt x="3669" y="894"/>
                  </a:lnTo>
                  <a:lnTo>
                    <a:pt x="3729" y="991"/>
                  </a:lnTo>
                  <a:lnTo>
                    <a:pt x="3784" y="1091"/>
                  </a:lnTo>
                  <a:lnTo>
                    <a:pt x="3833" y="1196"/>
                  </a:lnTo>
                  <a:lnTo>
                    <a:pt x="3877" y="1302"/>
                  </a:lnTo>
                  <a:lnTo>
                    <a:pt x="3915" y="1413"/>
                  </a:lnTo>
                  <a:lnTo>
                    <a:pt x="3945" y="1526"/>
                  </a:lnTo>
                  <a:lnTo>
                    <a:pt x="3969" y="1641"/>
                  </a:lnTo>
                  <a:lnTo>
                    <a:pt x="3987" y="1758"/>
                  </a:lnTo>
                  <a:lnTo>
                    <a:pt x="3998" y="1879"/>
                  </a:lnTo>
                  <a:lnTo>
                    <a:pt x="4002" y="2001"/>
                  </a:lnTo>
                  <a:lnTo>
                    <a:pt x="3998" y="2123"/>
                  </a:lnTo>
                  <a:lnTo>
                    <a:pt x="3987" y="2244"/>
                  </a:lnTo>
                  <a:lnTo>
                    <a:pt x="3969" y="2361"/>
                  </a:lnTo>
                  <a:lnTo>
                    <a:pt x="3945" y="2476"/>
                  </a:lnTo>
                  <a:lnTo>
                    <a:pt x="3915" y="2589"/>
                  </a:lnTo>
                  <a:lnTo>
                    <a:pt x="3877" y="2700"/>
                  </a:lnTo>
                  <a:lnTo>
                    <a:pt x="3833" y="2806"/>
                  </a:lnTo>
                  <a:lnTo>
                    <a:pt x="3784" y="2911"/>
                  </a:lnTo>
                  <a:lnTo>
                    <a:pt x="3729" y="3011"/>
                  </a:lnTo>
                  <a:lnTo>
                    <a:pt x="3669" y="3108"/>
                  </a:lnTo>
                  <a:lnTo>
                    <a:pt x="3603" y="3202"/>
                  </a:lnTo>
                  <a:lnTo>
                    <a:pt x="3531" y="3290"/>
                  </a:lnTo>
                  <a:lnTo>
                    <a:pt x="3456" y="3375"/>
                  </a:lnTo>
                  <a:lnTo>
                    <a:pt x="3375" y="3456"/>
                  </a:lnTo>
                  <a:lnTo>
                    <a:pt x="3290" y="3531"/>
                  </a:lnTo>
                  <a:lnTo>
                    <a:pt x="3202" y="3603"/>
                  </a:lnTo>
                  <a:lnTo>
                    <a:pt x="3108" y="3669"/>
                  </a:lnTo>
                  <a:lnTo>
                    <a:pt x="3011" y="3729"/>
                  </a:lnTo>
                  <a:lnTo>
                    <a:pt x="2911" y="3784"/>
                  </a:lnTo>
                  <a:lnTo>
                    <a:pt x="2806" y="3833"/>
                  </a:lnTo>
                  <a:lnTo>
                    <a:pt x="2700" y="3877"/>
                  </a:lnTo>
                  <a:lnTo>
                    <a:pt x="2589" y="3915"/>
                  </a:lnTo>
                  <a:lnTo>
                    <a:pt x="2476" y="3945"/>
                  </a:lnTo>
                  <a:lnTo>
                    <a:pt x="2361" y="3969"/>
                  </a:lnTo>
                  <a:lnTo>
                    <a:pt x="2244" y="3987"/>
                  </a:lnTo>
                  <a:lnTo>
                    <a:pt x="2123" y="3998"/>
                  </a:lnTo>
                  <a:lnTo>
                    <a:pt x="2001" y="4002"/>
                  </a:lnTo>
                  <a:lnTo>
                    <a:pt x="2000" y="4002"/>
                  </a:lnTo>
                  <a:lnTo>
                    <a:pt x="1879" y="3998"/>
                  </a:lnTo>
                  <a:lnTo>
                    <a:pt x="1758" y="3987"/>
                  </a:lnTo>
                  <a:lnTo>
                    <a:pt x="1641" y="3969"/>
                  </a:lnTo>
                  <a:lnTo>
                    <a:pt x="1526" y="3945"/>
                  </a:lnTo>
                  <a:lnTo>
                    <a:pt x="1413" y="3915"/>
                  </a:lnTo>
                  <a:lnTo>
                    <a:pt x="1302" y="3877"/>
                  </a:lnTo>
                  <a:lnTo>
                    <a:pt x="1196" y="3833"/>
                  </a:lnTo>
                  <a:lnTo>
                    <a:pt x="1091" y="3784"/>
                  </a:lnTo>
                  <a:lnTo>
                    <a:pt x="991" y="3729"/>
                  </a:lnTo>
                  <a:lnTo>
                    <a:pt x="894" y="3669"/>
                  </a:lnTo>
                  <a:lnTo>
                    <a:pt x="800" y="3603"/>
                  </a:lnTo>
                  <a:lnTo>
                    <a:pt x="712" y="3531"/>
                  </a:lnTo>
                  <a:lnTo>
                    <a:pt x="627" y="3456"/>
                  </a:lnTo>
                  <a:lnTo>
                    <a:pt x="546" y="3375"/>
                  </a:lnTo>
                  <a:lnTo>
                    <a:pt x="471" y="3290"/>
                  </a:lnTo>
                  <a:lnTo>
                    <a:pt x="399" y="3202"/>
                  </a:lnTo>
                  <a:lnTo>
                    <a:pt x="334" y="3108"/>
                  </a:lnTo>
                  <a:lnTo>
                    <a:pt x="273" y="3011"/>
                  </a:lnTo>
                  <a:lnTo>
                    <a:pt x="218" y="2911"/>
                  </a:lnTo>
                  <a:lnTo>
                    <a:pt x="169" y="2806"/>
                  </a:lnTo>
                  <a:lnTo>
                    <a:pt x="125" y="2700"/>
                  </a:lnTo>
                  <a:lnTo>
                    <a:pt x="87" y="2589"/>
                  </a:lnTo>
                  <a:lnTo>
                    <a:pt x="57" y="2476"/>
                  </a:lnTo>
                  <a:lnTo>
                    <a:pt x="33" y="2361"/>
                  </a:lnTo>
                  <a:lnTo>
                    <a:pt x="15" y="2244"/>
                  </a:lnTo>
                  <a:lnTo>
                    <a:pt x="4" y="2123"/>
                  </a:lnTo>
                  <a:lnTo>
                    <a:pt x="0" y="2001"/>
                  </a:lnTo>
                  <a:lnTo>
                    <a:pt x="4" y="1879"/>
                  </a:lnTo>
                  <a:lnTo>
                    <a:pt x="15" y="1758"/>
                  </a:lnTo>
                  <a:lnTo>
                    <a:pt x="33" y="1641"/>
                  </a:lnTo>
                  <a:lnTo>
                    <a:pt x="57" y="1526"/>
                  </a:lnTo>
                  <a:lnTo>
                    <a:pt x="87" y="1413"/>
                  </a:lnTo>
                  <a:lnTo>
                    <a:pt x="125" y="1302"/>
                  </a:lnTo>
                  <a:lnTo>
                    <a:pt x="169" y="1196"/>
                  </a:lnTo>
                  <a:lnTo>
                    <a:pt x="218" y="1091"/>
                  </a:lnTo>
                  <a:lnTo>
                    <a:pt x="273" y="991"/>
                  </a:lnTo>
                  <a:lnTo>
                    <a:pt x="334" y="894"/>
                  </a:lnTo>
                  <a:lnTo>
                    <a:pt x="399" y="800"/>
                  </a:lnTo>
                  <a:lnTo>
                    <a:pt x="471" y="712"/>
                  </a:lnTo>
                  <a:lnTo>
                    <a:pt x="546" y="627"/>
                  </a:lnTo>
                  <a:lnTo>
                    <a:pt x="627" y="546"/>
                  </a:lnTo>
                  <a:lnTo>
                    <a:pt x="712" y="471"/>
                  </a:lnTo>
                  <a:lnTo>
                    <a:pt x="800" y="399"/>
                  </a:lnTo>
                  <a:lnTo>
                    <a:pt x="894" y="334"/>
                  </a:lnTo>
                  <a:lnTo>
                    <a:pt x="991" y="273"/>
                  </a:lnTo>
                  <a:lnTo>
                    <a:pt x="1091" y="218"/>
                  </a:lnTo>
                  <a:lnTo>
                    <a:pt x="1196" y="169"/>
                  </a:lnTo>
                  <a:lnTo>
                    <a:pt x="1302" y="125"/>
                  </a:lnTo>
                  <a:lnTo>
                    <a:pt x="1413" y="87"/>
                  </a:lnTo>
                  <a:lnTo>
                    <a:pt x="1526" y="57"/>
                  </a:lnTo>
                  <a:lnTo>
                    <a:pt x="1641" y="33"/>
                  </a:lnTo>
                  <a:lnTo>
                    <a:pt x="1758" y="15"/>
                  </a:lnTo>
                  <a:lnTo>
                    <a:pt x="1879" y="4"/>
                  </a:lnTo>
                  <a:lnTo>
                    <a:pt x="20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Isosceles Triangle 88"/>
          <p:cNvSpPr/>
          <p:nvPr/>
        </p:nvSpPr>
        <p:spPr>
          <a:xfrm rot="16200000">
            <a:off x="535193" y="3328534"/>
            <a:ext cx="182880" cy="914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30273" y="1247483"/>
            <a:ext cx="2565962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endParaRPr lang="en-US" sz="3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45873" y="1894650"/>
            <a:ext cx="6623330" cy="3123459"/>
            <a:chOff x="406106" y="1197014"/>
            <a:chExt cx="10820400" cy="4833396"/>
          </a:xfrm>
        </p:grpSpPr>
        <p:grpSp>
          <p:nvGrpSpPr>
            <p:cNvPr id="157" name="Group 156"/>
            <p:cNvGrpSpPr/>
            <p:nvPr/>
          </p:nvGrpSpPr>
          <p:grpSpPr>
            <a:xfrm>
              <a:off x="684212" y="3429000"/>
              <a:ext cx="10453521" cy="2486026"/>
              <a:chOff x="1141413" y="2819400"/>
              <a:chExt cx="9725025" cy="2714626"/>
            </a:xfrm>
          </p:grpSpPr>
          <p:sp>
            <p:nvSpPr>
              <p:cNvPr id="158" name="Freeform 6"/>
              <p:cNvSpPr>
                <a:spLocks/>
              </p:cNvSpPr>
              <p:nvPr/>
            </p:nvSpPr>
            <p:spPr bwMode="auto">
              <a:xfrm>
                <a:off x="2951163" y="2981325"/>
                <a:ext cx="2463800" cy="2552700"/>
              </a:xfrm>
              <a:custGeom>
                <a:avLst/>
                <a:gdLst/>
                <a:ahLst/>
                <a:cxnLst>
                  <a:cxn ang="0">
                    <a:pos x="1460" y="2"/>
                  </a:cxn>
                  <a:cxn ang="0">
                    <a:pos x="1490" y="8"/>
                  </a:cxn>
                  <a:cxn ang="0">
                    <a:pos x="1527" y="23"/>
                  </a:cxn>
                  <a:cxn ang="0">
                    <a:pos x="1552" y="1608"/>
                  </a:cxn>
                  <a:cxn ang="0">
                    <a:pos x="0" y="581"/>
                  </a:cxn>
                  <a:cxn ang="0">
                    <a:pos x="35" y="561"/>
                  </a:cxn>
                  <a:cxn ang="0">
                    <a:pos x="56" y="550"/>
                  </a:cxn>
                  <a:cxn ang="0">
                    <a:pos x="68" y="527"/>
                  </a:cxn>
                  <a:cxn ang="0">
                    <a:pos x="79" y="486"/>
                  </a:cxn>
                  <a:cxn ang="0">
                    <a:pos x="93" y="449"/>
                  </a:cxn>
                  <a:cxn ang="0">
                    <a:pos x="110" y="411"/>
                  </a:cxn>
                  <a:cxn ang="0">
                    <a:pos x="135" y="357"/>
                  </a:cxn>
                  <a:cxn ang="0">
                    <a:pos x="143" y="343"/>
                  </a:cxn>
                  <a:cxn ang="0">
                    <a:pos x="156" y="351"/>
                  </a:cxn>
                  <a:cxn ang="0">
                    <a:pos x="185" y="365"/>
                  </a:cxn>
                  <a:cxn ang="0">
                    <a:pos x="208" y="380"/>
                  </a:cxn>
                  <a:cxn ang="0">
                    <a:pos x="242" y="390"/>
                  </a:cxn>
                  <a:cxn ang="0">
                    <a:pos x="287" y="395"/>
                  </a:cxn>
                  <a:cxn ang="0">
                    <a:pos x="292" y="397"/>
                  </a:cxn>
                  <a:cxn ang="0">
                    <a:pos x="314" y="394"/>
                  </a:cxn>
                  <a:cxn ang="0">
                    <a:pos x="352" y="363"/>
                  </a:cxn>
                  <a:cxn ang="0">
                    <a:pos x="379" y="347"/>
                  </a:cxn>
                  <a:cxn ang="0">
                    <a:pos x="421" y="341"/>
                  </a:cxn>
                  <a:cxn ang="0">
                    <a:pos x="466" y="336"/>
                  </a:cxn>
                  <a:cxn ang="0">
                    <a:pos x="514" y="326"/>
                  </a:cxn>
                  <a:cxn ang="0">
                    <a:pos x="573" y="307"/>
                  </a:cxn>
                  <a:cxn ang="0">
                    <a:pos x="606" y="287"/>
                  </a:cxn>
                  <a:cxn ang="0">
                    <a:pos x="629" y="272"/>
                  </a:cxn>
                  <a:cxn ang="0">
                    <a:pos x="644" y="270"/>
                  </a:cxn>
                  <a:cxn ang="0">
                    <a:pos x="679" y="266"/>
                  </a:cxn>
                  <a:cxn ang="0">
                    <a:pos x="714" y="260"/>
                  </a:cxn>
                  <a:cxn ang="0">
                    <a:pos x="752" y="253"/>
                  </a:cxn>
                  <a:cxn ang="0">
                    <a:pos x="812" y="220"/>
                  </a:cxn>
                  <a:cxn ang="0">
                    <a:pos x="854" y="189"/>
                  </a:cxn>
                  <a:cxn ang="0">
                    <a:pos x="892" y="180"/>
                  </a:cxn>
                  <a:cxn ang="0">
                    <a:pos x="921" y="176"/>
                  </a:cxn>
                  <a:cxn ang="0">
                    <a:pos x="969" y="166"/>
                  </a:cxn>
                  <a:cxn ang="0">
                    <a:pos x="1008" y="153"/>
                  </a:cxn>
                  <a:cxn ang="0">
                    <a:pos x="1054" y="135"/>
                  </a:cxn>
                  <a:cxn ang="0">
                    <a:pos x="1083" y="122"/>
                  </a:cxn>
                  <a:cxn ang="0">
                    <a:pos x="1110" y="112"/>
                  </a:cxn>
                  <a:cxn ang="0">
                    <a:pos x="1202" y="79"/>
                  </a:cxn>
                  <a:cxn ang="0">
                    <a:pos x="1233" y="66"/>
                  </a:cxn>
                  <a:cxn ang="0">
                    <a:pos x="1263" y="41"/>
                  </a:cxn>
                  <a:cxn ang="0">
                    <a:pos x="1298" y="25"/>
                  </a:cxn>
                  <a:cxn ang="0">
                    <a:pos x="1358" y="12"/>
                  </a:cxn>
                  <a:cxn ang="0">
                    <a:pos x="1412" y="2"/>
                  </a:cxn>
                </a:cxnLst>
                <a:rect l="0" t="0" r="r" b="b"/>
                <a:pathLst>
                  <a:path w="1552" h="1608">
                    <a:moveTo>
                      <a:pt x="1437" y="0"/>
                    </a:moveTo>
                    <a:lnTo>
                      <a:pt x="1460" y="2"/>
                    </a:lnTo>
                    <a:lnTo>
                      <a:pt x="1479" y="4"/>
                    </a:lnTo>
                    <a:lnTo>
                      <a:pt x="1490" y="8"/>
                    </a:lnTo>
                    <a:lnTo>
                      <a:pt x="1506" y="16"/>
                    </a:lnTo>
                    <a:lnTo>
                      <a:pt x="1527" y="23"/>
                    </a:lnTo>
                    <a:lnTo>
                      <a:pt x="1552" y="33"/>
                    </a:lnTo>
                    <a:lnTo>
                      <a:pt x="1552" y="1608"/>
                    </a:lnTo>
                    <a:lnTo>
                      <a:pt x="0" y="1608"/>
                    </a:lnTo>
                    <a:lnTo>
                      <a:pt x="0" y="581"/>
                    </a:lnTo>
                    <a:lnTo>
                      <a:pt x="19" y="571"/>
                    </a:lnTo>
                    <a:lnTo>
                      <a:pt x="35" y="561"/>
                    </a:lnTo>
                    <a:lnTo>
                      <a:pt x="48" y="554"/>
                    </a:lnTo>
                    <a:lnTo>
                      <a:pt x="56" y="550"/>
                    </a:lnTo>
                    <a:lnTo>
                      <a:pt x="62" y="542"/>
                    </a:lnTo>
                    <a:lnTo>
                      <a:pt x="68" y="527"/>
                    </a:lnTo>
                    <a:lnTo>
                      <a:pt x="73" y="507"/>
                    </a:lnTo>
                    <a:lnTo>
                      <a:pt x="79" y="486"/>
                    </a:lnTo>
                    <a:lnTo>
                      <a:pt x="87" y="465"/>
                    </a:lnTo>
                    <a:lnTo>
                      <a:pt x="93" y="449"/>
                    </a:lnTo>
                    <a:lnTo>
                      <a:pt x="100" y="432"/>
                    </a:lnTo>
                    <a:lnTo>
                      <a:pt x="110" y="411"/>
                    </a:lnTo>
                    <a:lnTo>
                      <a:pt x="129" y="372"/>
                    </a:lnTo>
                    <a:lnTo>
                      <a:pt x="135" y="357"/>
                    </a:lnTo>
                    <a:lnTo>
                      <a:pt x="141" y="347"/>
                    </a:lnTo>
                    <a:lnTo>
                      <a:pt x="143" y="343"/>
                    </a:lnTo>
                    <a:lnTo>
                      <a:pt x="146" y="345"/>
                    </a:lnTo>
                    <a:lnTo>
                      <a:pt x="156" y="351"/>
                    </a:lnTo>
                    <a:lnTo>
                      <a:pt x="169" y="357"/>
                    </a:lnTo>
                    <a:lnTo>
                      <a:pt x="185" y="365"/>
                    </a:lnTo>
                    <a:lnTo>
                      <a:pt x="198" y="374"/>
                    </a:lnTo>
                    <a:lnTo>
                      <a:pt x="208" y="380"/>
                    </a:lnTo>
                    <a:lnTo>
                      <a:pt x="223" y="386"/>
                    </a:lnTo>
                    <a:lnTo>
                      <a:pt x="242" y="390"/>
                    </a:lnTo>
                    <a:lnTo>
                      <a:pt x="266" y="394"/>
                    </a:lnTo>
                    <a:lnTo>
                      <a:pt x="287" y="395"/>
                    </a:lnTo>
                    <a:lnTo>
                      <a:pt x="291" y="395"/>
                    </a:lnTo>
                    <a:lnTo>
                      <a:pt x="292" y="397"/>
                    </a:lnTo>
                    <a:lnTo>
                      <a:pt x="296" y="397"/>
                    </a:lnTo>
                    <a:lnTo>
                      <a:pt x="314" y="394"/>
                    </a:lnTo>
                    <a:lnTo>
                      <a:pt x="329" y="386"/>
                    </a:lnTo>
                    <a:lnTo>
                      <a:pt x="352" y="363"/>
                    </a:lnTo>
                    <a:lnTo>
                      <a:pt x="366" y="353"/>
                    </a:lnTo>
                    <a:lnTo>
                      <a:pt x="379" y="347"/>
                    </a:lnTo>
                    <a:lnTo>
                      <a:pt x="402" y="343"/>
                    </a:lnTo>
                    <a:lnTo>
                      <a:pt x="421" y="341"/>
                    </a:lnTo>
                    <a:lnTo>
                      <a:pt x="442" y="338"/>
                    </a:lnTo>
                    <a:lnTo>
                      <a:pt x="466" y="336"/>
                    </a:lnTo>
                    <a:lnTo>
                      <a:pt x="487" y="332"/>
                    </a:lnTo>
                    <a:lnTo>
                      <a:pt x="514" y="326"/>
                    </a:lnTo>
                    <a:lnTo>
                      <a:pt x="552" y="314"/>
                    </a:lnTo>
                    <a:lnTo>
                      <a:pt x="573" y="307"/>
                    </a:lnTo>
                    <a:lnTo>
                      <a:pt x="592" y="297"/>
                    </a:lnTo>
                    <a:lnTo>
                      <a:pt x="606" y="287"/>
                    </a:lnTo>
                    <a:lnTo>
                      <a:pt x="617" y="278"/>
                    </a:lnTo>
                    <a:lnTo>
                      <a:pt x="629" y="272"/>
                    </a:lnTo>
                    <a:lnTo>
                      <a:pt x="640" y="270"/>
                    </a:lnTo>
                    <a:lnTo>
                      <a:pt x="644" y="270"/>
                    </a:lnTo>
                    <a:lnTo>
                      <a:pt x="660" y="268"/>
                    </a:lnTo>
                    <a:lnTo>
                      <a:pt x="679" y="266"/>
                    </a:lnTo>
                    <a:lnTo>
                      <a:pt x="698" y="262"/>
                    </a:lnTo>
                    <a:lnTo>
                      <a:pt x="714" y="260"/>
                    </a:lnTo>
                    <a:lnTo>
                      <a:pt x="731" y="259"/>
                    </a:lnTo>
                    <a:lnTo>
                      <a:pt x="752" y="253"/>
                    </a:lnTo>
                    <a:lnTo>
                      <a:pt x="777" y="241"/>
                    </a:lnTo>
                    <a:lnTo>
                      <a:pt x="812" y="220"/>
                    </a:lnTo>
                    <a:lnTo>
                      <a:pt x="839" y="199"/>
                    </a:lnTo>
                    <a:lnTo>
                      <a:pt x="854" y="189"/>
                    </a:lnTo>
                    <a:lnTo>
                      <a:pt x="873" y="183"/>
                    </a:lnTo>
                    <a:lnTo>
                      <a:pt x="892" y="180"/>
                    </a:lnTo>
                    <a:lnTo>
                      <a:pt x="906" y="178"/>
                    </a:lnTo>
                    <a:lnTo>
                      <a:pt x="921" y="176"/>
                    </a:lnTo>
                    <a:lnTo>
                      <a:pt x="942" y="172"/>
                    </a:lnTo>
                    <a:lnTo>
                      <a:pt x="969" y="166"/>
                    </a:lnTo>
                    <a:lnTo>
                      <a:pt x="987" y="160"/>
                    </a:lnTo>
                    <a:lnTo>
                      <a:pt x="1008" y="153"/>
                    </a:lnTo>
                    <a:lnTo>
                      <a:pt x="1031" y="143"/>
                    </a:lnTo>
                    <a:lnTo>
                      <a:pt x="1054" y="135"/>
                    </a:lnTo>
                    <a:lnTo>
                      <a:pt x="1071" y="127"/>
                    </a:lnTo>
                    <a:lnTo>
                      <a:pt x="1083" y="122"/>
                    </a:lnTo>
                    <a:lnTo>
                      <a:pt x="1092" y="118"/>
                    </a:lnTo>
                    <a:lnTo>
                      <a:pt x="1110" y="112"/>
                    </a:lnTo>
                    <a:lnTo>
                      <a:pt x="1173" y="89"/>
                    </a:lnTo>
                    <a:lnTo>
                      <a:pt x="1202" y="79"/>
                    </a:lnTo>
                    <a:lnTo>
                      <a:pt x="1215" y="75"/>
                    </a:lnTo>
                    <a:lnTo>
                      <a:pt x="1233" y="66"/>
                    </a:lnTo>
                    <a:lnTo>
                      <a:pt x="1248" y="54"/>
                    </a:lnTo>
                    <a:lnTo>
                      <a:pt x="1263" y="41"/>
                    </a:lnTo>
                    <a:lnTo>
                      <a:pt x="1279" y="31"/>
                    </a:lnTo>
                    <a:lnTo>
                      <a:pt x="1298" y="25"/>
                    </a:lnTo>
                    <a:lnTo>
                      <a:pt x="1325" y="19"/>
                    </a:lnTo>
                    <a:lnTo>
                      <a:pt x="1358" y="12"/>
                    </a:lnTo>
                    <a:lnTo>
                      <a:pt x="1385" y="6"/>
                    </a:lnTo>
                    <a:lnTo>
                      <a:pt x="1412" y="2"/>
                    </a:lnTo>
                    <a:lnTo>
                      <a:pt x="1437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9" name="Freeform 7"/>
              <p:cNvSpPr>
                <a:spLocks/>
              </p:cNvSpPr>
              <p:nvPr/>
            </p:nvSpPr>
            <p:spPr bwMode="auto">
              <a:xfrm>
                <a:off x="1141413" y="3903663"/>
                <a:ext cx="1809750" cy="1630363"/>
              </a:xfrm>
              <a:custGeom>
                <a:avLst/>
                <a:gdLst/>
                <a:ahLst/>
                <a:cxnLst>
                  <a:cxn ang="0">
                    <a:pos x="1140" y="0"/>
                  </a:cxn>
                  <a:cxn ang="0">
                    <a:pos x="1140" y="1027"/>
                  </a:cxn>
                  <a:cxn ang="0">
                    <a:pos x="0" y="1027"/>
                  </a:cxn>
                  <a:cxn ang="0">
                    <a:pos x="0" y="526"/>
                  </a:cxn>
                  <a:cxn ang="0">
                    <a:pos x="27" y="526"/>
                  </a:cxn>
                  <a:cxn ang="0">
                    <a:pos x="123" y="522"/>
                  </a:cxn>
                  <a:cxn ang="0">
                    <a:pos x="169" y="516"/>
                  </a:cxn>
                  <a:cxn ang="0">
                    <a:pos x="210" y="512"/>
                  </a:cxn>
                  <a:cxn ang="0">
                    <a:pos x="242" y="507"/>
                  </a:cxn>
                  <a:cxn ang="0">
                    <a:pos x="267" y="501"/>
                  </a:cxn>
                  <a:cxn ang="0">
                    <a:pos x="302" y="493"/>
                  </a:cxn>
                  <a:cxn ang="0">
                    <a:pos x="337" y="482"/>
                  </a:cxn>
                  <a:cxn ang="0">
                    <a:pos x="369" y="470"/>
                  </a:cxn>
                  <a:cxn ang="0">
                    <a:pos x="392" y="458"/>
                  </a:cxn>
                  <a:cxn ang="0">
                    <a:pos x="411" y="447"/>
                  </a:cxn>
                  <a:cxn ang="0">
                    <a:pos x="429" y="435"/>
                  </a:cxn>
                  <a:cxn ang="0">
                    <a:pos x="448" y="422"/>
                  </a:cxn>
                  <a:cxn ang="0">
                    <a:pos x="502" y="399"/>
                  </a:cxn>
                  <a:cxn ang="0">
                    <a:pos x="563" y="372"/>
                  </a:cxn>
                  <a:cxn ang="0">
                    <a:pos x="592" y="356"/>
                  </a:cxn>
                  <a:cxn ang="0">
                    <a:pos x="615" y="345"/>
                  </a:cxn>
                  <a:cxn ang="0">
                    <a:pos x="633" y="335"/>
                  </a:cxn>
                  <a:cxn ang="0">
                    <a:pos x="658" y="322"/>
                  </a:cxn>
                  <a:cxn ang="0">
                    <a:pos x="686" y="308"/>
                  </a:cxn>
                  <a:cxn ang="0">
                    <a:pos x="715" y="293"/>
                  </a:cxn>
                  <a:cxn ang="0">
                    <a:pos x="742" y="277"/>
                  </a:cxn>
                  <a:cxn ang="0">
                    <a:pos x="800" y="248"/>
                  </a:cxn>
                  <a:cxn ang="0">
                    <a:pos x="823" y="235"/>
                  </a:cxn>
                  <a:cxn ang="0">
                    <a:pos x="848" y="219"/>
                  </a:cxn>
                  <a:cxn ang="0">
                    <a:pos x="871" y="204"/>
                  </a:cxn>
                  <a:cxn ang="0">
                    <a:pos x="892" y="192"/>
                  </a:cxn>
                  <a:cxn ang="0">
                    <a:pos x="915" y="183"/>
                  </a:cxn>
                  <a:cxn ang="0">
                    <a:pos x="958" y="167"/>
                  </a:cxn>
                  <a:cxn ang="0">
                    <a:pos x="973" y="158"/>
                  </a:cxn>
                  <a:cxn ang="0">
                    <a:pos x="981" y="148"/>
                  </a:cxn>
                  <a:cxn ang="0">
                    <a:pos x="988" y="140"/>
                  </a:cxn>
                  <a:cxn ang="0">
                    <a:pos x="996" y="129"/>
                  </a:cxn>
                  <a:cxn ang="0">
                    <a:pos x="1004" y="113"/>
                  </a:cxn>
                  <a:cxn ang="0">
                    <a:pos x="1013" y="90"/>
                  </a:cxn>
                  <a:cxn ang="0">
                    <a:pos x="1027" y="67"/>
                  </a:cxn>
                  <a:cxn ang="0">
                    <a:pos x="1046" y="50"/>
                  </a:cxn>
                  <a:cxn ang="0">
                    <a:pos x="1067" y="36"/>
                  </a:cxn>
                  <a:cxn ang="0">
                    <a:pos x="1088" y="27"/>
                  </a:cxn>
                  <a:cxn ang="0">
                    <a:pos x="1106" y="17"/>
                  </a:cxn>
                  <a:cxn ang="0">
                    <a:pos x="1140" y="0"/>
                  </a:cxn>
                </a:cxnLst>
                <a:rect l="0" t="0" r="r" b="b"/>
                <a:pathLst>
                  <a:path w="1140" h="1027">
                    <a:moveTo>
                      <a:pt x="1140" y="0"/>
                    </a:moveTo>
                    <a:lnTo>
                      <a:pt x="1140" y="1027"/>
                    </a:lnTo>
                    <a:lnTo>
                      <a:pt x="0" y="1027"/>
                    </a:lnTo>
                    <a:lnTo>
                      <a:pt x="0" y="526"/>
                    </a:lnTo>
                    <a:lnTo>
                      <a:pt x="27" y="526"/>
                    </a:lnTo>
                    <a:lnTo>
                      <a:pt x="123" y="522"/>
                    </a:lnTo>
                    <a:lnTo>
                      <a:pt x="169" y="516"/>
                    </a:lnTo>
                    <a:lnTo>
                      <a:pt x="210" y="512"/>
                    </a:lnTo>
                    <a:lnTo>
                      <a:pt x="242" y="507"/>
                    </a:lnTo>
                    <a:lnTo>
                      <a:pt x="267" y="501"/>
                    </a:lnTo>
                    <a:lnTo>
                      <a:pt x="302" y="493"/>
                    </a:lnTo>
                    <a:lnTo>
                      <a:pt x="337" y="482"/>
                    </a:lnTo>
                    <a:lnTo>
                      <a:pt x="369" y="470"/>
                    </a:lnTo>
                    <a:lnTo>
                      <a:pt x="392" y="458"/>
                    </a:lnTo>
                    <a:lnTo>
                      <a:pt x="411" y="447"/>
                    </a:lnTo>
                    <a:lnTo>
                      <a:pt x="429" y="435"/>
                    </a:lnTo>
                    <a:lnTo>
                      <a:pt x="448" y="422"/>
                    </a:lnTo>
                    <a:lnTo>
                      <a:pt x="502" y="399"/>
                    </a:lnTo>
                    <a:lnTo>
                      <a:pt x="563" y="372"/>
                    </a:lnTo>
                    <a:lnTo>
                      <a:pt x="592" y="356"/>
                    </a:lnTo>
                    <a:lnTo>
                      <a:pt x="615" y="345"/>
                    </a:lnTo>
                    <a:lnTo>
                      <a:pt x="633" y="335"/>
                    </a:lnTo>
                    <a:lnTo>
                      <a:pt x="658" y="322"/>
                    </a:lnTo>
                    <a:lnTo>
                      <a:pt x="686" y="308"/>
                    </a:lnTo>
                    <a:lnTo>
                      <a:pt x="715" y="293"/>
                    </a:lnTo>
                    <a:lnTo>
                      <a:pt x="742" y="277"/>
                    </a:lnTo>
                    <a:lnTo>
                      <a:pt x="800" y="248"/>
                    </a:lnTo>
                    <a:lnTo>
                      <a:pt x="823" y="235"/>
                    </a:lnTo>
                    <a:lnTo>
                      <a:pt x="848" y="219"/>
                    </a:lnTo>
                    <a:lnTo>
                      <a:pt x="871" y="204"/>
                    </a:lnTo>
                    <a:lnTo>
                      <a:pt x="892" y="192"/>
                    </a:lnTo>
                    <a:lnTo>
                      <a:pt x="915" y="183"/>
                    </a:lnTo>
                    <a:lnTo>
                      <a:pt x="958" y="167"/>
                    </a:lnTo>
                    <a:lnTo>
                      <a:pt x="973" y="158"/>
                    </a:lnTo>
                    <a:lnTo>
                      <a:pt x="981" y="148"/>
                    </a:lnTo>
                    <a:lnTo>
                      <a:pt x="988" y="140"/>
                    </a:lnTo>
                    <a:lnTo>
                      <a:pt x="996" y="129"/>
                    </a:lnTo>
                    <a:lnTo>
                      <a:pt x="1004" y="113"/>
                    </a:lnTo>
                    <a:lnTo>
                      <a:pt x="1013" y="90"/>
                    </a:lnTo>
                    <a:lnTo>
                      <a:pt x="1027" y="67"/>
                    </a:lnTo>
                    <a:lnTo>
                      <a:pt x="1046" y="50"/>
                    </a:lnTo>
                    <a:lnTo>
                      <a:pt x="1067" y="36"/>
                    </a:lnTo>
                    <a:lnTo>
                      <a:pt x="1088" y="27"/>
                    </a:lnTo>
                    <a:lnTo>
                      <a:pt x="1106" y="17"/>
                    </a:lnTo>
                    <a:lnTo>
                      <a:pt x="114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0" name="Freeform 8"/>
              <p:cNvSpPr>
                <a:spLocks/>
              </p:cNvSpPr>
              <p:nvPr/>
            </p:nvSpPr>
            <p:spPr bwMode="auto">
              <a:xfrm>
                <a:off x="5414963" y="2819400"/>
                <a:ext cx="1819275" cy="2714625"/>
              </a:xfrm>
              <a:custGeom>
                <a:avLst/>
                <a:gdLst/>
                <a:ahLst/>
                <a:cxnLst>
                  <a:cxn ang="0">
                    <a:pos x="515" y="0"/>
                  </a:cxn>
                  <a:cxn ang="0">
                    <a:pos x="563" y="0"/>
                  </a:cxn>
                  <a:cxn ang="0">
                    <a:pos x="571" y="4"/>
                  </a:cxn>
                  <a:cxn ang="0">
                    <a:pos x="584" y="12"/>
                  </a:cxn>
                  <a:cxn ang="0">
                    <a:pos x="600" y="21"/>
                  </a:cxn>
                  <a:cxn ang="0">
                    <a:pos x="615" y="33"/>
                  </a:cxn>
                  <a:cxn ang="0">
                    <a:pos x="629" y="41"/>
                  </a:cxn>
                  <a:cxn ang="0">
                    <a:pos x="642" y="52"/>
                  </a:cxn>
                  <a:cxn ang="0">
                    <a:pos x="657" y="66"/>
                  </a:cxn>
                  <a:cxn ang="0">
                    <a:pos x="675" y="79"/>
                  </a:cxn>
                  <a:cxn ang="0">
                    <a:pos x="692" y="91"/>
                  </a:cxn>
                  <a:cxn ang="0">
                    <a:pos x="706" y="98"/>
                  </a:cxn>
                  <a:cxn ang="0">
                    <a:pos x="725" y="108"/>
                  </a:cxn>
                  <a:cxn ang="0">
                    <a:pos x="750" y="120"/>
                  </a:cxn>
                  <a:cxn ang="0">
                    <a:pos x="777" y="131"/>
                  </a:cxn>
                  <a:cxn ang="0">
                    <a:pos x="804" y="145"/>
                  </a:cxn>
                  <a:cxn ang="0">
                    <a:pos x="829" y="154"/>
                  </a:cxn>
                  <a:cxn ang="0">
                    <a:pos x="850" y="164"/>
                  </a:cxn>
                  <a:cxn ang="0">
                    <a:pos x="865" y="170"/>
                  </a:cxn>
                  <a:cxn ang="0">
                    <a:pos x="888" y="175"/>
                  </a:cxn>
                  <a:cxn ang="0">
                    <a:pos x="907" y="177"/>
                  </a:cxn>
                  <a:cxn ang="0">
                    <a:pos x="930" y="181"/>
                  </a:cxn>
                  <a:cxn ang="0">
                    <a:pos x="971" y="181"/>
                  </a:cxn>
                  <a:cxn ang="0">
                    <a:pos x="982" y="183"/>
                  </a:cxn>
                  <a:cxn ang="0">
                    <a:pos x="1029" y="181"/>
                  </a:cxn>
                  <a:cxn ang="0">
                    <a:pos x="1073" y="177"/>
                  </a:cxn>
                  <a:cxn ang="0">
                    <a:pos x="1111" y="172"/>
                  </a:cxn>
                  <a:cxn ang="0">
                    <a:pos x="1146" y="164"/>
                  </a:cxn>
                  <a:cxn ang="0">
                    <a:pos x="1146" y="1710"/>
                  </a:cxn>
                  <a:cxn ang="0">
                    <a:pos x="0" y="1710"/>
                  </a:cxn>
                  <a:cxn ang="0">
                    <a:pos x="0" y="135"/>
                  </a:cxn>
                  <a:cxn ang="0">
                    <a:pos x="63" y="164"/>
                  </a:cxn>
                  <a:cxn ang="0">
                    <a:pos x="98" y="175"/>
                  </a:cxn>
                  <a:cxn ang="0">
                    <a:pos x="138" y="183"/>
                  </a:cxn>
                  <a:cxn ang="0">
                    <a:pos x="177" y="185"/>
                  </a:cxn>
                  <a:cxn ang="0">
                    <a:pos x="215" y="183"/>
                  </a:cxn>
                  <a:cxn ang="0">
                    <a:pos x="250" y="175"/>
                  </a:cxn>
                  <a:cxn ang="0">
                    <a:pos x="277" y="166"/>
                  </a:cxn>
                  <a:cxn ang="0">
                    <a:pos x="298" y="154"/>
                  </a:cxn>
                  <a:cxn ang="0">
                    <a:pos x="313" y="143"/>
                  </a:cxn>
                  <a:cxn ang="0">
                    <a:pos x="325" y="133"/>
                  </a:cxn>
                  <a:cxn ang="0">
                    <a:pos x="336" y="125"/>
                  </a:cxn>
                  <a:cxn ang="0">
                    <a:pos x="352" y="118"/>
                  </a:cxn>
                  <a:cxn ang="0">
                    <a:pos x="367" y="108"/>
                  </a:cxn>
                  <a:cxn ang="0">
                    <a:pos x="383" y="100"/>
                  </a:cxn>
                  <a:cxn ang="0">
                    <a:pos x="409" y="93"/>
                  </a:cxn>
                  <a:cxn ang="0">
                    <a:pos x="427" y="87"/>
                  </a:cxn>
                  <a:cxn ang="0">
                    <a:pos x="442" y="81"/>
                  </a:cxn>
                  <a:cxn ang="0">
                    <a:pos x="452" y="75"/>
                  </a:cxn>
                  <a:cxn ang="0">
                    <a:pos x="461" y="66"/>
                  </a:cxn>
                  <a:cxn ang="0">
                    <a:pos x="461" y="64"/>
                  </a:cxn>
                  <a:cxn ang="0">
                    <a:pos x="471" y="54"/>
                  </a:cxn>
                  <a:cxn ang="0">
                    <a:pos x="477" y="50"/>
                  </a:cxn>
                  <a:cxn ang="0">
                    <a:pos x="479" y="46"/>
                  </a:cxn>
                  <a:cxn ang="0">
                    <a:pos x="488" y="37"/>
                  </a:cxn>
                  <a:cxn ang="0">
                    <a:pos x="500" y="21"/>
                  </a:cxn>
                  <a:cxn ang="0">
                    <a:pos x="507" y="12"/>
                  </a:cxn>
                  <a:cxn ang="0">
                    <a:pos x="513" y="4"/>
                  </a:cxn>
                  <a:cxn ang="0">
                    <a:pos x="515" y="0"/>
                  </a:cxn>
                </a:cxnLst>
                <a:rect l="0" t="0" r="r" b="b"/>
                <a:pathLst>
                  <a:path w="1146" h="1710">
                    <a:moveTo>
                      <a:pt x="515" y="0"/>
                    </a:moveTo>
                    <a:lnTo>
                      <a:pt x="563" y="0"/>
                    </a:lnTo>
                    <a:lnTo>
                      <a:pt x="571" y="4"/>
                    </a:lnTo>
                    <a:lnTo>
                      <a:pt x="584" y="12"/>
                    </a:lnTo>
                    <a:lnTo>
                      <a:pt x="600" y="21"/>
                    </a:lnTo>
                    <a:lnTo>
                      <a:pt x="615" y="33"/>
                    </a:lnTo>
                    <a:lnTo>
                      <a:pt x="629" y="41"/>
                    </a:lnTo>
                    <a:lnTo>
                      <a:pt x="642" y="52"/>
                    </a:lnTo>
                    <a:lnTo>
                      <a:pt x="657" y="66"/>
                    </a:lnTo>
                    <a:lnTo>
                      <a:pt x="675" y="79"/>
                    </a:lnTo>
                    <a:lnTo>
                      <a:pt x="692" y="91"/>
                    </a:lnTo>
                    <a:lnTo>
                      <a:pt x="706" y="98"/>
                    </a:lnTo>
                    <a:lnTo>
                      <a:pt x="725" y="108"/>
                    </a:lnTo>
                    <a:lnTo>
                      <a:pt x="750" y="120"/>
                    </a:lnTo>
                    <a:lnTo>
                      <a:pt x="777" y="131"/>
                    </a:lnTo>
                    <a:lnTo>
                      <a:pt x="804" y="145"/>
                    </a:lnTo>
                    <a:lnTo>
                      <a:pt x="829" y="154"/>
                    </a:lnTo>
                    <a:lnTo>
                      <a:pt x="850" y="164"/>
                    </a:lnTo>
                    <a:lnTo>
                      <a:pt x="865" y="170"/>
                    </a:lnTo>
                    <a:lnTo>
                      <a:pt x="888" y="175"/>
                    </a:lnTo>
                    <a:lnTo>
                      <a:pt x="907" y="177"/>
                    </a:lnTo>
                    <a:lnTo>
                      <a:pt x="930" y="181"/>
                    </a:lnTo>
                    <a:lnTo>
                      <a:pt x="971" y="181"/>
                    </a:lnTo>
                    <a:lnTo>
                      <a:pt x="982" y="183"/>
                    </a:lnTo>
                    <a:lnTo>
                      <a:pt x="1029" y="181"/>
                    </a:lnTo>
                    <a:lnTo>
                      <a:pt x="1073" y="177"/>
                    </a:lnTo>
                    <a:lnTo>
                      <a:pt x="1111" y="172"/>
                    </a:lnTo>
                    <a:lnTo>
                      <a:pt x="1146" y="164"/>
                    </a:lnTo>
                    <a:lnTo>
                      <a:pt x="1146" y="1710"/>
                    </a:lnTo>
                    <a:lnTo>
                      <a:pt x="0" y="1710"/>
                    </a:lnTo>
                    <a:lnTo>
                      <a:pt x="0" y="135"/>
                    </a:lnTo>
                    <a:lnTo>
                      <a:pt x="63" y="164"/>
                    </a:lnTo>
                    <a:lnTo>
                      <a:pt x="98" y="175"/>
                    </a:lnTo>
                    <a:lnTo>
                      <a:pt x="138" y="183"/>
                    </a:lnTo>
                    <a:lnTo>
                      <a:pt x="177" y="185"/>
                    </a:lnTo>
                    <a:lnTo>
                      <a:pt x="215" y="183"/>
                    </a:lnTo>
                    <a:lnTo>
                      <a:pt x="250" y="175"/>
                    </a:lnTo>
                    <a:lnTo>
                      <a:pt x="277" y="166"/>
                    </a:lnTo>
                    <a:lnTo>
                      <a:pt x="298" y="154"/>
                    </a:lnTo>
                    <a:lnTo>
                      <a:pt x="313" y="143"/>
                    </a:lnTo>
                    <a:lnTo>
                      <a:pt x="325" y="133"/>
                    </a:lnTo>
                    <a:lnTo>
                      <a:pt x="336" y="125"/>
                    </a:lnTo>
                    <a:lnTo>
                      <a:pt x="352" y="118"/>
                    </a:lnTo>
                    <a:lnTo>
                      <a:pt x="367" y="108"/>
                    </a:lnTo>
                    <a:lnTo>
                      <a:pt x="383" y="100"/>
                    </a:lnTo>
                    <a:lnTo>
                      <a:pt x="409" y="93"/>
                    </a:lnTo>
                    <a:lnTo>
                      <a:pt x="427" y="87"/>
                    </a:lnTo>
                    <a:lnTo>
                      <a:pt x="442" y="81"/>
                    </a:lnTo>
                    <a:lnTo>
                      <a:pt x="452" y="75"/>
                    </a:lnTo>
                    <a:lnTo>
                      <a:pt x="461" y="66"/>
                    </a:lnTo>
                    <a:lnTo>
                      <a:pt x="461" y="64"/>
                    </a:lnTo>
                    <a:lnTo>
                      <a:pt x="471" y="54"/>
                    </a:lnTo>
                    <a:lnTo>
                      <a:pt x="477" y="50"/>
                    </a:lnTo>
                    <a:lnTo>
                      <a:pt x="479" y="46"/>
                    </a:lnTo>
                    <a:lnTo>
                      <a:pt x="488" y="37"/>
                    </a:lnTo>
                    <a:lnTo>
                      <a:pt x="500" y="21"/>
                    </a:lnTo>
                    <a:lnTo>
                      <a:pt x="507" y="12"/>
                    </a:lnTo>
                    <a:lnTo>
                      <a:pt x="513" y="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2" name="Freeform 10"/>
              <p:cNvSpPr>
                <a:spLocks/>
              </p:cNvSpPr>
              <p:nvPr/>
            </p:nvSpPr>
            <p:spPr bwMode="auto">
              <a:xfrm>
                <a:off x="9110663" y="3122613"/>
                <a:ext cx="1755775" cy="2411413"/>
              </a:xfrm>
              <a:custGeom>
                <a:avLst/>
                <a:gdLst/>
                <a:ahLst/>
                <a:cxnLst>
                  <a:cxn ang="0">
                    <a:pos x="1106" y="0"/>
                  </a:cxn>
                  <a:cxn ang="0">
                    <a:pos x="1106" y="1519"/>
                  </a:cxn>
                  <a:cxn ang="0">
                    <a:pos x="0" y="1519"/>
                  </a:cxn>
                  <a:cxn ang="0">
                    <a:pos x="0" y="4"/>
                  </a:cxn>
                  <a:cxn ang="0">
                    <a:pos x="10" y="6"/>
                  </a:cxn>
                  <a:cxn ang="0">
                    <a:pos x="20" y="10"/>
                  </a:cxn>
                  <a:cxn ang="0">
                    <a:pos x="43" y="17"/>
                  </a:cxn>
                  <a:cxn ang="0">
                    <a:pos x="89" y="44"/>
                  </a:cxn>
                  <a:cxn ang="0">
                    <a:pos x="110" y="58"/>
                  </a:cxn>
                  <a:cxn ang="0">
                    <a:pos x="131" y="65"/>
                  </a:cxn>
                  <a:cxn ang="0">
                    <a:pos x="173" y="79"/>
                  </a:cxn>
                  <a:cxn ang="0">
                    <a:pos x="212" y="89"/>
                  </a:cxn>
                  <a:cxn ang="0">
                    <a:pos x="235" y="91"/>
                  </a:cxn>
                  <a:cxn ang="0">
                    <a:pos x="264" y="94"/>
                  </a:cxn>
                  <a:cxn ang="0">
                    <a:pos x="298" y="96"/>
                  </a:cxn>
                  <a:cxn ang="0">
                    <a:pos x="331" y="98"/>
                  </a:cxn>
                  <a:cxn ang="0">
                    <a:pos x="360" y="98"/>
                  </a:cxn>
                  <a:cxn ang="0">
                    <a:pos x="410" y="102"/>
                  </a:cxn>
                  <a:cxn ang="0">
                    <a:pos x="443" y="104"/>
                  </a:cxn>
                  <a:cxn ang="0">
                    <a:pos x="468" y="106"/>
                  </a:cxn>
                  <a:cxn ang="0">
                    <a:pos x="485" y="112"/>
                  </a:cxn>
                  <a:cxn ang="0">
                    <a:pos x="494" y="117"/>
                  </a:cxn>
                  <a:cxn ang="0">
                    <a:pos x="510" y="129"/>
                  </a:cxn>
                  <a:cxn ang="0">
                    <a:pos x="523" y="135"/>
                  </a:cxn>
                  <a:cxn ang="0">
                    <a:pos x="541" y="137"/>
                  </a:cxn>
                  <a:cxn ang="0">
                    <a:pos x="564" y="139"/>
                  </a:cxn>
                  <a:cxn ang="0">
                    <a:pos x="581" y="139"/>
                  </a:cxn>
                  <a:cxn ang="0">
                    <a:pos x="600" y="137"/>
                  </a:cxn>
                  <a:cxn ang="0">
                    <a:pos x="625" y="135"/>
                  </a:cxn>
                  <a:cxn ang="0">
                    <a:pos x="643" y="135"/>
                  </a:cxn>
                  <a:cxn ang="0">
                    <a:pos x="656" y="133"/>
                  </a:cxn>
                  <a:cxn ang="0">
                    <a:pos x="671" y="133"/>
                  </a:cxn>
                  <a:cxn ang="0">
                    <a:pos x="689" y="131"/>
                  </a:cxn>
                  <a:cxn ang="0">
                    <a:pos x="712" y="127"/>
                  </a:cxn>
                  <a:cxn ang="0">
                    <a:pos x="739" y="121"/>
                  </a:cxn>
                  <a:cxn ang="0">
                    <a:pos x="764" y="114"/>
                  </a:cxn>
                  <a:cxn ang="0">
                    <a:pos x="785" y="106"/>
                  </a:cxn>
                  <a:cxn ang="0">
                    <a:pos x="800" y="100"/>
                  </a:cxn>
                  <a:cxn ang="0">
                    <a:pos x="817" y="91"/>
                  </a:cxn>
                  <a:cxn ang="0">
                    <a:pos x="839" y="79"/>
                  </a:cxn>
                  <a:cxn ang="0">
                    <a:pos x="864" y="69"/>
                  </a:cxn>
                  <a:cxn ang="0">
                    <a:pos x="889" y="64"/>
                  </a:cxn>
                  <a:cxn ang="0">
                    <a:pos x="910" y="62"/>
                  </a:cxn>
                  <a:cxn ang="0">
                    <a:pos x="933" y="62"/>
                  </a:cxn>
                  <a:cxn ang="0">
                    <a:pos x="952" y="60"/>
                  </a:cxn>
                  <a:cxn ang="0">
                    <a:pos x="969" y="60"/>
                  </a:cxn>
                  <a:cxn ang="0">
                    <a:pos x="981" y="58"/>
                  </a:cxn>
                  <a:cxn ang="0">
                    <a:pos x="996" y="52"/>
                  </a:cxn>
                  <a:cxn ang="0">
                    <a:pos x="1016" y="42"/>
                  </a:cxn>
                  <a:cxn ang="0">
                    <a:pos x="1033" y="33"/>
                  </a:cxn>
                  <a:cxn ang="0">
                    <a:pos x="1046" y="25"/>
                  </a:cxn>
                  <a:cxn ang="0">
                    <a:pos x="1064" y="17"/>
                  </a:cxn>
                  <a:cxn ang="0">
                    <a:pos x="1083" y="8"/>
                  </a:cxn>
                  <a:cxn ang="0">
                    <a:pos x="1098" y="2"/>
                  </a:cxn>
                  <a:cxn ang="0">
                    <a:pos x="1104" y="2"/>
                  </a:cxn>
                  <a:cxn ang="0">
                    <a:pos x="1106" y="0"/>
                  </a:cxn>
                </a:cxnLst>
                <a:rect l="0" t="0" r="r" b="b"/>
                <a:pathLst>
                  <a:path w="1106" h="1519">
                    <a:moveTo>
                      <a:pt x="1106" y="0"/>
                    </a:moveTo>
                    <a:lnTo>
                      <a:pt x="1106" y="1519"/>
                    </a:lnTo>
                    <a:lnTo>
                      <a:pt x="0" y="1519"/>
                    </a:lnTo>
                    <a:lnTo>
                      <a:pt x="0" y="4"/>
                    </a:lnTo>
                    <a:lnTo>
                      <a:pt x="10" y="6"/>
                    </a:lnTo>
                    <a:lnTo>
                      <a:pt x="20" y="10"/>
                    </a:lnTo>
                    <a:lnTo>
                      <a:pt x="43" y="17"/>
                    </a:lnTo>
                    <a:lnTo>
                      <a:pt x="89" y="44"/>
                    </a:lnTo>
                    <a:lnTo>
                      <a:pt x="110" y="58"/>
                    </a:lnTo>
                    <a:lnTo>
                      <a:pt x="131" y="65"/>
                    </a:lnTo>
                    <a:lnTo>
                      <a:pt x="173" y="79"/>
                    </a:lnTo>
                    <a:lnTo>
                      <a:pt x="212" y="89"/>
                    </a:lnTo>
                    <a:lnTo>
                      <a:pt x="235" y="91"/>
                    </a:lnTo>
                    <a:lnTo>
                      <a:pt x="264" y="94"/>
                    </a:lnTo>
                    <a:lnTo>
                      <a:pt x="298" y="96"/>
                    </a:lnTo>
                    <a:lnTo>
                      <a:pt x="331" y="98"/>
                    </a:lnTo>
                    <a:lnTo>
                      <a:pt x="360" y="98"/>
                    </a:lnTo>
                    <a:lnTo>
                      <a:pt x="410" y="102"/>
                    </a:lnTo>
                    <a:lnTo>
                      <a:pt x="443" y="104"/>
                    </a:lnTo>
                    <a:lnTo>
                      <a:pt x="468" y="106"/>
                    </a:lnTo>
                    <a:lnTo>
                      <a:pt x="485" y="112"/>
                    </a:lnTo>
                    <a:lnTo>
                      <a:pt x="494" y="117"/>
                    </a:lnTo>
                    <a:lnTo>
                      <a:pt x="510" y="129"/>
                    </a:lnTo>
                    <a:lnTo>
                      <a:pt x="523" y="135"/>
                    </a:lnTo>
                    <a:lnTo>
                      <a:pt x="541" y="137"/>
                    </a:lnTo>
                    <a:lnTo>
                      <a:pt x="564" y="139"/>
                    </a:lnTo>
                    <a:lnTo>
                      <a:pt x="581" y="139"/>
                    </a:lnTo>
                    <a:lnTo>
                      <a:pt x="600" y="137"/>
                    </a:lnTo>
                    <a:lnTo>
                      <a:pt x="625" y="135"/>
                    </a:lnTo>
                    <a:lnTo>
                      <a:pt x="643" y="135"/>
                    </a:lnTo>
                    <a:lnTo>
                      <a:pt x="656" y="133"/>
                    </a:lnTo>
                    <a:lnTo>
                      <a:pt x="671" y="133"/>
                    </a:lnTo>
                    <a:lnTo>
                      <a:pt x="689" y="131"/>
                    </a:lnTo>
                    <a:lnTo>
                      <a:pt x="712" y="127"/>
                    </a:lnTo>
                    <a:lnTo>
                      <a:pt x="739" y="121"/>
                    </a:lnTo>
                    <a:lnTo>
                      <a:pt x="764" y="114"/>
                    </a:lnTo>
                    <a:lnTo>
                      <a:pt x="785" y="106"/>
                    </a:lnTo>
                    <a:lnTo>
                      <a:pt x="800" y="100"/>
                    </a:lnTo>
                    <a:lnTo>
                      <a:pt x="817" y="91"/>
                    </a:lnTo>
                    <a:lnTo>
                      <a:pt x="839" y="79"/>
                    </a:lnTo>
                    <a:lnTo>
                      <a:pt x="864" y="69"/>
                    </a:lnTo>
                    <a:lnTo>
                      <a:pt x="889" y="64"/>
                    </a:lnTo>
                    <a:lnTo>
                      <a:pt x="910" y="62"/>
                    </a:lnTo>
                    <a:lnTo>
                      <a:pt x="933" y="62"/>
                    </a:lnTo>
                    <a:lnTo>
                      <a:pt x="952" y="60"/>
                    </a:lnTo>
                    <a:lnTo>
                      <a:pt x="969" y="60"/>
                    </a:lnTo>
                    <a:lnTo>
                      <a:pt x="981" y="58"/>
                    </a:lnTo>
                    <a:lnTo>
                      <a:pt x="996" y="52"/>
                    </a:lnTo>
                    <a:lnTo>
                      <a:pt x="1016" y="42"/>
                    </a:lnTo>
                    <a:lnTo>
                      <a:pt x="1033" y="33"/>
                    </a:lnTo>
                    <a:lnTo>
                      <a:pt x="1046" y="25"/>
                    </a:lnTo>
                    <a:lnTo>
                      <a:pt x="1064" y="17"/>
                    </a:lnTo>
                    <a:lnTo>
                      <a:pt x="1083" y="8"/>
                    </a:lnTo>
                    <a:lnTo>
                      <a:pt x="1098" y="2"/>
                    </a:lnTo>
                    <a:lnTo>
                      <a:pt x="1104" y="2"/>
                    </a:lnTo>
                    <a:lnTo>
                      <a:pt x="110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3" name="Freeform 11"/>
              <p:cNvSpPr>
                <a:spLocks/>
              </p:cNvSpPr>
              <p:nvPr/>
            </p:nvSpPr>
            <p:spPr bwMode="auto">
              <a:xfrm>
                <a:off x="7234238" y="2892425"/>
                <a:ext cx="1876425" cy="2641600"/>
              </a:xfrm>
              <a:custGeom>
                <a:avLst/>
                <a:gdLst/>
                <a:ahLst/>
                <a:cxnLst>
                  <a:cxn ang="0">
                    <a:pos x="359" y="0"/>
                  </a:cxn>
                  <a:cxn ang="0">
                    <a:pos x="384" y="0"/>
                  </a:cxn>
                  <a:cxn ang="0">
                    <a:pos x="423" y="2"/>
                  </a:cxn>
                  <a:cxn ang="0">
                    <a:pos x="457" y="6"/>
                  </a:cxn>
                  <a:cxn ang="0">
                    <a:pos x="486" y="10"/>
                  </a:cxn>
                  <a:cxn ang="0">
                    <a:pos x="506" y="14"/>
                  </a:cxn>
                  <a:cxn ang="0">
                    <a:pos x="544" y="29"/>
                  </a:cxn>
                  <a:cxn ang="0">
                    <a:pos x="561" y="39"/>
                  </a:cxn>
                  <a:cxn ang="0">
                    <a:pos x="573" y="47"/>
                  </a:cxn>
                  <a:cxn ang="0">
                    <a:pos x="581" y="50"/>
                  </a:cxn>
                  <a:cxn ang="0">
                    <a:pos x="609" y="56"/>
                  </a:cxn>
                  <a:cxn ang="0">
                    <a:pos x="632" y="58"/>
                  </a:cxn>
                  <a:cxn ang="0">
                    <a:pos x="694" y="58"/>
                  </a:cxn>
                  <a:cxn ang="0">
                    <a:pos x="721" y="56"/>
                  </a:cxn>
                  <a:cxn ang="0">
                    <a:pos x="750" y="54"/>
                  </a:cxn>
                  <a:cxn ang="0">
                    <a:pos x="775" y="52"/>
                  </a:cxn>
                  <a:cxn ang="0">
                    <a:pos x="813" y="45"/>
                  </a:cxn>
                  <a:cxn ang="0">
                    <a:pos x="829" y="43"/>
                  </a:cxn>
                  <a:cxn ang="0">
                    <a:pos x="842" y="43"/>
                  </a:cxn>
                  <a:cxn ang="0">
                    <a:pos x="859" y="45"/>
                  </a:cxn>
                  <a:cxn ang="0">
                    <a:pos x="880" y="48"/>
                  </a:cxn>
                  <a:cxn ang="0">
                    <a:pos x="907" y="56"/>
                  </a:cxn>
                  <a:cxn ang="0">
                    <a:pos x="936" y="66"/>
                  </a:cxn>
                  <a:cxn ang="0">
                    <a:pos x="961" y="75"/>
                  </a:cxn>
                  <a:cxn ang="0">
                    <a:pos x="980" y="83"/>
                  </a:cxn>
                  <a:cxn ang="0">
                    <a:pos x="994" y="87"/>
                  </a:cxn>
                  <a:cxn ang="0">
                    <a:pos x="1011" y="95"/>
                  </a:cxn>
                  <a:cxn ang="0">
                    <a:pos x="1032" y="102"/>
                  </a:cxn>
                  <a:cxn ang="0">
                    <a:pos x="1052" y="112"/>
                  </a:cxn>
                  <a:cxn ang="0">
                    <a:pos x="1069" y="120"/>
                  </a:cxn>
                  <a:cxn ang="0">
                    <a:pos x="1082" y="126"/>
                  </a:cxn>
                  <a:cxn ang="0">
                    <a:pos x="1098" y="129"/>
                  </a:cxn>
                  <a:cxn ang="0">
                    <a:pos x="1125" y="137"/>
                  </a:cxn>
                  <a:cxn ang="0">
                    <a:pos x="1138" y="143"/>
                  </a:cxn>
                  <a:cxn ang="0">
                    <a:pos x="1148" y="145"/>
                  </a:cxn>
                  <a:cxn ang="0">
                    <a:pos x="1152" y="147"/>
                  </a:cxn>
                  <a:cxn ang="0">
                    <a:pos x="1173" y="147"/>
                  </a:cxn>
                  <a:cxn ang="0">
                    <a:pos x="1182" y="149"/>
                  </a:cxn>
                  <a:cxn ang="0">
                    <a:pos x="1182" y="1664"/>
                  </a:cxn>
                  <a:cxn ang="0">
                    <a:pos x="0" y="1664"/>
                  </a:cxn>
                  <a:cxn ang="0">
                    <a:pos x="0" y="118"/>
                  </a:cxn>
                  <a:cxn ang="0">
                    <a:pos x="8" y="116"/>
                  </a:cxn>
                  <a:cxn ang="0">
                    <a:pos x="13" y="114"/>
                  </a:cxn>
                  <a:cxn ang="0">
                    <a:pos x="17" y="114"/>
                  </a:cxn>
                  <a:cxn ang="0">
                    <a:pos x="33" y="108"/>
                  </a:cxn>
                  <a:cxn ang="0">
                    <a:pos x="46" y="102"/>
                  </a:cxn>
                  <a:cxn ang="0">
                    <a:pos x="65" y="95"/>
                  </a:cxn>
                  <a:cxn ang="0">
                    <a:pos x="92" y="79"/>
                  </a:cxn>
                  <a:cxn ang="0">
                    <a:pos x="119" y="62"/>
                  </a:cxn>
                  <a:cxn ang="0">
                    <a:pos x="140" y="50"/>
                  </a:cxn>
                  <a:cxn ang="0">
                    <a:pos x="169" y="41"/>
                  </a:cxn>
                  <a:cxn ang="0">
                    <a:pos x="204" y="33"/>
                  </a:cxn>
                  <a:cxn ang="0">
                    <a:pos x="242" y="23"/>
                  </a:cxn>
                  <a:cxn ang="0">
                    <a:pos x="284" y="14"/>
                  </a:cxn>
                  <a:cxn ang="0">
                    <a:pos x="334" y="4"/>
                  </a:cxn>
                  <a:cxn ang="0">
                    <a:pos x="359" y="0"/>
                  </a:cxn>
                </a:cxnLst>
                <a:rect l="0" t="0" r="r" b="b"/>
                <a:pathLst>
                  <a:path w="1182" h="1664">
                    <a:moveTo>
                      <a:pt x="359" y="0"/>
                    </a:moveTo>
                    <a:lnTo>
                      <a:pt x="384" y="0"/>
                    </a:lnTo>
                    <a:lnTo>
                      <a:pt x="423" y="2"/>
                    </a:lnTo>
                    <a:lnTo>
                      <a:pt x="457" y="6"/>
                    </a:lnTo>
                    <a:lnTo>
                      <a:pt x="486" y="10"/>
                    </a:lnTo>
                    <a:lnTo>
                      <a:pt x="506" y="14"/>
                    </a:lnTo>
                    <a:lnTo>
                      <a:pt x="544" y="29"/>
                    </a:lnTo>
                    <a:lnTo>
                      <a:pt x="561" y="39"/>
                    </a:lnTo>
                    <a:lnTo>
                      <a:pt x="573" y="47"/>
                    </a:lnTo>
                    <a:lnTo>
                      <a:pt x="581" y="50"/>
                    </a:lnTo>
                    <a:lnTo>
                      <a:pt x="609" y="56"/>
                    </a:lnTo>
                    <a:lnTo>
                      <a:pt x="632" y="58"/>
                    </a:lnTo>
                    <a:lnTo>
                      <a:pt x="694" y="58"/>
                    </a:lnTo>
                    <a:lnTo>
                      <a:pt x="721" y="56"/>
                    </a:lnTo>
                    <a:lnTo>
                      <a:pt x="750" y="54"/>
                    </a:lnTo>
                    <a:lnTo>
                      <a:pt x="775" y="52"/>
                    </a:lnTo>
                    <a:lnTo>
                      <a:pt x="813" y="45"/>
                    </a:lnTo>
                    <a:lnTo>
                      <a:pt x="829" y="43"/>
                    </a:lnTo>
                    <a:lnTo>
                      <a:pt x="842" y="43"/>
                    </a:lnTo>
                    <a:lnTo>
                      <a:pt x="859" y="45"/>
                    </a:lnTo>
                    <a:lnTo>
                      <a:pt x="880" y="48"/>
                    </a:lnTo>
                    <a:lnTo>
                      <a:pt x="907" y="56"/>
                    </a:lnTo>
                    <a:lnTo>
                      <a:pt x="936" y="66"/>
                    </a:lnTo>
                    <a:lnTo>
                      <a:pt x="961" y="75"/>
                    </a:lnTo>
                    <a:lnTo>
                      <a:pt x="980" y="83"/>
                    </a:lnTo>
                    <a:lnTo>
                      <a:pt x="994" y="87"/>
                    </a:lnTo>
                    <a:lnTo>
                      <a:pt x="1011" y="95"/>
                    </a:lnTo>
                    <a:lnTo>
                      <a:pt x="1032" y="102"/>
                    </a:lnTo>
                    <a:lnTo>
                      <a:pt x="1052" y="112"/>
                    </a:lnTo>
                    <a:lnTo>
                      <a:pt x="1069" y="120"/>
                    </a:lnTo>
                    <a:lnTo>
                      <a:pt x="1082" y="126"/>
                    </a:lnTo>
                    <a:lnTo>
                      <a:pt x="1098" y="129"/>
                    </a:lnTo>
                    <a:lnTo>
                      <a:pt x="1125" y="137"/>
                    </a:lnTo>
                    <a:lnTo>
                      <a:pt x="1138" y="143"/>
                    </a:lnTo>
                    <a:lnTo>
                      <a:pt x="1148" y="145"/>
                    </a:lnTo>
                    <a:lnTo>
                      <a:pt x="1152" y="147"/>
                    </a:lnTo>
                    <a:lnTo>
                      <a:pt x="1173" y="147"/>
                    </a:lnTo>
                    <a:lnTo>
                      <a:pt x="1182" y="149"/>
                    </a:lnTo>
                    <a:lnTo>
                      <a:pt x="1182" y="1664"/>
                    </a:lnTo>
                    <a:lnTo>
                      <a:pt x="0" y="1664"/>
                    </a:lnTo>
                    <a:lnTo>
                      <a:pt x="0" y="118"/>
                    </a:lnTo>
                    <a:lnTo>
                      <a:pt x="8" y="116"/>
                    </a:lnTo>
                    <a:lnTo>
                      <a:pt x="13" y="114"/>
                    </a:lnTo>
                    <a:lnTo>
                      <a:pt x="17" y="114"/>
                    </a:lnTo>
                    <a:lnTo>
                      <a:pt x="33" y="108"/>
                    </a:lnTo>
                    <a:lnTo>
                      <a:pt x="46" y="102"/>
                    </a:lnTo>
                    <a:lnTo>
                      <a:pt x="65" y="95"/>
                    </a:lnTo>
                    <a:lnTo>
                      <a:pt x="92" y="79"/>
                    </a:lnTo>
                    <a:lnTo>
                      <a:pt x="119" y="62"/>
                    </a:lnTo>
                    <a:lnTo>
                      <a:pt x="140" y="50"/>
                    </a:lnTo>
                    <a:lnTo>
                      <a:pt x="169" y="41"/>
                    </a:lnTo>
                    <a:lnTo>
                      <a:pt x="204" y="33"/>
                    </a:lnTo>
                    <a:lnTo>
                      <a:pt x="242" y="23"/>
                    </a:lnTo>
                    <a:lnTo>
                      <a:pt x="284" y="14"/>
                    </a:lnTo>
                    <a:lnTo>
                      <a:pt x="334" y="4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685006" y="5943600"/>
              <a:ext cx="9610996" cy="86810"/>
              <a:chOff x="685006" y="5943600"/>
              <a:chExt cx="9610996" cy="8681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rot="5400000">
                <a:off x="642395" y="5986211"/>
                <a:ext cx="8681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rot="5400000">
                <a:off x="1843571" y="5986211"/>
                <a:ext cx="8681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rot="5400000">
                <a:off x="3044747" y="5986211"/>
                <a:ext cx="8681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rot="5400000">
                <a:off x="4245923" y="5986211"/>
                <a:ext cx="8681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rot="5400000">
                <a:off x="5447099" y="5986211"/>
                <a:ext cx="8681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rot="5400000">
                <a:off x="6648275" y="5986211"/>
                <a:ext cx="8681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5400000">
                <a:off x="7849451" y="5986211"/>
                <a:ext cx="8681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5400000">
                <a:off x="9050627" y="5986211"/>
                <a:ext cx="8681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5400000">
                <a:off x="10251803" y="5986211"/>
                <a:ext cx="8681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/>
            <p:cNvSpPr txBox="1"/>
            <p:nvPr/>
          </p:nvSpPr>
          <p:spPr>
            <a:xfrm>
              <a:off x="608142" y="2892121"/>
              <a:ext cx="1299447" cy="809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67+</a:t>
              </a:r>
              <a:endPara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09672" y="3675882"/>
              <a:ext cx="966859" cy="119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sz="4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725882" y="2094858"/>
              <a:ext cx="1807492" cy="809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48-66</a:t>
              </a:r>
              <a:endPara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668081" y="2649805"/>
              <a:ext cx="1632031" cy="119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BB</a:t>
              </a:r>
              <a:endParaRPr lang="en-US" sz="4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387217" y="2131717"/>
              <a:ext cx="917102" cy="119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lang="en-US" sz="4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354641" y="1556330"/>
              <a:ext cx="1807492" cy="809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33-47</a:t>
              </a:r>
              <a:endPara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425626" y="2131717"/>
              <a:ext cx="917102" cy="119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US" sz="4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303098" y="1556330"/>
              <a:ext cx="1807492" cy="809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18-32</a:t>
              </a:r>
              <a:endPara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9484126" y="2502978"/>
              <a:ext cx="864726" cy="119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en-US" sz="4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9360406" y="1968365"/>
              <a:ext cx="1380628" cy="809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U18</a:t>
              </a:r>
              <a:endParaRPr lang="en-US" sz="28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 rot="5400000" flipH="1" flipV="1">
              <a:off x="1092362" y="2731313"/>
              <a:ext cx="3070185" cy="158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 flipH="1" flipV="1">
              <a:off x="4117070" y="2335362"/>
              <a:ext cx="2278284" cy="158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5400000" flipH="1" flipV="1">
              <a:off x="9904412" y="2415420"/>
              <a:ext cx="2438400" cy="158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5400000" flipH="1" flipV="1">
              <a:off x="8060662" y="2377320"/>
              <a:ext cx="2362200" cy="158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 flipH="1" flipV="1">
              <a:off x="6092880" y="2340752"/>
              <a:ext cx="2289064" cy="158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406106" y="6027597"/>
              <a:ext cx="10820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52631"/>
              </p:ext>
            </p:extLst>
          </p:nvPr>
        </p:nvGraphicFramePr>
        <p:xfrm>
          <a:off x="1116105" y="5183316"/>
          <a:ext cx="6398760" cy="124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20"/>
                <a:gridCol w="2132920"/>
                <a:gridCol w="2132920"/>
              </a:tblGrid>
              <a:tr h="41527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+101.45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-109.34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+409.22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1527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-498.77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+33.84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-66.03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41527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-112.88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+857.00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+587.99</a:t>
                      </a:r>
                      <a:endParaRPr 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7740402" y="2241949"/>
            <a:ext cx="4242079" cy="746313"/>
            <a:chOff x="7740402" y="1865433"/>
            <a:chExt cx="4242079" cy="746313"/>
          </a:xfrm>
        </p:grpSpPr>
        <p:sp>
          <p:nvSpPr>
            <p:cNvPr id="24" name="Rectangle 23"/>
            <p:cNvSpPr/>
            <p:nvPr/>
          </p:nvSpPr>
          <p:spPr>
            <a:xfrm>
              <a:off x="7740402" y="1865433"/>
              <a:ext cx="2798845" cy="7463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0539247" y="1865433"/>
              <a:ext cx="1443234" cy="74631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+223.69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Isosceles Triangle 194"/>
            <p:cNvSpPr/>
            <p:nvPr/>
          </p:nvSpPr>
          <p:spPr>
            <a:xfrm rot="5400000" flipH="1">
              <a:off x="10487629" y="2192869"/>
              <a:ext cx="182880" cy="914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7740402" y="1247483"/>
            <a:ext cx="2565962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Week</a:t>
            </a:r>
            <a:endParaRPr lang="en-US" sz="3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7740402" y="3089175"/>
            <a:ext cx="4242079" cy="746313"/>
            <a:chOff x="7740402" y="1865433"/>
            <a:chExt cx="4242079" cy="746313"/>
          </a:xfrm>
        </p:grpSpPr>
        <p:sp>
          <p:nvSpPr>
            <p:cNvPr id="198" name="Rectangle 197"/>
            <p:cNvSpPr/>
            <p:nvPr/>
          </p:nvSpPr>
          <p:spPr>
            <a:xfrm>
              <a:off x="7740402" y="1865433"/>
              <a:ext cx="2798845" cy="7463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539247" y="1865433"/>
              <a:ext cx="1443234" cy="74631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+123.69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Isosceles Triangle 199"/>
            <p:cNvSpPr/>
            <p:nvPr/>
          </p:nvSpPr>
          <p:spPr>
            <a:xfrm rot="5400000" flipH="1">
              <a:off x="10487629" y="2192869"/>
              <a:ext cx="182880" cy="914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7740402" y="3954479"/>
            <a:ext cx="4242079" cy="746313"/>
            <a:chOff x="7740402" y="1865433"/>
            <a:chExt cx="4242079" cy="746313"/>
          </a:xfrm>
        </p:grpSpPr>
        <p:sp>
          <p:nvSpPr>
            <p:cNvPr id="202" name="Rectangle 201"/>
            <p:cNvSpPr/>
            <p:nvPr/>
          </p:nvSpPr>
          <p:spPr>
            <a:xfrm>
              <a:off x="7740402" y="1865433"/>
              <a:ext cx="2798845" cy="7463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0539247" y="1865433"/>
              <a:ext cx="1443234" cy="74631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+323.69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Isosceles Triangle 203"/>
            <p:cNvSpPr/>
            <p:nvPr/>
          </p:nvSpPr>
          <p:spPr>
            <a:xfrm rot="5400000" flipH="1">
              <a:off x="10487629" y="2192869"/>
              <a:ext cx="182880" cy="914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7740402" y="4801705"/>
            <a:ext cx="4242079" cy="746313"/>
            <a:chOff x="7740402" y="1865433"/>
            <a:chExt cx="4242079" cy="746313"/>
          </a:xfrm>
        </p:grpSpPr>
        <p:sp>
          <p:nvSpPr>
            <p:cNvPr id="206" name="Rectangle 205"/>
            <p:cNvSpPr/>
            <p:nvPr/>
          </p:nvSpPr>
          <p:spPr>
            <a:xfrm>
              <a:off x="7740402" y="1865433"/>
              <a:ext cx="2798845" cy="7463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0539247" y="1865433"/>
              <a:ext cx="1443234" cy="74631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+423.69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Isosceles Triangle 207"/>
            <p:cNvSpPr/>
            <p:nvPr/>
          </p:nvSpPr>
          <p:spPr>
            <a:xfrm rot="5400000" flipH="1">
              <a:off x="10487629" y="2192869"/>
              <a:ext cx="182880" cy="914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7740402" y="5667824"/>
            <a:ext cx="4242079" cy="746313"/>
            <a:chOff x="7740402" y="1865433"/>
            <a:chExt cx="4242079" cy="746313"/>
          </a:xfrm>
        </p:grpSpPr>
        <p:sp>
          <p:nvSpPr>
            <p:cNvPr id="210" name="Rectangle 209"/>
            <p:cNvSpPr/>
            <p:nvPr/>
          </p:nvSpPr>
          <p:spPr>
            <a:xfrm>
              <a:off x="7740402" y="1865433"/>
              <a:ext cx="2798845" cy="74631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10539247" y="1865433"/>
              <a:ext cx="1443234" cy="74631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+523.69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Isosceles Triangle 211"/>
            <p:cNvSpPr/>
            <p:nvPr/>
          </p:nvSpPr>
          <p:spPr>
            <a:xfrm rot="5400000" flipH="1">
              <a:off x="10487629" y="2192869"/>
              <a:ext cx="182880" cy="914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9279468" y="220474"/>
            <a:ext cx="2039688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r="10528"/>
          <a:stretch/>
        </p:blipFill>
        <p:spPr>
          <a:xfrm>
            <a:off x="674185" y="653981"/>
            <a:ext cx="11519648" cy="3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5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723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2353" y="0"/>
            <a:ext cx="11519647" cy="94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06292" y="220474"/>
            <a:ext cx="131286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Denial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11319155" y="185456"/>
            <a:ext cx="574675" cy="581025"/>
          </a:xfrm>
          <a:custGeom>
            <a:avLst/>
            <a:gdLst>
              <a:gd name="T0" fmla="*/ 1295 w 3259"/>
              <a:gd name="T1" fmla="*/ 2003 h 3294"/>
              <a:gd name="T2" fmla="*/ 1156 w 3259"/>
              <a:gd name="T3" fmla="*/ 2083 h 3294"/>
              <a:gd name="T4" fmla="*/ 959 w 3259"/>
              <a:gd name="T5" fmla="*/ 2158 h 3294"/>
              <a:gd name="T6" fmla="*/ 829 w 3259"/>
              <a:gd name="T7" fmla="*/ 2230 h 3294"/>
              <a:gd name="T8" fmla="*/ 744 w 3259"/>
              <a:gd name="T9" fmla="*/ 2381 h 3294"/>
              <a:gd name="T10" fmla="*/ 668 w 3259"/>
              <a:gd name="T11" fmla="*/ 2691 h 3294"/>
              <a:gd name="T12" fmla="*/ 791 w 3259"/>
              <a:gd name="T13" fmla="*/ 2977 h 3294"/>
              <a:gd name="T14" fmla="*/ 1278 w 3259"/>
              <a:gd name="T15" fmla="*/ 3185 h 3294"/>
              <a:gd name="T16" fmla="*/ 1808 w 3259"/>
              <a:gd name="T17" fmla="*/ 3215 h 3294"/>
              <a:gd name="T18" fmla="*/ 2315 w 3259"/>
              <a:gd name="T19" fmla="*/ 3065 h 3294"/>
              <a:gd name="T20" fmla="*/ 2604 w 3259"/>
              <a:gd name="T21" fmla="*/ 2788 h 3294"/>
              <a:gd name="T22" fmla="*/ 2547 w 3259"/>
              <a:gd name="T23" fmla="*/ 2480 h 3294"/>
              <a:gd name="T24" fmla="*/ 2448 w 3259"/>
              <a:gd name="T25" fmla="*/ 2247 h 3294"/>
              <a:gd name="T26" fmla="*/ 2349 w 3259"/>
              <a:gd name="T27" fmla="*/ 2176 h 3294"/>
              <a:gd name="T28" fmla="*/ 2190 w 3259"/>
              <a:gd name="T29" fmla="*/ 2110 h 3294"/>
              <a:gd name="T30" fmla="*/ 2095 w 3259"/>
              <a:gd name="T31" fmla="*/ 2076 h 3294"/>
              <a:gd name="T32" fmla="*/ 1997 w 3259"/>
              <a:gd name="T33" fmla="*/ 2025 h 3294"/>
              <a:gd name="T34" fmla="*/ 1922 w 3259"/>
              <a:gd name="T35" fmla="*/ 1974 h 3294"/>
              <a:gd name="T36" fmla="*/ 1717 w 3259"/>
              <a:gd name="T37" fmla="*/ 2073 h 3294"/>
              <a:gd name="T38" fmla="*/ 1471 w 3259"/>
              <a:gd name="T39" fmla="*/ 2043 h 3294"/>
              <a:gd name="T40" fmla="*/ 1568 w 3259"/>
              <a:gd name="T41" fmla="*/ 697 h 3294"/>
              <a:gd name="T42" fmla="*/ 1509 w 3259"/>
              <a:gd name="T43" fmla="*/ 701 h 3294"/>
              <a:gd name="T44" fmla="*/ 1429 w 3259"/>
              <a:gd name="T45" fmla="*/ 732 h 3294"/>
              <a:gd name="T46" fmla="*/ 1281 w 3259"/>
              <a:gd name="T47" fmla="*/ 847 h 3294"/>
              <a:gd name="T48" fmla="*/ 1197 w 3259"/>
              <a:gd name="T49" fmla="*/ 1001 h 3294"/>
              <a:gd name="T50" fmla="*/ 1187 w 3259"/>
              <a:gd name="T51" fmla="*/ 1126 h 3294"/>
              <a:gd name="T52" fmla="*/ 1202 w 3259"/>
              <a:gd name="T53" fmla="*/ 1311 h 3294"/>
              <a:gd name="T54" fmla="*/ 1176 w 3259"/>
              <a:gd name="T55" fmla="*/ 1384 h 3294"/>
              <a:gd name="T56" fmla="*/ 1209 w 3259"/>
              <a:gd name="T57" fmla="*/ 1520 h 3294"/>
              <a:gd name="T58" fmla="*/ 1272 w 3259"/>
              <a:gd name="T59" fmla="*/ 1699 h 3294"/>
              <a:gd name="T60" fmla="*/ 1443 w 3259"/>
              <a:gd name="T61" fmla="*/ 1930 h 3294"/>
              <a:gd name="T62" fmla="*/ 1667 w 3259"/>
              <a:gd name="T63" fmla="*/ 2001 h 3294"/>
              <a:gd name="T64" fmla="*/ 1896 w 3259"/>
              <a:gd name="T65" fmla="*/ 1859 h 3294"/>
              <a:gd name="T66" fmla="*/ 2037 w 3259"/>
              <a:gd name="T67" fmla="*/ 1600 h 3294"/>
              <a:gd name="T68" fmla="*/ 2085 w 3259"/>
              <a:gd name="T69" fmla="*/ 1471 h 3294"/>
              <a:gd name="T70" fmla="*/ 2099 w 3259"/>
              <a:gd name="T71" fmla="*/ 1347 h 3294"/>
              <a:gd name="T72" fmla="*/ 2082 w 3259"/>
              <a:gd name="T73" fmla="*/ 1293 h 3294"/>
              <a:gd name="T74" fmla="*/ 2107 w 3259"/>
              <a:gd name="T75" fmla="*/ 1100 h 3294"/>
              <a:gd name="T76" fmla="*/ 2031 w 3259"/>
              <a:gd name="T77" fmla="*/ 890 h 3294"/>
              <a:gd name="T78" fmla="*/ 1936 w 3259"/>
              <a:gd name="T79" fmla="*/ 809 h 3294"/>
              <a:gd name="T80" fmla="*/ 1683 w 3259"/>
              <a:gd name="T81" fmla="*/ 717 h 3294"/>
              <a:gd name="T82" fmla="*/ 1574 w 3259"/>
              <a:gd name="T83" fmla="*/ 696 h 3294"/>
              <a:gd name="T84" fmla="*/ 2031 w 3259"/>
              <a:gd name="T85" fmla="*/ 51 h 3294"/>
              <a:gd name="T86" fmla="*/ 2561 w 3259"/>
              <a:gd name="T87" fmla="*/ 295 h 3294"/>
              <a:gd name="T88" fmla="*/ 2967 w 3259"/>
              <a:gd name="T89" fmla="*/ 706 h 3294"/>
              <a:gd name="T90" fmla="*/ 3209 w 3259"/>
              <a:gd name="T91" fmla="*/ 1242 h 3294"/>
              <a:gd name="T92" fmla="*/ 3247 w 3259"/>
              <a:gd name="T93" fmla="*/ 1854 h 3294"/>
              <a:gd name="T94" fmla="*/ 3069 w 3259"/>
              <a:gd name="T95" fmla="*/ 2421 h 3294"/>
              <a:gd name="T96" fmla="*/ 2711 w 3259"/>
              <a:gd name="T97" fmla="*/ 2877 h 3294"/>
              <a:gd name="T98" fmla="*/ 2218 w 3259"/>
              <a:gd name="T99" fmla="*/ 3182 h 3294"/>
              <a:gd name="T100" fmla="*/ 1630 w 3259"/>
              <a:gd name="T101" fmla="*/ 3294 h 3294"/>
              <a:gd name="T102" fmla="*/ 1042 w 3259"/>
              <a:gd name="T103" fmla="*/ 3182 h 3294"/>
              <a:gd name="T104" fmla="*/ 548 w 3259"/>
              <a:gd name="T105" fmla="*/ 2877 h 3294"/>
              <a:gd name="T106" fmla="*/ 192 w 3259"/>
              <a:gd name="T107" fmla="*/ 2421 h 3294"/>
              <a:gd name="T108" fmla="*/ 13 w 3259"/>
              <a:gd name="T109" fmla="*/ 1854 h 3294"/>
              <a:gd name="T110" fmla="*/ 50 w 3259"/>
              <a:gd name="T111" fmla="*/ 1242 h 3294"/>
              <a:gd name="T112" fmla="*/ 293 w 3259"/>
              <a:gd name="T113" fmla="*/ 706 h 3294"/>
              <a:gd name="T114" fmla="*/ 700 w 3259"/>
              <a:gd name="T115" fmla="*/ 295 h 3294"/>
              <a:gd name="T116" fmla="*/ 1229 w 3259"/>
              <a:gd name="T117" fmla="*/ 51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59" h="3294">
                <a:moveTo>
                  <a:pt x="1347" y="1951"/>
                </a:moveTo>
                <a:lnTo>
                  <a:pt x="1337" y="1959"/>
                </a:lnTo>
                <a:lnTo>
                  <a:pt x="1322" y="1974"/>
                </a:lnTo>
                <a:lnTo>
                  <a:pt x="1309" y="1988"/>
                </a:lnTo>
                <a:lnTo>
                  <a:pt x="1299" y="1999"/>
                </a:lnTo>
                <a:lnTo>
                  <a:pt x="1295" y="2003"/>
                </a:lnTo>
                <a:lnTo>
                  <a:pt x="1290" y="2007"/>
                </a:lnTo>
                <a:lnTo>
                  <a:pt x="1285" y="2010"/>
                </a:lnTo>
                <a:lnTo>
                  <a:pt x="1257" y="2030"/>
                </a:lnTo>
                <a:lnTo>
                  <a:pt x="1225" y="2048"/>
                </a:lnTo>
                <a:lnTo>
                  <a:pt x="1191" y="2066"/>
                </a:lnTo>
                <a:lnTo>
                  <a:pt x="1156" y="2083"/>
                </a:lnTo>
                <a:lnTo>
                  <a:pt x="1120" y="2099"/>
                </a:lnTo>
                <a:lnTo>
                  <a:pt x="1084" y="2113"/>
                </a:lnTo>
                <a:lnTo>
                  <a:pt x="1049" y="2127"/>
                </a:lnTo>
                <a:lnTo>
                  <a:pt x="1016" y="2138"/>
                </a:lnTo>
                <a:lnTo>
                  <a:pt x="985" y="2148"/>
                </a:lnTo>
                <a:lnTo>
                  <a:pt x="959" y="2158"/>
                </a:lnTo>
                <a:lnTo>
                  <a:pt x="936" y="2165"/>
                </a:lnTo>
                <a:lnTo>
                  <a:pt x="908" y="2177"/>
                </a:lnTo>
                <a:lnTo>
                  <a:pt x="882" y="2191"/>
                </a:lnTo>
                <a:lnTo>
                  <a:pt x="861" y="2204"/>
                </a:lnTo>
                <a:lnTo>
                  <a:pt x="844" y="2218"/>
                </a:lnTo>
                <a:lnTo>
                  <a:pt x="829" y="2230"/>
                </a:lnTo>
                <a:lnTo>
                  <a:pt x="818" y="2240"/>
                </a:lnTo>
                <a:lnTo>
                  <a:pt x="811" y="2248"/>
                </a:lnTo>
                <a:lnTo>
                  <a:pt x="807" y="2254"/>
                </a:lnTo>
                <a:lnTo>
                  <a:pt x="783" y="2293"/>
                </a:lnTo>
                <a:lnTo>
                  <a:pt x="762" y="2335"/>
                </a:lnTo>
                <a:lnTo>
                  <a:pt x="744" y="2381"/>
                </a:lnTo>
                <a:lnTo>
                  <a:pt x="726" y="2431"/>
                </a:lnTo>
                <a:lnTo>
                  <a:pt x="712" y="2481"/>
                </a:lnTo>
                <a:lnTo>
                  <a:pt x="699" y="2534"/>
                </a:lnTo>
                <a:lnTo>
                  <a:pt x="688" y="2587"/>
                </a:lnTo>
                <a:lnTo>
                  <a:pt x="677" y="2639"/>
                </a:lnTo>
                <a:lnTo>
                  <a:pt x="668" y="2691"/>
                </a:lnTo>
                <a:lnTo>
                  <a:pt x="661" y="2740"/>
                </a:lnTo>
                <a:lnTo>
                  <a:pt x="655" y="2788"/>
                </a:lnTo>
                <a:lnTo>
                  <a:pt x="650" y="2832"/>
                </a:lnTo>
                <a:lnTo>
                  <a:pt x="647" y="2872"/>
                </a:lnTo>
                <a:lnTo>
                  <a:pt x="717" y="2927"/>
                </a:lnTo>
                <a:lnTo>
                  <a:pt x="791" y="2977"/>
                </a:lnTo>
                <a:lnTo>
                  <a:pt x="867" y="3024"/>
                </a:lnTo>
                <a:lnTo>
                  <a:pt x="946" y="3065"/>
                </a:lnTo>
                <a:lnTo>
                  <a:pt x="1026" y="3102"/>
                </a:lnTo>
                <a:lnTo>
                  <a:pt x="1108" y="3134"/>
                </a:lnTo>
                <a:lnTo>
                  <a:pt x="1193" y="3162"/>
                </a:lnTo>
                <a:lnTo>
                  <a:pt x="1278" y="3185"/>
                </a:lnTo>
                <a:lnTo>
                  <a:pt x="1365" y="3202"/>
                </a:lnTo>
                <a:lnTo>
                  <a:pt x="1453" y="3215"/>
                </a:lnTo>
                <a:lnTo>
                  <a:pt x="1540" y="3223"/>
                </a:lnTo>
                <a:lnTo>
                  <a:pt x="1630" y="3226"/>
                </a:lnTo>
                <a:lnTo>
                  <a:pt x="1719" y="3223"/>
                </a:lnTo>
                <a:lnTo>
                  <a:pt x="1808" y="3215"/>
                </a:lnTo>
                <a:lnTo>
                  <a:pt x="1895" y="3202"/>
                </a:lnTo>
                <a:lnTo>
                  <a:pt x="1982" y="3185"/>
                </a:lnTo>
                <a:lnTo>
                  <a:pt x="2067" y="3162"/>
                </a:lnTo>
                <a:lnTo>
                  <a:pt x="2151" y="3134"/>
                </a:lnTo>
                <a:lnTo>
                  <a:pt x="2234" y="3102"/>
                </a:lnTo>
                <a:lnTo>
                  <a:pt x="2315" y="3065"/>
                </a:lnTo>
                <a:lnTo>
                  <a:pt x="2393" y="3024"/>
                </a:lnTo>
                <a:lnTo>
                  <a:pt x="2469" y="2977"/>
                </a:lnTo>
                <a:lnTo>
                  <a:pt x="2542" y="2927"/>
                </a:lnTo>
                <a:lnTo>
                  <a:pt x="2614" y="2872"/>
                </a:lnTo>
                <a:lnTo>
                  <a:pt x="2609" y="2832"/>
                </a:lnTo>
                <a:lnTo>
                  <a:pt x="2604" y="2788"/>
                </a:lnTo>
                <a:lnTo>
                  <a:pt x="2598" y="2740"/>
                </a:lnTo>
                <a:lnTo>
                  <a:pt x="2591" y="2690"/>
                </a:lnTo>
                <a:lnTo>
                  <a:pt x="2582" y="2638"/>
                </a:lnTo>
                <a:lnTo>
                  <a:pt x="2572" y="2586"/>
                </a:lnTo>
                <a:lnTo>
                  <a:pt x="2561" y="2533"/>
                </a:lnTo>
                <a:lnTo>
                  <a:pt x="2547" y="2480"/>
                </a:lnTo>
                <a:lnTo>
                  <a:pt x="2532" y="2429"/>
                </a:lnTo>
                <a:lnTo>
                  <a:pt x="2515" y="2379"/>
                </a:lnTo>
                <a:lnTo>
                  <a:pt x="2496" y="2333"/>
                </a:lnTo>
                <a:lnTo>
                  <a:pt x="2475" y="2290"/>
                </a:lnTo>
                <a:lnTo>
                  <a:pt x="2451" y="2251"/>
                </a:lnTo>
                <a:lnTo>
                  <a:pt x="2448" y="2247"/>
                </a:lnTo>
                <a:lnTo>
                  <a:pt x="2441" y="2240"/>
                </a:lnTo>
                <a:lnTo>
                  <a:pt x="2431" y="2230"/>
                </a:lnTo>
                <a:lnTo>
                  <a:pt x="2417" y="2219"/>
                </a:lnTo>
                <a:lnTo>
                  <a:pt x="2398" y="2205"/>
                </a:lnTo>
                <a:lnTo>
                  <a:pt x="2376" y="2191"/>
                </a:lnTo>
                <a:lnTo>
                  <a:pt x="2349" y="2176"/>
                </a:lnTo>
                <a:lnTo>
                  <a:pt x="2318" y="2163"/>
                </a:lnTo>
                <a:lnTo>
                  <a:pt x="2300" y="2158"/>
                </a:lnTo>
                <a:lnTo>
                  <a:pt x="2271" y="2144"/>
                </a:lnTo>
                <a:lnTo>
                  <a:pt x="2242" y="2132"/>
                </a:lnTo>
                <a:lnTo>
                  <a:pt x="2215" y="2121"/>
                </a:lnTo>
                <a:lnTo>
                  <a:pt x="2190" y="2110"/>
                </a:lnTo>
                <a:lnTo>
                  <a:pt x="2168" y="2102"/>
                </a:lnTo>
                <a:lnTo>
                  <a:pt x="2148" y="2095"/>
                </a:lnTo>
                <a:lnTo>
                  <a:pt x="2132" y="2090"/>
                </a:lnTo>
                <a:lnTo>
                  <a:pt x="2121" y="2086"/>
                </a:lnTo>
                <a:lnTo>
                  <a:pt x="2114" y="2083"/>
                </a:lnTo>
                <a:lnTo>
                  <a:pt x="2095" y="2076"/>
                </a:lnTo>
                <a:lnTo>
                  <a:pt x="2077" y="2069"/>
                </a:lnTo>
                <a:lnTo>
                  <a:pt x="2058" y="2061"/>
                </a:lnTo>
                <a:lnTo>
                  <a:pt x="2029" y="2045"/>
                </a:lnTo>
                <a:lnTo>
                  <a:pt x="2004" y="2031"/>
                </a:lnTo>
                <a:lnTo>
                  <a:pt x="1995" y="2027"/>
                </a:lnTo>
                <a:lnTo>
                  <a:pt x="1997" y="2025"/>
                </a:lnTo>
                <a:lnTo>
                  <a:pt x="1981" y="2017"/>
                </a:lnTo>
                <a:lnTo>
                  <a:pt x="1971" y="2011"/>
                </a:lnTo>
                <a:lnTo>
                  <a:pt x="1959" y="2003"/>
                </a:lnTo>
                <a:lnTo>
                  <a:pt x="1946" y="1994"/>
                </a:lnTo>
                <a:lnTo>
                  <a:pt x="1933" y="1984"/>
                </a:lnTo>
                <a:lnTo>
                  <a:pt x="1922" y="1974"/>
                </a:lnTo>
                <a:lnTo>
                  <a:pt x="1904" y="1965"/>
                </a:lnTo>
                <a:lnTo>
                  <a:pt x="1897" y="1971"/>
                </a:lnTo>
                <a:lnTo>
                  <a:pt x="1853" y="2005"/>
                </a:lnTo>
                <a:lnTo>
                  <a:pt x="1808" y="2034"/>
                </a:lnTo>
                <a:lnTo>
                  <a:pt x="1763" y="2057"/>
                </a:lnTo>
                <a:lnTo>
                  <a:pt x="1717" y="2073"/>
                </a:lnTo>
                <a:lnTo>
                  <a:pt x="1671" y="2083"/>
                </a:lnTo>
                <a:lnTo>
                  <a:pt x="1625" y="2087"/>
                </a:lnTo>
                <a:lnTo>
                  <a:pt x="1587" y="2084"/>
                </a:lnTo>
                <a:lnTo>
                  <a:pt x="1549" y="2075"/>
                </a:lnTo>
                <a:lnTo>
                  <a:pt x="1510" y="2062"/>
                </a:lnTo>
                <a:lnTo>
                  <a:pt x="1471" y="2043"/>
                </a:lnTo>
                <a:lnTo>
                  <a:pt x="1432" y="2021"/>
                </a:lnTo>
                <a:lnTo>
                  <a:pt x="1393" y="1992"/>
                </a:lnTo>
                <a:lnTo>
                  <a:pt x="1357" y="1959"/>
                </a:lnTo>
                <a:lnTo>
                  <a:pt x="1347" y="1951"/>
                </a:lnTo>
                <a:close/>
                <a:moveTo>
                  <a:pt x="1574" y="696"/>
                </a:moveTo>
                <a:lnTo>
                  <a:pt x="1568" y="697"/>
                </a:lnTo>
                <a:lnTo>
                  <a:pt x="1559" y="699"/>
                </a:lnTo>
                <a:lnTo>
                  <a:pt x="1550" y="700"/>
                </a:lnTo>
                <a:lnTo>
                  <a:pt x="1542" y="700"/>
                </a:lnTo>
                <a:lnTo>
                  <a:pt x="1542" y="699"/>
                </a:lnTo>
                <a:lnTo>
                  <a:pt x="1514" y="700"/>
                </a:lnTo>
                <a:lnTo>
                  <a:pt x="1509" y="701"/>
                </a:lnTo>
                <a:lnTo>
                  <a:pt x="1495" y="704"/>
                </a:lnTo>
                <a:lnTo>
                  <a:pt x="1483" y="707"/>
                </a:lnTo>
                <a:lnTo>
                  <a:pt x="1474" y="710"/>
                </a:lnTo>
                <a:lnTo>
                  <a:pt x="1463" y="716"/>
                </a:lnTo>
                <a:lnTo>
                  <a:pt x="1448" y="723"/>
                </a:lnTo>
                <a:lnTo>
                  <a:pt x="1429" y="732"/>
                </a:lnTo>
                <a:lnTo>
                  <a:pt x="1408" y="744"/>
                </a:lnTo>
                <a:lnTo>
                  <a:pt x="1384" y="759"/>
                </a:lnTo>
                <a:lnTo>
                  <a:pt x="1359" y="776"/>
                </a:lnTo>
                <a:lnTo>
                  <a:pt x="1332" y="797"/>
                </a:lnTo>
                <a:lnTo>
                  <a:pt x="1307" y="821"/>
                </a:lnTo>
                <a:lnTo>
                  <a:pt x="1281" y="847"/>
                </a:lnTo>
                <a:lnTo>
                  <a:pt x="1257" y="877"/>
                </a:lnTo>
                <a:lnTo>
                  <a:pt x="1235" y="909"/>
                </a:lnTo>
                <a:lnTo>
                  <a:pt x="1216" y="945"/>
                </a:lnTo>
                <a:lnTo>
                  <a:pt x="1201" y="986"/>
                </a:lnTo>
                <a:lnTo>
                  <a:pt x="1199" y="992"/>
                </a:lnTo>
                <a:lnTo>
                  <a:pt x="1197" y="1001"/>
                </a:lnTo>
                <a:lnTo>
                  <a:pt x="1194" y="1013"/>
                </a:lnTo>
                <a:lnTo>
                  <a:pt x="1191" y="1029"/>
                </a:lnTo>
                <a:lnTo>
                  <a:pt x="1189" y="1047"/>
                </a:lnTo>
                <a:lnTo>
                  <a:pt x="1187" y="1070"/>
                </a:lnTo>
                <a:lnTo>
                  <a:pt x="1187" y="1096"/>
                </a:lnTo>
                <a:lnTo>
                  <a:pt x="1187" y="1126"/>
                </a:lnTo>
                <a:lnTo>
                  <a:pt x="1189" y="1160"/>
                </a:lnTo>
                <a:lnTo>
                  <a:pt x="1193" y="1199"/>
                </a:lnTo>
                <a:lnTo>
                  <a:pt x="1198" y="1241"/>
                </a:lnTo>
                <a:lnTo>
                  <a:pt x="1205" y="1289"/>
                </a:lnTo>
                <a:lnTo>
                  <a:pt x="1205" y="1301"/>
                </a:lnTo>
                <a:lnTo>
                  <a:pt x="1202" y="1311"/>
                </a:lnTo>
                <a:lnTo>
                  <a:pt x="1197" y="1322"/>
                </a:lnTo>
                <a:lnTo>
                  <a:pt x="1187" y="1330"/>
                </a:lnTo>
                <a:lnTo>
                  <a:pt x="1184" y="1334"/>
                </a:lnTo>
                <a:lnTo>
                  <a:pt x="1179" y="1346"/>
                </a:lnTo>
                <a:lnTo>
                  <a:pt x="1176" y="1363"/>
                </a:lnTo>
                <a:lnTo>
                  <a:pt x="1176" y="1384"/>
                </a:lnTo>
                <a:lnTo>
                  <a:pt x="1178" y="1407"/>
                </a:lnTo>
                <a:lnTo>
                  <a:pt x="1182" y="1434"/>
                </a:lnTo>
                <a:lnTo>
                  <a:pt x="1189" y="1463"/>
                </a:lnTo>
                <a:lnTo>
                  <a:pt x="1195" y="1486"/>
                </a:lnTo>
                <a:lnTo>
                  <a:pt x="1201" y="1504"/>
                </a:lnTo>
                <a:lnTo>
                  <a:pt x="1209" y="1520"/>
                </a:lnTo>
                <a:lnTo>
                  <a:pt x="1219" y="1532"/>
                </a:lnTo>
                <a:lnTo>
                  <a:pt x="1226" y="1542"/>
                </a:lnTo>
                <a:lnTo>
                  <a:pt x="1230" y="1555"/>
                </a:lnTo>
                <a:lnTo>
                  <a:pt x="1239" y="1604"/>
                </a:lnTo>
                <a:lnTo>
                  <a:pt x="1254" y="1653"/>
                </a:lnTo>
                <a:lnTo>
                  <a:pt x="1272" y="1699"/>
                </a:lnTo>
                <a:lnTo>
                  <a:pt x="1294" y="1744"/>
                </a:lnTo>
                <a:lnTo>
                  <a:pt x="1319" y="1788"/>
                </a:lnTo>
                <a:lnTo>
                  <a:pt x="1347" y="1829"/>
                </a:lnTo>
                <a:lnTo>
                  <a:pt x="1377" y="1866"/>
                </a:lnTo>
                <a:lnTo>
                  <a:pt x="1410" y="1900"/>
                </a:lnTo>
                <a:lnTo>
                  <a:pt x="1443" y="1930"/>
                </a:lnTo>
                <a:lnTo>
                  <a:pt x="1479" y="1956"/>
                </a:lnTo>
                <a:lnTo>
                  <a:pt x="1515" y="1976"/>
                </a:lnTo>
                <a:lnTo>
                  <a:pt x="1552" y="1992"/>
                </a:lnTo>
                <a:lnTo>
                  <a:pt x="1588" y="2001"/>
                </a:lnTo>
                <a:lnTo>
                  <a:pt x="1625" y="2004"/>
                </a:lnTo>
                <a:lnTo>
                  <a:pt x="1667" y="2001"/>
                </a:lnTo>
                <a:lnTo>
                  <a:pt x="1709" y="1991"/>
                </a:lnTo>
                <a:lnTo>
                  <a:pt x="1750" y="1974"/>
                </a:lnTo>
                <a:lnTo>
                  <a:pt x="1789" y="1953"/>
                </a:lnTo>
                <a:lnTo>
                  <a:pt x="1827" y="1926"/>
                </a:lnTo>
                <a:lnTo>
                  <a:pt x="1863" y="1894"/>
                </a:lnTo>
                <a:lnTo>
                  <a:pt x="1896" y="1859"/>
                </a:lnTo>
                <a:lnTo>
                  <a:pt x="1928" y="1821"/>
                </a:lnTo>
                <a:lnTo>
                  <a:pt x="1957" y="1779"/>
                </a:lnTo>
                <a:lnTo>
                  <a:pt x="1982" y="1736"/>
                </a:lnTo>
                <a:lnTo>
                  <a:pt x="2005" y="1692"/>
                </a:lnTo>
                <a:lnTo>
                  <a:pt x="2023" y="1646"/>
                </a:lnTo>
                <a:lnTo>
                  <a:pt x="2037" y="1600"/>
                </a:lnTo>
                <a:lnTo>
                  <a:pt x="2047" y="1555"/>
                </a:lnTo>
                <a:lnTo>
                  <a:pt x="2050" y="1543"/>
                </a:lnTo>
                <a:lnTo>
                  <a:pt x="2058" y="1533"/>
                </a:lnTo>
                <a:lnTo>
                  <a:pt x="2070" y="1517"/>
                </a:lnTo>
                <a:lnTo>
                  <a:pt x="2079" y="1496"/>
                </a:lnTo>
                <a:lnTo>
                  <a:pt x="2085" y="1471"/>
                </a:lnTo>
                <a:lnTo>
                  <a:pt x="2092" y="1441"/>
                </a:lnTo>
                <a:lnTo>
                  <a:pt x="2097" y="1414"/>
                </a:lnTo>
                <a:lnTo>
                  <a:pt x="2100" y="1393"/>
                </a:lnTo>
                <a:lnTo>
                  <a:pt x="2101" y="1374"/>
                </a:lnTo>
                <a:lnTo>
                  <a:pt x="2100" y="1359"/>
                </a:lnTo>
                <a:lnTo>
                  <a:pt x="2099" y="1347"/>
                </a:lnTo>
                <a:lnTo>
                  <a:pt x="2096" y="1339"/>
                </a:lnTo>
                <a:lnTo>
                  <a:pt x="2093" y="1334"/>
                </a:lnTo>
                <a:lnTo>
                  <a:pt x="2088" y="1326"/>
                </a:lnTo>
                <a:lnTo>
                  <a:pt x="2083" y="1316"/>
                </a:lnTo>
                <a:lnTo>
                  <a:pt x="2081" y="1304"/>
                </a:lnTo>
                <a:lnTo>
                  <a:pt x="2082" y="1293"/>
                </a:lnTo>
                <a:lnTo>
                  <a:pt x="2089" y="1266"/>
                </a:lnTo>
                <a:lnTo>
                  <a:pt x="2095" y="1237"/>
                </a:lnTo>
                <a:lnTo>
                  <a:pt x="2100" y="1205"/>
                </a:lnTo>
                <a:lnTo>
                  <a:pt x="2105" y="1171"/>
                </a:lnTo>
                <a:lnTo>
                  <a:pt x="2107" y="1136"/>
                </a:lnTo>
                <a:lnTo>
                  <a:pt x="2107" y="1100"/>
                </a:lnTo>
                <a:lnTo>
                  <a:pt x="2103" y="1063"/>
                </a:lnTo>
                <a:lnTo>
                  <a:pt x="2097" y="1026"/>
                </a:lnTo>
                <a:lnTo>
                  <a:pt x="2087" y="990"/>
                </a:lnTo>
                <a:lnTo>
                  <a:pt x="2074" y="955"/>
                </a:lnTo>
                <a:lnTo>
                  <a:pt x="2056" y="922"/>
                </a:lnTo>
                <a:lnTo>
                  <a:pt x="2031" y="890"/>
                </a:lnTo>
                <a:lnTo>
                  <a:pt x="2026" y="883"/>
                </a:lnTo>
                <a:lnTo>
                  <a:pt x="2016" y="872"/>
                </a:lnTo>
                <a:lnTo>
                  <a:pt x="2002" y="859"/>
                </a:lnTo>
                <a:lnTo>
                  <a:pt x="1985" y="843"/>
                </a:lnTo>
                <a:lnTo>
                  <a:pt x="1963" y="827"/>
                </a:lnTo>
                <a:lnTo>
                  <a:pt x="1936" y="809"/>
                </a:lnTo>
                <a:lnTo>
                  <a:pt x="1905" y="792"/>
                </a:lnTo>
                <a:lnTo>
                  <a:pt x="1868" y="776"/>
                </a:lnTo>
                <a:lnTo>
                  <a:pt x="1827" y="762"/>
                </a:lnTo>
                <a:lnTo>
                  <a:pt x="1755" y="737"/>
                </a:lnTo>
                <a:lnTo>
                  <a:pt x="1717" y="726"/>
                </a:lnTo>
                <a:lnTo>
                  <a:pt x="1683" y="717"/>
                </a:lnTo>
                <a:lnTo>
                  <a:pt x="1654" y="709"/>
                </a:lnTo>
                <a:lnTo>
                  <a:pt x="1627" y="704"/>
                </a:lnTo>
                <a:lnTo>
                  <a:pt x="1607" y="700"/>
                </a:lnTo>
                <a:lnTo>
                  <a:pt x="1590" y="697"/>
                </a:lnTo>
                <a:lnTo>
                  <a:pt x="1579" y="696"/>
                </a:lnTo>
                <a:lnTo>
                  <a:pt x="1574" y="696"/>
                </a:lnTo>
                <a:close/>
                <a:moveTo>
                  <a:pt x="1630" y="0"/>
                </a:moveTo>
                <a:lnTo>
                  <a:pt x="1630" y="0"/>
                </a:lnTo>
                <a:lnTo>
                  <a:pt x="1733" y="3"/>
                </a:lnTo>
                <a:lnTo>
                  <a:pt x="1834" y="12"/>
                </a:lnTo>
                <a:lnTo>
                  <a:pt x="1933" y="29"/>
                </a:lnTo>
                <a:lnTo>
                  <a:pt x="2031" y="51"/>
                </a:lnTo>
                <a:lnTo>
                  <a:pt x="2126" y="77"/>
                </a:lnTo>
                <a:lnTo>
                  <a:pt x="2218" y="111"/>
                </a:lnTo>
                <a:lnTo>
                  <a:pt x="2309" y="150"/>
                </a:lnTo>
                <a:lnTo>
                  <a:pt x="2395" y="193"/>
                </a:lnTo>
                <a:lnTo>
                  <a:pt x="2479" y="242"/>
                </a:lnTo>
                <a:lnTo>
                  <a:pt x="2561" y="295"/>
                </a:lnTo>
                <a:lnTo>
                  <a:pt x="2638" y="354"/>
                </a:lnTo>
                <a:lnTo>
                  <a:pt x="2711" y="417"/>
                </a:lnTo>
                <a:lnTo>
                  <a:pt x="2782" y="483"/>
                </a:lnTo>
                <a:lnTo>
                  <a:pt x="2847" y="554"/>
                </a:lnTo>
                <a:lnTo>
                  <a:pt x="2909" y="628"/>
                </a:lnTo>
                <a:lnTo>
                  <a:pt x="2967" y="706"/>
                </a:lnTo>
                <a:lnTo>
                  <a:pt x="3020" y="789"/>
                </a:lnTo>
                <a:lnTo>
                  <a:pt x="3069" y="873"/>
                </a:lnTo>
                <a:lnTo>
                  <a:pt x="3111" y="961"/>
                </a:lnTo>
                <a:lnTo>
                  <a:pt x="3149" y="1053"/>
                </a:lnTo>
                <a:lnTo>
                  <a:pt x="3182" y="1145"/>
                </a:lnTo>
                <a:lnTo>
                  <a:pt x="3209" y="1242"/>
                </a:lnTo>
                <a:lnTo>
                  <a:pt x="3231" y="1340"/>
                </a:lnTo>
                <a:lnTo>
                  <a:pt x="3247" y="1440"/>
                </a:lnTo>
                <a:lnTo>
                  <a:pt x="3256" y="1543"/>
                </a:lnTo>
                <a:lnTo>
                  <a:pt x="3259" y="1646"/>
                </a:lnTo>
                <a:lnTo>
                  <a:pt x="3256" y="1751"/>
                </a:lnTo>
                <a:lnTo>
                  <a:pt x="3247" y="1854"/>
                </a:lnTo>
                <a:lnTo>
                  <a:pt x="3231" y="1954"/>
                </a:lnTo>
                <a:lnTo>
                  <a:pt x="3209" y="2052"/>
                </a:lnTo>
                <a:lnTo>
                  <a:pt x="3182" y="2147"/>
                </a:lnTo>
                <a:lnTo>
                  <a:pt x="3149" y="2241"/>
                </a:lnTo>
                <a:lnTo>
                  <a:pt x="3111" y="2332"/>
                </a:lnTo>
                <a:lnTo>
                  <a:pt x="3069" y="2421"/>
                </a:lnTo>
                <a:lnTo>
                  <a:pt x="3020" y="2505"/>
                </a:lnTo>
                <a:lnTo>
                  <a:pt x="2967" y="2587"/>
                </a:lnTo>
                <a:lnTo>
                  <a:pt x="2909" y="2665"/>
                </a:lnTo>
                <a:lnTo>
                  <a:pt x="2847" y="2740"/>
                </a:lnTo>
                <a:lnTo>
                  <a:pt x="2782" y="2810"/>
                </a:lnTo>
                <a:lnTo>
                  <a:pt x="2711" y="2877"/>
                </a:lnTo>
                <a:lnTo>
                  <a:pt x="2638" y="2940"/>
                </a:lnTo>
                <a:lnTo>
                  <a:pt x="2561" y="2998"/>
                </a:lnTo>
                <a:lnTo>
                  <a:pt x="2479" y="3052"/>
                </a:lnTo>
                <a:lnTo>
                  <a:pt x="2395" y="3100"/>
                </a:lnTo>
                <a:lnTo>
                  <a:pt x="2309" y="3144"/>
                </a:lnTo>
                <a:lnTo>
                  <a:pt x="2218" y="3182"/>
                </a:lnTo>
                <a:lnTo>
                  <a:pt x="2126" y="3215"/>
                </a:lnTo>
                <a:lnTo>
                  <a:pt x="2031" y="3243"/>
                </a:lnTo>
                <a:lnTo>
                  <a:pt x="1933" y="3265"/>
                </a:lnTo>
                <a:lnTo>
                  <a:pt x="1834" y="3280"/>
                </a:lnTo>
                <a:lnTo>
                  <a:pt x="1733" y="3291"/>
                </a:lnTo>
                <a:lnTo>
                  <a:pt x="1630" y="3294"/>
                </a:lnTo>
                <a:lnTo>
                  <a:pt x="1527" y="3291"/>
                </a:lnTo>
                <a:lnTo>
                  <a:pt x="1426" y="3280"/>
                </a:lnTo>
                <a:lnTo>
                  <a:pt x="1326" y="3265"/>
                </a:lnTo>
                <a:lnTo>
                  <a:pt x="1229" y="3243"/>
                </a:lnTo>
                <a:lnTo>
                  <a:pt x="1134" y="3215"/>
                </a:lnTo>
                <a:lnTo>
                  <a:pt x="1042" y="3182"/>
                </a:lnTo>
                <a:lnTo>
                  <a:pt x="952" y="3144"/>
                </a:lnTo>
                <a:lnTo>
                  <a:pt x="864" y="3100"/>
                </a:lnTo>
                <a:lnTo>
                  <a:pt x="780" y="3052"/>
                </a:lnTo>
                <a:lnTo>
                  <a:pt x="700" y="2998"/>
                </a:lnTo>
                <a:lnTo>
                  <a:pt x="622" y="2940"/>
                </a:lnTo>
                <a:lnTo>
                  <a:pt x="548" y="2877"/>
                </a:lnTo>
                <a:lnTo>
                  <a:pt x="478" y="2810"/>
                </a:lnTo>
                <a:lnTo>
                  <a:pt x="412" y="2740"/>
                </a:lnTo>
                <a:lnTo>
                  <a:pt x="350" y="2665"/>
                </a:lnTo>
                <a:lnTo>
                  <a:pt x="293" y="2587"/>
                </a:lnTo>
                <a:lnTo>
                  <a:pt x="240" y="2505"/>
                </a:lnTo>
                <a:lnTo>
                  <a:pt x="192" y="2421"/>
                </a:lnTo>
                <a:lnTo>
                  <a:pt x="148" y="2332"/>
                </a:lnTo>
                <a:lnTo>
                  <a:pt x="110" y="2241"/>
                </a:lnTo>
                <a:lnTo>
                  <a:pt x="78" y="2147"/>
                </a:lnTo>
                <a:lnTo>
                  <a:pt x="50" y="2052"/>
                </a:lnTo>
                <a:lnTo>
                  <a:pt x="29" y="1954"/>
                </a:lnTo>
                <a:lnTo>
                  <a:pt x="13" y="1854"/>
                </a:lnTo>
                <a:lnTo>
                  <a:pt x="3" y="1751"/>
                </a:lnTo>
                <a:lnTo>
                  <a:pt x="0" y="1646"/>
                </a:lnTo>
                <a:lnTo>
                  <a:pt x="3" y="1543"/>
                </a:lnTo>
                <a:lnTo>
                  <a:pt x="13" y="1440"/>
                </a:lnTo>
                <a:lnTo>
                  <a:pt x="29" y="1340"/>
                </a:lnTo>
                <a:lnTo>
                  <a:pt x="50" y="1242"/>
                </a:lnTo>
                <a:lnTo>
                  <a:pt x="78" y="1145"/>
                </a:lnTo>
                <a:lnTo>
                  <a:pt x="110" y="1053"/>
                </a:lnTo>
                <a:lnTo>
                  <a:pt x="148" y="961"/>
                </a:lnTo>
                <a:lnTo>
                  <a:pt x="192" y="873"/>
                </a:lnTo>
                <a:lnTo>
                  <a:pt x="240" y="789"/>
                </a:lnTo>
                <a:lnTo>
                  <a:pt x="293" y="706"/>
                </a:lnTo>
                <a:lnTo>
                  <a:pt x="350" y="628"/>
                </a:lnTo>
                <a:lnTo>
                  <a:pt x="412" y="554"/>
                </a:lnTo>
                <a:lnTo>
                  <a:pt x="478" y="483"/>
                </a:lnTo>
                <a:lnTo>
                  <a:pt x="548" y="417"/>
                </a:lnTo>
                <a:lnTo>
                  <a:pt x="622" y="354"/>
                </a:lnTo>
                <a:lnTo>
                  <a:pt x="700" y="295"/>
                </a:lnTo>
                <a:lnTo>
                  <a:pt x="780" y="242"/>
                </a:lnTo>
                <a:lnTo>
                  <a:pt x="864" y="193"/>
                </a:lnTo>
                <a:lnTo>
                  <a:pt x="952" y="150"/>
                </a:lnTo>
                <a:lnTo>
                  <a:pt x="1042" y="111"/>
                </a:lnTo>
                <a:lnTo>
                  <a:pt x="1134" y="77"/>
                </a:lnTo>
                <a:lnTo>
                  <a:pt x="1229" y="51"/>
                </a:lnTo>
                <a:lnTo>
                  <a:pt x="1326" y="29"/>
                </a:lnTo>
                <a:lnTo>
                  <a:pt x="1426" y="12"/>
                </a:lnTo>
                <a:lnTo>
                  <a:pt x="1527" y="3"/>
                </a:lnTo>
                <a:lnTo>
                  <a:pt x="163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67483" y="238886"/>
            <a:ext cx="23918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December 2015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>
            <a:off x="199016" y="185456"/>
            <a:ext cx="274320" cy="238125"/>
          </a:xfrm>
          <a:custGeom>
            <a:avLst/>
            <a:gdLst>
              <a:gd name="T0" fmla="*/ 0 w 3298"/>
              <a:gd name="T1" fmla="*/ 1876 h 2251"/>
              <a:gd name="T2" fmla="*/ 3298 w 3298"/>
              <a:gd name="T3" fmla="*/ 1876 h 2251"/>
              <a:gd name="T4" fmla="*/ 3298 w 3298"/>
              <a:gd name="T5" fmla="*/ 2251 h 2251"/>
              <a:gd name="T6" fmla="*/ 0 w 3298"/>
              <a:gd name="T7" fmla="*/ 2251 h 2251"/>
              <a:gd name="T8" fmla="*/ 0 w 3298"/>
              <a:gd name="T9" fmla="*/ 1876 h 2251"/>
              <a:gd name="T10" fmla="*/ 0 w 3298"/>
              <a:gd name="T11" fmla="*/ 938 h 2251"/>
              <a:gd name="T12" fmla="*/ 3298 w 3298"/>
              <a:gd name="T13" fmla="*/ 938 h 2251"/>
              <a:gd name="T14" fmla="*/ 3298 w 3298"/>
              <a:gd name="T15" fmla="*/ 1313 h 2251"/>
              <a:gd name="T16" fmla="*/ 0 w 3298"/>
              <a:gd name="T17" fmla="*/ 1313 h 2251"/>
              <a:gd name="T18" fmla="*/ 0 w 3298"/>
              <a:gd name="T19" fmla="*/ 938 h 2251"/>
              <a:gd name="T20" fmla="*/ 0 w 3298"/>
              <a:gd name="T21" fmla="*/ 0 h 2251"/>
              <a:gd name="T22" fmla="*/ 3298 w 3298"/>
              <a:gd name="T23" fmla="*/ 0 h 2251"/>
              <a:gd name="T24" fmla="*/ 3298 w 3298"/>
              <a:gd name="T25" fmla="*/ 375 h 2251"/>
              <a:gd name="T26" fmla="*/ 0 w 3298"/>
              <a:gd name="T27" fmla="*/ 375 h 2251"/>
              <a:gd name="T28" fmla="*/ 0 w 3298"/>
              <a:gd name="T2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98" h="2251">
                <a:moveTo>
                  <a:pt x="0" y="1876"/>
                </a:moveTo>
                <a:lnTo>
                  <a:pt x="3298" y="1876"/>
                </a:lnTo>
                <a:lnTo>
                  <a:pt x="3298" y="2251"/>
                </a:lnTo>
                <a:lnTo>
                  <a:pt x="0" y="2251"/>
                </a:lnTo>
                <a:lnTo>
                  <a:pt x="0" y="1876"/>
                </a:lnTo>
                <a:close/>
                <a:moveTo>
                  <a:pt x="0" y="938"/>
                </a:moveTo>
                <a:lnTo>
                  <a:pt x="3298" y="938"/>
                </a:lnTo>
                <a:lnTo>
                  <a:pt x="3298" y="1313"/>
                </a:lnTo>
                <a:lnTo>
                  <a:pt x="0" y="1313"/>
                </a:lnTo>
                <a:lnTo>
                  <a:pt x="0" y="938"/>
                </a:lnTo>
                <a:close/>
                <a:moveTo>
                  <a:pt x="0" y="0"/>
                </a:moveTo>
                <a:lnTo>
                  <a:pt x="3298" y="0"/>
                </a:lnTo>
                <a:lnTo>
                  <a:pt x="3298" y="375"/>
                </a:lnTo>
                <a:lnTo>
                  <a:pt x="0" y="3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192626" y="1169894"/>
            <a:ext cx="280710" cy="262689"/>
          </a:xfrm>
          <a:custGeom>
            <a:avLst/>
            <a:gdLst>
              <a:gd name="T0" fmla="*/ 1689 w 3291"/>
              <a:gd name="T1" fmla="*/ 4 h 3205"/>
              <a:gd name="T2" fmla="*/ 1742 w 3291"/>
              <a:gd name="T3" fmla="*/ 26 h 3205"/>
              <a:gd name="T4" fmla="*/ 3236 w 3291"/>
              <a:gd name="T5" fmla="*/ 1337 h 3205"/>
              <a:gd name="T6" fmla="*/ 3271 w 3291"/>
              <a:gd name="T7" fmla="*/ 1382 h 3205"/>
              <a:gd name="T8" fmla="*/ 3289 w 3291"/>
              <a:gd name="T9" fmla="*/ 1435 h 3205"/>
              <a:gd name="T10" fmla="*/ 3287 w 3291"/>
              <a:gd name="T11" fmla="*/ 1489 h 3205"/>
              <a:gd name="T12" fmla="*/ 3266 w 3291"/>
              <a:gd name="T13" fmla="*/ 1540 h 3205"/>
              <a:gd name="T14" fmla="*/ 3207 w 3291"/>
              <a:gd name="T15" fmla="*/ 1610 h 3205"/>
              <a:gd name="T16" fmla="*/ 3166 w 3291"/>
              <a:gd name="T17" fmla="*/ 1648 h 3205"/>
              <a:gd name="T18" fmla="*/ 3122 w 3291"/>
              <a:gd name="T19" fmla="*/ 1673 h 3205"/>
              <a:gd name="T20" fmla="*/ 3081 w 3291"/>
              <a:gd name="T21" fmla="*/ 1684 h 3205"/>
              <a:gd name="T22" fmla="*/ 3045 w 3291"/>
              <a:gd name="T23" fmla="*/ 1679 h 3205"/>
              <a:gd name="T24" fmla="*/ 3016 w 3291"/>
              <a:gd name="T25" fmla="*/ 1656 h 3205"/>
              <a:gd name="T26" fmla="*/ 2989 w 3291"/>
              <a:gd name="T27" fmla="*/ 1632 h 3205"/>
              <a:gd name="T28" fmla="*/ 2970 w 3291"/>
              <a:gd name="T29" fmla="*/ 1616 h 3205"/>
              <a:gd name="T30" fmla="*/ 2964 w 3291"/>
              <a:gd name="T31" fmla="*/ 1610 h 3205"/>
              <a:gd name="T32" fmla="*/ 2961 w 3291"/>
              <a:gd name="T33" fmla="*/ 3073 h 3205"/>
              <a:gd name="T34" fmla="*/ 2942 w 3291"/>
              <a:gd name="T35" fmla="*/ 3125 h 3205"/>
              <a:gd name="T36" fmla="*/ 2906 w 3291"/>
              <a:gd name="T37" fmla="*/ 3167 h 3205"/>
              <a:gd name="T38" fmla="*/ 2859 w 3291"/>
              <a:gd name="T39" fmla="*/ 3195 h 3205"/>
              <a:gd name="T40" fmla="*/ 2803 w 3291"/>
              <a:gd name="T41" fmla="*/ 3205 h 3205"/>
              <a:gd name="T42" fmla="*/ 2165 w 3291"/>
              <a:gd name="T43" fmla="*/ 3202 h 3205"/>
              <a:gd name="T44" fmla="*/ 2115 w 3291"/>
              <a:gd name="T45" fmla="*/ 3183 h 3205"/>
              <a:gd name="T46" fmla="*/ 2076 w 3291"/>
              <a:gd name="T47" fmla="*/ 3148 h 3205"/>
              <a:gd name="T48" fmla="*/ 2051 w 3291"/>
              <a:gd name="T49" fmla="*/ 3101 h 3205"/>
              <a:gd name="T50" fmla="*/ 2042 w 3291"/>
              <a:gd name="T51" fmla="*/ 3044 h 3205"/>
              <a:gd name="T52" fmla="*/ 1309 w 3291"/>
              <a:gd name="T53" fmla="*/ 2026 h 3205"/>
              <a:gd name="T54" fmla="*/ 1306 w 3291"/>
              <a:gd name="T55" fmla="*/ 3073 h 3205"/>
              <a:gd name="T56" fmla="*/ 1287 w 3291"/>
              <a:gd name="T57" fmla="*/ 3125 h 3205"/>
              <a:gd name="T58" fmla="*/ 1252 w 3291"/>
              <a:gd name="T59" fmla="*/ 3167 h 3205"/>
              <a:gd name="T60" fmla="*/ 1205 w 3291"/>
              <a:gd name="T61" fmla="*/ 3195 h 3205"/>
              <a:gd name="T62" fmla="*/ 1149 w 3291"/>
              <a:gd name="T63" fmla="*/ 3205 h 3205"/>
              <a:gd name="T64" fmla="*/ 545 w 3291"/>
              <a:gd name="T65" fmla="*/ 3203 h 3205"/>
              <a:gd name="T66" fmla="*/ 493 w 3291"/>
              <a:gd name="T67" fmla="*/ 3184 h 3205"/>
              <a:gd name="T68" fmla="*/ 451 w 3291"/>
              <a:gd name="T69" fmla="*/ 3148 h 3205"/>
              <a:gd name="T70" fmla="*/ 423 w 3291"/>
              <a:gd name="T71" fmla="*/ 3101 h 3205"/>
              <a:gd name="T72" fmla="*/ 412 w 3291"/>
              <a:gd name="T73" fmla="*/ 3044 h 3205"/>
              <a:gd name="T74" fmla="*/ 302 w 3291"/>
              <a:gd name="T75" fmla="*/ 1689 h 3205"/>
              <a:gd name="T76" fmla="*/ 257 w 3291"/>
              <a:gd name="T77" fmla="*/ 1715 h 3205"/>
              <a:gd name="T78" fmla="*/ 206 w 3291"/>
              <a:gd name="T79" fmla="*/ 1725 h 3205"/>
              <a:gd name="T80" fmla="*/ 152 w 3291"/>
              <a:gd name="T81" fmla="*/ 1716 h 3205"/>
              <a:gd name="T82" fmla="*/ 103 w 3291"/>
              <a:gd name="T83" fmla="*/ 1691 h 3205"/>
              <a:gd name="T84" fmla="*/ 44 w 3291"/>
              <a:gd name="T85" fmla="*/ 1632 h 3205"/>
              <a:gd name="T86" fmla="*/ 12 w 3291"/>
              <a:gd name="T87" fmla="*/ 1585 h 3205"/>
              <a:gd name="T88" fmla="*/ 0 w 3291"/>
              <a:gd name="T89" fmla="*/ 1532 h 3205"/>
              <a:gd name="T90" fmla="*/ 7 w 3291"/>
              <a:gd name="T91" fmla="*/ 1478 h 3205"/>
              <a:gd name="T92" fmla="*/ 32 w 3291"/>
              <a:gd name="T93" fmla="*/ 1429 h 3205"/>
              <a:gd name="T94" fmla="*/ 1526 w 3291"/>
              <a:gd name="T95" fmla="*/ 45 h 3205"/>
              <a:gd name="T96" fmla="*/ 1575 w 3291"/>
              <a:gd name="T97" fmla="*/ 15 h 3205"/>
              <a:gd name="T98" fmla="*/ 1631 w 3291"/>
              <a:gd name="T99" fmla="*/ 0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91" h="3205">
                <a:moveTo>
                  <a:pt x="1661" y="0"/>
                </a:moveTo>
                <a:lnTo>
                  <a:pt x="1689" y="4"/>
                </a:lnTo>
                <a:lnTo>
                  <a:pt x="1717" y="13"/>
                </a:lnTo>
                <a:lnTo>
                  <a:pt x="1742" y="26"/>
                </a:lnTo>
                <a:lnTo>
                  <a:pt x="1766" y="43"/>
                </a:lnTo>
                <a:lnTo>
                  <a:pt x="3236" y="1337"/>
                </a:lnTo>
                <a:lnTo>
                  <a:pt x="3256" y="1359"/>
                </a:lnTo>
                <a:lnTo>
                  <a:pt x="3271" y="1382"/>
                </a:lnTo>
                <a:lnTo>
                  <a:pt x="3283" y="1408"/>
                </a:lnTo>
                <a:lnTo>
                  <a:pt x="3289" y="1435"/>
                </a:lnTo>
                <a:lnTo>
                  <a:pt x="3291" y="1461"/>
                </a:lnTo>
                <a:lnTo>
                  <a:pt x="3287" y="1489"/>
                </a:lnTo>
                <a:lnTo>
                  <a:pt x="3280" y="1516"/>
                </a:lnTo>
                <a:lnTo>
                  <a:pt x="3266" y="1540"/>
                </a:lnTo>
                <a:lnTo>
                  <a:pt x="3249" y="1564"/>
                </a:lnTo>
                <a:lnTo>
                  <a:pt x="3207" y="1610"/>
                </a:lnTo>
                <a:lnTo>
                  <a:pt x="3187" y="1630"/>
                </a:lnTo>
                <a:lnTo>
                  <a:pt x="3166" y="1648"/>
                </a:lnTo>
                <a:lnTo>
                  <a:pt x="3144" y="1662"/>
                </a:lnTo>
                <a:lnTo>
                  <a:pt x="3122" y="1673"/>
                </a:lnTo>
                <a:lnTo>
                  <a:pt x="3100" y="1681"/>
                </a:lnTo>
                <a:lnTo>
                  <a:pt x="3081" y="1684"/>
                </a:lnTo>
                <a:lnTo>
                  <a:pt x="3062" y="1683"/>
                </a:lnTo>
                <a:lnTo>
                  <a:pt x="3045" y="1679"/>
                </a:lnTo>
                <a:lnTo>
                  <a:pt x="3031" y="1669"/>
                </a:lnTo>
                <a:lnTo>
                  <a:pt x="3016" y="1656"/>
                </a:lnTo>
                <a:lnTo>
                  <a:pt x="3002" y="1643"/>
                </a:lnTo>
                <a:lnTo>
                  <a:pt x="2989" y="1632"/>
                </a:lnTo>
                <a:lnTo>
                  <a:pt x="2978" y="1622"/>
                </a:lnTo>
                <a:lnTo>
                  <a:pt x="2970" y="1616"/>
                </a:lnTo>
                <a:lnTo>
                  <a:pt x="2965" y="1611"/>
                </a:lnTo>
                <a:lnTo>
                  <a:pt x="2964" y="1610"/>
                </a:lnTo>
                <a:lnTo>
                  <a:pt x="2964" y="3044"/>
                </a:lnTo>
                <a:lnTo>
                  <a:pt x="2961" y="3073"/>
                </a:lnTo>
                <a:lnTo>
                  <a:pt x="2954" y="3101"/>
                </a:lnTo>
                <a:lnTo>
                  <a:pt x="2942" y="3125"/>
                </a:lnTo>
                <a:lnTo>
                  <a:pt x="2925" y="3148"/>
                </a:lnTo>
                <a:lnTo>
                  <a:pt x="2906" y="3167"/>
                </a:lnTo>
                <a:lnTo>
                  <a:pt x="2883" y="3183"/>
                </a:lnTo>
                <a:lnTo>
                  <a:pt x="2859" y="3195"/>
                </a:lnTo>
                <a:lnTo>
                  <a:pt x="2832" y="3202"/>
                </a:lnTo>
                <a:lnTo>
                  <a:pt x="2803" y="3205"/>
                </a:lnTo>
                <a:lnTo>
                  <a:pt x="2193" y="3205"/>
                </a:lnTo>
                <a:lnTo>
                  <a:pt x="2165" y="3202"/>
                </a:lnTo>
                <a:lnTo>
                  <a:pt x="2138" y="3195"/>
                </a:lnTo>
                <a:lnTo>
                  <a:pt x="2115" y="3183"/>
                </a:lnTo>
                <a:lnTo>
                  <a:pt x="2093" y="3167"/>
                </a:lnTo>
                <a:lnTo>
                  <a:pt x="2076" y="3148"/>
                </a:lnTo>
                <a:lnTo>
                  <a:pt x="2062" y="3125"/>
                </a:lnTo>
                <a:lnTo>
                  <a:pt x="2051" y="3101"/>
                </a:lnTo>
                <a:lnTo>
                  <a:pt x="2045" y="3073"/>
                </a:lnTo>
                <a:lnTo>
                  <a:pt x="2042" y="3044"/>
                </a:lnTo>
                <a:lnTo>
                  <a:pt x="2042" y="2026"/>
                </a:lnTo>
                <a:lnTo>
                  <a:pt x="1309" y="2026"/>
                </a:lnTo>
                <a:lnTo>
                  <a:pt x="1309" y="3044"/>
                </a:lnTo>
                <a:lnTo>
                  <a:pt x="1306" y="3073"/>
                </a:lnTo>
                <a:lnTo>
                  <a:pt x="1299" y="3101"/>
                </a:lnTo>
                <a:lnTo>
                  <a:pt x="1287" y="3125"/>
                </a:lnTo>
                <a:lnTo>
                  <a:pt x="1272" y="3148"/>
                </a:lnTo>
                <a:lnTo>
                  <a:pt x="1252" y="3167"/>
                </a:lnTo>
                <a:lnTo>
                  <a:pt x="1230" y="3184"/>
                </a:lnTo>
                <a:lnTo>
                  <a:pt x="1205" y="3195"/>
                </a:lnTo>
                <a:lnTo>
                  <a:pt x="1177" y="3203"/>
                </a:lnTo>
                <a:lnTo>
                  <a:pt x="1149" y="3205"/>
                </a:lnTo>
                <a:lnTo>
                  <a:pt x="573" y="3205"/>
                </a:lnTo>
                <a:lnTo>
                  <a:pt x="545" y="3203"/>
                </a:lnTo>
                <a:lnTo>
                  <a:pt x="517" y="3195"/>
                </a:lnTo>
                <a:lnTo>
                  <a:pt x="493" y="3184"/>
                </a:lnTo>
                <a:lnTo>
                  <a:pt x="470" y="3167"/>
                </a:lnTo>
                <a:lnTo>
                  <a:pt x="451" y="3148"/>
                </a:lnTo>
                <a:lnTo>
                  <a:pt x="435" y="3125"/>
                </a:lnTo>
                <a:lnTo>
                  <a:pt x="423" y="3101"/>
                </a:lnTo>
                <a:lnTo>
                  <a:pt x="415" y="3073"/>
                </a:lnTo>
                <a:lnTo>
                  <a:pt x="412" y="3044"/>
                </a:lnTo>
                <a:lnTo>
                  <a:pt x="412" y="1589"/>
                </a:lnTo>
                <a:lnTo>
                  <a:pt x="302" y="1689"/>
                </a:lnTo>
                <a:lnTo>
                  <a:pt x="281" y="1704"/>
                </a:lnTo>
                <a:lnTo>
                  <a:pt x="257" y="1715"/>
                </a:lnTo>
                <a:lnTo>
                  <a:pt x="232" y="1723"/>
                </a:lnTo>
                <a:lnTo>
                  <a:pt x="206" y="1725"/>
                </a:lnTo>
                <a:lnTo>
                  <a:pt x="178" y="1723"/>
                </a:lnTo>
                <a:lnTo>
                  <a:pt x="152" y="1716"/>
                </a:lnTo>
                <a:lnTo>
                  <a:pt x="126" y="1705"/>
                </a:lnTo>
                <a:lnTo>
                  <a:pt x="103" y="1691"/>
                </a:lnTo>
                <a:lnTo>
                  <a:pt x="81" y="1671"/>
                </a:lnTo>
                <a:lnTo>
                  <a:pt x="44" y="1632"/>
                </a:lnTo>
                <a:lnTo>
                  <a:pt x="25" y="1610"/>
                </a:lnTo>
                <a:lnTo>
                  <a:pt x="12" y="1585"/>
                </a:lnTo>
                <a:lnTo>
                  <a:pt x="4" y="1559"/>
                </a:lnTo>
                <a:lnTo>
                  <a:pt x="0" y="1532"/>
                </a:lnTo>
                <a:lnTo>
                  <a:pt x="1" y="1504"/>
                </a:lnTo>
                <a:lnTo>
                  <a:pt x="7" y="1478"/>
                </a:lnTo>
                <a:lnTo>
                  <a:pt x="17" y="1452"/>
                </a:lnTo>
                <a:lnTo>
                  <a:pt x="32" y="1429"/>
                </a:lnTo>
                <a:lnTo>
                  <a:pt x="51" y="1407"/>
                </a:lnTo>
                <a:lnTo>
                  <a:pt x="1526" y="45"/>
                </a:lnTo>
                <a:lnTo>
                  <a:pt x="1550" y="28"/>
                </a:lnTo>
                <a:lnTo>
                  <a:pt x="1575" y="15"/>
                </a:lnTo>
                <a:lnTo>
                  <a:pt x="1603" y="5"/>
                </a:lnTo>
                <a:lnTo>
                  <a:pt x="1631" y="0"/>
                </a:lnTo>
                <a:lnTo>
                  <a:pt x="16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07274" y="243425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18:35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Freeform 43"/>
          <p:cNvSpPr>
            <a:spLocks noEditPoints="1"/>
          </p:cNvSpPr>
          <p:nvPr/>
        </p:nvSpPr>
        <p:spPr bwMode="auto">
          <a:xfrm>
            <a:off x="201780" y="1849572"/>
            <a:ext cx="271556" cy="329324"/>
          </a:xfrm>
          <a:custGeom>
            <a:avLst/>
            <a:gdLst>
              <a:gd name="T0" fmla="*/ 458 w 2780"/>
              <a:gd name="T1" fmla="*/ 2366 h 3312"/>
              <a:gd name="T2" fmla="*/ 515 w 2780"/>
              <a:gd name="T3" fmla="*/ 2471 h 3312"/>
              <a:gd name="T4" fmla="*/ 458 w 2780"/>
              <a:gd name="T5" fmla="*/ 2577 h 3312"/>
              <a:gd name="T6" fmla="*/ 102 w 2780"/>
              <a:gd name="T7" fmla="*/ 2596 h 3312"/>
              <a:gd name="T8" fmla="*/ 10 w 2780"/>
              <a:gd name="T9" fmla="*/ 2521 h 3312"/>
              <a:gd name="T10" fmla="*/ 22 w 2780"/>
              <a:gd name="T11" fmla="*/ 2400 h 3312"/>
              <a:gd name="T12" fmla="*/ 129 w 2780"/>
              <a:gd name="T13" fmla="*/ 2343 h 3312"/>
              <a:gd name="T14" fmla="*/ 1174 w 2780"/>
              <a:gd name="T15" fmla="*/ 1776 h 3312"/>
              <a:gd name="T16" fmla="*/ 995 w 2780"/>
              <a:gd name="T17" fmla="*/ 1935 h 3312"/>
              <a:gd name="T18" fmla="*/ 927 w 2780"/>
              <a:gd name="T19" fmla="*/ 2169 h 3312"/>
              <a:gd name="T20" fmla="*/ 2151 w 2780"/>
              <a:gd name="T21" fmla="*/ 2069 h 3312"/>
              <a:gd name="T22" fmla="*/ 2034 w 2780"/>
              <a:gd name="T23" fmla="*/ 1861 h 3312"/>
              <a:gd name="T24" fmla="*/ 1823 w 2780"/>
              <a:gd name="T25" fmla="*/ 1744 h 3312"/>
              <a:gd name="T26" fmla="*/ 386 w 2780"/>
              <a:gd name="T27" fmla="*/ 1529 h 3312"/>
              <a:gd name="T28" fmla="*/ 493 w 2780"/>
              <a:gd name="T29" fmla="*/ 1585 h 3312"/>
              <a:gd name="T30" fmla="*/ 505 w 2780"/>
              <a:gd name="T31" fmla="*/ 1705 h 3312"/>
              <a:gd name="T32" fmla="*/ 412 w 2780"/>
              <a:gd name="T33" fmla="*/ 1780 h 3312"/>
              <a:gd name="T34" fmla="*/ 57 w 2780"/>
              <a:gd name="T35" fmla="*/ 1761 h 3312"/>
              <a:gd name="T36" fmla="*/ 0 w 2780"/>
              <a:gd name="T37" fmla="*/ 1656 h 3312"/>
              <a:gd name="T38" fmla="*/ 57 w 2780"/>
              <a:gd name="T39" fmla="*/ 1551 h 3312"/>
              <a:gd name="T40" fmla="*/ 1495 w 2780"/>
              <a:gd name="T41" fmla="*/ 818 h 3312"/>
              <a:gd name="T42" fmla="*/ 1281 w 2780"/>
              <a:gd name="T43" fmla="*/ 914 h 3312"/>
              <a:gd name="T44" fmla="*/ 1159 w 2780"/>
              <a:gd name="T45" fmla="*/ 1112 h 3312"/>
              <a:gd name="T46" fmla="*/ 1175 w 2780"/>
              <a:gd name="T47" fmla="*/ 1351 h 3312"/>
              <a:gd name="T48" fmla="*/ 1318 w 2780"/>
              <a:gd name="T49" fmla="*/ 1531 h 3312"/>
              <a:gd name="T50" fmla="*/ 1545 w 2780"/>
              <a:gd name="T51" fmla="*/ 1601 h 3312"/>
              <a:gd name="T52" fmla="*/ 1772 w 2780"/>
              <a:gd name="T53" fmla="*/ 1531 h 3312"/>
              <a:gd name="T54" fmla="*/ 1915 w 2780"/>
              <a:gd name="T55" fmla="*/ 1351 h 3312"/>
              <a:gd name="T56" fmla="*/ 1930 w 2780"/>
              <a:gd name="T57" fmla="*/ 1112 h 3312"/>
              <a:gd name="T58" fmla="*/ 1809 w 2780"/>
              <a:gd name="T59" fmla="*/ 914 h 3312"/>
              <a:gd name="T60" fmla="*/ 1595 w 2780"/>
              <a:gd name="T61" fmla="*/ 818 h 3312"/>
              <a:gd name="T62" fmla="*/ 436 w 2780"/>
              <a:gd name="T63" fmla="*/ 724 h 3312"/>
              <a:gd name="T64" fmla="*/ 512 w 2780"/>
              <a:gd name="T65" fmla="*/ 815 h 3312"/>
              <a:gd name="T66" fmla="*/ 477 w 2780"/>
              <a:gd name="T67" fmla="*/ 930 h 3312"/>
              <a:gd name="T68" fmla="*/ 129 w 2780"/>
              <a:gd name="T69" fmla="*/ 969 h 3312"/>
              <a:gd name="T70" fmla="*/ 22 w 2780"/>
              <a:gd name="T71" fmla="*/ 912 h 3312"/>
              <a:gd name="T72" fmla="*/ 10 w 2780"/>
              <a:gd name="T73" fmla="*/ 791 h 3312"/>
              <a:gd name="T74" fmla="*/ 102 w 2780"/>
              <a:gd name="T75" fmla="*/ 716 h 3312"/>
              <a:gd name="T76" fmla="*/ 2518 w 2780"/>
              <a:gd name="T77" fmla="*/ 27 h 3312"/>
              <a:gd name="T78" fmla="*/ 2707 w 2780"/>
              <a:gd name="T79" fmla="*/ 175 h 3312"/>
              <a:gd name="T80" fmla="*/ 2780 w 2780"/>
              <a:gd name="T81" fmla="*/ 407 h 3312"/>
              <a:gd name="T82" fmla="*/ 2733 w 2780"/>
              <a:gd name="T83" fmla="*/ 3096 h 3312"/>
              <a:gd name="T84" fmla="*/ 2562 w 2780"/>
              <a:gd name="T85" fmla="*/ 3264 h 3312"/>
              <a:gd name="T86" fmla="*/ 566 w 2780"/>
              <a:gd name="T87" fmla="*/ 3312 h 3312"/>
              <a:gd name="T88" fmla="*/ 331 w 2780"/>
              <a:gd name="T89" fmla="*/ 3239 h 3312"/>
              <a:gd name="T90" fmla="*/ 182 w 2780"/>
              <a:gd name="T91" fmla="*/ 3052 h 3312"/>
              <a:gd name="T92" fmla="*/ 386 w 2780"/>
              <a:gd name="T93" fmla="*/ 2701 h 3312"/>
              <a:gd name="T94" fmla="*/ 550 w 2780"/>
              <a:gd name="T95" fmla="*/ 2634 h 3312"/>
              <a:gd name="T96" fmla="*/ 618 w 2780"/>
              <a:gd name="T97" fmla="*/ 2471 h 3312"/>
              <a:gd name="T98" fmla="*/ 550 w 2780"/>
              <a:gd name="T99" fmla="*/ 2309 h 3312"/>
              <a:gd name="T100" fmla="*/ 386 w 2780"/>
              <a:gd name="T101" fmla="*/ 2242 h 3312"/>
              <a:gd name="T102" fmla="*/ 459 w 2780"/>
              <a:gd name="T103" fmla="*/ 1874 h 3312"/>
              <a:gd name="T104" fmla="*/ 592 w 2780"/>
              <a:gd name="T105" fmla="*/ 1761 h 3312"/>
              <a:gd name="T106" fmla="*/ 607 w 2780"/>
              <a:gd name="T107" fmla="*/ 1584 h 3312"/>
              <a:gd name="T108" fmla="*/ 493 w 2780"/>
              <a:gd name="T109" fmla="*/ 1452 h 3312"/>
              <a:gd name="T110" fmla="*/ 154 w 2780"/>
              <a:gd name="T111" fmla="*/ 1070 h 3312"/>
              <a:gd name="T112" fmla="*/ 522 w 2780"/>
              <a:gd name="T113" fmla="*/ 1026 h 3312"/>
              <a:gd name="T114" fmla="*/ 615 w 2780"/>
              <a:gd name="T115" fmla="*/ 878 h 3312"/>
              <a:gd name="T116" fmla="*/ 573 w 2780"/>
              <a:gd name="T117" fmla="*/ 706 h 3312"/>
              <a:gd name="T118" fmla="*/ 424 w 2780"/>
              <a:gd name="T119" fmla="*/ 614 h 3312"/>
              <a:gd name="T120" fmla="*/ 166 w 2780"/>
              <a:gd name="T121" fmla="*/ 307 h 3312"/>
              <a:gd name="T122" fmla="*/ 293 w 2780"/>
              <a:gd name="T123" fmla="*/ 103 h 3312"/>
              <a:gd name="T124" fmla="*/ 514 w 2780"/>
              <a:gd name="T12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80" h="3312">
                <a:moveTo>
                  <a:pt x="129" y="2343"/>
                </a:moveTo>
                <a:lnTo>
                  <a:pt x="386" y="2343"/>
                </a:lnTo>
                <a:lnTo>
                  <a:pt x="412" y="2347"/>
                </a:lnTo>
                <a:lnTo>
                  <a:pt x="436" y="2354"/>
                </a:lnTo>
                <a:lnTo>
                  <a:pt x="458" y="2366"/>
                </a:lnTo>
                <a:lnTo>
                  <a:pt x="477" y="2382"/>
                </a:lnTo>
                <a:lnTo>
                  <a:pt x="493" y="2400"/>
                </a:lnTo>
                <a:lnTo>
                  <a:pt x="505" y="2422"/>
                </a:lnTo>
                <a:lnTo>
                  <a:pt x="512" y="2446"/>
                </a:lnTo>
                <a:lnTo>
                  <a:pt x="515" y="2471"/>
                </a:lnTo>
                <a:lnTo>
                  <a:pt x="512" y="2497"/>
                </a:lnTo>
                <a:lnTo>
                  <a:pt x="505" y="2521"/>
                </a:lnTo>
                <a:lnTo>
                  <a:pt x="493" y="2542"/>
                </a:lnTo>
                <a:lnTo>
                  <a:pt x="477" y="2561"/>
                </a:lnTo>
                <a:lnTo>
                  <a:pt x="458" y="2577"/>
                </a:lnTo>
                <a:lnTo>
                  <a:pt x="436" y="2588"/>
                </a:lnTo>
                <a:lnTo>
                  <a:pt x="412" y="2596"/>
                </a:lnTo>
                <a:lnTo>
                  <a:pt x="386" y="2598"/>
                </a:lnTo>
                <a:lnTo>
                  <a:pt x="129" y="2598"/>
                </a:lnTo>
                <a:lnTo>
                  <a:pt x="102" y="2596"/>
                </a:lnTo>
                <a:lnTo>
                  <a:pt x="78" y="2588"/>
                </a:lnTo>
                <a:lnTo>
                  <a:pt x="57" y="2577"/>
                </a:lnTo>
                <a:lnTo>
                  <a:pt x="38" y="2561"/>
                </a:lnTo>
                <a:lnTo>
                  <a:pt x="22" y="2542"/>
                </a:lnTo>
                <a:lnTo>
                  <a:pt x="10" y="2521"/>
                </a:lnTo>
                <a:lnTo>
                  <a:pt x="2" y="2497"/>
                </a:lnTo>
                <a:lnTo>
                  <a:pt x="0" y="2471"/>
                </a:lnTo>
                <a:lnTo>
                  <a:pt x="2" y="2446"/>
                </a:lnTo>
                <a:lnTo>
                  <a:pt x="10" y="2422"/>
                </a:lnTo>
                <a:lnTo>
                  <a:pt x="22" y="2400"/>
                </a:lnTo>
                <a:lnTo>
                  <a:pt x="38" y="2382"/>
                </a:lnTo>
                <a:lnTo>
                  <a:pt x="57" y="2366"/>
                </a:lnTo>
                <a:lnTo>
                  <a:pt x="78" y="2354"/>
                </a:lnTo>
                <a:lnTo>
                  <a:pt x="102" y="2347"/>
                </a:lnTo>
                <a:lnTo>
                  <a:pt x="129" y="2343"/>
                </a:lnTo>
                <a:close/>
                <a:moveTo>
                  <a:pt x="1368" y="1732"/>
                </a:moveTo>
                <a:lnTo>
                  <a:pt x="1317" y="1735"/>
                </a:lnTo>
                <a:lnTo>
                  <a:pt x="1267" y="1744"/>
                </a:lnTo>
                <a:lnTo>
                  <a:pt x="1219" y="1757"/>
                </a:lnTo>
                <a:lnTo>
                  <a:pt x="1174" y="1776"/>
                </a:lnTo>
                <a:lnTo>
                  <a:pt x="1132" y="1801"/>
                </a:lnTo>
                <a:lnTo>
                  <a:pt x="1092" y="1829"/>
                </a:lnTo>
                <a:lnTo>
                  <a:pt x="1056" y="1861"/>
                </a:lnTo>
                <a:lnTo>
                  <a:pt x="1023" y="1896"/>
                </a:lnTo>
                <a:lnTo>
                  <a:pt x="995" y="1935"/>
                </a:lnTo>
                <a:lnTo>
                  <a:pt x="972" y="1977"/>
                </a:lnTo>
                <a:lnTo>
                  <a:pt x="952" y="2022"/>
                </a:lnTo>
                <a:lnTo>
                  <a:pt x="938" y="2069"/>
                </a:lnTo>
                <a:lnTo>
                  <a:pt x="929" y="2119"/>
                </a:lnTo>
                <a:lnTo>
                  <a:pt x="927" y="2169"/>
                </a:lnTo>
                <a:lnTo>
                  <a:pt x="927" y="2343"/>
                </a:lnTo>
                <a:lnTo>
                  <a:pt x="2163" y="2343"/>
                </a:lnTo>
                <a:lnTo>
                  <a:pt x="2163" y="2169"/>
                </a:lnTo>
                <a:lnTo>
                  <a:pt x="2160" y="2119"/>
                </a:lnTo>
                <a:lnTo>
                  <a:pt x="2151" y="2069"/>
                </a:lnTo>
                <a:lnTo>
                  <a:pt x="2137" y="2022"/>
                </a:lnTo>
                <a:lnTo>
                  <a:pt x="2118" y="1977"/>
                </a:lnTo>
                <a:lnTo>
                  <a:pt x="2095" y="1935"/>
                </a:lnTo>
                <a:lnTo>
                  <a:pt x="2066" y="1896"/>
                </a:lnTo>
                <a:lnTo>
                  <a:pt x="2034" y="1861"/>
                </a:lnTo>
                <a:lnTo>
                  <a:pt x="1997" y="1829"/>
                </a:lnTo>
                <a:lnTo>
                  <a:pt x="1958" y="1801"/>
                </a:lnTo>
                <a:lnTo>
                  <a:pt x="1915" y="1776"/>
                </a:lnTo>
                <a:lnTo>
                  <a:pt x="1870" y="1757"/>
                </a:lnTo>
                <a:lnTo>
                  <a:pt x="1823" y="1744"/>
                </a:lnTo>
                <a:lnTo>
                  <a:pt x="1773" y="1735"/>
                </a:lnTo>
                <a:lnTo>
                  <a:pt x="1721" y="1732"/>
                </a:lnTo>
                <a:lnTo>
                  <a:pt x="1368" y="1732"/>
                </a:lnTo>
                <a:close/>
                <a:moveTo>
                  <a:pt x="129" y="1529"/>
                </a:moveTo>
                <a:lnTo>
                  <a:pt x="386" y="1529"/>
                </a:lnTo>
                <a:lnTo>
                  <a:pt x="412" y="1532"/>
                </a:lnTo>
                <a:lnTo>
                  <a:pt x="436" y="1539"/>
                </a:lnTo>
                <a:lnTo>
                  <a:pt x="458" y="1551"/>
                </a:lnTo>
                <a:lnTo>
                  <a:pt x="477" y="1566"/>
                </a:lnTo>
                <a:lnTo>
                  <a:pt x="493" y="1585"/>
                </a:lnTo>
                <a:lnTo>
                  <a:pt x="505" y="1607"/>
                </a:lnTo>
                <a:lnTo>
                  <a:pt x="512" y="1630"/>
                </a:lnTo>
                <a:lnTo>
                  <a:pt x="515" y="1656"/>
                </a:lnTo>
                <a:lnTo>
                  <a:pt x="512" y="1682"/>
                </a:lnTo>
                <a:lnTo>
                  <a:pt x="505" y="1705"/>
                </a:lnTo>
                <a:lnTo>
                  <a:pt x="493" y="1727"/>
                </a:lnTo>
                <a:lnTo>
                  <a:pt x="477" y="1746"/>
                </a:lnTo>
                <a:lnTo>
                  <a:pt x="458" y="1761"/>
                </a:lnTo>
                <a:lnTo>
                  <a:pt x="436" y="1773"/>
                </a:lnTo>
                <a:lnTo>
                  <a:pt x="412" y="1780"/>
                </a:lnTo>
                <a:lnTo>
                  <a:pt x="386" y="1783"/>
                </a:lnTo>
                <a:lnTo>
                  <a:pt x="129" y="1783"/>
                </a:lnTo>
                <a:lnTo>
                  <a:pt x="102" y="1780"/>
                </a:lnTo>
                <a:lnTo>
                  <a:pt x="78" y="1773"/>
                </a:lnTo>
                <a:lnTo>
                  <a:pt x="57" y="1761"/>
                </a:lnTo>
                <a:lnTo>
                  <a:pt x="38" y="1746"/>
                </a:lnTo>
                <a:lnTo>
                  <a:pt x="22" y="1727"/>
                </a:lnTo>
                <a:lnTo>
                  <a:pt x="10" y="1705"/>
                </a:lnTo>
                <a:lnTo>
                  <a:pt x="2" y="1682"/>
                </a:lnTo>
                <a:lnTo>
                  <a:pt x="0" y="1656"/>
                </a:lnTo>
                <a:lnTo>
                  <a:pt x="2" y="1630"/>
                </a:lnTo>
                <a:lnTo>
                  <a:pt x="10" y="1607"/>
                </a:lnTo>
                <a:lnTo>
                  <a:pt x="22" y="1585"/>
                </a:lnTo>
                <a:lnTo>
                  <a:pt x="38" y="1566"/>
                </a:lnTo>
                <a:lnTo>
                  <a:pt x="57" y="1551"/>
                </a:lnTo>
                <a:lnTo>
                  <a:pt x="78" y="1539"/>
                </a:lnTo>
                <a:lnTo>
                  <a:pt x="102" y="1532"/>
                </a:lnTo>
                <a:lnTo>
                  <a:pt x="129" y="1529"/>
                </a:lnTo>
                <a:close/>
                <a:moveTo>
                  <a:pt x="1545" y="815"/>
                </a:moveTo>
                <a:lnTo>
                  <a:pt x="1495" y="818"/>
                </a:lnTo>
                <a:lnTo>
                  <a:pt x="1447" y="827"/>
                </a:lnTo>
                <a:lnTo>
                  <a:pt x="1401" y="842"/>
                </a:lnTo>
                <a:lnTo>
                  <a:pt x="1358" y="861"/>
                </a:lnTo>
                <a:lnTo>
                  <a:pt x="1318" y="886"/>
                </a:lnTo>
                <a:lnTo>
                  <a:pt x="1281" y="914"/>
                </a:lnTo>
                <a:lnTo>
                  <a:pt x="1248" y="947"/>
                </a:lnTo>
                <a:lnTo>
                  <a:pt x="1218" y="984"/>
                </a:lnTo>
                <a:lnTo>
                  <a:pt x="1194" y="1024"/>
                </a:lnTo>
                <a:lnTo>
                  <a:pt x="1175" y="1066"/>
                </a:lnTo>
                <a:lnTo>
                  <a:pt x="1159" y="1112"/>
                </a:lnTo>
                <a:lnTo>
                  <a:pt x="1150" y="1159"/>
                </a:lnTo>
                <a:lnTo>
                  <a:pt x="1147" y="1208"/>
                </a:lnTo>
                <a:lnTo>
                  <a:pt x="1150" y="1258"/>
                </a:lnTo>
                <a:lnTo>
                  <a:pt x="1159" y="1305"/>
                </a:lnTo>
                <a:lnTo>
                  <a:pt x="1175" y="1351"/>
                </a:lnTo>
                <a:lnTo>
                  <a:pt x="1194" y="1393"/>
                </a:lnTo>
                <a:lnTo>
                  <a:pt x="1218" y="1433"/>
                </a:lnTo>
                <a:lnTo>
                  <a:pt x="1248" y="1469"/>
                </a:lnTo>
                <a:lnTo>
                  <a:pt x="1281" y="1502"/>
                </a:lnTo>
                <a:lnTo>
                  <a:pt x="1318" y="1531"/>
                </a:lnTo>
                <a:lnTo>
                  <a:pt x="1358" y="1556"/>
                </a:lnTo>
                <a:lnTo>
                  <a:pt x="1401" y="1575"/>
                </a:lnTo>
                <a:lnTo>
                  <a:pt x="1447" y="1590"/>
                </a:lnTo>
                <a:lnTo>
                  <a:pt x="1495" y="1598"/>
                </a:lnTo>
                <a:lnTo>
                  <a:pt x="1545" y="1601"/>
                </a:lnTo>
                <a:lnTo>
                  <a:pt x="1595" y="1598"/>
                </a:lnTo>
                <a:lnTo>
                  <a:pt x="1642" y="1590"/>
                </a:lnTo>
                <a:lnTo>
                  <a:pt x="1688" y="1575"/>
                </a:lnTo>
                <a:lnTo>
                  <a:pt x="1731" y="1556"/>
                </a:lnTo>
                <a:lnTo>
                  <a:pt x="1772" y="1531"/>
                </a:lnTo>
                <a:lnTo>
                  <a:pt x="1809" y="1502"/>
                </a:lnTo>
                <a:lnTo>
                  <a:pt x="1842" y="1469"/>
                </a:lnTo>
                <a:lnTo>
                  <a:pt x="1870" y="1433"/>
                </a:lnTo>
                <a:lnTo>
                  <a:pt x="1896" y="1393"/>
                </a:lnTo>
                <a:lnTo>
                  <a:pt x="1915" y="1351"/>
                </a:lnTo>
                <a:lnTo>
                  <a:pt x="1930" y="1305"/>
                </a:lnTo>
                <a:lnTo>
                  <a:pt x="1939" y="1258"/>
                </a:lnTo>
                <a:lnTo>
                  <a:pt x="1942" y="1208"/>
                </a:lnTo>
                <a:lnTo>
                  <a:pt x="1939" y="1159"/>
                </a:lnTo>
                <a:lnTo>
                  <a:pt x="1930" y="1112"/>
                </a:lnTo>
                <a:lnTo>
                  <a:pt x="1915" y="1066"/>
                </a:lnTo>
                <a:lnTo>
                  <a:pt x="1896" y="1024"/>
                </a:lnTo>
                <a:lnTo>
                  <a:pt x="1870" y="984"/>
                </a:lnTo>
                <a:lnTo>
                  <a:pt x="1842" y="947"/>
                </a:lnTo>
                <a:lnTo>
                  <a:pt x="1809" y="914"/>
                </a:lnTo>
                <a:lnTo>
                  <a:pt x="1772" y="886"/>
                </a:lnTo>
                <a:lnTo>
                  <a:pt x="1731" y="861"/>
                </a:lnTo>
                <a:lnTo>
                  <a:pt x="1688" y="842"/>
                </a:lnTo>
                <a:lnTo>
                  <a:pt x="1642" y="827"/>
                </a:lnTo>
                <a:lnTo>
                  <a:pt x="1595" y="818"/>
                </a:lnTo>
                <a:lnTo>
                  <a:pt x="1545" y="815"/>
                </a:lnTo>
                <a:close/>
                <a:moveTo>
                  <a:pt x="129" y="714"/>
                </a:moveTo>
                <a:lnTo>
                  <a:pt x="386" y="714"/>
                </a:lnTo>
                <a:lnTo>
                  <a:pt x="412" y="716"/>
                </a:lnTo>
                <a:lnTo>
                  <a:pt x="436" y="724"/>
                </a:lnTo>
                <a:lnTo>
                  <a:pt x="458" y="735"/>
                </a:lnTo>
                <a:lnTo>
                  <a:pt x="477" y="751"/>
                </a:lnTo>
                <a:lnTo>
                  <a:pt x="493" y="770"/>
                </a:lnTo>
                <a:lnTo>
                  <a:pt x="505" y="791"/>
                </a:lnTo>
                <a:lnTo>
                  <a:pt x="512" y="815"/>
                </a:lnTo>
                <a:lnTo>
                  <a:pt x="515" y="841"/>
                </a:lnTo>
                <a:lnTo>
                  <a:pt x="512" y="866"/>
                </a:lnTo>
                <a:lnTo>
                  <a:pt x="505" y="890"/>
                </a:lnTo>
                <a:lnTo>
                  <a:pt x="493" y="912"/>
                </a:lnTo>
                <a:lnTo>
                  <a:pt x="477" y="930"/>
                </a:lnTo>
                <a:lnTo>
                  <a:pt x="458" y="946"/>
                </a:lnTo>
                <a:lnTo>
                  <a:pt x="436" y="958"/>
                </a:lnTo>
                <a:lnTo>
                  <a:pt x="412" y="965"/>
                </a:lnTo>
                <a:lnTo>
                  <a:pt x="386" y="969"/>
                </a:lnTo>
                <a:lnTo>
                  <a:pt x="129" y="969"/>
                </a:lnTo>
                <a:lnTo>
                  <a:pt x="102" y="965"/>
                </a:lnTo>
                <a:lnTo>
                  <a:pt x="78" y="958"/>
                </a:lnTo>
                <a:lnTo>
                  <a:pt x="57" y="946"/>
                </a:lnTo>
                <a:lnTo>
                  <a:pt x="38" y="930"/>
                </a:lnTo>
                <a:lnTo>
                  <a:pt x="22" y="912"/>
                </a:lnTo>
                <a:lnTo>
                  <a:pt x="10" y="890"/>
                </a:lnTo>
                <a:lnTo>
                  <a:pt x="2" y="866"/>
                </a:lnTo>
                <a:lnTo>
                  <a:pt x="0" y="841"/>
                </a:lnTo>
                <a:lnTo>
                  <a:pt x="2" y="815"/>
                </a:lnTo>
                <a:lnTo>
                  <a:pt x="10" y="791"/>
                </a:lnTo>
                <a:lnTo>
                  <a:pt x="22" y="770"/>
                </a:lnTo>
                <a:lnTo>
                  <a:pt x="38" y="751"/>
                </a:lnTo>
                <a:lnTo>
                  <a:pt x="57" y="735"/>
                </a:lnTo>
                <a:lnTo>
                  <a:pt x="78" y="724"/>
                </a:lnTo>
                <a:lnTo>
                  <a:pt x="102" y="716"/>
                </a:lnTo>
                <a:lnTo>
                  <a:pt x="129" y="714"/>
                </a:lnTo>
                <a:close/>
                <a:moveTo>
                  <a:pt x="2368" y="0"/>
                </a:moveTo>
                <a:lnTo>
                  <a:pt x="2420" y="3"/>
                </a:lnTo>
                <a:lnTo>
                  <a:pt x="2470" y="12"/>
                </a:lnTo>
                <a:lnTo>
                  <a:pt x="2518" y="27"/>
                </a:lnTo>
                <a:lnTo>
                  <a:pt x="2562" y="48"/>
                </a:lnTo>
                <a:lnTo>
                  <a:pt x="2604" y="73"/>
                </a:lnTo>
                <a:lnTo>
                  <a:pt x="2642" y="103"/>
                </a:lnTo>
                <a:lnTo>
                  <a:pt x="2677" y="136"/>
                </a:lnTo>
                <a:lnTo>
                  <a:pt x="2707" y="175"/>
                </a:lnTo>
                <a:lnTo>
                  <a:pt x="2733" y="216"/>
                </a:lnTo>
                <a:lnTo>
                  <a:pt x="2753" y="260"/>
                </a:lnTo>
                <a:lnTo>
                  <a:pt x="2768" y="307"/>
                </a:lnTo>
                <a:lnTo>
                  <a:pt x="2777" y="356"/>
                </a:lnTo>
                <a:lnTo>
                  <a:pt x="2780" y="407"/>
                </a:lnTo>
                <a:lnTo>
                  <a:pt x="2780" y="2905"/>
                </a:lnTo>
                <a:lnTo>
                  <a:pt x="2777" y="2956"/>
                </a:lnTo>
                <a:lnTo>
                  <a:pt x="2768" y="3005"/>
                </a:lnTo>
                <a:lnTo>
                  <a:pt x="2753" y="3052"/>
                </a:lnTo>
                <a:lnTo>
                  <a:pt x="2733" y="3096"/>
                </a:lnTo>
                <a:lnTo>
                  <a:pt x="2707" y="3137"/>
                </a:lnTo>
                <a:lnTo>
                  <a:pt x="2677" y="3176"/>
                </a:lnTo>
                <a:lnTo>
                  <a:pt x="2642" y="3209"/>
                </a:lnTo>
                <a:lnTo>
                  <a:pt x="2604" y="3239"/>
                </a:lnTo>
                <a:lnTo>
                  <a:pt x="2562" y="3264"/>
                </a:lnTo>
                <a:lnTo>
                  <a:pt x="2518" y="3285"/>
                </a:lnTo>
                <a:lnTo>
                  <a:pt x="2470" y="3300"/>
                </a:lnTo>
                <a:lnTo>
                  <a:pt x="2420" y="3309"/>
                </a:lnTo>
                <a:lnTo>
                  <a:pt x="2368" y="3312"/>
                </a:lnTo>
                <a:lnTo>
                  <a:pt x="566" y="3312"/>
                </a:lnTo>
                <a:lnTo>
                  <a:pt x="514" y="3309"/>
                </a:lnTo>
                <a:lnTo>
                  <a:pt x="465" y="3300"/>
                </a:lnTo>
                <a:lnTo>
                  <a:pt x="418" y="3285"/>
                </a:lnTo>
                <a:lnTo>
                  <a:pt x="372" y="3264"/>
                </a:lnTo>
                <a:lnTo>
                  <a:pt x="331" y="3239"/>
                </a:lnTo>
                <a:lnTo>
                  <a:pt x="293" y="3209"/>
                </a:lnTo>
                <a:lnTo>
                  <a:pt x="259" y="3176"/>
                </a:lnTo>
                <a:lnTo>
                  <a:pt x="228" y="3137"/>
                </a:lnTo>
                <a:lnTo>
                  <a:pt x="203" y="3096"/>
                </a:lnTo>
                <a:lnTo>
                  <a:pt x="182" y="3052"/>
                </a:lnTo>
                <a:lnTo>
                  <a:pt x="166" y="3005"/>
                </a:lnTo>
                <a:lnTo>
                  <a:pt x="157" y="2956"/>
                </a:lnTo>
                <a:lnTo>
                  <a:pt x="154" y="2905"/>
                </a:lnTo>
                <a:lnTo>
                  <a:pt x="154" y="2701"/>
                </a:lnTo>
                <a:lnTo>
                  <a:pt x="386" y="2701"/>
                </a:lnTo>
                <a:lnTo>
                  <a:pt x="424" y="2698"/>
                </a:lnTo>
                <a:lnTo>
                  <a:pt x="459" y="2689"/>
                </a:lnTo>
                <a:lnTo>
                  <a:pt x="493" y="2675"/>
                </a:lnTo>
                <a:lnTo>
                  <a:pt x="522" y="2657"/>
                </a:lnTo>
                <a:lnTo>
                  <a:pt x="550" y="2634"/>
                </a:lnTo>
                <a:lnTo>
                  <a:pt x="573" y="2606"/>
                </a:lnTo>
                <a:lnTo>
                  <a:pt x="592" y="2576"/>
                </a:lnTo>
                <a:lnTo>
                  <a:pt x="607" y="2543"/>
                </a:lnTo>
                <a:lnTo>
                  <a:pt x="615" y="2508"/>
                </a:lnTo>
                <a:lnTo>
                  <a:pt x="618" y="2471"/>
                </a:lnTo>
                <a:lnTo>
                  <a:pt x="615" y="2434"/>
                </a:lnTo>
                <a:lnTo>
                  <a:pt x="607" y="2399"/>
                </a:lnTo>
                <a:lnTo>
                  <a:pt x="592" y="2366"/>
                </a:lnTo>
                <a:lnTo>
                  <a:pt x="573" y="2335"/>
                </a:lnTo>
                <a:lnTo>
                  <a:pt x="550" y="2309"/>
                </a:lnTo>
                <a:lnTo>
                  <a:pt x="522" y="2286"/>
                </a:lnTo>
                <a:lnTo>
                  <a:pt x="493" y="2267"/>
                </a:lnTo>
                <a:lnTo>
                  <a:pt x="459" y="2253"/>
                </a:lnTo>
                <a:lnTo>
                  <a:pt x="424" y="2245"/>
                </a:lnTo>
                <a:lnTo>
                  <a:pt x="386" y="2242"/>
                </a:lnTo>
                <a:lnTo>
                  <a:pt x="154" y="2242"/>
                </a:lnTo>
                <a:lnTo>
                  <a:pt x="154" y="1886"/>
                </a:lnTo>
                <a:lnTo>
                  <a:pt x="386" y="1886"/>
                </a:lnTo>
                <a:lnTo>
                  <a:pt x="424" y="1883"/>
                </a:lnTo>
                <a:lnTo>
                  <a:pt x="459" y="1874"/>
                </a:lnTo>
                <a:lnTo>
                  <a:pt x="493" y="1860"/>
                </a:lnTo>
                <a:lnTo>
                  <a:pt x="522" y="1841"/>
                </a:lnTo>
                <a:lnTo>
                  <a:pt x="550" y="1819"/>
                </a:lnTo>
                <a:lnTo>
                  <a:pt x="573" y="1791"/>
                </a:lnTo>
                <a:lnTo>
                  <a:pt x="592" y="1761"/>
                </a:lnTo>
                <a:lnTo>
                  <a:pt x="607" y="1728"/>
                </a:lnTo>
                <a:lnTo>
                  <a:pt x="615" y="1693"/>
                </a:lnTo>
                <a:lnTo>
                  <a:pt x="618" y="1656"/>
                </a:lnTo>
                <a:lnTo>
                  <a:pt x="615" y="1619"/>
                </a:lnTo>
                <a:lnTo>
                  <a:pt x="607" y="1584"/>
                </a:lnTo>
                <a:lnTo>
                  <a:pt x="592" y="1551"/>
                </a:lnTo>
                <a:lnTo>
                  <a:pt x="573" y="1521"/>
                </a:lnTo>
                <a:lnTo>
                  <a:pt x="550" y="1493"/>
                </a:lnTo>
                <a:lnTo>
                  <a:pt x="522" y="1471"/>
                </a:lnTo>
                <a:lnTo>
                  <a:pt x="493" y="1452"/>
                </a:lnTo>
                <a:lnTo>
                  <a:pt x="459" y="1438"/>
                </a:lnTo>
                <a:lnTo>
                  <a:pt x="424" y="1429"/>
                </a:lnTo>
                <a:lnTo>
                  <a:pt x="386" y="1426"/>
                </a:lnTo>
                <a:lnTo>
                  <a:pt x="154" y="1426"/>
                </a:lnTo>
                <a:lnTo>
                  <a:pt x="154" y="1070"/>
                </a:lnTo>
                <a:lnTo>
                  <a:pt x="386" y="1070"/>
                </a:lnTo>
                <a:lnTo>
                  <a:pt x="424" y="1067"/>
                </a:lnTo>
                <a:lnTo>
                  <a:pt x="459" y="1059"/>
                </a:lnTo>
                <a:lnTo>
                  <a:pt x="493" y="1045"/>
                </a:lnTo>
                <a:lnTo>
                  <a:pt x="522" y="1026"/>
                </a:lnTo>
                <a:lnTo>
                  <a:pt x="550" y="1003"/>
                </a:lnTo>
                <a:lnTo>
                  <a:pt x="573" y="977"/>
                </a:lnTo>
                <a:lnTo>
                  <a:pt x="592" y="946"/>
                </a:lnTo>
                <a:lnTo>
                  <a:pt x="607" y="913"/>
                </a:lnTo>
                <a:lnTo>
                  <a:pt x="615" y="878"/>
                </a:lnTo>
                <a:lnTo>
                  <a:pt x="618" y="841"/>
                </a:lnTo>
                <a:lnTo>
                  <a:pt x="615" y="804"/>
                </a:lnTo>
                <a:lnTo>
                  <a:pt x="607" y="769"/>
                </a:lnTo>
                <a:lnTo>
                  <a:pt x="592" y="736"/>
                </a:lnTo>
                <a:lnTo>
                  <a:pt x="573" y="706"/>
                </a:lnTo>
                <a:lnTo>
                  <a:pt x="550" y="678"/>
                </a:lnTo>
                <a:lnTo>
                  <a:pt x="522" y="655"/>
                </a:lnTo>
                <a:lnTo>
                  <a:pt x="493" y="637"/>
                </a:lnTo>
                <a:lnTo>
                  <a:pt x="459" y="623"/>
                </a:lnTo>
                <a:lnTo>
                  <a:pt x="424" y="614"/>
                </a:lnTo>
                <a:lnTo>
                  <a:pt x="386" y="611"/>
                </a:lnTo>
                <a:lnTo>
                  <a:pt x="154" y="611"/>
                </a:lnTo>
                <a:lnTo>
                  <a:pt x="154" y="407"/>
                </a:lnTo>
                <a:lnTo>
                  <a:pt x="157" y="356"/>
                </a:lnTo>
                <a:lnTo>
                  <a:pt x="166" y="307"/>
                </a:lnTo>
                <a:lnTo>
                  <a:pt x="182" y="260"/>
                </a:lnTo>
                <a:lnTo>
                  <a:pt x="203" y="216"/>
                </a:lnTo>
                <a:lnTo>
                  <a:pt x="228" y="175"/>
                </a:lnTo>
                <a:lnTo>
                  <a:pt x="259" y="136"/>
                </a:lnTo>
                <a:lnTo>
                  <a:pt x="293" y="103"/>
                </a:lnTo>
                <a:lnTo>
                  <a:pt x="331" y="73"/>
                </a:lnTo>
                <a:lnTo>
                  <a:pt x="372" y="48"/>
                </a:lnTo>
                <a:lnTo>
                  <a:pt x="418" y="27"/>
                </a:lnTo>
                <a:lnTo>
                  <a:pt x="465" y="12"/>
                </a:lnTo>
                <a:lnTo>
                  <a:pt x="514" y="3"/>
                </a:lnTo>
                <a:lnTo>
                  <a:pt x="566" y="0"/>
                </a:lnTo>
                <a:lnTo>
                  <a:pt x="23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1" name="Group 46"/>
          <p:cNvGrpSpPr>
            <a:grpSpLocks noChangeAspect="1"/>
          </p:cNvGrpSpPr>
          <p:nvPr/>
        </p:nvGrpSpPr>
        <p:grpSpPr bwMode="auto">
          <a:xfrm>
            <a:off x="199016" y="2602581"/>
            <a:ext cx="274320" cy="172397"/>
            <a:chOff x="-595" y="1738"/>
            <a:chExt cx="471" cy="296"/>
          </a:xfrm>
          <a:solidFill>
            <a:schemeClr val="bg1"/>
          </a:solidFill>
        </p:grpSpPr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-574" y="1738"/>
              <a:ext cx="429" cy="189"/>
            </a:xfrm>
            <a:custGeom>
              <a:avLst/>
              <a:gdLst>
                <a:gd name="T0" fmla="*/ 0 w 3002"/>
                <a:gd name="T1" fmla="*/ 0 h 1322"/>
                <a:gd name="T2" fmla="*/ 3002 w 3002"/>
                <a:gd name="T3" fmla="*/ 0 h 1322"/>
                <a:gd name="T4" fmla="*/ 1501 w 3002"/>
                <a:gd name="T5" fmla="*/ 1322 h 1322"/>
                <a:gd name="T6" fmla="*/ 0 w 3002"/>
                <a:gd name="T7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2" h="1322">
                  <a:moveTo>
                    <a:pt x="0" y="0"/>
                  </a:moveTo>
                  <a:lnTo>
                    <a:pt x="3002" y="0"/>
                  </a:lnTo>
                  <a:lnTo>
                    <a:pt x="1501" y="13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-595" y="1754"/>
              <a:ext cx="150" cy="264"/>
            </a:xfrm>
            <a:custGeom>
              <a:avLst/>
              <a:gdLst>
                <a:gd name="T0" fmla="*/ 0 w 1052"/>
                <a:gd name="T1" fmla="*/ 0 h 1853"/>
                <a:gd name="T2" fmla="*/ 1052 w 1052"/>
                <a:gd name="T3" fmla="*/ 926 h 1853"/>
                <a:gd name="T4" fmla="*/ 0 w 1052"/>
                <a:gd name="T5" fmla="*/ 1853 h 1853"/>
                <a:gd name="T6" fmla="*/ 0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0" y="0"/>
                  </a:moveTo>
                  <a:lnTo>
                    <a:pt x="1052" y="926"/>
                  </a:lnTo>
                  <a:lnTo>
                    <a:pt x="0" y="18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-574" y="1903"/>
              <a:ext cx="429" cy="131"/>
            </a:xfrm>
            <a:custGeom>
              <a:avLst/>
              <a:gdLst>
                <a:gd name="T0" fmla="*/ 1040 w 3004"/>
                <a:gd name="T1" fmla="*/ 0 h 917"/>
                <a:gd name="T2" fmla="*/ 1502 w 3004"/>
                <a:gd name="T3" fmla="*/ 407 h 917"/>
                <a:gd name="T4" fmla="*/ 1963 w 3004"/>
                <a:gd name="T5" fmla="*/ 0 h 917"/>
                <a:gd name="T6" fmla="*/ 3004 w 3004"/>
                <a:gd name="T7" fmla="*/ 917 h 917"/>
                <a:gd name="T8" fmla="*/ 0 w 3004"/>
                <a:gd name="T9" fmla="*/ 917 h 917"/>
                <a:gd name="T10" fmla="*/ 1040 w 3004"/>
                <a:gd name="T1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4" h="917">
                  <a:moveTo>
                    <a:pt x="1040" y="0"/>
                  </a:moveTo>
                  <a:lnTo>
                    <a:pt x="1502" y="407"/>
                  </a:lnTo>
                  <a:lnTo>
                    <a:pt x="1963" y="0"/>
                  </a:lnTo>
                  <a:lnTo>
                    <a:pt x="3004" y="917"/>
                  </a:lnTo>
                  <a:lnTo>
                    <a:pt x="0" y="917"/>
                  </a:lnTo>
                  <a:lnTo>
                    <a:pt x="10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-274" y="1754"/>
              <a:ext cx="150" cy="264"/>
            </a:xfrm>
            <a:custGeom>
              <a:avLst/>
              <a:gdLst>
                <a:gd name="T0" fmla="*/ 1052 w 1052"/>
                <a:gd name="T1" fmla="*/ 0 h 1853"/>
                <a:gd name="T2" fmla="*/ 1052 w 1052"/>
                <a:gd name="T3" fmla="*/ 1853 h 1853"/>
                <a:gd name="T4" fmla="*/ 0 w 1052"/>
                <a:gd name="T5" fmla="*/ 926 h 1853"/>
                <a:gd name="T6" fmla="*/ 1052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1052" y="0"/>
                  </a:moveTo>
                  <a:lnTo>
                    <a:pt x="1052" y="1853"/>
                  </a:lnTo>
                  <a:lnTo>
                    <a:pt x="0" y="926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2" name="Freeform 56"/>
          <p:cNvSpPr>
            <a:spLocks noEditPoints="1"/>
          </p:cNvSpPr>
          <p:nvPr/>
        </p:nvSpPr>
        <p:spPr bwMode="auto">
          <a:xfrm>
            <a:off x="179787" y="3198663"/>
            <a:ext cx="306388" cy="274638"/>
          </a:xfrm>
          <a:custGeom>
            <a:avLst/>
            <a:gdLst>
              <a:gd name="T0" fmla="*/ 534 w 3281"/>
              <a:gd name="T1" fmla="*/ 1898 h 2943"/>
              <a:gd name="T2" fmla="*/ 1262 w 3281"/>
              <a:gd name="T3" fmla="*/ 1898 h 2943"/>
              <a:gd name="T4" fmla="*/ 1262 w 3281"/>
              <a:gd name="T5" fmla="*/ 2943 h 2943"/>
              <a:gd name="T6" fmla="*/ 534 w 3281"/>
              <a:gd name="T7" fmla="*/ 2943 h 2943"/>
              <a:gd name="T8" fmla="*/ 534 w 3281"/>
              <a:gd name="T9" fmla="*/ 1898 h 2943"/>
              <a:gd name="T10" fmla="*/ 1544 w 3281"/>
              <a:gd name="T11" fmla="*/ 1568 h 2943"/>
              <a:gd name="T12" fmla="*/ 2272 w 3281"/>
              <a:gd name="T13" fmla="*/ 1568 h 2943"/>
              <a:gd name="T14" fmla="*/ 2272 w 3281"/>
              <a:gd name="T15" fmla="*/ 2943 h 2943"/>
              <a:gd name="T16" fmla="*/ 1544 w 3281"/>
              <a:gd name="T17" fmla="*/ 2943 h 2943"/>
              <a:gd name="T18" fmla="*/ 1544 w 3281"/>
              <a:gd name="T19" fmla="*/ 1568 h 2943"/>
              <a:gd name="T20" fmla="*/ 2554 w 3281"/>
              <a:gd name="T21" fmla="*/ 880 h 2943"/>
              <a:gd name="T22" fmla="*/ 3281 w 3281"/>
              <a:gd name="T23" fmla="*/ 880 h 2943"/>
              <a:gd name="T24" fmla="*/ 3281 w 3281"/>
              <a:gd name="T25" fmla="*/ 2943 h 2943"/>
              <a:gd name="T26" fmla="*/ 2554 w 3281"/>
              <a:gd name="T27" fmla="*/ 2943 h 2943"/>
              <a:gd name="T28" fmla="*/ 2554 w 3281"/>
              <a:gd name="T29" fmla="*/ 880 h 2943"/>
              <a:gd name="T30" fmla="*/ 2316 w 3281"/>
              <a:gd name="T31" fmla="*/ 0 h 2943"/>
              <a:gd name="T32" fmla="*/ 2920 w 3281"/>
              <a:gd name="T33" fmla="*/ 0 h 2943"/>
              <a:gd name="T34" fmla="*/ 2920 w 3281"/>
              <a:gd name="T35" fmla="*/ 617 h 2943"/>
              <a:gd name="T36" fmla="*/ 2701 w 3281"/>
              <a:gd name="T37" fmla="*/ 392 h 2943"/>
              <a:gd name="T38" fmla="*/ 1735 w 3281"/>
              <a:gd name="T39" fmla="*/ 1335 h 2943"/>
              <a:gd name="T40" fmla="*/ 1271 w 3281"/>
              <a:gd name="T41" fmla="*/ 843 h 2943"/>
              <a:gd name="T42" fmla="*/ 154 w 3281"/>
              <a:gd name="T43" fmla="*/ 2003 h 2943"/>
              <a:gd name="T44" fmla="*/ 0 w 3281"/>
              <a:gd name="T45" fmla="*/ 1848 h 2943"/>
              <a:gd name="T46" fmla="*/ 1272 w 3281"/>
              <a:gd name="T47" fmla="*/ 528 h 2943"/>
              <a:gd name="T48" fmla="*/ 1741 w 3281"/>
              <a:gd name="T49" fmla="*/ 1025 h 2943"/>
              <a:gd name="T50" fmla="*/ 2548 w 3281"/>
              <a:gd name="T51" fmla="*/ 237 h 2943"/>
              <a:gd name="T52" fmla="*/ 2316 w 3281"/>
              <a:gd name="T53" fmla="*/ 0 h 2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81" h="2943">
                <a:moveTo>
                  <a:pt x="534" y="1898"/>
                </a:moveTo>
                <a:lnTo>
                  <a:pt x="1262" y="1898"/>
                </a:lnTo>
                <a:lnTo>
                  <a:pt x="1262" y="2943"/>
                </a:lnTo>
                <a:lnTo>
                  <a:pt x="534" y="2943"/>
                </a:lnTo>
                <a:lnTo>
                  <a:pt x="534" y="1898"/>
                </a:lnTo>
                <a:close/>
                <a:moveTo>
                  <a:pt x="1544" y="1568"/>
                </a:moveTo>
                <a:lnTo>
                  <a:pt x="2272" y="1568"/>
                </a:lnTo>
                <a:lnTo>
                  <a:pt x="2272" y="2943"/>
                </a:lnTo>
                <a:lnTo>
                  <a:pt x="1544" y="2943"/>
                </a:lnTo>
                <a:lnTo>
                  <a:pt x="1544" y="1568"/>
                </a:lnTo>
                <a:close/>
                <a:moveTo>
                  <a:pt x="2554" y="880"/>
                </a:moveTo>
                <a:lnTo>
                  <a:pt x="3281" y="880"/>
                </a:lnTo>
                <a:lnTo>
                  <a:pt x="3281" y="2943"/>
                </a:lnTo>
                <a:lnTo>
                  <a:pt x="2554" y="2943"/>
                </a:lnTo>
                <a:lnTo>
                  <a:pt x="2554" y="880"/>
                </a:lnTo>
                <a:close/>
                <a:moveTo>
                  <a:pt x="2316" y="0"/>
                </a:moveTo>
                <a:lnTo>
                  <a:pt x="2920" y="0"/>
                </a:lnTo>
                <a:lnTo>
                  <a:pt x="2920" y="617"/>
                </a:lnTo>
                <a:lnTo>
                  <a:pt x="2701" y="392"/>
                </a:lnTo>
                <a:lnTo>
                  <a:pt x="1735" y="1335"/>
                </a:lnTo>
                <a:lnTo>
                  <a:pt x="1271" y="843"/>
                </a:lnTo>
                <a:lnTo>
                  <a:pt x="154" y="2003"/>
                </a:lnTo>
                <a:lnTo>
                  <a:pt x="0" y="1848"/>
                </a:lnTo>
                <a:lnTo>
                  <a:pt x="1272" y="528"/>
                </a:lnTo>
                <a:lnTo>
                  <a:pt x="1741" y="1025"/>
                </a:lnTo>
                <a:lnTo>
                  <a:pt x="2548" y="237"/>
                </a:lnTo>
                <a:lnTo>
                  <a:pt x="23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6" name="Group 87"/>
          <p:cNvGrpSpPr>
            <a:grpSpLocks noChangeAspect="1"/>
          </p:cNvGrpSpPr>
          <p:nvPr/>
        </p:nvGrpSpPr>
        <p:grpSpPr bwMode="auto">
          <a:xfrm>
            <a:off x="218478" y="3887316"/>
            <a:ext cx="235395" cy="287653"/>
            <a:chOff x="2074" y="5"/>
            <a:chExt cx="3527" cy="4310"/>
          </a:xfrm>
          <a:solidFill>
            <a:schemeClr val="bg2"/>
          </a:solidFill>
        </p:grpSpPr>
        <p:sp>
          <p:nvSpPr>
            <p:cNvPr id="337" name="Freeform 89"/>
            <p:cNvSpPr>
              <a:spLocks/>
            </p:cNvSpPr>
            <p:nvPr/>
          </p:nvSpPr>
          <p:spPr bwMode="auto">
            <a:xfrm>
              <a:off x="2573" y="494"/>
              <a:ext cx="3028" cy="3821"/>
            </a:xfrm>
            <a:custGeom>
              <a:avLst/>
              <a:gdLst>
                <a:gd name="T0" fmla="*/ 2664 w 3028"/>
                <a:gd name="T1" fmla="*/ 0 h 3821"/>
                <a:gd name="T2" fmla="*/ 2791 w 3028"/>
                <a:gd name="T3" fmla="*/ 0 h 3821"/>
                <a:gd name="T4" fmla="*/ 2833 w 3028"/>
                <a:gd name="T5" fmla="*/ 3 h 3821"/>
                <a:gd name="T6" fmla="*/ 2873 w 3028"/>
                <a:gd name="T7" fmla="*/ 14 h 3821"/>
                <a:gd name="T8" fmla="*/ 2910 w 3028"/>
                <a:gd name="T9" fmla="*/ 31 h 3821"/>
                <a:gd name="T10" fmla="*/ 2944 w 3028"/>
                <a:gd name="T11" fmla="*/ 55 h 3821"/>
                <a:gd name="T12" fmla="*/ 2971 w 3028"/>
                <a:gd name="T13" fmla="*/ 83 h 3821"/>
                <a:gd name="T14" fmla="*/ 2995 w 3028"/>
                <a:gd name="T15" fmla="*/ 117 h 3821"/>
                <a:gd name="T16" fmla="*/ 3013 w 3028"/>
                <a:gd name="T17" fmla="*/ 154 h 3821"/>
                <a:gd name="T18" fmla="*/ 3024 w 3028"/>
                <a:gd name="T19" fmla="*/ 195 h 3821"/>
                <a:gd name="T20" fmla="*/ 3028 w 3028"/>
                <a:gd name="T21" fmla="*/ 236 h 3821"/>
                <a:gd name="T22" fmla="*/ 3028 w 3028"/>
                <a:gd name="T23" fmla="*/ 3583 h 3821"/>
                <a:gd name="T24" fmla="*/ 3024 w 3028"/>
                <a:gd name="T25" fmla="*/ 3626 h 3821"/>
                <a:gd name="T26" fmla="*/ 3013 w 3028"/>
                <a:gd name="T27" fmla="*/ 3665 h 3821"/>
                <a:gd name="T28" fmla="*/ 2995 w 3028"/>
                <a:gd name="T29" fmla="*/ 3703 h 3821"/>
                <a:gd name="T30" fmla="*/ 2971 w 3028"/>
                <a:gd name="T31" fmla="*/ 3736 h 3821"/>
                <a:gd name="T32" fmla="*/ 2943 w 3028"/>
                <a:gd name="T33" fmla="*/ 3764 h 3821"/>
                <a:gd name="T34" fmla="*/ 2910 w 3028"/>
                <a:gd name="T35" fmla="*/ 3788 h 3821"/>
                <a:gd name="T36" fmla="*/ 2873 w 3028"/>
                <a:gd name="T37" fmla="*/ 3805 h 3821"/>
                <a:gd name="T38" fmla="*/ 2833 w 3028"/>
                <a:gd name="T39" fmla="*/ 3817 h 3821"/>
                <a:gd name="T40" fmla="*/ 2790 w 3028"/>
                <a:gd name="T41" fmla="*/ 3821 h 3821"/>
                <a:gd name="T42" fmla="*/ 238 w 3028"/>
                <a:gd name="T43" fmla="*/ 3821 h 3821"/>
                <a:gd name="T44" fmla="*/ 195 w 3028"/>
                <a:gd name="T45" fmla="*/ 3817 h 3821"/>
                <a:gd name="T46" fmla="*/ 154 w 3028"/>
                <a:gd name="T47" fmla="*/ 3805 h 3821"/>
                <a:gd name="T48" fmla="*/ 118 w 3028"/>
                <a:gd name="T49" fmla="*/ 3788 h 3821"/>
                <a:gd name="T50" fmla="*/ 84 w 3028"/>
                <a:gd name="T51" fmla="*/ 3764 h 3821"/>
                <a:gd name="T52" fmla="*/ 55 w 3028"/>
                <a:gd name="T53" fmla="*/ 3736 h 3821"/>
                <a:gd name="T54" fmla="*/ 33 w 3028"/>
                <a:gd name="T55" fmla="*/ 3703 h 3821"/>
                <a:gd name="T56" fmla="*/ 14 w 3028"/>
                <a:gd name="T57" fmla="*/ 3665 h 3821"/>
                <a:gd name="T58" fmla="*/ 4 w 3028"/>
                <a:gd name="T59" fmla="*/ 3626 h 3821"/>
                <a:gd name="T60" fmla="*/ 0 w 3028"/>
                <a:gd name="T61" fmla="*/ 3583 h 3821"/>
                <a:gd name="T62" fmla="*/ 0 w 3028"/>
                <a:gd name="T63" fmla="*/ 3467 h 3821"/>
                <a:gd name="T64" fmla="*/ 2291 w 3028"/>
                <a:gd name="T65" fmla="*/ 3467 h 3821"/>
                <a:gd name="T66" fmla="*/ 2346 w 3028"/>
                <a:gd name="T67" fmla="*/ 3463 h 3821"/>
                <a:gd name="T68" fmla="*/ 2399 w 3028"/>
                <a:gd name="T69" fmla="*/ 3452 h 3821"/>
                <a:gd name="T70" fmla="*/ 2448 w 3028"/>
                <a:gd name="T71" fmla="*/ 3433 h 3821"/>
                <a:gd name="T72" fmla="*/ 2494 w 3028"/>
                <a:gd name="T73" fmla="*/ 3407 h 3821"/>
                <a:gd name="T74" fmla="*/ 2536 w 3028"/>
                <a:gd name="T75" fmla="*/ 3376 h 3821"/>
                <a:gd name="T76" fmla="*/ 2572 w 3028"/>
                <a:gd name="T77" fmla="*/ 3339 h 3821"/>
                <a:gd name="T78" fmla="*/ 2604 w 3028"/>
                <a:gd name="T79" fmla="*/ 3297 h 3821"/>
                <a:gd name="T80" fmla="*/ 2630 w 3028"/>
                <a:gd name="T81" fmla="*/ 3251 h 3821"/>
                <a:gd name="T82" fmla="*/ 2648 w 3028"/>
                <a:gd name="T83" fmla="*/ 3202 h 3821"/>
                <a:gd name="T84" fmla="*/ 2660 w 3028"/>
                <a:gd name="T85" fmla="*/ 3149 h 3821"/>
                <a:gd name="T86" fmla="*/ 2664 w 3028"/>
                <a:gd name="T87" fmla="*/ 3094 h 3821"/>
                <a:gd name="T88" fmla="*/ 2664 w 3028"/>
                <a:gd name="T89" fmla="*/ 0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28" h="3821">
                  <a:moveTo>
                    <a:pt x="2664" y="0"/>
                  </a:moveTo>
                  <a:lnTo>
                    <a:pt x="2791" y="0"/>
                  </a:lnTo>
                  <a:lnTo>
                    <a:pt x="2833" y="3"/>
                  </a:lnTo>
                  <a:lnTo>
                    <a:pt x="2873" y="14"/>
                  </a:lnTo>
                  <a:lnTo>
                    <a:pt x="2910" y="31"/>
                  </a:lnTo>
                  <a:lnTo>
                    <a:pt x="2944" y="55"/>
                  </a:lnTo>
                  <a:lnTo>
                    <a:pt x="2971" y="83"/>
                  </a:lnTo>
                  <a:lnTo>
                    <a:pt x="2995" y="117"/>
                  </a:lnTo>
                  <a:lnTo>
                    <a:pt x="3013" y="154"/>
                  </a:lnTo>
                  <a:lnTo>
                    <a:pt x="3024" y="195"/>
                  </a:lnTo>
                  <a:lnTo>
                    <a:pt x="3028" y="236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3" y="3665"/>
                  </a:lnTo>
                  <a:lnTo>
                    <a:pt x="2995" y="3703"/>
                  </a:lnTo>
                  <a:lnTo>
                    <a:pt x="2971" y="3736"/>
                  </a:lnTo>
                  <a:lnTo>
                    <a:pt x="2943" y="3764"/>
                  </a:lnTo>
                  <a:lnTo>
                    <a:pt x="2910" y="3788"/>
                  </a:lnTo>
                  <a:lnTo>
                    <a:pt x="2873" y="3805"/>
                  </a:lnTo>
                  <a:lnTo>
                    <a:pt x="2833" y="3817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7"/>
                  </a:lnTo>
                  <a:lnTo>
                    <a:pt x="154" y="3805"/>
                  </a:lnTo>
                  <a:lnTo>
                    <a:pt x="118" y="3788"/>
                  </a:lnTo>
                  <a:lnTo>
                    <a:pt x="84" y="3764"/>
                  </a:lnTo>
                  <a:lnTo>
                    <a:pt x="55" y="3736"/>
                  </a:lnTo>
                  <a:lnTo>
                    <a:pt x="33" y="3703"/>
                  </a:lnTo>
                  <a:lnTo>
                    <a:pt x="14" y="3665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3467"/>
                  </a:lnTo>
                  <a:lnTo>
                    <a:pt x="2291" y="3467"/>
                  </a:lnTo>
                  <a:lnTo>
                    <a:pt x="2346" y="3463"/>
                  </a:lnTo>
                  <a:lnTo>
                    <a:pt x="2399" y="3452"/>
                  </a:lnTo>
                  <a:lnTo>
                    <a:pt x="2448" y="3433"/>
                  </a:lnTo>
                  <a:lnTo>
                    <a:pt x="2494" y="3407"/>
                  </a:lnTo>
                  <a:lnTo>
                    <a:pt x="2536" y="3376"/>
                  </a:lnTo>
                  <a:lnTo>
                    <a:pt x="2572" y="3339"/>
                  </a:lnTo>
                  <a:lnTo>
                    <a:pt x="2604" y="3297"/>
                  </a:lnTo>
                  <a:lnTo>
                    <a:pt x="2630" y="3251"/>
                  </a:lnTo>
                  <a:lnTo>
                    <a:pt x="2648" y="3202"/>
                  </a:lnTo>
                  <a:lnTo>
                    <a:pt x="2660" y="3149"/>
                  </a:lnTo>
                  <a:lnTo>
                    <a:pt x="2664" y="3094"/>
                  </a:lnTo>
                  <a:lnTo>
                    <a:pt x="2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90"/>
            <p:cNvSpPr>
              <a:spLocks noEditPoints="1"/>
            </p:cNvSpPr>
            <p:nvPr/>
          </p:nvSpPr>
          <p:spPr bwMode="auto">
            <a:xfrm>
              <a:off x="2074" y="5"/>
              <a:ext cx="3028" cy="3821"/>
            </a:xfrm>
            <a:custGeom>
              <a:avLst/>
              <a:gdLst>
                <a:gd name="T0" fmla="*/ 673 w 3028"/>
                <a:gd name="T1" fmla="*/ 2803 h 3821"/>
                <a:gd name="T2" fmla="*/ 621 w 3028"/>
                <a:gd name="T3" fmla="*/ 2870 h 3821"/>
                <a:gd name="T4" fmla="*/ 632 w 3028"/>
                <a:gd name="T5" fmla="*/ 2956 h 3821"/>
                <a:gd name="T6" fmla="*/ 700 w 3028"/>
                <a:gd name="T7" fmla="*/ 3009 h 3821"/>
                <a:gd name="T8" fmla="*/ 1592 w 3028"/>
                <a:gd name="T9" fmla="*/ 3009 h 3821"/>
                <a:gd name="T10" fmla="*/ 1659 w 3028"/>
                <a:gd name="T11" fmla="*/ 2956 h 3821"/>
                <a:gd name="T12" fmla="*/ 1670 w 3028"/>
                <a:gd name="T13" fmla="*/ 2870 h 3821"/>
                <a:gd name="T14" fmla="*/ 1619 w 3028"/>
                <a:gd name="T15" fmla="*/ 2803 h 3821"/>
                <a:gd name="T16" fmla="*/ 729 w 3028"/>
                <a:gd name="T17" fmla="*/ 2787 h 3821"/>
                <a:gd name="T18" fmla="*/ 673 w 3028"/>
                <a:gd name="T19" fmla="*/ 2228 h 3821"/>
                <a:gd name="T20" fmla="*/ 621 w 3028"/>
                <a:gd name="T21" fmla="*/ 2296 h 3821"/>
                <a:gd name="T22" fmla="*/ 632 w 3028"/>
                <a:gd name="T23" fmla="*/ 2383 h 3821"/>
                <a:gd name="T24" fmla="*/ 700 w 3028"/>
                <a:gd name="T25" fmla="*/ 2434 h 3821"/>
                <a:gd name="T26" fmla="*/ 2424 w 3028"/>
                <a:gd name="T27" fmla="*/ 2434 h 3821"/>
                <a:gd name="T28" fmla="*/ 2491 w 3028"/>
                <a:gd name="T29" fmla="*/ 2383 h 3821"/>
                <a:gd name="T30" fmla="*/ 2503 w 3028"/>
                <a:gd name="T31" fmla="*/ 2296 h 3821"/>
                <a:gd name="T32" fmla="*/ 2451 w 3028"/>
                <a:gd name="T33" fmla="*/ 2228 h 3821"/>
                <a:gd name="T34" fmla="*/ 729 w 3028"/>
                <a:gd name="T35" fmla="*/ 2214 h 3821"/>
                <a:gd name="T36" fmla="*/ 673 w 3028"/>
                <a:gd name="T37" fmla="*/ 1618 h 3821"/>
                <a:gd name="T38" fmla="*/ 621 w 3028"/>
                <a:gd name="T39" fmla="*/ 1686 h 3821"/>
                <a:gd name="T40" fmla="*/ 632 w 3028"/>
                <a:gd name="T41" fmla="*/ 1773 h 3821"/>
                <a:gd name="T42" fmla="*/ 700 w 3028"/>
                <a:gd name="T43" fmla="*/ 1825 h 3821"/>
                <a:gd name="T44" fmla="*/ 2424 w 3028"/>
                <a:gd name="T45" fmla="*/ 1825 h 3821"/>
                <a:gd name="T46" fmla="*/ 2491 w 3028"/>
                <a:gd name="T47" fmla="*/ 1773 h 3821"/>
                <a:gd name="T48" fmla="*/ 2503 w 3028"/>
                <a:gd name="T49" fmla="*/ 1686 h 3821"/>
                <a:gd name="T50" fmla="*/ 2451 w 3028"/>
                <a:gd name="T51" fmla="*/ 1618 h 3821"/>
                <a:gd name="T52" fmla="*/ 729 w 3028"/>
                <a:gd name="T53" fmla="*/ 1604 h 3821"/>
                <a:gd name="T54" fmla="*/ 2833 w 3028"/>
                <a:gd name="T55" fmla="*/ 4 h 3821"/>
                <a:gd name="T56" fmla="*/ 2943 w 3028"/>
                <a:gd name="T57" fmla="*/ 57 h 3821"/>
                <a:gd name="T58" fmla="*/ 3012 w 3028"/>
                <a:gd name="T59" fmla="*/ 155 h 3821"/>
                <a:gd name="T60" fmla="*/ 3028 w 3028"/>
                <a:gd name="T61" fmla="*/ 3583 h 3821"/>
                <a:gd name="T62" fmla="*/ 2995 w 3028"/>
                <a:gd name="T63" fmla="*/ 3704 h 3821"/>
                <a:gd name="T64" fmla="*/ 2910 w 3028"/>
                <a:gd name="T65" fmla="*/ 3789 h 3821"/>
                <a:gd name="T66" fmla="*/ 2790 w 3028"/>
                <a:gd name="T67" fmla="*/ 3821 h 3821"/>
                <a:gd name="T68" fmla="*/ 154 w 3028"/>
                <a:gd name="T69" fmla="*/ 3807 h 3821"/>
                <a:gd name="T70" fmla="*/ 56 w 3028"/>
                <a:gd name="T71" fmla="*/ 3736 h 3821"/>
                <a:gd name="T72" fmla="*/ 4 w 3028"/>
                <a:gd name="T73" fmla="*/ 3626 h 3821"/>
                <a:gd name="T74" fmla="*/ 82 w 3028"/>
                <a:gd name="T75" fmla="*/ 1091 h 3821"/>
                <a:gd name="T76" fmla="*/ 755 w 3028"/>
                <a:gd name="T77" fmla="*/ 1092 h 3821"/>
                <a:gd name="T78" fmla="*/ 897 w 3028"/>
                <a:gd name="T79" fmla="*/ 1061 h 3821"/>
                <a:gd name="T80" fmla="*/ 1008 w 3028"/>
                <a:gd name="T81" fmla="*/ 976 h 3821"/>
                <a:gd name="T82" fmla="*/ 1076 w 3028"/>
                <a:gd name="T83" fmla="*/ 852 h 3821"/>
                <a:gd name="T84" fmla="*/ 1090 w 3028"/>
                <a:gd name="T85" fmla="*/ 104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8" h="3821">
                  <a:moveTo>
                    <a:pt x="729" y="2787"/>
                  </a:moveTo>
                  <a:lnTo>
                    <a:pt x="700" y="2791"/>
                  </a:lnTo>
                  <a:lnTo>
                    <a:pt x="673" y="2803"/>
                  </a:lnTo>
                  <a:lnTo>
                    <a:pt x="651" y="2820"/>
                  </a:lnTo>
                  <a:lnTo>
                    <a:pt x="632" y="2844"/>
                  </a:lnTo>
                  <a:lnTo>
                    <a:pt x="621" y="2870"/>
                  </a:lnTo>
                  <a:lnTo>
                    <a:pt x="617" y="2900"/>
                  </a:lnTo>
                  <a:lnTo>
                    <a:pt x="621" y="2930"/>
                  </a:lnTo>
                  <a:lnTo>
                    <a:pt x="632" y="2956"/>
                  </a:lnTo>
                  <a:lnTo>
                    <a:pt x="651" y="2980"/>
                  </a:lnTo>
                  <a:lnTo>
                    <a:pt x="673" y="2997"/>
                  </a:lnTo>
                  <a:lnTo>
                    <a:pt x="700" y="3009"/>
                  </a:lnTo>
                  <a:lnTo>
                    <a:pt x="729" y="3012"/>
                  </a:lnTo>
                  <a:lnTo>
                    <a:pt x="1562" y="3012"/>
                  </a:lnTo>
                  <a:lnTo>
                    <a:pt x="1592" y="3009"/>
                  </a:lnTo>
                  <a:lnTo>
                    <a:pt x="1618" y="2997"/>
                  </a:lnTo>
                  <a:lnTo>
                    <a:pt x="1642" y="2980"/>
                  </a:lnTo>
                  <a:lnTo>
                    <a:pt x="1659" y="2956"/>
                  </a:lnTo>
                  <a:lnTo>
                    <a:pt x="1670" y="2930"/>
                  </a:lnTo>
                  <a:lnTo>
                    <a:pt x="1674" y="2900"/>
                  </a:lnTo>
                  <a:lnTo>
                    <a:pt x="1670" y="2870"/>
                  </a:lnTo>
                  <a:lnTo>
                    <a:pt x="1659" y="2844"/>
                  </a:lnTo>
                  <a:lnTo>
                    <a:pt x="1642" y="2820"/>
                  </a:lnTo>
                  <a:lnTo>
                    <a:pt x="1619" y="2803"/>
                  </a:lnTo>
                  <a:lnTo>
                    <a:pt x="1592" y="2791"/>
                  </a:lnTo>
                  <a:lnTo>
                    <a:pt x="1562" y="2787"/>
                  </a:lnTo>
                  <a:lnTo>
                    <a:pt x="729" y="2787"/>
                  </a:lnTo>
                  <a:close/>
                  <a:moveTo>
                    <a:pt x="729" y="2214"/>
                  </a:moveTo>
                  <a:lnTo>
                    <a:pt x="700" y="2218"/>
                  </a:lnTo>
                  <a:lnTo>
                    <a:pt x="673" y="2228"/>
                  </a:lnTo>
                  <a:lnTo>
                    <a:pt x="651" y="2247"/>
                  </a:lnTo>
                  <a:lnTo>
                    <a:pt x="632" y="2269"/>
                  </a:lnTo>
                  <a:lnTo>
                    <a:pt x="621" y="2296"/>
                  </a:lnTo>
                  <a:lnTo>
                    <a:pt x="617" y="2325"/>
                  </a:lnTo>
                  <a:lnTo>
                    <a:pt x="621" y="2355"/>
                  </a:lnTo>
                  <a:lnTo>
                    <a:pt x="632" y="2383"/>
                  </a:lnTo>
                  <a:lnTo>
                    <a:pt x="651" y="2405"/>
                  </a:lnTo>
                  <a:lnTo>
                    <a:pt x="673" y="2423"/>
                  </a:lnTo>
                  <a:lnTo>
                    <a:pt x="700" y="2434"/>
                  </a:lnTo>
                  <a:lnTo>
                    <a:pt x="729" y="2438"/>
                  </a:lnTo>
                  <a:lnTo>
                    <a:pt x="2394" y="2438"/>
                  </a:lnTo>
                  <a:lnTo>
                    <a:pt x="2424" y="2434"/>
                  </a:lnTo>
                  <a:lnTo>
                    <a:pt x="2451" y="2423"/>
                  </a:lnTo>
                  <a:lnTo>
                    <a:pt x="2474" y="2405"/>
                  </a:lnTo>
                  <a:lnTo>
                    <a:pt x="2491" y="2383"/>
                  </a:lnTo>
                  <a:lnTo>
                    <a:pt x="2503" y="2355"/>
                  </a:lnTo>
                  <a:lnTo>
                    <a:pt x="2507" y="2325"/>
                  </a:lnTo>
                  <a:lnTo>
                    <a:pt x="2503" y="2296"/>
                  </a:lnTo>
                  <a:lnTo>
                    <a:pt x="2491" y="2269"/>
                  </a:lnTo>
                  <a:lnTo>
                    <a:pt x="2474" y="2247"/>
                  </a:lnTo>
                  <a:lnTo>
                    <a:pt x="2451" y="2228"/>
                  </a:lnTo>
                  <a:lnTo>
                    <a:pt x="2424" y="2218"/>
                  </a:lnTo>
                  <a:lnTo>
                    <a:pt x="2394" y="2214"/>
                  </a:lnTo>
                  <a:lnTo>
                    <a:pt x="729" y="2214"/>
                  </a:lnTo>
                  <a:close/>
                  <a:moveTo>
                    <a:pt x="729" y="1604"/>
                  </a:moveTo>
                  <a:lnTo>
                    <a:pt x="700" y="1608"/>
                  </a:lnTo>
                  <a:lnTo>
                    <a:pt x="673" y="1618"/>
                  </a:lnTo>
                  <a:lnTo>
                    <a:pt x="651" y="1637"/>
                  </a:lnTo>
                  <a:lnTo>
                    <a:pt x="632" y="1659"/>
                  </a:lnTo>
                  <a:lnTo>
                    <a:pt x="621" y="1686"/>
                  </a:lnTo>
                  <a:lnTo>
                    <a:pt x="617" y="1716"/>
                  </a:lnTo>
                  <a:lnTo>
                    <a:pt x="621" y="1747"/>
                  </a:lnTo>
                  <a:lnTo>
                    <a:pt x="632" y="1773"/>
                  </a:lnTo>
                  <a:lnTo>
                    <a:pt x="651" y="1795"/>
                  </a:lnTo>
                  <a:lnTo>
                    <a:pt x="673" y="1813"/>
                  </a:lnTo>
                  <a:lnTo>
                    <a:pt x="700" y="1825"/>
                  </a:lnTo>
                  <a:lnTo>
                    <a:pt x="729" y="1829"/>
                  </a:lnTo>
                  <a:lnTo>
                    <a:pt x="2394" y="1829"/>
                  </a:lnTo>
                  <a:lnTo>
                    <a:pt x="2424" y="1825"/>
                  </a:lnTo>
                  <a:lnTo>
                    <a:pt x="2451" y="1813"/>
                  </a:lnTo>
                  <a:lnTo>
                    <a:pt x="2474" y="1795"/>
                  </a:lnTo>
                  <a:lnTo>
                    <a:pt x="2491" y="1773"/>
                  </a:lnTo>
                  <a:lnTo>
                    <a:pt x="2503" y="1747"/>
                  </a:lnTo>
                  <a:lnTo>
                    <a:pt x="2507" y="1716"/>
                  </a:lnTo>
                  <a:lnTo>
                    <a:pt x="2503" y="1686"/>
                  </a:lnTo>
                  <a:lnTo>
                    <a:pt x="2491" y="1659"/>
                  </a:lnTo>
                  <a:lnTo>
                    <a:pt x="2474" y="1637"/>
                  </a:lnTo>
                  <a:lnTo>
                    <a:pt x="2451" y="1618"/>
                  </a:lnTo>
                  <a:lnTo>
                    <a:pt x="2424" y="1608"/>
                  </a:lnTo>
                  <a:lnTo>
                    <a:pt x="2394" y="1604"/>
                  </a:lnTo>
                  <a:lnTo>
                    <a:pt x="729" y="1604"/>
                  </a:lnTo>
                  <a:close/>
                  <a:moveTo>
                    <a:pt x="1089" y="0"/>
                  </a:moveTo>
                  <a:lnTo>
                    <a:pt x="2790" y="0"/>
                  </a:lnTo>
                  <a:lnTo>
                    <a:pt x="2833" y="4"/>
                  </a:lnTo>
                  <a:lnTo>
                    <a:pt x="2872" y="15"/>
                  </a:lnTo>
                  <a:lnTo>
                    <a:pt x="2910" y="33"/>
                  </a:lnTo>
                  <a:lnTo>
                    <a:pt x="2943" y="57"/>
                  </a:lnTo>
                  <a:lnTo>
                    <a:pt x="2972" y="85"/>
                  </a:lnTo>
                  <a:lnTo>
                    <a:pt x="2995" y="118"/>
                  </a:lnTo>
                  <a:lnTo>
                    <a:pt x="3012" y="155"/>
                  </a:lnTo>
                  <a:lnTo>
                    <a:pt x="3024" y="195"/>
                  </a:lnTo>
                  <a:lnTo>
                    <a:pt x="3028" y="238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2" y="3667"/>
                  </a:lnTo>
                  <a:lnTo>
                    <a:pt x="2995" y="3704"/>
                  </a:lnTo>
                  <a:lnTo>
                    <a:pt x="2972" y="3736"/>
                  </a:lnTo>
                  <a:lnTo>
                    <a:pt x="2943" y="3765"/>
                  </a:lnTo>
                  <a:lnTo>
                    <a:pt x="2910" y="3789"/>
                  </a:lnTo>
                  <a:lnTo>
                    <a:pt x="2872" y="3807"/>
                  </a:lnTo>
                  <a:lnTo>
                    <a:pt x="2833" y="3818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8"/>
                  </a:lnTo>
                  <a:lnTo>
                    <a:pt x="154" y="3807"/>
                  </a:lnTo>
                  <a:lnTo>
                    <a:pt x="118" y="3789"/>
                  </a:lnTo>
                  <a:lnTo>
                    <a:pt x="84" y="3765"/>
                  </a:lnTo>
                  <a:lnTo>
                    <a:pt x="56" y="3736"/>
                  </a:lnTo>
                  <a:lnTo>
                    <a:pt x="33" y="3704"/>
                  </a:lnTo>
                  <a:lnTo>
                    <a:pt x="14" y="3667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1091"/>
                  </a:lnTo>
                  <a:lnTo>
                    <a:pt x="82" y="1091"/>
                  </a:lnTo>
                  <a:lnTo>
                    <a:pt x="93" y="1091"/>
                  </a:lnTo>
                  <a:lnTo>
                    <a:pt x="103" y="1092"/>
                  </a:lnTo>
                  <a:lnTo>
                    <a:pt x="755" y="1092"/>
                  </a:lnTo>
                  <a:lnTo>
                    <a:pt x="805" y="1088"/>
                  </a:lnTo>
                  <a:lnTo>
                    <a:pt x="852" y="1078"/>
                  </a:lnTo>
                  <a:lnTo>
                    <a:pt x="897" y="1061"/>
                  </a:lnTo>
                  <a:lnTo>
                    <a:pt x="937" y="1037"/>
                  </a:lnTo>
                  <a:lnTo>
                    <a:pt x="975" y="1010"/>
                  </a:lnTo>
                  <a:lnTo>
                    <a:pt x="1008" y="976"/>
                  </a:lnTo>
                  <a:lnTo>
                    <a:pt x="1037" y="939"/>
                  </a:lnTo>
                  <a:lnTo>
                    <a:pt x="1059" y="897"/>
                  </a:lnTo>
                  <a:lnTo>
                    <a:pt x="1076" y="852"/>
                  </a:lnTo>
                  <a:lnTo>
                    <a:pt x="1087" y="805"/>
                  </a:lnTo>
                  <a:lnTo>
                    <a:pt x="1090" y="756"/>
                  </a:lnTo>
                  <a:lnTo>
                    <a:pt x="1090" y="104"/>
                  </a:lnTo>
                  <a:lnTo>
                    <a:pt x="1089" y="79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1"/>
            <p:cNvSpPr>
              <a:spLocks/>
            </p:cNvSpPr>
            <p:nvPr/>
          </p:nvSpPr>
          <p:spPr bwMode="auto">
            <a:xfrm>
              <a:off x="2077" y="9"/>
              <a:ext cx="953" cy="952"/>
            </a:xfrm>
            <a:custGeom>
              <a:avLst/>
              <a:gdLst>
                <a:gd name="T0" fmla="*/ 852 w 953"/>
                <a:gd name="T1" fmla="*/ 0 h 952"/>
                <a:gd name="T2" fmla="*/ 873 w 953"/>
                <a:gd name="T3" fmla="*/ 3 h 952"/>
                <a:gd name="T4" fmla="*/ 894 w 953"/>
                <a:gd name="T5" fmla="*/ 9 h 952"/>
                <a:gd name="T6" fmla="*/ 912 w 953"/>
                <a:gd name="T7" fmla="*/ 20 h 952"/>
                <a:gd name="T8" fmla="*/ 929 w 953"/>
                <a:gd name="T9" fmla="*/ 36 h 952"/>
                <a:gd name="T10" fmla="*/ 941 w 953"/>
                <a:gd name="T11" fmla="*/ 54 h 952"/>
                <a:gd name="T12" fmla="*/ 949 w 953"/>
                <a:gd name="T13" fmla="*/ 76 h 952"/>
                <a:gd name="T14" fmla="*/ 953 w 953"/>
                <a:gd name="T15" fmla="*/ 100 h 952"/>
                <a:gd name="T16" fmla="*/ 953 w 953"/>
                <a:gd name="T17" fmla="*/ 754 h 952"/>
                <a:gd name="T18" fmla="*/ 947 w 953"/>
                <a:gd name="T19" fmla="*/ 795 h 952"/>
                <a:gd name="T20" fmla="*/ 936 w 953"/>
                <a:gd name="T21" fmla="*/ 831 h 952"/>
                <a:gd name="T22" fmla="*/ 917 w 953"/>
                <a:gd name="T23" fmla="*/ 864 h 952"/>
                <a:gd name="T24" fmla="*/ 894 w 953"/>
                <a:gd name="T25" fmla="*/ 894 h 952"/>
                <a:gd name="T26" fmla="*/ 865 w 953"/>
                <a:gd name="T27" fmla="*/ 918 h 952"/>
                <a:gd name="T28" fmla="*/ 831 w 953"/>
                <a:gd name="T29" fmla="*/ 936 h 952"/>
                <a:gd name="T30" fmla="*/ 794 w 953"/>
                <a:gd name="T31" fmla="*/ 948 h 952"/>
                <a:gd name="T32" fmla="*/ 754 w 953"/>
                <a:gd name="T33" fmla="*/ 952 h 952"/>
                <a:gd name="T34" fmla="*/ 100 w 953"/>
                <a:gd name="T35" fmla="*/ 952 h 952"/>
                <a:gd name="T36" fmla="*/ 74 w 953"/>
                <a:gd name="T37" fmla="*/ 949 h 952"/>
                <a:gd name="T38" fmla="*/ 52 w 953"/>
                <a:gd name="T39" fmla="*/ 940 h 952"/>
                <a:gd name="T40" fmla="*/ 34 w 953"/>
                <a:gd name="T41" fmla="*/ 927 h 952"/>
                <a:gd name="T42" fmla="*/ 18 w 953"/>
                <a:gd name="T43" fmla="*/ 910 h 952"/>
                <a:gd name="T44" fmla="*/ 7 w 953"/>
                <a:gd name="T45" fmla="*/ 890 h 952"/>
                <a:gd name="T46" fmla="*/ 1 w 953"/>
                <a:gd name="T47" fmla="*/ 869 h 952"/>
                <a:gd name="T48" fmla="*/ 0 w 953"/>
                <a:gd name="T49" fmla="*/ 846 h 952"/>
                <a:gd name="T50" fmla="*/ 4 w 953"/>
                <a:gd name="T51" fmla="*/ 824 h 952"/>
                <a:gd name="T52" fmla="*/ 14 w 953"/>
                <a:gd name="T53" fmla="*/ 801 h 952"/>
                <a:gd name="T54" fmla="*/ 30 w 953"/>
                <a:gd name="T55" fmla="*/ 782 h 952"/>
                <a:gd name="T56" fmla="*/ 781 w 953"/>
                <a:gd name="T57" fmla="*/ 29 h 952"/>
                <a:gd name="T58" fmla="*/ 797 w 953"/>
                <a:gd name="T59" fmla="*/ 16 h 952"/>
                <a:gd name="T60" fmla="*/ 815 w 953"/>
                <a:gd name="T61" fmla="*/ 7 h 952"/>
                <a:gd name="T62" fmla="*/ 832 w 953"/>
                <a:gd name="T63" fmla="*/ 1 h 952"/>
                <a:gd name="T64" fmla="*/ 852 w 953"/>
                <a:gd name="T65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3" h="952">
                  <a:moveTo>
                    <a:pt x="852" y="0"/>
                  </a:moveTo>
                  <a:lnTo>
                    <a:pt x="873" y="3"/>
                  </a:lnTo>
                  <a:lnTo>
                    <a:pt x="894" y="9"/>
                  </a:lnTo>
                  <a:lnTo>
                    <a:pt x="912" y="20"/>
                  </a:lnTo>
                  <a:lnTo>
                    <a:pt x="929" y="36"/>
                  </a:lnTo>
                  <a:lnTo>
                    <a:pt x="941" y="54"/>
                  </a:lnTo>
                  <a:lnTo>
                    <a:pt x="949" y="76"/>
                  </a:lnTo>
                  <a:lnTo>
                    <a:pt x="953" y="100"/>
                  </a:lnTo>
                  <a:lnTo>
                    <a:pt x="953" y="754"/>
                  </a:lnTo>
                  <a:lnTo>
                    <a:pt x="947" y="795"/>
                  </a:lnTo>
                  <a:lnTo>
                    <a:pt x="936" y="831"/>
                  </a:lnTo>
                  <a:lnTo>
                    <a:pt x="917" y="864"/>
                  </a:lnTo>
                  <a:lnTo>
                    <a:pt x="894" y="894"/>
                  </a:lnTo>
                  <a:lnTo>
                    <a:pt x="865" y="918"/>
                  </a:lnTo>
                  <a:lnTo>
                    <a:pt x="831" y="936"/>
                  </a:lnTo>
                  <a:lnTo>
                    <a:pt x="794" y="948"/>
                  </a:lnTo>
                  <a:lnTo>
                    <a:pt x="754" y="952"/>
                  </a:lnTo>
                  <a:lnTo>
                    <a:pt x="100" y="952"/>
                  </a:lnTo>
                  <a:lnTo>
                    <a:pt x="74" y="949"/>
                  </a:lnTo>
                  <a:lnTo>
                    <a:pt x="52" y="940"/>
                  </a:lnTo>
                  <a:lnTo>
                    <a:pt x="34" y="927"/>
                  </a:lnTo>
                  <a:lnTo>
                    <a:pt x="18" y="910"/>
                  </a:lnTo>
                  <a:lnTo>
                    <a:pt x="7" y="890"/>
                  </a:lnTo>
                  <a:lnTo>
                    <a:pt x="1" y="869"/>
                  </a:lnTo>
                  <a:lnTo>
                    <a:pt x="0" y="846"/>
                  </a:lnTo>
                  <a:lnTo>
                    <a:pt x="4" y="824"/>
                  </a:lnTo>
                  <a:lnTo>
                    <a:pt x="14" y="801"/>
                  </a:lnTo>
                  <a:lnTo>
                    <a:pt x="30" y="782"/>
                  </a:lnTo>
                  <a:lnTo>
                    <a:pt x="781" y="29"/>
                  </a:lnTo>
                  <a:lnTo>
                    <a:pt x="797" y="16"/>
                  </a:lnTo>
                  <a:lnTo>
                    <a:pt x="815" y="7"/>
                  </a:lnTo>
                  <a:lnTo>
                    <a:pt x="832" y="1"/>
                  </a:lnTo>
                  <a:lnTo>
                    <a:pt x="8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4" name="Group 100"/>
          <p:cNvGrpSpPr>
            <a:grpSpLocks noChangeAspect="1"/>
          </p:cNvGrpSpPr>
          <p:nvPr/>
        </p:nvGrpSpPr>
        <p:grpSpPr bwMode="auto">
          <a:xfrm>
            <a:off x="173476" y="4541551"/>
            <a:ext cx="325401" cy="338005"/>
            <a:chOff x="-638" y="1083"/>
            <a:chExt cx="284" cy="295"/>
          </a:xfrm>
          <a:solidFill>
            <a:schemeClr val="bg2"/>
          </a:solidFill>
        </p:grpSpPr>
        <p:sp>
          <p:nvSpPr>
            <p:cNvPr id="357" name="Freeform 102"/>
            <p:cNvSpPr>
              <a:spLocks/>
            </p:cNvSpPr>
            <p:nvPr/>
          </p:nvSpPr>
          <p:spPr bwMode="auto">
            <a:xfrm>
              <a:off x="-575" y="1205"/>
              <a:ext cx="55" cy="121"/>
            </a:xfrm>
            <a:custGeom>
              <a:avLst/>
              <a:gdLst>
                <a:gd name="T0" fmla="*/ 350 w 608"/>
                <a:gd name="T1" fmla="*/ 0 h 1332"/>
                <a:gd name="T2" fmla="*/ 608 w 608"/>
                <a:gd name="T3" fmla="*/ 0 h 1332"/>
                <a:gd name="T4" fmla="*/ 608 w 608"/>
                <a:gd name="T5" fmla="*/ 1332 h 1332"/>
                <a:gd name="T6" fmla="*/ 307 w 608"/>
                <a:gd name="T7" fmla="*/ 1332 h 1332"/>
                <a:gd name="T8" fmla="*/ 307 w 608"/>
                <a:gd name="T9" fmla="*/ 275 h 1332"/>
                <a:gd name="T10" fmla="*/ 303 w 608"/>
                <a:gd name="T11" fmla="*/ 275 h 1332"/>
                <a:gd name="T12" fmla="*/ 51 w 608"/>
                <a:gd name="T13" fmla="*/ 397 h 1332"/>
                <a:gd name="T14" fmla="*/ 0 w 608"/>
                <a:gd name="T15" fmla="*/ 164 h 1332"/>
                <a:gd name="T16" fmla="*/ 350 w 608"/>
                <a:gd name="T1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" h="1332">
                  <a:moveTo>
                    <a:pt x="350" y="0"/>
                  </a:moveTo>
                  <a:lnTo>
                    <a:pt x="608" y="0"/>
                  </a:lnTo>
                  <a:lnTo>
                    <a:pt x="608" y="1332"/>
                  </a:lnTo>
                  <a:lnTo>
                    <a:pt x="307" y="1332"/>
                  </a:lnTo>
                  <a:lnTo>
                    <a:pt x="307" y="275"/>
                  </a:lnTo>
                  <a:lnTo>
                    <a:pt x="303" y="275"/>
                  </a:lnTo>
                  <a:lnTo>
                    <a:pt x="51" y="397"/>
                  </a:lnTo>
                  <a:lnTo>
                    <a:pt x="0" y="164"/>
                  </a:lnTo>
                  <a:lnTo>
                    <a:pt x="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03"/>
            <p:cNvSpPr>
              <a:spLocks/>
            </p:cNvSpPr>
            <p:nvPr/>
          </p:nvSpPr>
          <p:spPr bwMode="auto">
            <a:xfrm>
              <a:off x="-502" y="1205"/>
              <a:ext cx="85" cy="123"/>
            </a:xfrm>
            <a:custGeom>
              <a:avLst/>
              <a:gdLst>
                <a:gd name="T0" fmla="*/ 885 w 935"/>
                <a:gd name="T1" fmla="*/ 0 h 1355"/>
                <a:gd name="T2" fmla="*/ 370 w 935"/>
                <a:gd name="T3" fmla="*/ 258 h 1355"/>
                <a:gd name="T4" fmla="*/ 369 w 935"/>
                <a:gd name="T5" fmla="*/ 460 h 1355"/>
                <a:gd name="T6" fmla="*/ 428 w 935"/>
                <a:gd name="T7" fmla="*/ 458 h 1355"/>
                <a:gd name="T8" fmla="*/ 522 w 935"/>
                <a:gd name="T9" fmla="*/ 464 h 1355"/>
                <a:gd name="T10" fmla="*/ 613 w 935"/>
                <a:gd name="T11" fmla="*/ 480 h 1355"/>
                <a:gd name="T12" fmla="*/ 699 w 935"/>
                <a:gd name="T13" fmla="*/ 511 h 1355"/>
                <a:gd name="T14" fmla="*/ 774 w 935"/>
                <a:gd name="T15" fmla="*/ 555 h 1355"/>
                <a:gd name="T16" fmla="*/ 835 w 935"/>
                <a:gd name="T17" fmla="*/ 606 h 1355"/>
                <a:gd name="T18" fmla="*/ 883 w 935"/>
                <a:gd name="T19" fmla="*/ 670 h 1355"/>
                <a:gd name="T20" fmla="*/ 916 w 935"/>
                <a:gd name="T21" fmla="*/ 748 h 1355"/>
                <a:gd name="T22" fmla="*/ 933 w 935"/>
                <a:gd name="T23" fmla="*/ 837 h 1355"/>
                <a:gd name="T24" fmla="*/ 933 w 935"/>
                <a:gd name="T25" fmla="*/ 931 h 1355"/>
                <a:gd name="T26" fmla="*/ 916 w 935"/>
                <a:gd name="T27" fmla="*/ 1015 h 1355"/>
                <a:gd name="T28" fmla="*/ 883 w 935"/>
                <a:gd name="T29" fmla="*/ 1094 h 1355"/>
                <a:gd name="T30" fmla="*/ 833 w 935"/>
                <a:gd name="T31" fmla="*/ 1166 h 1355"/>
                <a:gd name="T32" fmla="*/ 768 w 935"/>
                <a:gd name="T33" fmla="*/ 1229 h 1355"/>
                <a:gd name="T34" fmla="*/ 688 w 935"/>
                <a:gd name="T35" fmla="*/ 1281 h 1355"/>
                <a:gd name="T36" fmla="*/ 595 w 935"/>
                <a:gd name="T37" fmla="*/ 1321 h 1355"/>
                <a:gd name="T38" fmla="*/ 487 w 935"/>
                <a:gd name="T39" fmla="*/ 1346 h 1355"/>
                <a:gd name="T40" fmla="*/ 369 w 935"/>
                <a:gd name="T41" fmla="*/ 1355 h 1355"/>
                <a:gd name="T42" fmla="*/ 238 w 935"/>
                <a:gd name="T43" fmla="*/ 1346 h 1355"/>
                <a:gd name="T44" fmla="*/ 126 w 935"/>
                <a:gd name="T45" fmla="*/ 1325 h 1355"/>
                <a:gd name="T46" fmla="*/ 35 w 935"/>
                <a:gd name="T47" fmla="*/ 1295 h 1355"/>
                <a:gd name="T48" fmla="*/ 55 w 935"/>
                <a:gd name="T49" fmla="*/ 1046 h 1355"/>
                <a:gd name="T50" fmla="*/ 109 w 935"/>
                <a:gd name="T51" fmla="*/ 1068 h 1355"/>
                <a:gd name="T52" fmla="*/ 181 w 935"/>
                <a:gd name="T53" fmla="*/ 1089 h 1355"/>
                <a:gd name="T54" fmla="*/ 264 w 935"/>
                <a:gd name="T55" fmla="*/ 1105 h 1355"/>
                <a:gd name="T56" fmla="*/ 354 w 935"/>
                <a:gd name="T57" fmla="*/ 1111 h 1355"/>
                <a:gd name="T58" fmla="*/ 413 w 935"/>
                <a:gd name="T59" fmla="*/ 1107 h 1355"/>
                <a:gd name="T60" fmla="*/ 470 w 935"/>
                <a:gd name="T61" fmla="*/ 1092 h 1355"/>
                <a:gd name="T62" fmla="*/ 522 w 935"/>
                <a:gd name="T63" fmla="*/ 1070 h 1355"/>
                <a:gd name="T64" fmla="*/ 566 w 935"/>
                <a:gd name="T65" fmla="*/ 1037 h 1355"/>
                <a:gd name="T66" fmla="*/ 598 w 935"/>
                <a:gd name="T67" fmla="*/ 993 h 1355"/>
                <a:gd name="T68" fmla="*/ 616 w 935"/>
                <a:gd name="T69" fmla="*/ 939 h 1355"/>
                <a:gd name="T70" fmla="*/ 617 w 935"/>
                <a:gd name="T71" fmla="*/ 880 h 1355"/>
                <a:gd name="T72" fmla="*/ 603 w 935"/>
                <a:gd name="T73" fmla="*/ 827 h 1355"/>
                <a:gd name="T74" fmla="*/ 574 w 935"/>
                <a:gd name="T75" fmla="*/ 783 h 1355"/>
                <a:gd name="T76" fmla="*/ 531 w 935"/>
                <a:gd name="T77" fmla="*/ 747 h 1355"/>
                <a:gd name="T78" fmla="*/ 472 w 935"/>
                <a:gd name="T79" fmla="*/ 718 h 1355"/>
                <a:gd name="T80" fmla="*/ 395 w 935"/>
                <a:gd name="T81" fmla="*/ 699 h 1355"/>
                <a:gd name="T82" fmla="*/ 300 w 935"/>
                <a:gd name="T83" fmla="*/ 689 h 1355"/>
                <a:gd name="T84" fmla="*/ 205 w 935"/>
                <a:gd name="T85" fmla="*/ 687 h 1355"/>
                <a:gd name="T86" fmla="*/ 133 w 935"/>
                <a:gd name="T87" fmla="*/ 692 h 1355"/>
                <a:gd name="T88" fmla="*/ 67 w 935"/>
                <a:gd name="T89" fmla="*/ 699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5" h="1355">
                  <a:moveTo>
                    <a:pt x="155" y="0"/>
                  </a:moveTo>
                  <a:lnTo>
                    <a:pt x="885" y="0"/>
                  </a:lnTo>
                  <a:lnTo>
                    <a:pt x="885" y="258"/>
                  </a:lnTo>
                  <a:lnTo>
                    <a:pt x="370" y="258"/>
                  </a:lnTo>
                  <a:lnTo>
                    <a:pt x="341" y="463"/>
                  </a:lnTo>
                  <a:lnTo>
                    <a:pt x="369" y="460"/>
                  </a:lnTo>
                  <a:lnTo>
                    <a:pt x="397" y="458"/>
                  </a:lnTo>
                  <a:lnTo>
                    <a:pt x="428" y="458"/>
                  </a:lnTo>
                  <a:lnTo>
                    <a:pt x="474" y="460"/>
                  </a:lnTo>
                  <a:lnTo>
                    <a:pt x="522" y="464"/>
                  </a:lnTo>
                  <a:lnTo>
                    <a:pt x="568" y="471"/>
                  </a:lnTo>
                  <a:lnTo>
                    <a:pt x="613" y="480"/>
                  </a:lnTo>
                  <a:lnTo>
                    <a:pt x="657" y="494"/>
                  </a:lnTo>
                  <a:lnTo>
                    <a:pt x="699" y="511"/>
                  </a:lnTo>
                  <a:lnTo>
                    <a:pt x="738" y="530"/>
                  </a:lnTo>
                  <a:lnTo>
                    <a:pt x="774" y="555"/>
                  </a:lnTo>
                  <a:lnTo>
                    <a:pt x="807" y="578"/>
                  </a:lnTo>
                  <a:lnTo>
                    <a:pt x="835" y="606"/>
                  </a:lnTo>
                  <a:lnTo>
                    <a:pt x="861" y="636"/>
                  </a:lnTo>
                  <a:lnTo>
                    <a:pt x="883" y="670"/>
                  </a:lnTo>
                  <a:lnTo>
                    <a:pt x="902" y="707"/>
                  </a:lnTo>
                  <a:lnTo>
                    <a:pt x="916" y="748"/>
                  </a:lnTo>
                  <a:lnTo>
                    <a:pt x="927" y="791"/>
                  </a:lnTo>
                  <a:lnTo>
                    <a:pt x="933" y="837"/>
                  </a:lnTo>
                  <a:lnTo>
                    <a:pt x="935" y="888"/>
                  </a:lnTo>
                  <a:lnTo>
                    <a:pt x="933" y="931"/>
                  </a:lnTo>
                  <a:lnTo>
                    <a:pt x="927" y="974"/>
                  </a:lnTo>
                  <a:lnTo>
                    <a:pt x="916" y="1015"/>
                  </a:lnTo>
                  <a:lnTo>
                    <a:pt x="901" y="1056"/>
                  </a:lnTo>
                  <a:lnTo>
                    <a:pt x="883" y="1094"/>
                  </a:lnTo>
                  <a:lnTo>
                    <a:pt x="859" y="1131"/>
                  </a:lnTo>
                  <a:lnTo>
                    <a:pt x="833" y="1166"/>
                  </a:lnTo>
                  <a:lnTo>
                    <a:pt x="803" y="1199"/>
                  </a:lnTo>
                  <a:lnTo>
                    <a:pt x="768" y="1229"/>
                  </a:lnTo>
                  <a:lnTo>
                    <a:pt x="730" y="1257"/>
                  </a:lnTo>
                  <a:lnTo>
                    <a:pt x="688" y="1281"/>
                  </a:lnTo>
                  <a:lnTo>
                    <a:pt x="643" y="1303"/>
                  </a:lnTo>
                  <a:lnTo>
                    <a:pt x="595" y="1321"/>
                  </a:lnTo>
                  <a:lnTo>
                    <a:pt x="543" y="1335"/>
                  </a:lnTo>
                  <a:lnTo>
                    <a:pt x="487" y="1346"/>
                  </a:lnTo>
                  <a:lnTo>
                    <a:pt x="430" y="1353"/>
                  </a:lnTo>
                  <a:lnTo>
                    <a:pt x="369" y="1355"/>
                  </a:lnTo>
                  <a:lnTo>
                    <a:pt x="301" y="1353"/>
                  </a:lnTo>
                  <a:lnTo>
                    <a:pt x="238" y="1346"/>
                  </a:lnTo>
                  <a:lnTo>
                    <a:pt x="179" y="1337"/>
                  </a:lnTo>
                  <a:lnTo>
                    <a:pt x="126" y="1325"/>
                  </a:lnTo>
                  <a:lnTo>
                    <a:pt x="77" y="1311"/>
                  </a:lnTo>
                  <a:lnTo>
                    <a:pt x="35" y="1295"/>
                  </a:lnTo>
                  <a:lnTo>
                    <a:pt x="0" y="1279"/>
                  </a:lnTo>
                  <a:lnTo>
                    <a:pt x="55" y="1046"/>
                  </a:lnTo>
                  <a:lnTo>
                    <a:pt x="80" y="1057"/>
                  </a:lnTo>
                  <a:lnTo>
                    <a:pt x="109" y="1068"/>
                  </a:lnTo>
                  <a:lnTo>
                    <a:pt x="144" y="1079"/>
                  </a:lnTo>
                  <a:lnTo>
                    <a:pt x="181" y="1089"/>
                  </a:lnTo>
                  <a:lnTo>
                    <a:pt x="222" y="1098"/>
                  </a:lnTo>
                  <a:lnTo>
                    <a:pt x="264" y="1105"/>
                  </a:lnTo>
                  <a:lnTo>
                    <a:pt x="309" y="1109"/>
                  </a:lnTo>
                  <a:lnTo>
                    <a:pt x="354" y="1111"/>
                  </a:lnTo>
                  <a:lnTo>
                    <a:pt x="384" y="1110"/>
                  </a:lnTo>
                  <a:lnTo>
                    <a:pt x="413" y="1107"/>
                  </a:lnTo>
                  <a:lnTo>
                    <a:pt x="442" y="1101"/>
                  </a:lnTo>
                  <a:lnTo>
                    <a:pt x="470" y="1092"/>
                  </a:lnTo>
                  <a:lnTo>
                    <a:pt x="497" y="1082"/>
                  </a:lnTo>
                  <a:lnTo>
                    <a:pt x="522" y="1070"/>
                  </a:lnTo>
                  <a:lnTo>
                    <a:pt x="545" y="1055"/>
                  </a:lnTo>
                  <a:lnTo>
                    <a:pt x="566" y="1037"/>
                  </a:lnTo>
                  <a:lnTo>
                    <a:pt x="584" y="1017"/>
                  </a:lnTo>
                  <a:lnTo>
                    <a:pt x="598" y="993"/>
                  </a:lnTo>
                  <a:lnTo>
                    <a:pt x="609" y="968"/>
                  </a:lnTo>
                  <a:lnTo>
                    <a:pt x="616" y="939"/>
                  </a:lnTo>
                  <a:lnTo>
                    <a:pt x="618" y="909"/>
                  </a:lnTo>
                  <a:lnTo>
                    <a:pt x="617" y="880"/>
                  </a:lnTo>
                  <a:lnTo>
                    <a:pt x="612" y="853"/>
                  </a:lnTo>
                  <a:lnTo>
                    <a:pt x="603" y="827"/>
                  </a:lnTo>
                  <a:lnTo>
                    <a:pt x="591" y="805"/>
                  </a:lnTo>
                  <a:lnTo>
                    <a:pt x="574" y="783"/>
                  </a:lnTo>
                  <a:lnTo>
                    <a:pt x="555" y="764"/>
                  </a:lnTo>
                  <a:lnTo>
                    <a:pt x="531" y="747"/>
                  </a:lnTo>
                  <a:lnTo>
                    <a:pt x="504" y="731"/>
                  </a:lnTo>
                  <a:lnTo>
                    <a:pt x="472" y="718"/>
                  </a:lnTo>
                  <a:lnTo>
                    <a:pt x="436" y="707"/>
                  </a:lnTo>
                  <a:lnTo>
                    <a:pt x="395" y="699"/>
                  </a:lnTo>
                  <a:lnTo>
                    <a:pt x="350" y="692"/>
                  </a:lnTo>
                  <a:lnTo>
                    <a:pt x="300" y="689"/>
                  </a:lnTo>
                  <a:lnTo>
                    <a:pt x="246" y="686"/>
                  </a:lnTo>
                  <a:lnTo>
                    <a:pt x="205" y="687"/>
                  </a:lnTo>
                  <a:lnTo>
                    <a:pt x="167" y="689"/>
                  </a:lnTo>
                  <a:lnTo>
                    <a:pt x="133" y="692"/>
                  </a:lnTo>
                  <a:lnTo>
                    <a:pt x="100" y="695"/>
                  </a:lnTo>
                  <a:lnTo>
                    <a:pt x="67" y="699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04"/>
            <p:cNvSpPr>
              <a:spLocks noEditPoints="1"/>
            </p:cNvSpPr>
            <p:nvPr/>
          </p:nvSpPr>
          <p:spPr bwMode="auto">
            <a:xfrm>
              <a:off x="-638" y="1099"/>
              <a:ext cx="284" cy="279"/>
            </a:xfrm>
            <a:custGeom>
              <a:avLst/>
              <a:gdLst>
                <a:gd name="T0" fmla="*/ 356 w 3126"/>
                <a:gd name="T1" fmla="*/ 871 h 3068"/>
                <a:gd name="T2" fmla="*/ 278 w 3126"/>
                <a:gd name="T3" fmla="*/ 926 h 3068"/>
                <a:gd name="T4" fmla="*/ 237 w 3126"/>
                <a:gd name="T5" fmla="*/ 1012 h 3068"/>
                <a:gd name="T6" fmla="*/ 237 w 3126"/>
                <a:gd name="T7" fmla="*/ 2591 h 3068"/>
                <a:gd name="T8" fmla="*/ 279 w 3126"/>
                <a:gd name="T9" fmla="*/ 2701 h 3068"/>
                <a:gd name="T10" fmla="*/ 359 w 3126"/>
                <a:gd name="T11" fmla="*/ 2783 h 3068"/>
                <a:gd name="T12" fmla="*/ 467 w 3126"/>
                <a:gd name="T13" fmla="*/ 2823 h 3068"/>
                <a:gd name="T14" fmla="*/ 2659 w 3126"/>
                <a:gd name="T15" fmla="*/ 2823 h 3068"/>
                <a:gd name="T16" fmla="*/ 2768 w 3126"/>
                <a:gd name="T17" fmla="*/ 2783 h 3068"/>
                <a:gd name="T18" fmla="*/ 2848 w 3126"/>
                <a:gd name="T19" fmla="*/ 2701 h 3068"/>
                <a:gd name="T20" fmla="*/ 2889 w 3126"/>
                <a:gd name="T21" fmla="*/ 2591 h 3068"/>
                <a:gd name="T22" fmla="*/ 2889 w 3126"/>
                <a:gd name="T23" fmla="*/ 1012 h 3068"/>
                <a:gd name="T24" fmla="*/ 2849 w 3126"/>
                <a:gd name="T25" fmla="*/ 926 h 3068"/>
                <a:gd name="T26" fmla="*/ 2772 w 3126"/>
                <a:gd name="T27" fmla="*/ 871 h 3068"/>
                <a:gd name="T28" fmla="*/ 421 w 3126"/>
                <a:gd name="T29" fmla="*/ 860 h 3068"/>
                <a:gd name="T30" fmla="*/ 1256 w 3126"/>
                <a:gd name="T31" fmla="*/ 185 h 3068"/>
                <a:gd name="T32" fmla="*/ 1279 w 3126"/>
                <a:gd name="T33" fmla="*/ 300 h 3068"/>
                <a:gd name="T34" fmla="*/ 1343 w 3126"/>
                <a:gd name="T35" fmla="*/ 396 h 3068"/>
                <a:gd name="T36" fmla="*/ 1437 w 3126"/>
                <a:gd name="T37" fmla="*/ 460 h 3068"/>
                <a:gd name="T38" fmla="*/ 1553 w 3126"/>
                <a:gd name="T39" fmla="*/ 484 h 3068"/>
                <a:gd name="T40" fmla="*/ 1653 w 3126"/>
                <a:gd name="T41" fmla="*/ 471 h 3068"/>
                <a:gd name="T42" fmla="*/ 1761 w 3126"/>
                <a:gd name="T43" fmla="*/ 410 h 3068"/>
                <a:gd name="T44" fmla="*/ 1837 w 3126"/>
                <a:gd name="T45" fmla="*/ 310 h 3068"/>
                <a:gd name="T46" fmla="*/ 1865 w 3126"/>
                <a:gd name="T47" fmla="*/ 185 h 3068"/>
                <a:gd name="T48" fmla="*/ 2188 w 3126"/>
                <a:gd name="T49" fmla="*/ 185 h 3068"/>
                <a:gd name="T50" fmla="*/ 2216 w 3126"/>
                <a:gd name="T51" fmla="*/ 310 h 3068"/>
                <a:gd name="T52" fmla="*/ 2291 w 3126"/>
                <a:gd name="T53" fmla="*/ 410 h 3068"/>
                <a:gd name="T54" fmla="*/ 2401 w 3126"/>
                <a:gd name="T55" fmla="*/ 471 h 3068"/>
                <a:gd name="T56" fmla="*/ 2501 w 3126"/>
                <a:gd name="T57" fmla="*/ 484 h 3068"/>
                <a:gd name="T58" fmla="*/ 2616 w 3126"/>
                <a:gd name="T59" fmla="*/ 460 h 3068"/>
                <a:gd name="T60" fmla="*/ 2710 w 3126"/>
                <a:gd name="T61" fmla="*/ 396 h 3068"/>
                <a:gd name="T62" fmla="*/ 2774 w 3126"/>
                <a:gd name="T63" fmla="*/ 300 h 3068"/>
                <a:gd name="T64" fmla="*/ 2797 w 3126"/>
                <a:gd name="T65" fmla="*/ 185 h 3068"/>
                <a:gd name="T66" fmla="*/ 2887 w 3126"/>
                <a:gd name="T67" fmla="*/ 62 h 3068"/>
                <a:gd name="T68" fmla="*/ 3002 w 3126"/>
                <a:gd name="T69" fmla="*/ 154 h 3068"/>
                <a:gd name="T70" fmla="*/ 3083 w 3126"/>
                <a:gd name="T71" fmla="*/ 278 h 3068"/>
                <a:gd name="T72" fmla="*/ 3123 w 3126"/>
                <a:gd name="T73" fmla="*/ 423 h 3068"/>
                <a:gd name="T74" fmla="*/ 3123 w 3126"/>
                <a:gd name="T75" fmla="*/ 2650 h 3068"/>
                <a:gd name="T76" fmla="*/ 3079 w 3126"/>
                <a:gd name="T77" fmla="*/ 2803 h 3068"/>
                <a:gd name="T78" fmla="*/ 2989 w 3126"/>
                <a:gd name="T79" fmla="*/ 2930 h 3068"/>
                <a:gd name="T80" fmla="*/ 2862 w 3126"/>
                <a:gd name="T81" fmla="*/ 3020 h 3068"/>
                <a:gd name="T82" fmla="*/ 2710 w 3126"/>
                <a:gd name="T83" fmla="*/ 3065 h 3068"/>
                <a:gd name="T84" fmla="*/ 417 w 3126"/>
                <a:gd name="T85" fmla="*/ 3065 h 3068"/>
                <a:gd name="T86" fmla="*/ 265 w 3126"/>
                <a:gd name="T87" fmla="*/ 3020 h 3068"/>
                <a:gd name="T88" fmla="*/ 138 w 3126"/>
                <a:gd name="T89" fmla="*/ 2930 h 3068"/>
                <a:gd name="T90" fmla="*/ 48 w 3126"/>
                <a:gd name="T91" fmla="*/ 2803 h 3068"/>
                <a:gd name="T92" fmla="*/ 3 w 3126"/>
                <a:gd name="T93" fmla="*/ 2650 h 3068"/>
                <a:gd name="T94" fmla="*/ 3 w 3126"/>
                <a:gd name="T95" fmla="*/ 424 h 3068"/>
                <a:gd name="T96" fmla="*/ 42 w 3126"/>
                <a:gd name="T97" fmla="*/ 280 h 3068"/>
                <a:gd name="T98" fmla="*/ 122 w 3126"/>
                <a:gd name="T99" fmla="*/ 157 h 3068"/>
                <a:gd name="T100" fmla="*/ 234 w 3126"/>
                <a:gd name="T101" fmla="*/ 65 h 3068"/>
                <a:gd name="T102" fmla="*/ 323 w 3126"/>
                <a:gd name="T103" fmla="*/ 185 h 3068"/>
                <a:gd name="T104" fmla="*/ 347 w 3126"/>
                <a:gd name="T105" fmla="*/ 300 h 3068"/>
                <a:gd name="T106" fmla="*/ 410 w 3126"/>
                <a:gd name="T107" fmla="*/ 396 h 3068"/>
                <a:gd name="T108" fmla="*/ 504 w 3126"/>
                <a:gd name="T109" fmla="*/ 460 h 3068"/>
                <a:gd name="T110" fmla="*/ 618 w 3126"/>
                <a:gd name="T111" fmla="*/ 484 h 3068"/>
                <a:gd name="T112" fmla="*/ 711 w 3126"/>
                <a:gd name="T113" fmla="*/ 473 h 3068"/>
                <a:gd name="T114" fmla="*/ 813 w 3126"/>
                <a:gd name="T115" fmla="*/ 420 h 3068"/>
                <a:gd name="T116" fmla="*/ 887 w 3126"/>
                <a:gd name="T117" fmla="*/ 335 h 3068"/>
                <a:gd name="T118" fmla="*/ 924 w 3126"/>
                <a:gd name="T119" fmla="*/ 224 h 3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6" h="3068">
                  <a:moveTo>
                    <a:pt x="421" y="860"/>
                  </a:moveTo>
                  <a:lnTo>
                    <a:pt x="387" y="863"/>
                  </a:lnTo>
                  <a:lnTo>
                    <a:pt x="356" y="871"/>
                  </a:lnTo>
                  <a:lnTo>
                    <a:pt x="326" y="885"/>
                  </a:lnTo>
                  <a:lnTo>
                    <a:pt x="300" y="904"/>
                  </a:lnTo>
                  <a:lnTo>
                    <a:pt x="278" y="926"/>
                  </a:lnTo>
                  <a:lnTo>
                    <a:pt x="259" y="952"/>
                  </a:lnTo>
                  <a:lnTo>
                    <a:pt x="246" y="980"/>
                  </a:lnTo>
                  <a:lnTo>
                    <a:pt x="237" y="1012"/>
                  </a:lnTo>
                  <a:lnTo>
                    <a:pt x="235" y="1046"/>
                  </a:lnTo>
                  <a:lnTo>
                    <a:pt x="235" y="2550"/>
                  </a:lnTo>
                  <a:lnTo>
                    <a:pt x="237" y="2591"/>
                  </a:lnTo>
                  <a:lnTo>
                    <a:pt x="246" y="2630"/>
                  </a:lnTo>
                  <a:lnTo>
                    <a:pt x="260" y="2666"/>
                  </a:lnTo>
                  <a:lnTo>
                    <a:pt x="279" y="2701"/>
                  </a:lnTo>
                  <a:lnTo>
                    <a:pt x="302" y="2732"/>
                  </a:lnTo>
                  <a:lnTo>
                    <a:pt x="328" y="2759"/>
                  </a:lnTo>
                  <a:lnTo>
                    <a:pt x="359" y="2783"/>
                  </a:lnTo>
                  <a:lnTo>
                    <a:pt x="392" y="2801"/>
                  </a:lnTo>
                  <a:lnTo>
                    <a:pt x="429" y="2815"/>
                  </a:lnTo>
                  <a:lnTo>
                    <a:pt x="467" y="2823"/>
                  </a:lnTo>
                  <a:lnTo>
                    <a:pt x="508" y="2827"/>
                  </a:lnTo>
                  <a:lnTo>
                    <a:pt x="2619" y="2827"/>
                  </a:lnTo>
                  <a:lnTo>
                    <a:pt x="2659" y="2823"/>
                  </a:lnTo>
                  <a:lnTo>
                    <a:pt x="2698" y="2815"/>
                  </a:lnTo>
                  <a:lnTo>
                    <a:pt x="2734" y="2801"/>
                  </a:lnTo>
                  <a:lnTo>
                    <a:pt x="2768" y="2783"/>
                  </a:lnTo>
                  <a:lnTo>
                    <a:pt x="2798" y="2759"/>
                  </a:lnTo>
                  <a:lnTo>
                    <a:pt x="2825" y="2732"/>
                  </a:lnTo>
                  <a:lnTo>
                    <a:pt x="2848" y="2701"/>
                  </a:lnTo>
                  <a:lnTo>
                    <a:pt x="2867" y="2666"/>
                  </a:lnTo>
                  <a:lnTo>
                    <a:pt x="2880" y="2630"/>
                  </a:lnTo>
                  <a:lnTo>
                    <a:pt x="2889" y="2591"/>
                  </a:lnTo>
                  <a:lnTo>
                    <a:pt x="2892" y="2550"/>
                  </a:lnTo>
                  <a:lnTo>
                    <a:pt x="2892" y="1046"/>
                  </a:lnTo>
                  <a:lnTo>
                    <a:pt x="2889" y="1012"/>
                  </a:lnTo>
                  <a:lnTo>
                    <a:pt x="2880" y="980"/>
                  </a:lnTo>
                  <a:lnTo>
                    <a:pt x="2867" y="952"/>
                  </a:lnTo>
                  <a:lnTo>
                    <a:pt x="2849" y="926"/>
                  </a:lnTo>
                  <a:lnTo>
                    <a:pt x="2826" y="904"/>
                  </a:lnTo>
                  <a:lnTo>
                    <a:pt x="2800" y="885"/>
                  </a:lnTo>
                  <a:lnTo>
                    <a:pt x="2772" y="871"/>
                  </a:lnTo>
                  <a:lnTo>
                    <a:pt x="2740" y="863"/>
                  </a:lnTo>
                  <a:lnTo>
                    <a:pt x="2707" y="860"/>
                  </a:lnTo>
                  <a:lnTo>
                    <a:pt x="421" y="860"/>
                  </a:lnTo>
                  <a:close/>
                  <a:moveTo>
                    <a:pt x="926" y="0"/>
                  </a:moveTo>
                  <a:lnTo>
                    <a:pt x="1256" y="0"/>
                  </a:lnTo>
                  <a:lnTo>
                    <a:pt x="1256" y="185"/>
                  </a:lnTo>
                  <a:lnTo>
                    <a:pt x="1259" y="224"/>
                  </a:lnTo>
                  <a:lnTo>
                    <a:pt x="1267" y="263"/>
                  </a:lnTo>
                  <a:lnTo>
                    <a:pt x="1279" y="300"/>
                  </a:lnTo>
                  <a:lnTo>
                    <a:pt x="1296" y="335"/>
                  </a:lnTo>
                  <a:lnTo>
                    <a:pt x="1317" y="366"/>
                  </a:lnTo>
                  <a:lnTo>
                    <a:pt x="1343" y="396"/>
                  </a:lnTo>
                  <a:lnTo>
                    <a:pt x="1371" y="420"/>
                  </a:lnTo>
                  <a:lnTo>
                    <a:pt x="1404" y="443"/>
                  </a:lnTo>
                  <a:lnTo>
                    <a:pt x="1437" y="460"/>
                  </a:lnTo>
                  <a:lnTo>
                    <a:pt x="1474" y="473"/>
                  </a:lnTo>
                  <a:lnTo>
                    <a:pt x="1512" y="481"/>
                  </a:lnTo>
                  <a:lnTo>
                    <a:pt x="1553" y="484"/>
                  </a:lnTo>
                  <a:lnTo>
                    <a:pt x="1567" y="484"/>
                  </a:lnTo>
                  <a:lnTo>
                    <a:pt x="1610" y="481"/>
                  </a:lnTo>
                  <a:lnTo>
                    <a:pt x="1653" y="471"/>
                  </a:lnTo>
                  <a:lnTo>
                    <a:pt x="1691" y="456"/>
                  </a:lnTo>
                  <a:lnTo>
                    <a:pt x="1729" y="435"/>
                  </a:lnTo>
                  <a:lnTo>
                    <a:pt x="1761" y="410"/>
                  </a:lnTo>
                  <a:lnTo>
                    <a:pt x="1791" y="381"/>
                  </a:lnTo>
                  <a:lnTo>
                    <a:pt x="1816" y="347"/>
                  </a:lnTo>
                  <a:lnTo>
                    <a:pt x="1837" y="310"/>
                  </a:lnTo>
                  <a:lnTo>
                    <a:pt x="1853" y="270"/>
                  </a:lnTo>
                  <a:lnTo>
                    <a:pt x="1862" y="229"/>
                  </a:lnTo>
                  <a:lnTo>
                    <a:pt x="1865" y="185"/>
                  </a:lnTo>
                  <a:lnTo>
                    <a:pt x="1865" y="0"/>
                  </a:lnTo>
                  <a:lnTo>
                    <a:pt x="2188" y="0"/>
                  </a:lnTo>
                  <a:lnTo>
                    <a:pt x="2188" y="185"/>
                  </a:lnTo>
                  <a:lnTo>
                    <a:pt x="2192" y="229"/>
                  </a:lnTo>
                  <a:lnTo>
                    <a:pt x="2201" y="270"/>
                  </a:lnTo>
                  <a:lnTo>
                    <a:pt x="2216" y="310"/>
                  </a:lnTo>
                  <a:lnTo>
                    <a:pt x="2237" y="347"/>
                  </a:lnTo>
                  <a:lnTo>
                    <a:pt x="2262" y="381"/>
                  </a:lnTo>
                  <a:lnTo>
                    <a:pt x="2291" y="410"/>
                  </a:lnTo>
                  <a:lnTo>
                    <a:pt x="2325" y="435"/>
                  </a:lnTo>
                  <a:lnTo>
                    <a:pt x="2361" y="456"/>
                  </a:lnTo>
                  <a:lnTo>
                    <a:pt x="2401" y="471"/>
                  </a:lnTo>
                  <a:lnTo>
                    <a:pt x="2442" y="481"/>
                  </a:lnTo>
                  <a:lnTo>
                    <a:pt x="2486" y="484"/>
                  </a:lnTo>
                  <a:lnTo>
                    <a:pt x="2501" y="484"/>
                  </a:lnTo>
                  <a:lnTo>
                    <a:pt x="2542" y="481"/>
                  </a:lnTo>
                  <a:lnTo>
                    <a:pt x="2579" y="473"/>
                  </a:lnTo>
                  <a:lnTo>
                    <a:pt x="2616" y="460"/>
                  </a:lnTo>
                  <a:lnTo>
                    <a:pt x="2650" y="443"/>
                  </a:lnTo>
                  <a:lnTo>
                    <a:pt x="2682" y="420"/>
                  </a:lnTo>
                  <a:lnTo>
                    <a:pt x="2710" y="396"/>
                  </a:lnTo>
                  <a:lnTo>
                    <a:pt x="2735" y="366"/>
                  </a:lnTo>
                  <a:lnTo>
                    <a:pt x="2757" y="335"/>
                  </a:lnTo>
                  <a:lnTo>
                    <a:pt x="2774" y="300"/>
                  </a:lnTo>
                  <a:lnTo>
                    <a:pt x="2787" y="263"/>
                  </a:lnTo>
                  <a:lnTo>
                    <a:pt x="2794" y="224"/>
                  </a:lnTo>
                  <a:lnTo>
                    <a:pt x="2797" y="185"/>
                  </a:lnTo>
                  <a:lnTo>
                    <a:pt x="2797" y="23"/>
                  </a:lnTo>
                  <a:lnTo>
                    <a:pt x="2844" y="40"/>
                  </a:lnTo>
                  <a:lnTo>
                    <a:pt x="2887" y="62"/>
                  </a:lnTo>
                  <a:lnTo>
                    <a:pt x="2929" y="89"/>
                  </a:lnTo>
                  <a:lnTo>
                    <a:pt x="2967" y="119"/>
                  </a:lnTo>
                  <a:lnTo>
                    <a:pt x="3002" y="154"/>
                  </a:lnTo>
                  <a:lnTo>
                    <a:pt x="3033" y="192"/>
                  </a:lnTo>
                  <a:lnTo>
                    <a:pt x="3061" y="233"/>
                  </a:lnTo>
                  <a:lnTo>
                    <a:pt x="3083" y="278"/>
                  </a:lnTo>
                  <a:lnTo>
                    <a:pt x="3101" y="323"/>
                  </a:lnTo>
                  <a:lnTo>
                    <a:pt x="3115" y="372"/>
                  </a:lnTo>
                  <a:lnTo>
                    <a:pt x="3123" y="423"/>
                  </a:lnTo>
                  <a:lnTo>
                    <a:pt x="3126" y="476"/>
                  </a:lnTo>
                  <a:lnTo>
                    <a:pt x="3126" y="2594"/>
                  </a:lnTo>
                  <a:lnTo>
                    <a:pt x="3123" y="2650"/>
                  </a:lnTo>
                  <a:lnTo>
                    <a:pt x="3113" y="2703"/>
                  </a:lnTo>
                  <a:lnTo>
                    <a:pt x="3099" y="2755"/>
                  </a:lnTo>
                  <a:lnTo>
                    <a:pt x="3079" y="2803"/>
                  </a:lnTo>
                  <a:lnTo>
                    <a:pt x="3052" y="2849"/>
                  </a:lnTo>
                  <a:lnTo>
                    <a:pt x="3023" y="2892"/>
                  </a:lnTo>
                  <a:lnTo>
                    <a:pt x="2989" y="2930"/>
                  </a:lnTo>
                  <a:lnTo>
                    <a:pt x="2950" y="2964"/>
                  </a:lnTo>
                  <a:lnTo>
                    <a:pt x="2908" y="2995"/>
                  </a:lnTo>
                  <a:lnTo>
                    <a:pt x="2862" y="3020"/>
                  </a:lnTo>
                  <a:lnTo>
                    <a:pt x="2814" y="3041"/>
                  </a:lnTo>
                  <a:lnTo>
                    <a:pt x="2763" y="3056"/>
                  </a:lnTo>
                  <a:lnTo>
                    <a:pt x="2710" y="3065"/>
                  </a:lnTo>
                  <a:lnTo>
                    <a:pt x="2654" y="3068"/>
                  </a:lnTo>
                  <a:lnTo>
                    <a:pt x="472" y="3068"/>
                  </a:lnTo>
                  <a:lnTo>
                    <a:pt x="417" y="3065"/>
                  </a:lnTo>
                  <a:lnTo>
                    <a:pt x="364" y="3056"/>
                  </a:lnTo>
                  <a:lnTo>
                    <a:pt x="313" y="3041"/>
                  </a:lnTo>
                  <a:lnTo>
                    <a:pt x="265" y="3020"/>
                  </a:lnTo>
                  <a:lnTo>
                    <a:pt x="219" y="2995"/>
                  </a:lnTo>
                  <a:lnTo>
                    <a:pt x="176" y="2964"/>
                  </a:lnTo>
                  <a:lnTo>
                    <a:pt x="138" y="2930"/>
                  </a:lnTo>
                  <a:lnTo>
                    <a:pt x="103" y="2892"/>
                  </a:lnTo>
                  <a:lnTo>
                    <a:pt x="73" y="2849"/>
                  </a:lnTo>
                  <a:lnTo>
                    <a:pt x="48" y="2803"/>
                  </a:lnTo>
                  <a:lnTo>
                    <a:pt x="27" y="2755"/>
                  </a:lnTo>
                  <a:lnTo>
                    <a:pt x="12" y="2703"/>
                  </a:lnTo>
                  <a:lnTo>
                    <a:pt x="3" y="2650"/>
                  </a:lnTo>
                  <a:lnTo>
                    <a:pt x="0" y="2594"/>
                  </a:lnTo>
                  <a:lnTo>
                    <a:pt x="0" y="476"/>
                  </a:lnTo>
                  <a:lnTo>
                    <a:pt x="3" y="424"/>
                  </a:lnTo>
                  <a:lnTo>
                    <a:pt x="11" y="374"/>
                  </a:lnTo>
                  <a:lnTo>
                    <a:pt x="23" y="325"/>
                  </a:lnTo>
                  <a:lnTo>
                    <a:pt x="42" y="280"/>
                  </a:lnTo>
                  <a:lnTo>
                    <a:pt x="64" y="236"/>
                  </a:lnTo>
                  <a:lnTo>
                    <a:pt x="90" y="195"/>
                  </a:lnTo>
                  <a:lnTo>
                    <a:pt x="122" y="157"/>
                  </a:lnTo>
                  <a:lnTo>
                    <a:pt x="155" y="122"/>
                  </a:lnTo>
                  <a:lnTo>
                    <a:pt x="193" y="92"/>
                  </a:lnTo>
                  <a:lnTo>
                    <a:pt x="234" y="65"/>
                  </a:lnTo>
                  <a:lnTo>
                    <a:pt x="278" y="43"/>
                  </a:lnTo>
                  <a:lnTo>
                    <a:pt x="323" y="25"/>
                  </a:lnTo>
                  <a:lnTo>
                    <a:pt x="323" y="185"/>
                  </a:lnTo>
                  <a:lnTo>
                    <a:pt x="326" y="224"/>
                  </a:lnTo>
                  <a:lnTo>
                    <a:pt x="334" y="263"/>
                  </a:lnTo>
                  <a:lnTo>
                    <a:pt x="347" y="300"/>
                  </a:lnTo>
                  <a:lnTo>
                    <a:pt x="364" y="335"/>
                  </a:lnTo>
                  <a:lnTo>
                    <a:pt x="385" y="366"/>
                  </a:lnTo>
                  <a:lnTo>
                    <a:pt x="410" y="396"/>
                  </a:lnTo>
                  <a:lnTo>
                    <a:pt x="439" y="420"/>
                  </a:lnTo>
                  <a:lnTo>
                    <a:pt x="470" y="443"/>
                  </a:lnTo>
                  <a:lnTo>
                    <a:pt x="504" y="460"/>
                  </a:lnTo>
                  <a:lnTo>
                    <a:pt x="540" y="473"/>
                  </a:lnTo>
                  <a:lnTo>
                    <a:pt x="579" y="481"/>
                  </a:lnTo>
                  <a:lnTo>
                    <a:pt x="618" y="484"/>
                  </a:lnTo>
                  <a:lnTo>
                    <a:pt x="633" y="484"/>
                  </a:lnTo>
                  <a:lnTo>
                    <a:pt x="673" y="481"/>
                  </a:lnTo>
                  <a:lnTo>
                    <a:pt x="711" y="473"/>
                  </a:lnTo>
                  <a:lnTo>
                    <a:pt x="748" y="460"/>
                  </a:lnTo>
                  <a:lnTo>
                    <a:pt x="781" y="443"/>
                  </a:lnTo>
                  <a:lnTo>
                    <a:pt x="813" y="420"/>
                  </a:lnTo>
                  <a:lnTo>
                    <a:pt x="841" y="396"/>
                  </a:lnTo>
                  <a:lnTo>
                    <a:pt x="865" y="366"/>
                  </a:lnTo>
                  <a:lnTo>
                    <a:pt x="887" y="335"/>
                  </a:lnTo>
                  <a:lnTo>
                    <a:pt x="904" y="300"/>
                  </a:lnTo>
                  <a:lnTo>
                    <a:pt x="916" y="263"/>
                  </a:lnTo>
                  <a:lnTo>
                    <a:pt x="924" y="224"/>
                  </a:lnTo>
                  <a:lnTo>
                    <a:pt x="926" y="185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05"/>
            <p:cNvSpPr>
              <a:spLocks/>
            </p:cNvSpPr>
            <p:nvPr/>
          </p:nvSpPr>
          <p:spPr bwMode="auto">
            <a:xfrm>
              <a:off x="-596" y="1083"/>
              <a:ext cx="30" cy="47"/>
            </a:xfrm>
            <a:custGeom>
              <a:avLst/>
              <a:gdLst>
                <a:gd name="T0" fmla="*/ 155 w 324"/>
                <a:gd name="T1" fmla="*/ 0 h 517"/>
                <a:gd name="T2" fmla="*/ 170 w 324"/>
                <a:gd name="T3" fmla="*/ 0 h 517"/>
                <a:gd name="T4" fmla="*/ 196 w 324"/>
                <a:gd name="T5" fmla="*/ 2 h 517"/>
                <a:gd name="T6" fmla="*/ 219 w 324"/>
                <a:gd name="T7" fmla="*/ 7 h 517"/>
                <a:gd name="T8" fmla="*/ 241 w 324"/>
                <a:gd name="T9" fmla="*/ 16 h 517"/>
                <a:gd name="T10" fmla="*/ 262 w 324"/>
                <a:gd name="T11" fmla="*/ 28 h 517"/>
                <a:gd name="T12" fmla="*/ 279 w 324"/>
                <a:gd name="T13" fmla="*/ 43 h 517"/>
                <a:gd name="T14" fmla="*/ 280 w 324"/>
                <a:gd name="T15" fmla="*/ 43 h 517"/>
                <a:gd name="T16" fmla="*/ 280 w 324"/>
                <a:gd name="T17" fmla="*/ 42 h 517"/>
                <a:gd name="T18" fmla="*/ 280 w 324"/>
                <a:gd name="T19" fmla="*/ 42 h 517"/>
                <a:gd name="T20" fmla="*/ 280 w 324"/>
                <a:gd name="T21" fmla="*/ 43 h 517"/>
                <a:gd name="T22" fmla="*/ 280 w 324"/>
                <a:gd name="T23" fmla="*/ 43 h 517"/>
                <a:gd name="T24" fmla="*/ 298 w 324"/>
                <a:gd name="T25" fmla="*/ 67 h 517"/>
                <a:gd name="T26" fmla="*/ 312 w 324"/>
                <a:gd name="T27" fmla="*/ 92 h 517"/>
                <a:gd name="T28" fmla="*/ 321 w 324"/>
                <a:gd name="T29" fmla="*/ 122 h 517"/>
                <a:gd name="T30" fmla="*/ 324 w 324"/>
                <a:gd name="T31" fmla="*/ 153 h 517"/>
                <a:gd name="T32" fmla="*/ 324 w 324"/>
                <a:gd name="T33" fmla="*/ 364 h 517"/>
                <a:gd name="T34" fmla="*/ 321 w 324"/>
                <a:gd name="T35" fmla="*/ 391 h 517"/>
                <a:gd name="T36" fmla="*/ 314 w 324"/>
                <a:gd name="T37" fmla="*/ 418 h 517"/>
                <a:gd name="T38" fmla="*/ 303 w 324"/>
                <a:gd name="T39" fmla="*/ 442 h 517"/>
                <a:gd name="T40" fmla="*/ 287 w 324"/>
                <a:gd name="T41" fmla="*/ 464 h 517"/>
                <a:gd name="T42" fmla="*/ 269 w 324"/>
                <a:gd name="T43" fmla="*/ 482 h 517"/>
                <a:gd name="T44" fmla="*/ 247 w 324"/>
                <a:gd name="T45" fmla="*/ 496 h 517"/>
                <a:gd name="T46" fmla="*/ 224 w 324"/>
                <a:gd name="T47" fmla="*/ 508 h 517"/>
                <a:gd name="T48" fmla="*/ 198 w 324"/>
                <a:gd name="T49" fmla="*/ 514 h 517"/>
                <a:gd name="T50" fmla="*/ 170 w 324"/>
                <a:gd name="T51" fmla="*/ 517 h 517"/>
                <a:gd name="T52" fmla="*/ 155 w 324"/>
                <a:gd name="T53" fmla="*/ 517 h 517"/>
                <a:gd name="T54" fmla="*/ 128 w 324"/>
                <a:gd name="T55" fmla="*/ 514 h 517"/>
                <a:gd name="T56" fmla="*/ 102 w 324"/>
                <a:gd name="T57" fmla="*/ 508 h 517"/>
                <a:gd name="T58" fmla="*/ 78 w 324"/>
                <a:gd name="T59" fmla="*/ 496 h 517"/>
                <a:gd name="T60" fmla="*/ 57 w 324"/>
                <a:gd name="T61" fmla="*/ 482 h 517"/>
                <a:gd name="T62" fmla="*/ 38 w 324"/>
                <a:gd name="T63" fmla="*/ 464 h 517"/>
                <a:gd name="T64" fmla="*/ 22 w 324"/>
                <a:gd name="T65" fmla="*/ 442 h 517"/>
                <a:gd name="T66" fmla="*/ 10 w 324"/>
                <a:gd name="T67" fmla="*/ 418 h 517"/>
                <a:gd name="T68" fmla="*/ 3 w 324"/>
                <a:gd name="T69" fmla="*/ 391 h 517"/>
                <a:gd name="T70" fmla="*/ 0 w 324"/>
                <a:gd name="T71" fmla="*/ 364 h 517"/>
                <a:gd name="T72" fmla="*/ 0 w 324"/>
                <a:gd name="T73" fmla="*/ 153 h 517"/>
                <a:gd name="T74" fmla="*/ 2 w 324"/>
                <a:gd name="T75" fmla="*/ 128 h 517"/>
                <a:gd name="T76" fmla="*/ 8 w 324"/>
                <a:gd name="T77" fmla="*/ 104 h 517"/>
                <a:gd name="T78" fmla="*/ 17 w 324"/>
                <a:gd name="T79" fmla="*/ 82 h 517"/>
                <a:gd name="T80" fmla="*/ 31 w 324"/>
                <a:gd name="T81" fmla="*/ 62 h 517"/>
                <a:gd name="T82" fmla="*/ 46 w 324"/>
                <a:gd name="T83" fmla="*/ 43 h 517"/>
                <a:gd name="T84" fmla="*/ 46 w 324"/>
                <a:gd name="T85" fmla="*/ 43 h 517"/>
                <a:gd name="T86" fmla="*/ 47 w 324"/>
                <a:gd name="T87" fmla="*/ 43 h 517"/>
                <a:gd name="T88" fmla="*/ 47 w 324"/>
                <a:gd name="T89" fmla="*/ 43 h 517"/>
                <a:gd name="T90" fmla="*/ 47 w 324"/>
                <a:gd name="T91" fmla="*/ 43 h 517"/>
                <a:gd name="T92" fmla="*/ 65 w 324"/>
                <a:gd name="T93" fmla="*/ 28 h 517"/>
                <a:gd name="T94" fmla="*/ 85 w 324"/>
                <a:gd name="T95" fmla="*/ 16 h 517"/>
                <a:gd name="T96" fmla="*/ 107 w 324"/>
                <a:gd name="T97" fmla="*/ 7 h 517"/>
                <a:gd name="T98" fmla="*/ 131 w 324"/>
                <a:gd name="T99" fmla="*/ 2 h 517"/>
                <a:gd name="T100" fmla="*/ 155 w 324"/>
                <a:gd name="T101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4" h="517">
                  <a:moveTo>
                    <a:pt x="155" y="0"/>
                  </a:moveTo>
                  <a:lnTo>
                    <a:pt x="170" y="0"/>
                  </a:lnTo>
                  <a:lnTo>
                    <a:pt x="196" y="2"/>
                  </a:lnTo>
                  <a:lnTo>
                    <a:pt x="219" y="7"/>
                  </a:lnTo>
                  <a:lnTo>
                    <a:pt x="241" y="16"/>
                  </a:lnTo>
                  <a:lnTo>
                    <a:pt x="262" y="28"/>
                  </a:lnTo>
                  <a:lnTo>
                    <a:pt x="279" y="43"/>
                  </a:lnTo>
                  <a:lnTo>
                    <a:pt x="280" y="43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3"/>
                  </a:lnTo>
                  <a:lnTo>
                    <a:pt x="280" y="43"/>
                  </a:lnTo>
                  <a:lnTo>
                    <a:pt x="298" y="67"/>
                  </a:lnTo>
                  <a:lnTo>
                    <a:pt x="312" y="92"/>
                  </a:lnTo>
                  <a:lnTo>
                    <a:pt x="321" y="122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1" y="391"/>
                  </a:lnTo>
                  <a:lnTo>
                    <a:pt x="314" y="418"/>
                  </a:lnTo>
                  <a:lnTo>
                    <a:pt x="303" y="442"/>
                  </a:lnTo>
                  <a:lnTo>
                    <a:pt x="287" y="464"/>
                  </a:lnTo>
                  <a:lnTo>
                    <a:pt x="269" y="482"/>
                  </a:lnTo>
                  <a:lnTo>
                    <a:pt x="247" y="496"/>
                  </a:lnTo>
                  <a:lnTo>
                    <a:pt x="224" y="508"/>
                  </a:lnTo>
                  <a:lnTo>
                    <a:pt x="198" y="514"/>
                  </a:lnTo>
                  <a:lnTo>
                    <a:pt x="170" y="517"/>
                  </a:lnTo>
                  <a:lnTo>
                    <a:pt x="155" y="517"/>
                  </a:lnTo>
                  <a:lnTo>
                    <a:pt x="128" y="514"/>
                  </a:lnTo>
                  <a:lnTo>
                    <a:pt x="102" y="508"/>
                  </a:lnTo>
                  <a:lnTo>
                    <a:pt x="78" y="496"/>
                  </a:lnTo>
                  <a:lnTo>
                    <a:pt x="57" y="482"/>
                  </a:lnTo>
                  <a:lnTo>
                    <a:pt x="38" y="464"/>
                  </a:lnTo>
                  <a:lnTo>
                    <a:pt x="22" y="442"/>
                  </a:lnTo>
                  <a:lnTo>
                    <a:pt x="10" y="418"/>
                  </a:lnTo>
                  <a:lnTo>
                    <a:pt x="3" y="391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8"/>
                  </a:lnTo>
                  <a:lnTo>
                    <a:pt x="8" y="104"/>
                  </a:lnTo>
                  <a:lnTo>
                    <a:pt x="17" y="82"/>
                  </a:lnTo>
                  <a:lnTo>
                    <a:pt x="31" y="62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65" y="28"/>
                  </a:lnTo>
                  <a:lnTo>
                    <a:pt x="85" y="16"/>
                  </a:lnTo>
                  <a:lnTo>
                    <a:pt x="107" y="7"/>
                  </a:lnTo>
                  <a:lnTo>
                    <a:pt x="131" y="2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06"/>
            <p:cNvSpPr>
              <a:spLocks/>
            </p:cNvSpPr>
            <p:nvPr/>
          </p:nvSpPr>
          <p:spPr bwMode="auto">
            <a:xfrm>
              <a:off x="-511" y="1083"/>
              <a:ext cx="29" cy="47"/>
            </a:xfrm>
            <a:custGeom>
              <a:avLst/>
              <a:gdLst>
                <a:gd name="T0" fmla="*/ 157 w 324"/>
                <a:gd name="T1" fmla="*/ 0 h 517"/>
                <a:gd name="T2" fmla="*/ 172 w 324"/>
                <a:gd name="T3" fmla="*/ 0 h 517"/>
                <a:gd name="T4" fmla="*/ 197 w 324"/>
                <a:gd name="T5" fmla="*/ 2 h 517"/>
                <a:gd name="T6" fmla="*/ 220 w 324"/>
                <a:gd name="T7" fmla="*/ 7 h 517"/>
                <a:gd name="T8" fmla="*/ 243 w 324"/>
                <a:gd name="T9" fmla="*/ 16 h 517"/>
                <a:gd name="T10" fmla="*/ 264 w 324"/>
                <a:gd name="T11" fmla="*/ 29 h 517"/>
                <a:gd name="T12" fmla="*/ 263 w 324"/>
                <a:gd name="T13" fmla="*/ 28 h 517"/>
                <a:gd name="T14" fmla="*/ 263 w 324"/>
                <a:gd name="T15" fmla="*/ 28 h 517"/>
                <a:gd name="T16" fmla="*/ 264 w 324"/>
                <a:gd name="T17" fmla="*/ 29 h 517"/>
                <a:gd name="T18" fmla="*/ 284 w 324"/>
                <a:gd name="T19" fmla="*/ 48 h 517"/>
                <a:gd name="T20" fmla="*/ 300 w 324"/>
                <a:gd name="T21" fmla="*/ 70 h 517"/>
                <a:gd name="T22" fmla="*/ 314 w 324"/>
                <a:gd name="T23" fmla="*/ 95 h 517"/>
                <a:gd name="T24" fmla="*/ 321 w 324"/>
                <a:gd name="T25" fmla="*/ 123 h 517"/>
                <a:gd name="T26" fmla="*/ 324 w 324"/>
                <a:gd name="T27" fmla="*/ 153 h 517"/>
                <a:gd name="T28" fmla="*/ 324 w 324"/>
                <a:gd name="T29" fmla="*/ 364 h 517"/>
                <a:gd name="T30" fmla="*/ 322 w 324"/>
                <a:gd name="T31" fmla="*/ 392 h 517"/>
                <a:gd name="T32" fmla="*/ 314 w 324"/>
                <a:gd name="T33" fmla="*/ 419 h 517"/>
                <a:gd name="T34" fmla="*/ 303 w 324"/>
                <a:gd name="T35" fmla="*/ 443 h 517"/>
                <a:gd name="T36" fmla="*/ 286 w 324"/>
                <a:gd name="T37" fmla="*/ 465 h 517"/>
                <a:gd name="T38" fmla="*/ 268 w 324"/>
                <a:gd name="T39" fmla="*/ 483 h 517"/>
                <a:gd name="T40" fmla="*/ 246 w 324"/>
                <a:gd name="T41" fmla="*/ 498 h 517"/>
                <a:gd name="T42" fmla="*/ 245 w 324"/>
                <a:gd name="T43" fmla="*/ 499 h 517"/>
                <a:gd name="T44" fmla="*/ 245 w 324"/>
                <a:gd name="T45" fmla="*/ 499 h 517"/>
                <a:gd name="T46" fmla="*/ 245 w 324"/>
                <a:gd name="T47" fmla="*/ 499 h 517"/>
                <a:gd name="T48" fmla="*/ 245 w 324"/>
                <a:gd name="T49" fmla="*/ 499 h 517"/>
                <a:gd name="T50" fmla="*/ 245 w 324"/>
                <a:gd name="T51" fmla="*/ 499 h 517"/>
                <a:gd name="T52" fmla="*/ 221 w 324"/>
                <a:gd name="T53" fmla="*/ 509 h 517"/>
                <a:gd name="T54" fmla="*/ 197 w 324"/>
                <a:gd name="T55" fmla="*/ 515 h 517"/>
                <a:gd name="T56" fmla="*/ 172 w 324"/>
                <a:gd name="T57" fmla="*/ 517 h 517"/>
                <a:gd name="T58" fmla="*/ 157 w 324"/>
                <a:gd name="T59" fmla="*/ 517 h 517"/>
                <a:gd name="T60" fmla="*/ 133 w 324"/>
                <a:gd name="T61" fmla="*/ 515 h 517"/>
                <a:gd name="T62" fmla="*/ 111 w 324"/>
                <a:gd name="T63" fmla="*/ 511 h 517"/>
                <a:gd name="T64" fmla="*/ 91 w 324"/>
                <a:gd name="T65" fmla="*/ 502 h 517"/>
                <a:gd name="T66" fmla="*/ 71 w 324"/>
                <a:gd name="T67" fmla="*/ 491 h 517"/>
                <a:gd name="T68" fmla="*/ 70 w 324"/>
                <a:gd name="T69" fmla="*/ 492 h 517"/>
                <a:gd name="T70" fmla="*/ 69 w 324"/>
                <a:gd name="T71" fmla="*/ 492 h 517"/>
                <a:gd name="T72" fmla="*/ 68 w 324"/>
                <a:gd name="T73" fmla="*/ 491 h 517"/>
                <a:gd name="T74" fmla="*/ 49 w 324"/>
                <a:gd name="T75" fmla="*/ 476 h 517"/>
                <a:gd name="T76" fmla="*/ 32 w 324"/>
                <a:gd name="T77" fmla="*/ 458 h 517"/>
                <a:gd name="T78" fmla="*/ 19 w 324"/>
                <a:gd name="T79" fmla="*/ 437 h 517"/>
                <a:gd name="T80" fmla="*/ 9 w 324"/>
                <a:gd name="T81" fmla="*/ 414 h 517"/>
                <a:gd name="T82" fmla="*/ 2 w 324"/>
                <a:gd name="T83" fmla="*/ 389 h 517"/>
                <a:gd name="T84" fmla="*/ 0 w 324"/>
                <a:gd name="T85" fmla="*/ 364 h 517"/>
                <a:gd name="T86" fmla="*/ 0 w 324"/>
                <a:gd name="T87" fmla="*/ 153 h 517"/>
                <a:gd name="T88" fmla="*/ 2 w 324"/>
                <a:gd name="T89" fmla="*/ 126 h 517"/>
                <a:gd name="T90" fmla="*/ 9 w 324"/>
                <a:gd name="T91" fmla="*/ 102 h 517"/>
                <a:gd name="T92" fmla="*/ 20 w 324"/>
                <a:gd name="T93" fmla="*/ 78 h 517"/>
                <a:gd name="T94" fmla="*/ 34 w 324"/>
                <a:gd name="T95" fmla="*/ 57 h 517"/>
                <a:gd name="T96" fmla="*/ 50 w 324"/>
                <a:gd name="T97" fmla="*/ 38 h 517"/>
                <a:gd name="T98" fmla="*/ 51 w 324"/>
                <a:gd name="T99" fmla="*/ 38 h 517"/>
                <a:gd name="T100" fmla="*/ 52 w 324"/>
                <a:gd name="T101" fmla="*/ 38 h 517"/>
                <a:gd name="T102" fmla="*/ 52 w 324"/>
                <a:gd name="T103" fmla="*/ 38 h 517"/>
                <a:gd name="T104" fmla="*/ 52 w 324"/>
                <a:gd name="T105" fmla="*/ 38 h 517"/>
                <a:gd name="T106" fmla="*/ 53 w 324"/>
                <a:gd name="T107" fmla="*/ 38 h 517"/>
                <a:gd name="T108" fmla="*/ 74 w 324"/>
                <a:gd name="T109" fmla="*/ 22 h 517"/>
                <a:gd name="T110" fmla="*/ 100 w 324"/>
                <a:gd name="T111" fmla="*/ 10 h 517"/>
                <a:gd name="T112" fmla="*/ 127 w 324"/>
                <a:gd name="T113" fmla="*/ 3 h 517"/>
                <a:gd name="T114" fmla="*/ 157 w 324"/>
                <a:gd name="T11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" h="517">
                  <a:moveTo>
                    <a:pt x="157" y="0"/>
                  </a:moveTo>
                  <a:lnTo>
                    <a:pt x="172" y="0"/>
                  </a:lnTo>
                  <a:lnTo>
                    <a:pt x="197" y="2"/>
                  </a:lnTo>
                  <a:lnTo>
                    <a:pt x="220" y="7"/>
                  </a:lnTo>
                  <a:lnTo>
                    <a:pt x="243" y="16"/>
                  </a:lnTo>
                  <a:lnTo>
                    <a:pt x="264" y="29"/>
                  </a:lnTo>
                  <a:lnTo>
                    <a:pt x="263" y="28"/>
                  </a:lnTo>
                  <a:lnTo>
                    <a:pt x="263" y="28"/>
                  </a:lnTo>
                  <a:lnTo>
                    <a:pt x="264" y="29"/>
                  </a:lnTo>
                  <a:lnTo>
                    <a:pt x="284" y="48"/>
                  </a:lnTo>
                  <a:lnTo>
                    <a:pt x="300" y="70"/>
                  </a:lnTo>
                  <a:lnTo>
                    <a:pt x="314" y="95"/>
                  </a:lnTo>
                  <a:lnTo>
                    <a:pt x="321" y="123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2" y="392"/>
                  </a:lnTo>
                  <a:lnTo>
                    <a:pt x="314" y="419"/>
                  </a:lnTo>
                  <a:lnTo>
                    <a:pt x="303" y="443"/>
                  </a:lnTo>
                  <a:lnTo>
                    <a:pt x="286" y="465"/>
                  </a:lnTo>
                  <a:lnTo>
                    <a:pt x="268" y="483"/>
                  </a:lnTo>
                  <a:lnTo>
                    <a:pt x="246" y="498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21" y="509"/>
                  </a:lnTo>
                  <a:lnTo>
                    <a:pt x="197" y="515"/>
                  </a:lnTo>
                  <a:lnTo>
                    <a:pt x="172" y="517"/>
                  </a:lnTo>
                  <a:lnTo>
                    <a:pt x="157" y="517"/>
                  </a:lnTo>
                  <a:lnTo>
                    <a:pt x="133" y="515"/>
                  </a:lnTo>
                  <a:lnTo>
                    <a:pt x="111" y="511"/>
                  </a:lnTo>
                  <a:lnTo>
                    <a:pt x="91" y="502"/>
                  </a:lnTo>
                  <a:lnTo>
                    <a:pt x="71" y="491"/>
                  </a:lnTo>
                  <a:lnTo>
                    <a:pt x="70" y="492"/>
                  </a:lnTo>
                  <a:lnTo>
                    <a:pt x="69" y="492"/>
                  </a:lnTo>
                  <a:lnTo>
                    <a:pt x="68" y="491"/>
                  </a:lnTo>
                  <a:lnTo>
                    <a:pt x="49" y="476"/>
                  </a:lnTo>
                  <a:lnTo>
                    <a:pt x="32" y="458"/>
                  </a:lnTo>
                  <a:lnTo>
                    <a:pt x="19" y="437"/>
                  </a:lnTo>
                  <a:lnTo>
                    <a:pt x="9" y="414"/>
                  </a:lnTo>
                  <a:lnTo>
                    <a:pt x="2" y="389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6"/>
                  </a:lnTo>
                  <a:lnTo>
                    <a:pt x="9" y="102"/>
                  </a:lnTo>
                  <a:lnTo>
                    <a:pt x="20" y="78"/>
                  </a:lnTo>
                  <a:lnTo>
                    <a:pt x="34" y="57"/>
                  </a:lnTo>
                  <a:lnTo>
                    <a:pt x="50" y="38"/>
                  </a:lnTo>
                  <a:lnTo>
                    <a:pt x="51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3" y="38"/>
                  </a:lnTo>
                  <a:lnTo>
                    <a:pt x="74" y="22"/>
                  </a:lnTo>
                  <a:lnTo>
                    <a:pt x="100" y="10"/>
                  </a:lnTo>
                  <a:lnTo>
                    <a:pt x="127" y="3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07"/>
            <p:cNvSpPr>
              <a:spLocks/>
            </p:cNvSpPr>
            <p:nvPr/>
          </p:nvSpPr>
          <p:spPr bwMode="auto">
            <a:xfrm>
              <a:off x="-426" y="1083"/>
              <a:ext cx="30" cy="47"/>
            </a:xfrm>
            <a:custGeom>
              <a:avLst/>
              <a:gdLst>
                <a:gd name="T0" fmla="*/ 140 w 323"/>
                <a:gd name="T1" fmla="*/ 0 h 517"/>
                <a:gd name="T2" fmla="*/ 167 w 323"/>
                <a:gd name="T3" fmla="*/ 0 h 517"/>
                <a:gd name="T4" fmla="*/ 190 w 323"/>
                <a:gd name="T5" fmla="*/ 1 h 517"/>
                <a:gd name="T6" fmla="*/ 213 w 323"/>
                <a:gd name="T7" fmla="*/ 6 h 517"/>
                <a:gd name="T8" fmla="*/ 215 w 323"/>
                <a:gd name="T9" fmla="*/ 6 h 517"/>
                <a:gd name="T10" fmla="*/ 216 w 323"/>
                <a:gd name="T11" fmla="*/ 6 h 517"/>
                <a:gd name="T12" fmla="*/ 218 w 323"/>
                <a:gd name="T13" fmla="*/ 6 h 517"/>
                <a:gd name="T14" fmla="*/ 219 w 323"/>
                <a:gd name="T15" fmla="*/ 7 h 517"/>
                <a:gd name="T16" fmla="*/ 220 w 323"/>
                <a:gd name="T17" fmla="*/ 7 h 517"/>
                <a:gd name="T18" fmla="*/ 224 w 323"/>
                <a:gd name="T19" fmla="*/ 9 h 517"/>
                <a:gd name="T20" fmla="*/ 227 w 323"/>
                <a:gd name="T21" fmla="*/ 10 h 517"/>
                <a:gd name="T22" fmla="*/ 228 w 323"/>
                <a:gd name="T23" fmla="*/ 10 h 517"/>
                <a:gd name="T24" fmla="*/ 229 w 323"/>
                <a:gd name="T25" fmla="*/ 10 h 517"/>
                <a:gd name="T26" fmla="*/ 235 w 323"/>
                <a:gd name="T27" fmla="*/ 13 h 517"/>
                <a:gd name="T28" fmla="*/ 241 w 323"/>
                <a:gd name="T29" fmla="*/ 16 h 517"/>
                <a:gd name="T30" fmla="*/ 242 w 323"/>
                <a:gd name="T31" fmla="*/ 16 h 517"/>
                <a:gd name="T32" fmla="*/ 242 w 323"/>
                <a:gd name="T33" fmla="*/ 16 h 517"/>
                <a:gd name="T34" fmla="*/ 265 w 323"/>
                <a:gd name="T35" fmla="*/ 31 h 517"/>
                <a:gd name="T36" fmla="*/ 285 w 323"/>
                <a:gd name="T37" fmla="*/ 51 h 517"/>
                <a:gd name="T38" fmla="*/ 301 w 323"/>
                <a:gd name="T39" fmla="*/ 72 h 517"/>
                <a:gd name="T40" fmla="*/ 313 w 323"/>
                <a:gd name="T41" fmla="*/ 97 h 517"/>
                <a:gd name="T42" fmla="*/ 321 w 323"/>
                <a:gd name="T43" fmla="*/ 124 h 517"/>
                <a:gd name="T44" fmla="*/ 323 w 323"/>
                <a:gd name="T45" fmla="*/ 153 h 517"/>
                <a:gd name="T46" fmla="*/ 323 w 323"/>
                <a:gd name="T47" fmla="*/ 364 h 517"/>
                <a:gd name="T48" fmla="*/ 321 w 323"/>
                <a:gd name="T49" fmla="*/ 391 h 517"/>
                <a:gd name="T50" fmla="*/ 313 w 323"/>
                <a:gd name="T51" fmla="*/ 418 h 517"/>
                <a:gd name="T52" fmla="*/ 301 w 323"/>
                <a:gd name="T53" fmla="*/ 442 h 517"/>
                <a:gd name="T54" fmla="*/ 285 w 323"/>
                <a:gd name="T55" fmla="*/ 464 h 517"/>
                <a:gd name="T56" fmla="*/ 266 w 323"/>
                <a:gd name="T57" fmla="*/ 482 h 517"/>
                <a:gd name="T58" fmla="*/ 245 w 323"/>
                <a:gd name="T59" fmla="*/ 496 h 517"/>
                <a:gd name="T60" fmla="*/ 221 w 323"/>
                <a:gd name="T61" fmla="*/ 508 h 517"/>
                <a:gd name="T62" fmla="*/ 195 w 323"/>
                <a:gd name="T63" fmla="*/ 514 h 517"/>
                <a:gd name="T64" fmla="*/ 167 w 323"/>
                <a:gd name="T65" fmla="*/ 517 h 517"/>
                <a:gd name="T66" fmla="*/ 152 w 323"/>
                <a:gd name="T67" fmla="*/ 517 h 517"/>
                <a:gd name="T68" fmla="*/ 122 w 323"/>
                <a:gd name="T69" fmla="*/ 514 h 517"/>
                <a:gd name="T70" fmla="*/ 92 w 323"/>
                <a:gd name="T71" fmla="*/ 504 h 517"/>
                <a:gd name="T72" fmla="*/ 67 w 323"/>
                <a:gd name="T73" fmla="*/ 490 h 517"/>
                <a:gd name="T74" fmla="*/ 44 w 323"/>
                <a:gd name="T75" fmla="*/ 472 h 517"/>
                <a:gd name="T76" fmla="*/ 25 w 323"/>
                <a:gd name="T77" fmla="*/ 449 h 517"/>
                <a:gd name="T78" fmla="*/ 12 w 323"/>
                <a:gd name="T79" fmla="*/ 424 h 517"/>
                <a:gd name="T80" fmla="*/ 3 w 323"/>
                <a:gd name="T81" fmla="*/ 394 h 517"/>
                <a:gd name="T82" fmla="*/ 0 w 323"/>
                <a:gd name="T83" fmla="*/ 364 h 517"/>
                <a:gd name="T84" fmla="*/ 0 w 323"/>
                <a:gd name="T85" fmla="*/ 153 h 517"/>
                <a:gd name="T86" fmla="*/ 2 w 323"/>
                <a:gd name="T87" fmla="*/ 124 h 517"/>
                <a:gd name="T88" fmla="*/ 10 w 323"/>
                <a:gd name="T89" fmla="*/ 97 h 517"/>
                <a:gd name="T90" fmla="*/ 21 w 323"/>
                <a:gd name="T91" fmla="*/ 73 h 517"/>
                <a:gd name="T92" fmla="*/ 36 w 323"/>
                <a:gd name="T93" fmla="*/ 52 h 517"/>
                <a:gd name="T94" fmla="*/ 56 w 323"/>
                <a:gd name="T95" fmla="*/ 33 h 517"/>
                <a:gd name="T96" fmla="*/ 78 w 323"/>
                <a:gd name="T97" fmla="*/ 18 h 517"/>
                <a:gd name="T98" fmla="*/ 103 w 323"/>
                <a:gd name="T99" fmla="*/ 7 h 517"/>
                <a:gd name="T100" fmla="*/ 130 w 323"/>
                <a:gd name="T101" fmla="*/ 0 h 517"/>
                <a:gd name="T102" fmla="*/ 140 w 323"/>
                <a:gd name="T10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3" h="517">
                  <a:moveTo>
                    <a:pt x="140" y="0"/>
                  </a:moveTo>
                  <a:lnTo>
                    <a:pt x="167" y="0"/>
                  </a:lnTo>
                  <a:lnTo>
                    <a:pt x="190" y="1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19" y="7"/>
                  </a:lnTo>
                  <a:lnTo>
                    <a:pt x="220" y="7"/>
                  </a:lnTo>
                  <a:lnTo>
                    <a:pt x="224" y="9"/>
                  </a:lnTo>
                  <a:lnTo>
                    <a:pt x="227" y="10"/>
                  </a:lnTo>
                  <a:lnTo>
                    <a:pt x="228" y="10"/>
                  </a:lnTo>
                  <a:lnTo>
                    <a:pt x="229" y="10"/>
                  </a:lnTo>
                  <a:lnTo>
                    <a:pt x="235" y="13"/>
                  </a:lnTo>
                  <a:lnTo>
                    <a:pt x="241" y="16"/>
                  </a:lnTo>
                  <a:lnTo>
                    <a:pt x="242" y="16"/>
                  </a:lnTo>
                  <a:lnTo>
                    <a:pt x="242" y="16"/>
                  </a:lnTo>
                  <a:lnTo>
                    <a:pt x="265" y="31"/>
                  </a:lnTo>
                  <a:lnTo>
                    <a:pt x="285" y="51"/>
                  </a:lnTo>
                  <a:lnTo>
                    <a:pt x="301" y="72"/>
                  </a:lnTo>
                  <a:lnTo>
                    <a:pt x="313" y="97"/>
                  </a:lnTo>
                  <a:lnTo>
                    <a:pt x="321" y="124"/>
                  </a:lnTo>
                  <a:lnTo>
                    <a:pt x="323" y="153"/>
                  </a:lnTo>
                  <a:lnTo>
                    <a:pt x="323" y="364"/>
                  </a:lnTo>
                  <a:lnTo>
                    <a:pt x="321" y="391"/>
                  </a:lnTo>
                  <a:lnTo>
                    <a:pt x="313" y="418"/>
                  </a:lnTo>
                  <a:lnTo>
                    <a:pt x="301" y="442"/>
                  </a:lnTo>
                  <a:lnTo>
                    <a:pt x="285" y="464"/>
                  </a:lnTo>
                  <a:lnTo>
                    <a:pt x="266" y="482"/>
                  </a:lnTo>
                  <a:lnTo>
                    <a:pt x="245" y="496"/>
                  </a:lnTo>
                  <a:lnTo>
                    <a:pt x="221" y="508"/>
                  </a:lnTo>
                  <a:lnTo>
                    <a:pt x="195" y="514"/>
                  </a:lnTo>
                  <a:lnTo>
                    <a:pt x="167" y="517"/>
                  </a:lnTo>
                  <a:lnTo>
                    <a:pt x="152" y="517"/>
                  </a:lnTo>
                  <a:lnTo>
                    <a:pt x="122" y="514"/>
                  </a:lnTo>
                  <a:lnTo>
                    <a:pt x="92" y="504"/>
                  </a:lnTo>
                  <a:lnTo>
                    <a:pt x="67" y="490"/>
                  </a:lnTo>
                  <a:lnTo>
                    <a:pt x="44" y="472"/>
                  </a:lnTo>
                  <a:lnTo>
                    <a:pt x="25" y="449"/>
                  </a:lnTo>
                  <a:lnTo>
                    <a:pt x="12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4"/>
                  </a:lnTo>
                  <a:lnTo>
                    <a:pt x="10" y="97"/>
                  </a:lnTo>
                  <a:lnTo>
                    <a:pt x="21" y="73"/>
                  </a:lnTo>
                  <a:lnTo>
                    <a:pt x="36" y="52"/>
                  </a:lnTo>
                  <a:lnTo>
                    <a:pt x="56" y="33"/>
                  </a:lnTo>
                  <a:lnTo>
                    <a:pt x="78" y="18"/>
                  </a:lnTo>
                  <a:lnTo>
                    <a:pt x="103" y="7"/>
                  </a:lnTo>
                  <a:lnTo>
                    <a:pt x="13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930273" y="244900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5" name="Group 110"/>
          <p:cNvGrpSpPr>
            <a:grpSpLocks noChangeAspect="1"/>
          </p:cNvGrpSpPr>
          <p:nvPr/>
        </p:nvGrpSpPr>
        <p:grpSpPr bwMode="auto">
          <a:xfrm>
            <a:off x="212538" y="5293860"/>
            <a:ext cx="247276" cy="247276"/>
            <a:chOff x="-566" y="1853"/>
            <a:chExt cx="222" cy="222"/>
          </a:xfrm>
          <a:solidFill>
            <a:schemeClr val="bg2"/>
          </a:solidFill>
        </p:grpSpPr>
        <p:sp>
          <p:nvSpPr>
            <p:cNvPr id="368" name="Rectangle 112"/>
            <p:cNvSpPr>
              <a:spLocks noChangeArrowheads="1"/>
            </p:cNvSpPr>
            <p:nvPr/>
          </p:nvSpPr>
          <p:spPr bwMode="auto">
            <a:xfrm>
              <a:off x="-56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13"/>
            <p:cNvSpPr>
              <a:spLocks noChangeArrowheads="1"/>
            </p:cNvSpPr>
            <p:nvPr/>
          </p:nvSpPr>
          <p:spPr bwMode="auto">
            <a:xfrm>
              <a:off x="-44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114"/>
            <p:cNvSpPr>
              <a:spLocks noChangeArrowheads="1"/>
            </p:cNvSpPr>
            <p:nvPr/>
          </p:nvSpPr>
          <p:spPr bwMode="auto">
            <a:xfrm>
              <a:off x="-566" y="197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5"/>
            <p:cNvSpPr>
              <a:spLocks/>
            </p:cNvSpPr>
            <p:nvPr/>
          </p:nvSpPr>
          <p:spPr bwMode="auto">
            <a:xfrm>
              <a:off x="-446" y="1973"/>
              <a:ext cx="102" cy="102"/>
            </a:xfrm>
            <a:custGeom>
              <a:avLst/>
              <a:gdLst>
                <a:gd name="T0" fmla="*/ 0 w 1523"/>
                <a:gd name="T1" fmla="*/ 0 h 1523"/>
                <a:gd name="T2" fmla="*/ 1523 w 1523"/>
                <a:gd name="T3" fmla="*/ 0 h 1523"/>
                <a:gd name="T4" fmla="*/ 1523 w 1523"/>
                <a:gd name="T5" fmla="*/ 1523 h 1523"/>
                <a:gd name="T6" fmla="*/ 479 w 1523"/>
                <a:gd name="T7" fmla="*/ 1523 h 1523"/>
                <a:gd name="T8" fmla="*/ 0 w 1523"/>
                <a:gd name="T9" fmla="*/ 1523 h 1523"/>
                <a:gd name="T10" fmla="*/ 0 w 1523"/>
                <a:gd name="T11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3" h="1523">
                  <a:moveTo>
                    <a:pt x="0" y="0"/>
                  </a:moveTo>
                  <a:lnTo>
                    <a:pt x="1523" y="0"/>
                  </a:lnTo>
                  <a:lnTo>
                    <a:pt x="1523" y="1523"/>
                  </a:lnTo>
                  <a:lnTo>
                    <a:pt x="47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3" name="Group 118"/>
          <p:cNvGrpSpPr>
            <a:grpSpLocks noChangeAspect="1"/>
          </p:cNvGrpSpPr>
          <p:nvPr/>
        </p:nvGrpSpPr>
        <p:grpSpPr bwMode="auto">
          <a:xfrm>
            <a:off x="203384" y="5908024"/>
            <a:ext cx="259194" cy="259194"/>
            <a:chOff x="-601" y="121"/>
            <a:chExt cx="4002" cy="4002"/>
          </a:xfrm>
          <a:solidFill>
            <a:schemeClr val="bg2"/>
          </a:solidFill>
        </p:grpSpPr>
        <p:sp>
          <p:nvSpPr>
            <p:cNvPr id="376" name="Freeform 120"/>
            <p:cNvSpPr>
              <a:spLocks/>
            </p:cNvSpPr>
            <p:nvPr/>
          </p:nvSpPr>
          <p:spPr bwMode="auto">
            <a:xfrm>
              <a:off x="852" y="1067"/>
              <a:ext cx="1094" cy="2123"/>
            </a:xfrm>
            <a:custGeom>
              <a:avLst/>
              <a:gdLst>
                <a:gd name="T0" fmla="*/ 641 w 1094"/>
                <a:gd name="T1" fmla="*/ 11 h 2123"/>
                <a:gd name="T2" fmla="*/ 720 w 1094"/>
                <a:gd name="T3" fmla="*/ 90 h 2123"/>
                <a:gd name="T4" fmla="*/ 777 w 1094"/>
                <a:gd name="T5" fmla="*/ 249 h 2123"/>
                <a:gd name="T6" fmla="*/ 934 w 1094"/>
                <a:gd name="T7" fmla="*/ 346 h 2123"/>
                <a:gd name="T8" fmla="*/ 998 w 1094"/>
                <a:gd name="T9" fmla="*/ 457 h 2123"/>
                <a:gd name="T10" fmla="*/ 979 w 1094"/>
                <a:gd name="T11" fmla="*/ 575 h 2123"/>
                <a:gd name="T12" fmla="*/ 892 w 1094"/>
                <a:gd name="T13" fmla="*/ 656 h 2123"/>
                <a:gd name="T14" fmla="*/ 772 w 1094"/>
                <a:gd name="T15" fmla="*/ 660 h 2123"/>
                <a:gd name="T16" fmla="*/ 667 w 1094"/>
                <a:gd name="T17" fmla="*/ 594 h 2123"/>
                <a:gd name="T18" fmla="*/ 532 w 1094"/>
                <a:gd name="T19" fmla="*/ 554 h 2123"/>
                <a:gd name="T20" fmla="*/ 436 w 1094"/>
                <a:gd name="T21" fmla="*/ 574 h 2123"/>
                <a:gd name="T22" fmla="*/ 392 w 1094"/>
                <a:gd name="T23" fmla="*/ 648 h 2123"/>
                <a:gd name="T24" fmla="*/ 412 w 1094"/>
                <a:gd name="T25" fmla="*/ 742 h 2123"/>
                <a:gd name="T26" fmla="*/ 497 w 1094"/>
                <a:gd name="T27" fmla="*/ 806 h 2123"/>
                <a:gd name="T28" fmla="*/ 618 w 1094"/>
                <a:gd name="T29" fmla="*/ 862 h 2123"/>
                <a:gd name="T30" fmla="*/ 797 w 1094"/>
                <a:gd name="T31" fmla="*/ 953 h 2123"/>
                <a:gd name="T32" fmla="*/ 953 w 1094"/>
                <a:gd name="T33" fmla="*/ 1063 h 2123"/>
                <a:gd name="T34" fmla="*/ 1057 w 1094"/>
                <a:gd name="T35" fmla="*/ 1202 h 2123"/>
                <a:gd name="T36" fmla="*/ 1094 w 1094"/>
                <a:gd name="T37" fmla="*/ 1384 h 2123"/>
                <a:gd name="T38" fmla="*/ 1048 w 1094"/>
                <a:gd name="T39" fmla="*/ 1619 h 2123"/>
                <a:gd name="T40" fmla="*/ 922 w 1094"/>
                <a:gd name="T41" fmla="*/ 1792 h 2123"/>
                <a:gd name="T42" fmla="*/ 732 w 1094"/>
                <a:gd name="T43" fmla="*/ 1900 h 2123"/>
                <a:gd name="T44" fmla="*/ 707 w 1094"/>
                <a:gd name="T45" fmla="*/ 2059 h 2123"/>
                <a:gd name="T46" fmla="*/ 615 w 1094"/>
                <a:gd name="T47" fmla="*/ 2121 h 2123"/>
                <a:gd name="T48" fmla="*/ 421 w 1094"/>
                <a:gd name="T49" fmla="*/ 2112 h 2123"/>
                <a:gd name="T50" fmla="*/ 342 w 1094"/>
                <a:gd name="T51" fmla="*/ 2034 h 2123"/>
                <a:gd name="T52" fmla="*/ 291 w 1094"/>
                <a:gd name="T53" fmla="*/ 1900 h 2123"/>
                <a:gd name="T54" fmla="*/ 125 w 1094"/>
                <a:gd name="T55" fmla="*/ 1824 h 2123"/>
                <a:gd name="T56" fmla="*/ 23 w 1094"/>
                <a:gd name="T57" fmla="*/ 1726 h 2123"/>
                <a:gd name="T58" fmla="*/ 2 w 1094"/>
                <a:gd name="T59" fmla="*/ 1608 h 2123"/>
                <a:gd name="T60" fmla="*/ 58 w 1094"/>
                <a:gd name="T61" fmla="*/ 1504 h 2123"/>
                <a:gd name="T62" fmla="*/ 168 w 1094"/>
                <a:gd name="T63" fmla="*/ 1458 h 2123"/>
                <a:gd name="T64" fmla="*/ 280 w 1094"/>
                <a:gd name="T65" fmla="*/ 1498 h 2123"/>
                <a:gd name="T66" fmla="*/ 394 w 1094"/>
                <a:gd name="T67" fmla="*/ 1563 h 2123"/>
                <a:gd name="T68" fmla="*/ 508 w 1094"/>
                <a:gd name="T69" fmla="*/ 1578 h 2123"/>
                <a:gd name="T70" fmla="*/ 627 w 1094"/>
                <a:gd name="T71" fmla="*/ 1553 h 2123"/>
                <a:gd name="T72" fmla="*/ 708 w 1094"/>
                <a:gd name="T73" fmla="*/ 1482 h 2123"/>
                <a:gd name="T74" fmla="*/ 726 w 1094"/>
                <a:gd name="T75" fmla="*/ 1374 h 2123"/>
                <a:gd name="T76" fmla="*/ 679 w 1094"/>
                <a:gd name="T77" fmla="*/ 1296 h 2123"/>
                <a:gd name="T78" fmla="*/ 548 w 1094"/>
                <a:gd name="T79" fmla="*/ 1216 h 2123"/>
                <a:gd name="T80" fmla="*/ 384 w 1094"/>
                <a:gd name="T81" fmla="*/ 1139 h 2123"/>
                <a:gd name="T82" fmla="*/ 235 w 1094"/>
                <a:gd name="T83" fmla="*/ 1049 h 2123"/>
                <a:gd name="T84" fmla="*/ 111 w 1094"/>
                <a:gd name="T85" fmla="*/ 933 h 2123"/>
                <a:gd name="T86" fmla="*/ 40 w 1094"/>
                <a:gd name="T87" fmla="*/ 778 h 2123"/>
                <a:gd name="T88" fmla="*/ 40 w 1094"/>
                <a:gd name="T89" fmla="*/ 586 h 2123"/>
                <a:gd name="T90" fmla="*/ 125 w 1094"/>
                <a:gd name="T91" fmla="*/ 401 h 2123"/>
                <a:gd name="T92" fmla="*/ 281 w 1094"/>
                <a:gd name="T93" fmla="*/ 263 h 2123"/>
                <a:gd name="T94" fmla="*/ 342 w 1094"/>
                <a:gd name="T95" fmla="*/ 90 h 2123"/>
                <a:gd name="T96" fmla="*/ 421 w 1094"/>
                <a:gd name="T97" fmla="*/ 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4" h="2123">
                  <a:moveTo>
                    <a:pt x="478" y="0"/>
                  </a:moveTo>
                  <a:lnTo>
                    <a:pt x="584" y="0"/>
                  </a:lnTo>
                  <a:lnTo>
                    <a:pt x="615" y="2"/>
                  </a:lnTo>
                  <a:lnTo>
                    <a:pt x="641" y="11"/>
                  </a:lnTo>
                  <a:lnTo>
                    <a:pt x="667" y="25"/>
                  </a:lnTo>
                  <a:lnTo>
                    <a:pt x="689" y="42"/>
                  </a:lnTo>
                  <a:lnTo>
                    <a:pt x="707" y="64"/>
                  </a:lnTo>
                  <a:lnTo>
                    <a:pt x="720" y="90"/>
                  </a:lnTo>
                  <a:lnTo>
                    <a:pt x="729" y="118"/>
                  </a:lnTo>
                  <a:lnTo>
                    <a:pt x="732" y="147"/>
                  </a:lnTo>
                  <a:lnTo>
                    <a:pt x="732" y="230"/>
                  </a:lnTo>
                  <a:lnTo>
                    <a:pt x="777" y="249"/>
                  </a:lnTo>
                  <a:lnTo>
                    <a:pt x="821" y="270"/>
                  </a:lnTo>
                  <a:lnTo>
                    <a:pt x="863" y="295"/>
                  </a:lnTo>
                  <a:lnTo>
                    <a:pt x="905" y="323"/>
                  </a:lnTo>
                  <a:lnTo>
                    <a:pt x="934" y="346"/>
                  </a:lnTo>
                  <a:lnTo>
                    <a:pt x="957" y="371"/>
                  </a:lnTo>
                  <a:lnTo>
                    <a:pt x="976" y="398"/>
                  </a:lnTo>
                  <a:lnTo>
                    <a:pt x="989" y="427"/>
                  </a:lnTo>
                  <a:lnTo>
                    <a:pt x="998" y="457"/>
                  </a:lnTo>
                  <a:lnTo>
                    <a:pt x="1000" y="489"/>
                  </a:lnTo>
                  <a:lnTo>
                    <a:pt x="998" y="518"/>
                  </a:lnTo>
                  <a:lnTo>
                    <a:pt x="991" y="547"/>
                  </a:lnTo>
                  <a:lnTo>
                    <a:pt x="979" y="575"/>
                  </a:lnTo>
                  <a:lnTo>
                    <a:pt x="963" y="600"/>
                  </a:lnTo>
                  <a:lnTo>
                    <a:pt x="942" y="623"/>
                  </a:lnTo>
                  <a:lnTo>
                    <a:pt x="919" y="641"/>
                  </a:lnTo>
                  <a:lnTo>
                    <a:pt x="892" y="656"/>
                  </a:lnTo>
                  <a:lnTo>
                    <a:pt x="863" y="666"/>
                  </a:lnTo>
                  <a:lnTo>
                    <a:pt x="832" y="669"/>
                  </a:lnTo>
                  <a:lnTo>
                    <a:pt x="801" y="667"/>
                  </a:lnTo>
                  <a:lnTo>
                    <a:pt x="772" y="660"/>
                  </a:lnTo>
                  <a:lnTo>
                    <a:pt x="746" y="649"/>
                  </a:lnTo>
                  <a:lnTo>
                    <a:pt x="721" y="633"/>
                  </a:lnTo>
                  <a:lnTo>
                    <a:pt x="698" y="616"/>
                  </a:lnTo>
                  <a:lnTo>
                    <a:pt x="667" y="594"/>
                  </a:lnTo>
                  <a:lnTo>
                    <a:pt x="635" y="577"/>
                  </a:lnTo>
                  <a:lnTo>
                    <a:pt x="603" y="564"/>
                  </a:lnTo>
                  <a:lnTo>
                    <a:pt x="569" y="557"/>
                  </a:lnTo>
                  <a:lnTo>
                    <a:pt x="532" y="554"/>
                  </a:lnTo>
                  <a:lnTo>
                    <a:pt x="504" y="554"/>
                  </a:lnTo>
                  <a:lnTo>
                    <a:pt x="479" y="558"/>
                  </a:lnTo>
                  <a:lnTo>
                    <a:pt x="456" y="564"/>
                  </a:lnTo>
                  <a:lnTo>
                    <a:pt x="436" y="574"/>
                  </a:lnTo>
                  <a:lnTo>
                    <a:pt x="419" y="586"/>
                  </a:lnTo>
                  <a:lnTo>
                    <a:pt x="407" y="603"/>
                  </a:lnTo>
                  <a:lnTo>
                    <a:pt x="398" y="622"/>
                  </a:lnTo>
                  <a:lnTo>
                    <a:pt x="392" y="648"/>
                  </a:lnTo>
                  <a:lnTo>
                    <a:pt x="389" y="675"/>
                  </a:lnTo>
                  <a:lnTo>
                    <a:pt x="392" y="701"/>
                  </a:lnTo>
                  <a:lnTo>
                    <a:pt x="399" y="723"/>
                  </a:lnTo>
                  <a:lnTo>
                    <a:pt x="412" y="742"/>
                  </a:lnTo>
                  <a:lnTo>
                    <a:pt x="428" y="760"/>
                  </a:lnTo>
                  <a:lnTo>
                    <a:pt x="447" y="777"/>
                  </a:lnTo>
                  <a:lnTo>
                    <a:pt x="470" y="792"/>
                  </a:lnTo>
                  <a:lnTo>
                    <a:pt x="497" y="806"/>
                  </a:lnTo>
                  <a:lnTo>
                    <a:pt x="525" y="820"/>
                  </a:lnTo>
                  <a:lnTo>
                    <a:pt x="554" y="833"/>
                  </a:lnTo>
                  <a:lnTo>
                    <a:pt x="586" y="848"/>
                  </a:lnTo>
                  <a:lnTo>
                    <a:pt x="618" y="862"/>
                  </a:lnTo>
                  <a:lnTo>
                    <a:pt x="651" y="877"/>
                  </a:lnTo>
                  <a:lnTo>
                    <a:pt x="702" y="902"/>
                  </a:lnTo>
                  <a:lnTo>
                    <a:pt x="751" y="928"/>
                  </a:lnTo>
                  <a:lnTo>
                    <a:pt x="797" y="953"/>
                  </a:lnTo>
                  <a:lnTo>
                    <a:pt x="840" y="979"/>
                  </a:lnTo>
                  <a:lnTo>
                    <a:pt x="882" y="1006"/>
                  </a:lnTo>
                  <a:lnTo>
                    <a:pt x="919" y="1034"/>
                  </a:lnTo>
                  <a:lnTo>
                    <a:pt x="953" y="1063"/>
                  </a:lnTo>
                  <a:lnTo>
                    <a:pt x="985" y="1095"/>
                  </a:lnTo>
                  <a:lnTo>
                    <a:pt x="1012" y="1128"/>
                  </a:lnTo>
                  <a:lnTo>
                    <a:pt x="1037" y="1163"/>
                  </a:lnTo>
                  <a:lnTo>
                    <a:pt x="1057" y="1202"/>
                  </a:lnTo>
                  <a:lnTo>
                    <a:pt x="1073" y="1242"/>
                  </a:lnTo>
                  <a:lnTo>
                    <a:pt x="1084" y="1287"/>
                  </a:lnTo>
                  <a:lnTo>
                    <a:pt x="1091" y="1333"/>
                  </a:lnTo>
                  <a:lnTo>
                    <a:pt x="1094" y="1384"/>
                  </a:lnTo>
                  <a:lnTo>
                    <a:pt x="1091" y="1448"/>
                  </a:lnTo>
                  <a:lnTo>
                    <a:pt x="1083" y="1509"/>
                  </a:lnTo>
                  <a:lnTo>
                    <a:pt x="1068" y="1566"/>
                  </a:lnTo>
                  <a:lnTo>
                    <a:pt x="1048" y="1619"/>
                  </a:lnTo>
                  <a:lnTo>
                    <a:pt x="1023" y="1669"/>
                  </a:lnTo>
                  <a:lnTo>
                    <a:pt x="993" y="1714"/>
                  </a:lnTo>
                  <a:lnTo>
                    <a:pt x="959" y="1755"/>
                  </a:lnTo>
                  <a:lnTo>
                    <a:pt x="922" y="1792"/>
                  </a:lnTo>
                  <a:lnTo>
                    <a:pt x="879" y="1826"/>
                  </a:lnTo>
                  <a:lnTo>
                    <a:pt x="833" y="1855"/>
                  </a:lnTo>
                  <a:lnTo>
                    <a:pt x="784" y="1880"/>
                  </a:lnTo>
                  <a:lnTo>
                    <a:pt x="732" y="1900"/>
                  </a:lnTo>
                  <a:lnTo>
                    <a:pt x="732" y="1977"/>
                  </a:lnTo>
                  <a:lnTo>
                    <a:pt x="729" y="2006"/>
                  </a:lnTo>
                  <a:lnTo>
                    <a:pt x="720" y="2034"/>
                  </a:lnTo>
                  <a:lnTo>
                    <a:pt x="707" y="2059"/>
                  </a:lnTo>
                  <a:lnTo>
                    <a:pt x="689" y="2081"/>
                  </a:lnTo>
                  <a:lnTo>
                    <a:pt x="667" y="2098"/>
                  </a:lnTo>
                  <a:lnTo>
                    <a:pt x="641" y="2112"/>
                  </a:lnTo>
                  <a:lnTo>
                    <a:pt x="615" y="2121"/>
                  </a:lnTo>
                  <a:lnTo>
                    <a:pt x="584" y="2123"/>
                  </a:lnTo>
                  <a:lnTo>
                    <a:pt x="478" y="2123"/>
                  </a:lnTo>
                  <a:lnTo>
                    <a:pt x="447" y="2121"/>
                  </a:lnTo>
                  <a:lnTo>
                    <a:pt x="421" y="2112"/>
                  </a:lnTo>
                  <a:lnTo>
                    <a:pt x="395" y="2098"/>
                  </a:lnTo>
                  <a:lnTo>
                    <a:pt x="373" y="2081"/>
                  </a:lnTo>
                  <a:lnTo>
                    <a:pt x="355" y="2059"/>
                  </a:lnTo>
                  <a:lnTo>
                    <a:pt x="342" y="2034"/>
                  </a:lnTo>
                  <a:lnTo>
                    <a:pt x="333" y="2006"/>
                  </a:lnTo>
                  <a:lnTo>
                    <a:pt x="330" y="1977"/>
                  </a:lnTo>
                  <a:lnTo>
                    <a:pt x="330" y="1912"/>
                  </a:lnTo>
                  <a:lnTo>
                    <a:pt x="291" y="1900"/>
                  </a:lnTo>
                  <a:lnTo>
                    <a:pt x="248" y="1885"/>
                  </a:lnTo>
                  <a:lnTo>
                    <a:pt x="206" y="1866"/>
                  </a:lnTo>
                  <a:lnTo>
                    <a:pt x="165" y="1846"/>
                  </a:lnTo>
                  <a:lnTo>
                    <a:pt x="125" y="1824"/>
                  </a:lnTo>
                  <a:lnTo>
                    <a:pt x="90" y="1800"/>
                  </a:lnTo>
                  <a:lnTo>
                    <a:pt x="63" y="1775"/>
                  </a:lnTo>
                  <a:lnTo>
                    <a:pt x="40" y="1751"/>
                  </a:lnTo>
                  <a:lnTo>
                    <a:pt x="23" y="1726"/>
                  </a:lnTo>
                  <a:lnTo>
                    <a:pt x="10" y="1698"/>
                  </a:lnTo>
                  <a:lnTo>
                    <a:pt x="2" y="1669"/>
                  </a:lnTo>
                  <a:lnTo>
                    <a:pt x="0" y="1637"/>
                  </a:lnTo>
                  <a:lnTo>
                    <a:pt x="2" y="1608"/>
                  </a:lnTo>
                  <a:lnTo>
                    <a:pt x="10" y="1580"/>
                  </a:lnTo>
                  <a:lnTo>
                    <a:pt x="22" y="1552"/>
                  </a:lnTo>
                  <a:lnTo>
                    <a:pt x="37" y="1527"/>
                  </a:lnTo>
                  <a:lnTo>
                    <a:pt x="58" y="1504"/>
                  </a:lnTo>
                  <a:lnTo>
                    <a:pt x="81" y="1486"/>
                  </a:lnTo>
                  <a:lnTo>
                    <a:pt x="108" y="1471"/>
                  </a:lnTo>
                  <a:lnTo>
                    <a:pt x="137" y="1461"/>
                  </a:lnTo>
                  <a:lnTo>
                    <a:pt x="168" y="1458"/>
                  </a:lnTo>
                  <a:lnTo>
                    <a:pt x="199" y="1461"/>
                  </a:lnTo>
                  <a:lnTo>
                    <a:pt x="228" y="1469"/>
                  </a:lnTo>
                  <a:lnTo>
                    <a:pt x="255" y="1482"/>
                  </a:lnTo>
                  <a:lnTo>
                    <a:pt x="280" y="1498"/>
                  </a:lnTo>
                  <a:lnTo>
                    <a:pt x="303" y="1516"/>
                  </a:lnTo>
                  <a:lnTo>
                    <a:pt x="335" y="1536"/>
                  </a:lnTo>
                  <a:lnTo>
                    <a:pt x="365" y="1552"/>
                  </a:lnTo>
                  <a:lnTo>
                    <a:pt x="394" y="1563"/>
                  </a:lnTo>
                  <a:lnTo>
                    <a:pt x="423" y="1570"/>
                  </a:lnTo>
                  <a:lnTo>
                    <a:pt x="451" y="1575"/>
                  </a:lnTo>
                  <a:lnTo>
                    <a:pt x="480" y="1578"/>
                  </a:lnTo>
                  <a:lnTo>
                    <a:pt x="508" y="1578"/>
                  </a:lnTo>
                  <a:lnTo>
                    <a:pt x="541" y="1576"/>
                  </a:lnTo>
                  <a:lnTo>
                    <a:pt x="571" y="1572"/>
                  </a:lnTo>
                  <a:lnTo>
                    <a:pt x="600" y="1564"/>
                  </a:lnTo>
                  <a:lnTo>
                    <a:pt x="627" y="1553"/>
                  </a:lnTo>
                  <a:lnTo>
                    <a:pt x="651" y="1540"/>
                  </a:lnTo>
                  <a:lnTo>
                    <a:pt x="673" y="1524"/>
                  </a:lnTo>
                  <a:lnTo>
                    <a:pt x="692" y="1504"/>
                  </a:lnTo>
                  <a:lnTo>
                    <a:pt x="708" y="1482"/>
                  </a:lnTo>
                  <a:lnTo>
                    <a:pt x="719" y="1455"/>
                  </a:lnTo>
                  <a:lnTo>
                    <a:pt x="726" y="1427"/>
                  </a:lnTo>
                  <a:lnTo>
                    <a:pt x="729" y="1395"/>
                  </a:lnTo>
                  <a:lnTo>
                    <a:pt x="726" y="1374"/>
                  </a:lnTo>
                  <a:lnTo>
                    <a:pt x="721" y="1353"/>
                  </a:lnTo>
                  <a:lnTo>
                    <a:pt x="712" y="1334"/>
                  </a:lnTo>
                  <a:lnTo>
                    <a:pt x="697" y="1316"/>
                  </a:lnTo>
                  <a:lnTo>
                    <a:pt x="679" y="1296"/>
                  </a:lnTo>
                  <a:lnTo>
                    <a:pt x="655" y="1278"/>
                  </a:lnTo>
                  <a:lnTo>
                    <a:pt x="626" y="1259"/>
                  </a:lnTo>
                  <a:lnTo>
                    <a:pt x="590" y="1238"/>
                  </a:lnTo>
                  <a:lnTo>
                    <a:pt x="548" y="1216"/>
                  </a:lnTo>
                  <a:lnTo>
                    <a:pt x="501" y="1194"/>
                  </a:lnTo>
                  <a:lnTo>
                    <a:pt x="462" y="1176"/>
                  </a:lnTo>
                  <a:lnTo>
                    <a:pt x="423" y="1158"/>
                  </a:lnTo>
                  <a:lnTo>
                    <a:pt x="384" y="1139"/>
                  </a:lnTo>
                  <a:lnTo>
                    <a:pt x="345" y="1118"/>
                  </a:lnTo>
                  <a:lnTo>
                    <a:pt x="308" y="1096"/>
                  </a:lnTo>
                  <a:lnTo>
                    <a:pt x="270" y="1073"/>
                  </a:lnTo>
                  <a:lnTo>
                    <a:pt x="235" y="1049"/>
                  </a:lnTo>
                  <a:lnTo>
                    <a:pt x="201" y="1023"/>
                  </a:lnTo>
                  <a:lnTo>
                    <a:pt x="168" y="996"/>
                  </a:lnTo>
                  <a:lnTo>
                    <a:pt x="139" y="965"/>
                  </a:lnTo>
                  <a:lnTo>
                    <a:pt x="111" y="933"/>
                  </a:lnTo>
                  <a:lnTo>
                    <a:pt x="88" y="899"/>
                  </a:lnTo>
                  <a:lnTo>
                    <a:pt x="68" y="861"/>
                  </a:lnTo>
                  <a:lnTo>
                    <a:pt x="52" y="821"/>
                  </a:lnTo>
                  <a:lnTo>
                    <a:pt x="40" y="778"/>
                  </a:lnTo>
                  <a:lnTo>
                    <a:pt x="31" y="732"/>
                  </a:lnTo>
                  <a:lnTo>
                    <a:pt x="29" y="684"/>
                  </a:lnTo>
                  <a:lnTo>
                    <a:pt x="33" y="634"/>
                  </a:lnTo>
                  <a:lnTo>
                    <a:pt x="40" y="586"/>
                  </a:lnTo>
                  <a:lnTo>
                    <a:pt x="54" y="537"/>
                  </a:lnTo>
                  <a:lnTo>
                    <a:pt x="73" y="490"/>
                  </a:lnTo>
                  <a:lnTo>
                    <a:pt x="96" y="445"/>
                  </a:lnTo>
                  <a:lnTo>
                    <a:pt x="125" y="401"/>
                  </a:lnTo>
                  <a:lnTo>
                    <a:pt x="158" y="361"/>
                  </a:lnTo>
                  <a:lnTo>
                    <a:pt x="194" y="325"/>
                  </a:lnTo>
                  <a:lnTo>
                    <a:pt x="236" y="292"/>
                  </a:lnTo>
                  <a:lnTo>
                    <a:pt x="281" y="263"/>
                  </a:lnTo>
                  <a:lnTo>
                    <a:pt x="330" y="239"/>
                  </a:lnTo>
                  <a:lnTo>
                    <a:pt x="330" y="147"/>
                  </a:lnTo>
                  <a:lnTo>
                    <a:pt x="333" y="118"/>
                  </a:lnTo>
                  <a:lnTo>
                    <a:pt x="342" y="90"/>
                  </a:lnTo>
                  <a:lnTo>
                    <a:pt x="355" y="64"/>
                  </a:lnTo>
                  <a:lnTo>
                    <a:pt x="373" y="42"/>
                  </a:lnTo>
                  <a:lnTo>
                    <a:pt x="395" y="25"/>
                  </a:lnTo>
                  <a:lnTo>
                    <a:pt x="421" y="11"/>
                  </a:lnTo>
                  <a:lnTo>
                    <a:pt x="447" y="2"/>
                  </a:lnTo>
                  <a:lnTo>
                    <a:pt x="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1"/>
            <p:cNvSpPr>
              <a:spLocks noEditPoints="1"/>
            </p:cNvSpPr>
            <p:nvPr/>
          </p:nvSpPr>
          <p:spPr bwMode="auto">
            <a:xfrm>
              <a:off x="-601" y="121"/>
              <a:ext cx="4002" cy="4002"/>
            </a:xfrm>
            <a:custGeom>
              <a:avLst/>
              <a:gdLst>
                <a:gd name="T0" fmla="*/ 1703 w 4002"/>
                <a:gd name="T1" fmla="*/ 605 h 4002"/>
                <a:gd name="T2" fmla="*/ 1338 w 4002"/>
                <a:gd name="T3" fmla="*/ 737 h 4002"/>
                <a:gd name="T4" fmla="*/ 1027 w 4002"/>
                <a:gd name="T5" fmla="*/ 959 h 4002"/>
                <a:gd name="T6" fmla="*/ 786 w 4002"/>
                <a:gd name="T7" fmla="*/ 1254 h 4002"/>
                <a:gd name="T8" fmla="*/ 631 w 4002"/>
                <a:gd name="T9" fmla="*/ 1606 h 4002"/>
                <a:gd name="T10" fmla="*/ 575 w 4002"/>
                <a:gd name="T11" fmla="*/ 2002 h 4002"/>
                <a:gd name="T12" fmla="*/ 631 w 4002"/>
                <a:gd name="T13" fmla="*/ 2398 h 4002"/>
                <a:gd name="T14" fmla="*/ 787 w 4002"/>
                <a:gd name="T15" fmla="*/ 2749 h 4002"/>
                <a:gd name="T16" fmla="*/ 1027 w 4002"/>
                <a:gd name="T17" fmla="*/ 3045 h 4002"/>
                <a:gd name="T18" fmla="*/ 1339 w 4002"/>
                <a:gd name="T19" fmla="*/ 3266 h 4002"/>
                <a:gd name="T20" fmla="*/ 1703 w 4002"/>
                <a:gd name="T21" fmla="*/ 3398 h 4002"/>
                <a:gd name="T22" fmla="*/ 2105 w 4002"/>
                <a:gd name="T23" fmla="*/ 3426 h 4002"/>
                <a:gd name="T24" fmla="*/ 2491 w 4002"/>
                <a:gd name="T25" fmla="*/ 3343 h 4002"/>
                <a:gd name="T26" fmla="*/ 2831 w 4002"/>
                <a:gd name="T27" fmla="*/ 3165 h 4002"/>
                <a:gd name="T28" fmla="*/ 3108 w 4002"/>
                <a:gd name="T29" fmla="*/ 2906 h 4002"/>
                <a:gd name="T30" fmla="*/ 3310 w 4002"/>
                <a:gd name="T31" fmla="*/ 2579 h 4002"/>
                <a:gd name="T32" fmla="*/ 3416 w 4002"/>
                <a:gd name="T33" fmla="*/ 2204 h 4002"/>
                <a:gd name="T34" fmla="*/ 3416 w 4002"/>
                <a:gd name="T35" fmla="*/ 1800 h 4002"/>
                <a:gd name="T36" fmla="*/ 3310 w 4002"/>
                <a:gd name="T37" fmla="*/ 1424 h 4002"/>
                <a:gd name="T38" fmla="*/ 3108 w 4002"/>
                <a:gd name="T39" fmla="*/ 1098 h 4002"/>
                <a:gd name="T40" fmla="*/ 2831 w 4002"/>
                <a:gd name="T41" fmla="*/ 838 h 4002"/>
                <a:gd name="T42" fmla="*/ 2491 w 4002"/>
                <a:gd name="T43" fmla="*/ 660 h 4002"/>
                <a:gd name="T44" fmla="*/ 2105 w 4002"/>
                <a:gd name="T45" fmla="*/ 577 h 4002"/>
                <a:gd name="T46" fmla="*/ 2244 w 4002"/>
                <a:gd name="T47" fmla="*/ 15 h 4002"/>
                <a:gd name="T48" fmla="*/ 2700 w 4002"/>
                <a:gd name="T49" fmla="*/ 125 h 4002"/>
                <a:gd name="T50" fmla="*/ 3108 w 4002"/>
                <a:gd name="T51" fmla="*/ 334 h 4002"/>
                <a:gd name="T52" fmla="*/ 3456 w 4002"/>
                <a:gd name="T53" fmla="*/ 627 h 4002"/>
                <a:gd name="T54" fmla="*/ 3729 w 4002"/>
                <a:gd name="T55" fmla="*/ 991 h 4002"/>
                <a:gd name="T56" fmla="*/ 3915 w 4002"/>
                <a:gd name="T57" fmla="*/ 1413 h 4002"/>
                <a:gd name="T58" fmla="*/ 3998 w 4002"/>
                <a:gd name="T59" fmla="*/ 1879 h 4002"/>
                <a:gd name="T60" fmla="*/ 3969 w 4002"/>
                <a:gd name="T61" fmla="*/ 2361 h 4002"/>
                <a:gd name="T62" fmla="*/ 3833 w 4002"/>
                <a:gd name="T63" fmla="*/ 2806 h 4002"/>
                <a:gd name="T64" fmla="*/ 3603 w 4002"/>
                <a:gd name="T65" fmla="*/ 3202 h 4002"/>
                <a:gd name="T66" fmla="*/ 3290 w 4002"/>
                <a:gd name="T67" fmla="*/ 3531 h 4002"/>
                <a:gd name="T68" fmla="*/ 2911 w 4002"/>
                <a:gd name="T69" fmla="*/ 3784 h 4002"/>
                <a:gd name="T70" fmla="*/ 2476 w 4002"/>
                <a:gd name="T71" fmla="*/ 3945 h 4002"/>
                <a:gd name="T72" fmla="*/ 2001 w 4002"/>
                <a:gd name="T73" fmla="*/ 4002 h 4002"/>
                <a:gd name="T74" fmla="*/ 1641 w 4002"/>
                <a:gd name="T75" fmla="*/ 3969 h 4002"/>
                <a:gd name="T76" fmla="*/ 1196 w 4002"/>
                <a:gd name="T77" fmla="*/ 3833 h 4002"/>
                <a:gd name="T78" fmla="*/ 800 w 4002"/>
                <a:gd name="T79" fmla="*/ 3603 h 4002"/>
                <a:gd name="T80" fmla="*/ 471 w 4002"/>
                <a:gd name="T81" fmla="*/ 3290 h 4002"/>
                <a:gd name="T82" fmla="*/ 218 w 4002"/>
                <a:gd name="T83" fmla="*/ 2911 h 4002"/>
                <a:gd name="T84" fmla="*/ 57 w 4002"/>
                <a:gd name="T85" fmla="*/ 2476 h 4002"/>
                <a:gd name="T86" fmla="*/ 0 w 4002"/>
                <a:gd name="T87" fmla="*/ 2001 h 4002"/>
                <a:gd name="T88" fmla="*/ 57 w 4002"/>
                <a:gd name="T89" fmla="*/ 1526 h 4002"/>
                <a:gd name="T90" fmla="*/ 218 w 4002"/>
                <a:gd name="T91" fmla="*/ 1091 h 4002"/>
                <a:gd name="T92" fmla="*/ 471 w 4002"/>
                <a:gd name="T93" fmla="*/ 712 h 4002"/>
                <a:gd name="T94" fmla="*/ 800 w 4002"/>
                <a:gd name="T95" fmla="*/ 399 h 4002"/>
                <a:gd name="T96" fmla="*/ 1196 w 4002"/>
                <a:gd name="T97" fmla="*/ 169 h 4002"/>
                <a:gd name="T98" fmla="*/ 1641 w 4002"/>
                <a:gd name="T99" fmla="*/ 33 h 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02" h="4002">
                  <a:moveTo>
                    <a:pt x="2003" y="574"/>
                  </a:moveTo>
                  <a:lnTo>
                    <a:pt x="1900" y="577"/>
                  </a:lnTo>
                  <a:lnTo>
                    <a:pt x="1801" y="588"/>
                  </a:lnTo>
                  <a:lnTo>
                    <a:pt x="1703" y="605"/>
                  </a:lnTo>
                  <a:lnTo>
                    <a:pt x="1608" y="629"/>
                  </a:lnTo>
                  <a:lnTo>
                    <a:pt x="1515" y="660"/>
                  </a:lnTo>
                  <a:lnTo>
                    <a:pt x="1425" y="696"/>
                  </a:lnTo>
                  <a:lnTo>
                    <a:pt x="1338" y="737"/>
                  </a:lnTo>
                  <a:lnTo>
                    <a:pt x="1255" y="785"/>
                  </a:lnTo>
                  <a:lnTo>
                    <a:pt x="1175" y="838"/>
                  </a:lnTo>
                  <a:lnTo>
                    <a:pt x="1099" y="896"/>
                  </a:lnTo>
                  <a:lnTo>
                    <a:pt x="1027" y="959"/>
                  </a:lnTo>
                  <a:lnTo>
                    <a:pt x="960" y="1026"/>
                  </a:lnTo>
                  <a:lnTo>
                    <a:pt x="897" y="1098"/>
                  </a:lnTo>
                  <a:lnTo>
                    <a:pt x="839" y="1174"/>
                  </a:lnTo>
                  <a:lnTo>
                    <a:pt x="786" y="1254"/>
                  </a:lnTo>
                  <a:lnTo>
                    <a:pt x="739" y="1336"/>
                  </a:lnTo>
                  <a:lnTo>
                    <a:pt x="697" y="1424"/>
                  </a:lnTo>
                  <a:lnTo>
                    <a:pt x="661" y="1513"/>
                  </a:lnTo>
                  <a:lnTo>
                    <a:pt x="631" y="1606"/>
                  </a:lnTo>
                  <a:lnTo>
                    <a:pt x="606" y="1701"/>
                  </a:lnTo>
                  <a:lnTo>
                    <a:pt x="589" y="1800"/>
                  </a:lnTo>
                  <a:lnTo>
                    <a:pt x="578" y="1899"/>
                  </a:lnTo>
                  <a:lnTo>
                    <a:pt x="575" y="2002"/>
                  </a:lnTo>
                  <a:lnTo>
                    <a:pt x="578" y="2104"/>
                  </a:lnTo>
                  <a:lnTo>
                    <a:pt x="589" y="2204"/>
                  </a:lnTo>
                  <a:lnTo>
                    <a:pt x="606" y="2302"/>
                  </a:lnTo>
                  <a:lnTo>
                    <a:pt x="631" y="2398"/>
                  </a:lnTo>
                  <a:lnTo>
                    <a:pt x="661" y="2490"/>
                  </a:lnTo>
                  <a:lnTo>
                    <a:pt x="697" y="2579"/>
                  </a:lnTo>
                  <a:lnTo>
                    <a:pt x="739" y="2667"/>
                  </a:lnTo>
                  <a:lnTo>
                    <a:pt x="787" y="2749"/>
                  </a:lnTo>
                  <a:lnTo>
                    <a:pt x="839" y="2829"/>
                  </a:lnTo>
                  <a:lnTo>
                    <a:pt x="897" y="2906"/>
                  </a:lnTo>
                  <a:lnTo>
                    <a:pt x="960" y="2977"/>
                  </a:lnTo>
                  <a:lnTo>
                    <a:pt x="1027" y="3045"/>
                  </a:lnTo>
                  <a:lnTo>
                    <a:pt x="1100" y="3107"/>
                  </a:lnTo>
                  <a:lnTo>
                    <a:pt x="1175" y="3165"/>
                  </a:lnTo>
                  <a:lnTo>
                    <a:pt x="1255" y="3219"/>
                  </a:lnTo>
                  <a:lnTo>
                    <a:pt x="1339" y="3266"/>
                  </a:lnTo>
                  <a:lnTo>
                    <a:pt x="1425" y="3308"/>
                  </a:lnTo>
                  <a:lnTo>
                    <a:pt x="1515" y="3343"/>
                  </a:lnTo>
                  <a:lnTo>
                    <a:pt x="1608" y="3374"/>
                  </a:lnTo>
                  <a:lnTo>
                    <a:pt x="1703" y="3398"/>
                  </a:lnTo>
                  <a:lnTo>
                    <a:pt x="1801" y="3415"/>
                  </a:lnTo>
                  <a:lnTo>
                    <a:pt x="1902" y="3426"/>
                  </a:lnTo>
                  <a:lnTo>
                    <a:pt x="2003" y="3430"/>
                  </a:lnTo>
                  <a:lnTo>
                    <a:pt x="2105" y="3426"/>
                  </a:lnTo>
                  <a:lnTo>
                    <a:pt x="2205" y="3415"/>
                  </a:lnTo>
                  <a:lnTo>
                    <a:pt x="2303" y="3398"/>
                  </a:lnTo>
                  <a:lnTo>
                    <a:pt x="2398" y="3374"/>
                  </a:lnTo>
                  <a:lnTo>
                    <a:pt x="2491" y="3343"/>
                  </a:lnTo>
                  <a:lnTo>
                    <a:pt x="2581" y="3308"/>
                  </a:lnTo>
                  <a:lnTo>
                    <a:pt x="2668" y="3266"/>
                  </a:lnTo>
                  <a:lnTo>
                    <a:pt x="2750" y="3219"/>
                  </a:lnTo>
                  <a:lnTo>
                    <a:pt x="2831" y="3165"/>
                  </a:lnTo>
                  <a:lnTo>
                    <a:pt x="2907" y="3107"/>
                  </a:lnTo>
                  <a:lnTo>
                    <a:pt x="2978" y="3045"/>
                  </a:lnTo>
                  <a:lnTo>
                    <a:pt x="3045" y="2977"/>
                  </a:lnTo>
                  <a:lnTo>
                    <a:pt x="3108" y="2906"/>
                  </a:lnTo>
                  <a:lnTo>
                    <a:pt x="3166" y="2829"/>
                  </a:lnTo>
                  <a:lnTo>
                    <a:pt x="3220" y="2749"/>
                  </a:lnTo>
                  <a:lnTo>
                    <a:pt x="3267" y="2667"/>
                  </a:lnTo>
                  <a:lnTo>
                    <a:pt x="3310" y="2579"/>
                  </a:lnTo>
                  <a:lnTo>
                    <a:pt x="3345" y="2490"/>
                  </a:lnTo>
                  <a:lnTo>
                    <a:pt x="3375" y="2398"/>
                  </a:lnTo>
                  <a:lnTo>
                    <a:pt x="3399" y="2302"/>
                  </a:lnTo>
                  <a:lnTo>
                    <a:pt x="3416" y="2204"/>
                  </a:lnTo>
                  <a:lnTo>
                    <a:pt x="3427" y="2104"/>
                  </a:lnTo>
                  <a:lnTo>
                    <a:pt x="3431" y="2002"/>
                  </a:lnTo>
                  <a:lnTo>
                    <a:pt x="3427" y="1899"/>
                  </a:lnTo>
                  <a:lnTo>
                    <a:pt x="3416" y="1800"/>
                  </a:lnTo>
                  <a:lnTo>
                    <a:pt x="3399" y="1701"/>
                  </a:lnTo>
                  <a:lnTo>
                    <a:pt x="3375" y="1606"/>
                  </a:lnTo>
                  <a:lnTo>
                    <a:pt x="3345" y="1513"/>
                  </a:lnTo>
                  <a:lnTo>
                    <a:pt x="3310" y="1424"/>
                  </a:lnTo>
                  <a:lnTo>
                    <a:pt x="3267" y="1336"/>
                  </a:lnTo>
                  <a:lnTo>
                    <a:pt x="3220" y="1254"/>
                  </a:lnTo>
                  <a:lnTo>
                    <a:pt x="3166" y="1174"/>
                  </a:lnTo>
                  <a:lnTo>
                    <a:pt x="3108" y="1098"/>
                  </a:lnTo>
                  <a:lnTo>
                    <a:pt x="3046" y="1026"/>
                  </a:lnTo>
                  <a:lnTo>
                    <a:pt x="2978" y="959"/>
                  </a:lnTo>
                  <a:lnTo>
                    <a:pt x="2907" y="896"/>
                  </a:lnTo>
                  <a:lnTo>
                    <a:pt x="2831" y="838"/>
                  </a:lnTo>
                  <a:lnTo>
                    <a:pt x="2752" y="785"/>
                  </a:lnTo>
                  <a:lnTo>
                    <a:pt x="2668" y="737"/>
                  </a:lnTo>
                  <a:lnTo>
                    <a:pt x="2581" y="696"/>
                  </a:lnTo>
                  <a:lnTo>
                    <a:pt x="2491" y="660"/>
                  </a:lnTo>
                  <a:lnTo>
                    <a:pt x="2399" y="629"/>
                  </a:lnTo>
                  <a:lnTo>
                    <a:pt x="2303" y="605"/>
                  </a:lnTo>
                  <a:lnTo>
                    <a:pt x="2205" y="588"/>
                  </a:lnTo>
                  <a:lnTo>
                    <a:pt x="2105" y="577"/>
                  </a:lnTo>
                  <a:lnTo>
                    <a:pt x="2003" y="574"/>
                  </a:lnTo>
                  <a:close/>
                  <a:moveTo>
                    <a:pt x="2001" y="0"/>
                  </a:moveTo>
                  <a:lnTo>
                    <a:pt x="2123" y="4"/>
                  </a:lnTo>
                  <a:lnTo>
                    <a:pt x="2244" y="15"/>
                  </a:lnTo>
                  <a:lnTo>
                    <a:pt x="2361" y="33"/>
                  </a:lnTo>
                  <a:lnTo>
                    <a:pt x="2476" y="57"/>
                  </a:lnTo>
                  <a:lnTo>
                    <a:pt x="2589" y="87"/>
                  </a:lnTo>
                  <a:lnTo>
                    <a:pt x="2700" y="125"/>
                  </a:lnTo>
                  <a:lnTo>
                    <a:pt x="2806" y="169"/>
                  </a:lnTo>
                  <a:lnTo>
                    <a:pt x="2911" y="218"/>
                  </a:lnTo>
                  <a:lnTo>
                    <a:pt x="3011" y="273"/>
                  </a:lnTo>
                  <a:lnTo>
                    <a:pt x="3108" y="334"/>
                  </a:lnTo>
                  <a:lnTo>
                    <a:pt x="3202" y="399"/>
                  </a:lnTo>
                  <a:lnTo>
                    <a:pt x="3290" y="471"/>
                  </a:lnTo>
                  <a:lnTo>
                    <a:pt x="3375" y="546"/>
                  </a:lnTo>
                  <a:lnTo>
                    <a:pt x="3456" y="627"/>
                  </a:lnTo>
                  <a:lnTo>
                    <a:pt x="3531" y="712"/>
                  </a:lnTo>
                  <a:lnTo>
                    <a:pt x="3603" y="800"/>
                  </a:lnTo>
                  <a:lnTo>
                    <a:pt x="3669" y="894"/>
                  </a:lnTo>
                  <a:lnTo>
                    <a:pt x="3729" y="991"/>
                  </a:lnTo>
                  <a:lnTo>
                    <a:pt x="3784" y="1091"/>
                  </a:lnTo>
                  <a:lnTo>
                    <a:pt x="3833" y="1196"/>
                  </a:lnTo>
                  <a:lnTo>
                    <a:pt x="3877" y="1302"/>
                  </a:lnTo>
                  <a:lnTo>
                    <a:pt x="3915" y="1413"/>
                  </a:lnTo>
                  <a:lnTo>
                    <a:pt x="3945" y="1526"/>
                  </a:lnTo>
                  <a:lnTo>
                    <a:pt x="3969" y="1641"/>
                  </a:lnTo>
                  <a:lnTo>
                    <a:pt x="3987" y="1758"/>
                  </a:lnTo>
                  <a:lnTo>
                    <a:pt x="3998" y="1879"/>
                  </a:lnTo>
                  <a:lnTo>
                    <a:pt x="4002" y="2001"/>
                  </a:lnTo>
                  <a:lnTo>
                    <a:pt x="3998" y="2123"/>
                  </a:lnTo>
                  <a:lnTo>
                    <a:pt x="3987" y="2244"/>
                  </a:lnTo>
                  <a:lnTo>
                    <a:pt x="3969" y="2361"/>
                  </a:lnTo>
                  <a:lnTo>
                    <a:pt x="3945" y="2476"/>
                  </a:lnTo>
                  <a:lnTo>
                    <a:pt x="3915" y="2589"/>
                  </a:lnTo>
                  <a:lnTo>
                    <a:pt x="3877" y="2700"/>
                  </a:lnTo>
                  <a:lnTo>
                    <a:pt x="3833" y="2806"/>
                  </a:lnTo>
                  <a:lnTo>
                    <a:pt x="3784" y="2911"/>
                  </a:lnTo>
                  <a:lnTo>
                    <a:pt x="3729" y="3011"/>
                  </a:lnTo>
                  <a:lnTo>
                    <a:pt x="3669" y="3108"/>
                  </a:lnTo>
                  <a:lnTo>
                    <a:pt x="3603" y="3202"/>
                  </a:lnTo>
                  <a:lnTo>
                    <a:pt x="3531" y="3290"/>
                  </a:lnTo>
                  <a:lnTo>
                    <a:pt x="3456" y="3375"/>
                  </a:lnTo>
                  <a:lnTo>
                    <a:pt x="3375" y="3456"/>
                  </a:lnTo>
                  <a:lnTo>
                    <a:pt x="3290" y="3531"/>
                  </a:lnTo>
                  <a:lnTo>
                    <a:pt x="3202" y="3603"/>
                  </a:lnTo>
                  <a:lnTo>
                    <a:pt x="3108" y="3669"/>
                  </a:lnTo>
                  <a:lnTo>
                    <a:pt x="3011" y="3729"/>
                  </a:lnTo>
                  <a:lnTo>
                    <a:pt x="2911" y="3784"/>
                  </a:lnTo>
                  <a:lnTo>
                    <a:pt x="2806" y="3833"/>
                  </a:lnTo>
                  <a:lnTo>
                    <a:pt x="2700" y="3877"/>
                  </a:lnTo>
                  <a:lnTo>
                    <a:pt x="2589" y="3915"/>
                  </a:lnTo>
                  <a:lnTo>
                    <a:pt x="2476" y="3945"/>
                  </a:lnTo>
                  <a:lnTo>
                    <a:pt x="2361" y="3969"/>
                  </a:lnTo>
                  <a:lnTo>
                    <a:pt x="2244" y="3987"/>
                  </a:lnTo>
                  <a:lnTo>
                    <a:pt x="2123" y="3998"/>
                  </a:lnTo>
                  <a:lnTo>
                    <a:pt x="2001" y="4002"/>
                  </a:lnTo>
                  <a:lnTo>
                    <a:pt x="2000" y="4002"/>
                  </a:lnTo>
                  <a:lnTo>
                    <a:pt x="1879" y="3998"/>
                  </a:lnTo>
                  <a:lnTo>
                    <a:pt x="1758" y="3987"/>
                  </a:lnTo>
                  <a:lnTo>
                    <a:pt x="1641" y="3969"/>
                  </a:lnTo>
                  <a:lnTo>
                    <a:pt x="1526" y="3945"/>
                  </a:lnTo>
                  <a:lnTo>
                    <a:pt x="1413" y="3915"/>
                  </a:lnTo>
                  <a:lnTo>
                    <a:pt x="1302" y="3877"/>
                  </a:lnTo>
                  <a:lnTo>
                    <a:pt x="1196" y="3833"/>
                  </a:lnTo>
                  <a:lnTo>
                    <a:pt x="1091" y="3784"/>
                  </a:lnTo>
                  <a:lnTo>
                    <a:pt x="991" y="3729"/>
                  </a:lnTo>
                  <a:lnTo>
                    <a:pt x="894" y="3669"/>
                  </a:lnTo>
                  <a:lnTo>
                    <a:pt x="800" y="3603"/>
                  </a:lnTo>
                  <a:lnTo>
                    <a:pt x="712" y="3531"/>
                  </a:lnTo>
                  <a:lnTo>
                    <a:pt x="627" y="3456"/>
                  </a:lnTo>
                  <a:lnTo>
                    <a:pt x="546" y="3375"/>
                  </a:lnTo>
                  <a:lnTo>
                    <a:pt x="471" y="3290"/>
                  </a:lnTo>
                  <a:lnTo>
                    <a:pt x="399" y="3202"/>
                  </a:lnTo>
                  <a:lnTo>
                    <a:pt x="334" y="3108"/>
                  </a:lnTo>
                  <a:lnTo>
                    <a:pt x="273" y="3011"/>
                  </a:lnTo>
                  <a:lnTo>
                    <a:pt x="218" y="2911"/>
                  </a:lnTo>
                  <a:lnTo>
                    <a:pt x="169" y="2806"/>
                  </a:lnTo>
                  <a:lnTo>
                    <a:pt x="125" y="2700"/>
                  </a:lnTo>
                  <a:lnTo>
                    <a:pt x="87" y="2589"/>
                  </a:lnTo>
                  <a:lnTo>
                    <a:pt x="57" y="2476"/>
                  </a:lnTo>
                  <a:lnTo>
                    <a:pt x="33" y="2361"/>
                  </a:lnTo>
                  <a:lnTo>
                    <a:pt x="15" y="2244"/>
                  </a:lnTo>
                  <a:lnTo>
                    <a:pt x="4" y="2123"/>
                  </a:lnTo>
                  <a:lnTo>
                    <a:pt x="0" y="2001"/>
                  </a:lnTo>
                  <a:lnTo>
                    <a:pt x="4" y="1879"/>
                  </a:lnTo>
                  <a:lnTo>
                    <a:pt x="15" y="1758"/>
                  </a:lnTo>
                  <a:lnTo>
                    <a:pt x="33" y="1641"/>
                  </a:lnTo>
                  <a:lnTo>
                    <a:pt x="57" y="1526"/>
                  </a:lnTo>
                  <a:lnTo>
                    <a:pt x="87" y="1413"/>
                  </a:lnTo>
                  <a:lnTo>
                    <a:pt x="125" y="1302"/>
                  </a:lnTo>
                  <a:lnTo>
                    <a:pt x="169" y="1196"/>
                  </a:lnTo>
                  <a:lnTo>
                    <a:pt x="218" y="1091"/>
                  </a:lnTo>
                  <a:lnTo>
                    <a:pt x="273" y="991"/>
                  </a:lnTo>
                  <a:lnTo>
                    <a:pt x="334" y="894"/>
                  </a:lnTo>
                  <a:lnTo>
                    <a:pt x="399" y="800"/>
                  </a:lnTo>
                  <a:lnTo>
                    <a:pt x="471" y="712"/>
                  </a:lnTo>
                  <a:lnTo>
                    <a:pt x="546" y="627"/>
                  </a:lnTo>
                  <a:lnTo>
                    <a:pt x="627" y="546"/>
                  </a:lnTo>
                  <a:lnTo>
                    <a:pt x="712" y="471"/>
                  </a:lnTo>
                  <a:lnTo>
                    <a:pt x="800" y="399"/>
                  </a:lnTo>
                  <a:lnTo>
                    <a:pt x="894" y="334"/>
                  </a:lnTo>
                  <a:lnTo>
                    <a:pt x="991" y="273"/>
                  </a:lnTo>
                  <a:lnTo>
                    <a:pt x="1091" y="218"/>
                  </a:lnTo>
                  <a:lnTo>
                    <a:pt x="1196" y="169"/>
                  </a:lnTo>
                  <a:lnTo>
                    <a:pt x="1302" y="125"/>
                  </a:lnTo>
                  <a:lnTo>
                    <a:pt x="1413" y="87"/>
                  </a:lnTo>
                  <a:lnTo>
                    <a:pt x="1526" y="57"/>
                  </a:lnTo>
                  <a:lnTo>
                    <a:pt x="1641" y="33"/>
                  </a:lnTo>
                  <a:lnTo>
                    <a:pt x="1758" y="15"/>
                  </a:lnTo>
                  <a:lnTo>
                    <a:pt x="1879" y="4"/>
                  </a:lnTo>
                  <a:lnTo>
                    <a:pt x="20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Isosceles Triangle 88"/>
          <p:cNvSpPr/>
          <p:nvPr/>
        </p:nvSpPr>
        <p:spPr>
          <a:xfrm rot="16200000">
            <a:off x="535193" y="4014331"/>
            <a:ext cx="182880" cy="914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30273" y="1247483"/>
            <a:ext cx="3601386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Documents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30273" y="2015532"/>
            <a:ext cx="3601386" cy="2062254"/>
            <a:chOff x="930273" y="2015532"/>
            <a:chExt cx="3601386" cy="2062254"/>
          </a:xfrm>
        </p:grpSpPr>
        <p:sp>
          <p:nvSpPr>
            <p:cNvPr id="2" name="Rounded Rectangle 1"/>
            <p:cNvSpPr/>
            <p:nvPr/>
          </p:nvSpPr>
          <p:spPr>
            <a:xfrm>
              <a:off x="930273" y="2015532"/>
              <a:ext cx="3601386" cy="2062254"/>
            </a:xfrm>
            <a:prstGeom prst="roundRect">
              <a:avLst>
                <a:gd name="adj" fmla="val 561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2318" y="2178896"/>
              <a:ext cx="1253703" cy="17084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Preview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96459" y="2398515"/>
              <a:ext cx="2074077" cy="929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96459" y="3245643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03-01-2015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" name="Group 87"/>
            <p:cNvGrpSpPr>
              <a:grpSpLocks noChangeAspect="1"/>
            </p:cNvGrpSpPr>
            <p:nvPr/>
          </p:nvGrpSpPr>
          <p:grpSpPr bwMode="auto">
            <a:xfrm>
              <a:off x="1445273" y="2602581"/>
              <a:ext cx="487792" cy="596082"/>
              <a:chOff x="2074" y="5"/>
              <a:chExt cx="3527" cy="4310"/>
            </a:xfrm>
            <a:solidFill>
              <a:schemeClr val="bg2">
                <a:lumMod val="25000"/>
              </a:schemeClr>
            </a:solidFill>
          </p:grpSpPr>
          <p:sp>
            <p:nvSpPr>
              <p:cNvPr id="83" name="Freeform 89"/>
              <p:cNvSpPr>
                <a:spLocks/>
              </p:cNvSpPr>
              <p:nvPr/>
            </p:nvSpPr>
            <p:spPr bwMode="auto">
              <a:xfrm>
                <a:off x="2573" y="494"/>
                <a:ext cx="3028" cy="3821"/>
              </a:xfrm>
              <a:custGeom>
                <a:avLst/>
                <a:gdLst>
                  <a:gd name="T0" fmla="*/ 2664 w 3028"/>
                  <a:gd name="T1" fmla="*/ 0 h 3821"/>
                  <a:gd name="T2" fmla="*/ 2791 w 3028"/>
                  <a:gd name="T3" fmla="*/ 0 h 3821"/>
                  <a:gd name="T4" fmla="*/ 2833 w 3028"/>
                  <a:gd name="T5" fmla="*/ 3 h 3821"/>
                  <a:gd name="T6" fmla="*/ 2873 w 3028"/>
                  <a:gd name="T7" fmla="*/ 14 h 3821"/>
                  <a:gd name="T8" fmla="*/ 2910 w 3028"/>
                  <a:gd name="T9" fmla="*/ 31 h 3821"/>
                  <a:gd name="T10" fmla="*/ 2944 w 3028"/>
                  <a:gd name="T11" fmla="*/ 55 h 3821"/>
                  <a:gd name="T12" fmla="*/ 2971 w 3028"/>
                  <a:gd name="T13" fmla="*/ 83 h 3821"/>
                  <a:gd name="T14" fmla="*/ 2995 w 3028"/>
                  <a:gd name="T15" fmla="*/ 117 h 3821"/>
                  <a:gd name="T16" fmla="*/ 3013 w 3028"/>
                  <a:gd name="T17" fmla="*/ 154 h 3821"/>
                  <a:gd name="T18" fmla="*/ 3024 w 3028"/>
                  <a:gd name="T19" fmla="*/ 195 h 3821"/>
                  <a:gd name="T20" fmla="*/ 3028 w 3028"/>
                  <a:gd name="T21" fmla="*/ 236 h 3821"/>
                  <a:gd name="T22" fmla="*/ 3028 w 3028"/>
                  <a:gd name="T23" fmla="*/ 3583 h 3821"/>
                  <a:gd name="T24" fmla="*/ 3024 w 3028"/>
                  <a:gd name="T25" fmla="*/ 3626 h 3821"/>
                  <a:gd name="T26" fmla="*/ 3013 w 3028"/>
                  <a:gd name="T27" fmla="*/ 3665 h 3821"/>
                  <a:gd name="T28" fmla="*/ 2995 w 3028"/>
                  <a:gd name="T29" fmla="*/ 3703 h 3821"/>
                  <a:gd name="T30" fmla="*/ 2971 w 3028"/>
                  <a:gd name="T31" fmla="*/ 3736 h 3821"/>
                  <a:gd name="T32" fmla="*/ 2943 w 3028"/>
                  <a:gd name="T33" fmla="*/ 3764 h 3821"/>
                  <a:gd name="T34" fmla="*/ 2910 w 3028"/>
                  <a:gd name="T35" fmla="*/ 3788 h 3821"/>
                  <a:gd name="T36" fmla="*/ 2873 w 3028"/>
                  <a:gd name="T37" fmla="*/ 3805 h 3821"/>
                  <a:gd name="T38" fmla="*/ 2833 w 3028"/>
                  <a:gd name="T39" fmla="*/ 3817 h 3821"/>
                  <a:gd name="T40" fmla="*/ 2790 w 3028"/>
                  <a:gd name="T41" fmla="*/ 3821 h 3821"/>
                  <a:gd name="T42" fmla="*/ 238 w 3028"/>
                  <a:gd name="T43" fmla="*/ 3821 h 3821"/>
                  <a:gd name="T44" fmla="*/ 195 w 3028"/>
                  <a:gd name="T45" fmla="*/ 3817 h 3821"/>
                  <a:gd name="T46" fmla="*/ 154 w 3028"/>
                  <a:gd name="T47" fmla="*/ 3805 h 3821"/>
                  <a:gd name="T48" fmla="*/ 118 w 3028"/>
                  <a:gd name="T49" fmla="*/ 3788 h 3821"/>
                  <a:gd name="T50" fmla="*/ 84 w 3028"/>
                  <a:gd name="T51" fmla="*/ 3764 h 3821"/>
                  <a:gd name="T52" fmla="*/ 55 w 3028"/>
                  <a:gd name="T53" fmla="*/ 3736 h 3821"/>
                  <a:gd name="T54" fmla="*/ 33 w 3028"/>
                  <a:gd name="T55" fmla="*/ 3703 h 3821"/>
                  <a:gd name="T56" fmla="*/ 14 w 3028"/>
                  <a:gd name="T57" fmla="*/ 3665 h 3821"/>
                  <a:gd name="T58" fmla="*/ 4 w 3028"/>
                  <a:gd name="T59" fmla="*/ 3626 h 3821"/>
                  <a:gd name="T60" fmla="*/ 0 w 3028"/>
                  <a:gd name="T61" fmla="*/ 3583 h 3821"/>
                  <a:gd name="T62" fmla="*/ 0 w 3028"/>
                  <a:gd name="T63" fmla="*/ 3467 h 3821"/>
                  <a:gd name="T64" fmla="*/ 2291 w 3028"/>
                  <a:gd name="T65" fmla="*/ 3467 h 3821"/>
                  <a:gd name="T66" fmla="*/ 2346 w 3028"/>
                  <a:gd name="T67" fmla="*/ 3463 h 3821"/>
                  <a:gd name="T68" fmla="*/ 2399 w 3028"/>
                  <a:gd name="T69" fmla="*/ 3452 h 3821"/>
                  <a:gd name="T70" fmla="*/ 2448 w 3028"/>
                  <a:gd name="T71" fmla="*/ 3433 h 3821"/>
                  <a:gd name="T72" fmla="*/ 2494 w 3028"/>
                  <a:gd name="T73" fmla="*/ 3407 h 3821"/>
                  <a:gd name="T74" fmla="*/ 2536 w 3028"/>
                  <a:gd name="T75" fmla="*/ 3376 h 3821"/>
                  <a:gd name="T76" fmla="*/ 2572 w 3028"/>
                  <a:gd name="T77" fmla="*/ 3339 h 3821"/>
                  <a:gd name="T78" fmla="*/ 2604 w 3028"/>
                  <a:gd name="T79" fmla="*/ 3297 h 3821"/>
                  <a:gd name="T80" fmla="*/ 2630 w 3028"/>
                  <a:gd name="T81" fmla="*/ 3251 h 3821"/>
                  <a:gd name="T82" fmla="*/ 2648 w 3028"/>
                  <a:gd name="T83" fmla="*/ 3202 h 3821"/>
                  <a:gd name="T84" fmla="*/ 2660 w 3028"/>
                  <a:gd name="T85" fmla="*/ 3149 h 3821"/>
                  <a:gd name="T86" fmla="*/ 2664 w 3028"/>
                  <a:gd name="T87" fmla="*/ 3094 h 3821"/>
                  <a:gd name="T88" fmla="*/ 2664 w 3028"/>
                  <a:gd name="T89" fmla="*/ 0 h 3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28" h="3821">
                    <a:moveTo>
                      <a:pt x="2664" y="0"/>
                    </a:moveTo>
                    <a:lnTo>
                      <a:pt x="2791" y="0"/>
                    </a:lnTo>
                    <a:lnTo>
                      <a:pt x="2833" y="3"/>
                    </a:lnTo>
                    <a:lnTo>
                      <a:pt x="2873" y="14"/>
                    </a:lnTo>
                    <a:lnTo>
                      <a:pt x="2910" y="31"/>
                    </a:lnTo>
                    <a:lnTo>
                      <a:pt x="2944" y="55"/>
                    </a:lnTo>
                    <a:lnTo>
                      <a:pt x="2971" y="83"/>
                    </a:lnTo>
                    <a:lnTo>
                      <a:pt x="2995" y="117"/>
                    </a:lnTo>
                    <a:lnTo>
                      <a:pt x="3013" y="154"/>
                    </a:lnTo>
                    <a:lnTo>
                      <a:pt x="3024" y="195"/>
                    </a:lnTo>
                    <a:lnTo>
                      <a:pt x="3028" y="236"/>
                    </a:lnTo>
                    <a:lnTo>
                      <a:pt x="3028" y="3583"/>
                    </a:lnTo>
                    <a:lnTo>
                      <a:pt x="3024" y="3626"/>
                    </a:lnTo>
                    <a:lnTo>
                      <a:pt x="3013" y="3665"/>
                    </a:lnTo>
                    <a:lnTo>
                      <a:pt x="2995" y="3703"/>
                    </a:lnTo>
                    <a:lnTo>
                      <a:pt x="2971" y="3736"/>
                    </a:lnTo>
                    <a:lnTo>
                      <a:pt x="2943" y="3764"/>
                    </a:lnTo>
                    <a:lnTo>
                      <a:pt x="2910" y="3788"/>
                    </a:lnTo>
                    <a:lnTo>
                      <a:pt x="2873" y="3805"/>
                    </a:lnTo>
                    <a:lnTo>
                      <a:pt x="2833" y="3817"/>
                    </a:lnTo>
                    <a:lnTo>
                      <a:pt x="2790" y="3821"/>
                    </a:lnTo>
                    <a:lnTo>
                      <a:pt x="238" y="3821"/>
                    </a:lnTo>
                    <a:lnTo>
                      <a:pt x="195" y="3817"/>
                    </a:lnTo>
                    <a:lnTo>
                      <a:pt x="154" y="3805"/>
                    </a:lnTo>
                    <a:lnTo>
                      <a:pt x="118" y="3788"/>
                    </a:lnTo>
                    <a:lnTo>
                      <a:pt x="84" y="3764"/>
                    </a:lnTo>
                    <a:lnTo>
                      <a:pt x="55" y="3736"/>
                    </a:lnTo>
                    <a:lnTo>
                      <a:pt x="33" y="3703"/>
                    </a:lnTo>
                    <a:lnTo>
                      <a:pt x="14" y="3665"/>
                    </a:lnTo>
                    <a:lnTo>
                      <a:pt x="4" y="3626"/>
                    </a:lnTo>
                    <a:lnTo>
                      <a:pt x="0" y="3583"/>
                    </a:lnTo>
                    <a:lnTo>
                      <a:pt x="0" y="3467"/>
                    </a:lnTo>
                    <a:lnTo>
                      <a:pt x="2291" y="3467"/>
                    </a:lnTo>
                    <a:lnTo>
                      <a:pt x="2346" y="3463"/>
                    </a:lnTo>
                    <a:lnTo>
                      <a:pt x="2399" y="3452"/>
                    </a:lnTo>
                    <a:lnTo>
                      <a:pt x="2448" y="3433"/>
                    </a:lnTo>
                    <a:lnTo>
                      <a:pt x="2494" y="3407"/>
                    </a:lnTo>
                    <a:lnTo>
                      <a:pt x="2536" y="3376"/>
                    </a:lnTo>
                    <a:lnTo>
                      <a:pt x="2572" y="3339"/>
                    </a:lnTo>
                    <a:lnTo>
                      <a:pt x="2604" y="3297"/>
                    </a:lnTo>
                    <a:lnTo>
                      <a:pt x="2630" y="3251"/>
                    </a:lnTo>
                    <a:lnTo>
                      <a:pt x="2648" y="3202"/>
                    </a:lnTo>
                    <a:lnTo>
                      <a:pt x="2660" y="3149"/>
                    </a:lnTo>
                    <a:lnTo>
                      <a:pt x="2664" y="3094"/>
                    </a:lnTo>
                    <a:lnTo>
                      <a:pt x="26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90"/>
              <p:cNvSpPr>
                <a:spLocks noEditPoints="1"/>
              </p:cNvSpPr>
              <p:nvPr/>
            </p:nvSpPr>
            <p:spPr bwMode="auto">
              <a:xfrm>
                <a:off x="2074" y="5"/>
                <a:ext cx="3028" cy="3821"/>
              </a:xfrm>
              <a:custGeom>
                <a:avLst/>
                <a:gdLst>
                  <a:gd name="T0" fmla="*/ 673 w 3028"/>
                  <a:gd name="T1" fmla="*/ 2803 h 3821"/>
                  <a:gd name="T2" fmla="*/ 621 w 3028"/>
                  <a:gd name="T3" fmla="*/ 2870 h 3821"/>
                  <a:gd name="T4" fmla="*/ 632 w 3028"/>
                  <a:gd name="T5" fmla="*/ 2956 h 3821"/>
                  <a:gd name="T6" fmla="*/ 700 w 3028"/>
                  <a:gd name="T7" fmla="*/ 3009 h 3821"/>
                  <a:gd name="T8" fmla="*/ 1592 w 3028"/>
                  <a:gd name="T9" fmla="*/ 3009 h 3821"/>
                  <a:gd name="T10" fmla="*/ 1659 w 3028"/>
                  <a:gd name="T11" fmla="*/ 2956 h 3821"/>
                  <a:gd name="T12" fmla="*/ 1670 w 3028"/>
                  <a:gd name="T13" fmla="*/ 2870 h 3821"/>
                  <a:gd name="T14" fmla="*/ 1619 w 3028"/>
                  <a:gd name="T15" fmla="*/ 2803 h 3821"/>
                  <a:gd name="T16" fmla="*/ 729 w 3028"/>
                  <a:gd name="T17" fmla="*/ 2787 h 3821"/>
                  <a:gd name="T18" fmla="*/ 673 w 3028"/>
                  <a:gd name="T19" fmla="*/ 2228 h 3821"/>
                  <a:gd name="T20" fmla="*/ 621 w 3028"/>
                  <a:gd name="T21" fmla="*/ 2296 h 3821"/>
                  <a:gd name="T22" fmla="*/ 632 w 3028"/>
                  <a:gd name="T23" fmla="*/ 2383 h 3821"/>
                  <a:gd name="T24" fmla="*/ 700 w 3028"/>
                  <a:gd name="T25" fmla="*/ 2434 h 3821"/>
                  <a:gd name="T26" fmla="*/ 2424 w 3028"/>
                  <a:gd name="T27" fmla="*/ 2434 h 3821"/>
                  <a:gd name="T28" fmla="*/ 2491 w 3028"/>
                  <a:gd name="T29" fmla="*/ 2383 h 3821"/>
                  <a:gd name="T30" fmla="*/ 2503 w 3028"/>
                  <a:gd name="T31" fmla="*/ 2296 h 3821"/>
                  <a:gd name="T32" fmla="*/ 2451 w 3028"/>
                  <a:gd name="T33" fmla="*/ 2228 h 3821"/>
                  <a:gd name="T34" fmla="*/ 729 w 3028"/>
                  <a:gd name="T35" fmla="*/ 2214 h 3821"/>
                  <a:gd name="T36" fmla="*/ 673 w 3028"/>
                  <a:gd name="T37" fmla="*/ 1618 h 3821"/>
                  <a:gd name="T38" fmla="*/ 621 w 3028"/>
                  <a:gd name="T39" fmla="*/ 1686 h 3821"/>
                  <a:gd name="T40" fmla="*/ 632 w 3028"/>
                  <a:gd name="T41" fmla="*/ 1773 h 3821"/>
                  <a:gd name="T42" fmla="*/ 700 w 3028"/>
                  <a:gd name="T43" fmla="*/ 1825 h 3821"/>
                  <a:gd name="T44" fmla="*/ 2424 w 3028"/>
                  <a:gd name="T45" fmla="*/ 1825 h 3821"/>
                  <a:gd name="T46" fmla="*/ 2491 w 3028"/>
                  <a:gd name="T47" fmla="*/ 1773 h 3821"/>
                  <a:gd name="T48" fmla="*/ 2503 w 3028"/>
                  <a:gd name="T49" fmla="*/ 1686 h 3821"/>
                  <a:gd name="T50" fmla="*/ 2451 w 3028"/>
                  <a:gd name="T51" fmla="*/ 1618 h 3821"/>
                  <a:gd name="T52" fmla="*/ 729 w 3028"/>
                  <a:gd name="T53" fmla="*/ 1604 h 3821"/>
                  <a:gd name="T54" fmla="*/ 2833 w 3028"/>
                  <a:gd name="T55" fmla="*/ 4 h 3821"/>
                  <a:gd name="T56" fmla="*/ 2943 w 3028"/>
                  <a:gd name="T57" fmla="*/ 57 h 3821"/>
                  <a:gd name="T58" fmla="*/ 3012 w 3028"/>
                  <a:gd name="T59" fmla="*/ 155 h 3821"/>
                  <a:gd name="T60" fmla="*/ 3028 w 3028"/>
                  <a:gd name="T61" fmla="*/ 3583 h 3821"/>
                  <a:gd name="T62" fmla="*/ 2995 w 3028"/>
                  <a:gd name="T63" fmla="*/ 3704 h 3821"/>
                  <a:gd name="T64" fmla="*/ 2910 w 3028"/>
                  <a:gd name="T65" fmla="*/ 3789 h 3821"/>
                  <a:gd name="T66" fmla="*/ 2790 w 3028"/>
                  <a:gd name="T67" fmla="*/ 3821 h 3821"/>
                  <a:gd name="T68" fmla="*/ 154 w 3028"/>
                  <a:gd name="T69" fmla="*/ 3807 h 3821"/>
                  <a:gd name="T70" fmla="*/ 56 w 3028"/>
                  <a:gd name="T71" fmla="*/ 3736 h 3821"/>
                  <a:gd name="T72" fmla="*/ 4 w 3028"/>
                  <a:gd name="T73" fmla="*/ 3626 h 3821"/>
                  <a:gd name="T74" fmla="*/ 82 w 3028"/>
                  <a:gd name="T75" fmla="*/ 1091 h 3821"/>
                  <a:gd name="T76" fmla="*/ 755 w 3028"/>
                  <a:gd name="T77" fmla="*/ 1092 h 3821"/>
                  <a:gd name="T78" fmla="*/ 897 w 3028"/>
                  <a:gd name="T79" fmla="*/ 1061 h 3821"/>
                  <a:gd name="T80" fmla="*/ 1008 w 3028"/>
                  <a:gd name="T81" fmla="*/ 976 h 3821"/>
                  <a:gd name="T82" fmla="*/ 1076 w 3028"/>
                  <a:gd name="T83" fmla="*/ 852 h 3821"/>
                  <a:gd name="T84" fmla="*/ 1090 w 3028"/>
                  <a:gd name="T85" fmla="*/ 104 h 3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8" h="3821">
                    <a:moveTo>
                      <a:pt x="729" y="2787"/>
                    </a:moveTo>
                    <a:lnTo>
                      <a:pt x="700" y="2791"/>
                    </a:lnTo>
                    <a:lnTo>
                      <a:pt x="673" y="2803"/>
                    </a:lnTo>
                    <a:lnTo>
                      <a:pt x="651" y="2820"/>
                    </a:lnTo>
                    <a:lnTo>
                      <a:pt x="632" y="2844"/>
                    </a:lnTo>
                    <a:lnTo>
                      <a:pt x="621" y="2870"/>
                    </a:lnTo>
                    <a:lnTo>
                      <a:pt x="617" y="2900"/>
                    </a:lnTo>
                    <a:lnTo>
                      <a:pt x="621" y="2930"/>
                    </a:lnTo>
                    <a:lnTo>
                      <a:pt x="632" y="2956"/>
                    </a:lnTo>
                    <a:lnTo>
                      <a:pt x="651" y="2980"/>
                    </a:lnTo>
                    <a:lnTo>
                      <a:pt x="673" y="2997"/>
                    </a:lnTo>
                    <a:lnTo>
                      <a:pt x="700" y="3009"/>
                    </a:lnTo>
                    <a:lnTo>
                      <a:pt x="729" y="3012"/>
                    </a:lnTo>
                    <a:lnTo>
                      <a:pt x="1562" y="3012"/>
                    </a:lnTo>
                    <a:lnTo>
                      <a:pt x="1592" y="3009"/>
                    </a:lnTo>
                    <a:lnTo>
                      <a:pt x="1618" y="2997"/>
                    </a:lnTo>
                    <a:lnTo>
                      <a:pt x="1642" y="2980"/>
                    </a:lnTo>
                    <a:lnTo>
                      <a:pt x="1659" y="2956"/>
                    </a:lnTo>
                    <a:lnTo>
                      <a:pt x="1670" y="2930"/>
                    </a:lnTo>
                    <a:lnTo>
                      <a:pt x="1674" y="2900"/>
                    </a:lnTo>
                    <a:lnTo>
                      <a:pt x="1670" y="2870"/>
                    </a:lnTo>
                    <a:lnTo>
                      <a:pt x="1659" y="2844"/>
                    </a:lnTo>
                    <a:lnTo>
                      <a:pt x="1642" y="2820"/>
                    </a:lnTo>
                    <a:lnTo>
                      <a:pt x="1619" y="2803"/>
                    </a:lnTo>
                    <a:lnTo>
                      <a:pt x="1592" y="2791"/>
                    </a:lnTo>
                    <a:lnTo>
                      <a:pt x="1562" y="2787"/>
                    </a:lnTo>
                    <a:lnTo>
                      <a:pt x="729" y="2787"/>
                    </a:lnTo>
                    <a:close/>
                    <a:moveTo>
                      <a:pt x="729" y="2214"/>
                    </a:moveTo>
                    <a:lnTo>
                      <a:pt x="700" y="2218"/>
                    </a:lnTo>
                    <a:lnTo>
                      <a:pt x="673" y="2228"/>
                    </a:lnTo>
                    <a:lnTo>
                      <a:pt x="651" y="2247"/>
                    </a:lnTo>
                    <a:lnTo>
                      <a:pt x="632" y="2269"/>
                    </a:lnTo>
                    <a:lnTo>
                      <a:pt x="621" y="2296"/>
                    </a:lnTo>
                    <a:lnTo>
                      <a:pt x="617" y="2325"/>
                    </a:lnTo>
                    <a:lnTo>
                      <a:pt x="621" y="2355"/>
                    </a:lnTo>
                    <a:lnTo>
                      <a:pt x="632" y="2383"/>
                    </a:lnTo>
                    <a:lnTo>
                      <a:pt x="651" y="2405"/>
                    </a:lnTo>
                    <a:lnTo>
                      <a:pt x="673" y="2423"/>
                    </a:lnTo>
                    <a:lnTo>
                      <a:pt x="700" y="2434"/>
                    </a:lnTo>
                    <a:lnTo>
                      <a:pt x="729" y="2438"/>
                    </a:lnTo>
                    <a:lnTo>
                      <a:pt x="2394" y="2438"/>
                    </a:lnTo>
                    <a:lnTo>
                      <a:pt x="2424" y="2434"/>
                    </a:lnTo>
                    <a:lnTo>
                      <a:pt x="2451" y="2423"/>
                    </a:lnTo>
                    <a:lnTo>
                      <a:pt x="2474" y="2405"/>
                    </a:lnTo>
                    <a:lnTo>
                      <a:pt x="2491" y="2383"/>
                    </a:lnTo>
                    <a:lnTo>
                      <a:pt x="2503" y="2355"/>
                    </a:lnTo>
                    <a:lnTo>
                      <a:pt x="2507" y="2325"/>
                    </a:lnTo>
                    <a:lnTo>
                      <a:pt x="2503" y="2296"/>
                    </a:lnTo>
                    <a:lnTo>
                      <a:pt x="2491" y="2269"/>
                    </a:lnTo>
                    <a:lnTo>
                      <a:pt x="2474" y="2247"/>
                    </a:lnTo>
                    <a:lnTo>
                      <a:pt x="2451" y="2228"/>
                    </a:lnTo>
                    <a:lnTo>
                      <a:pt x="2424" y="2218"/>
                    </a:lnTo>
                    <a:lnTo>
                      <a:pt x="2394" y="2214"/>
                    </a:lnTo>
                    <a:lnTo>
                      <a:pt x="729" y="2214"/>
                    </a:lnTo>
                    <a:close/>
                    <a:moveTo>
                      <a:pt x="729" y="1604"/>
                    </a:moveTo>
                    <a:lnTo>
                      <a:pt x="700" y="1608"/>
                    </a:lnTo>
                    <a:lnTo>
                      <a:pt x="673" y="1618"/>
                    </a:lnTo>
                    <a:lnTo>
                      <a:pt x="651" y="1637"/>
                    </a:lnTo>
                    <a:lnTo>
                      <a:pt x="632" y="1659"/>
                    </a:lnTo>
                    <a:lnTo>
                      <a:pt x="621" y="1686"/>
                    </a:lnTo>
                    <a:lnTo>
                      <a:pt x="617" y="1716"/>
                    </a:lnTo>
                    <a:lnTo>
                      <a:pt x="621" y="1747"/>
                    </a:lnTo>
                    <a:lnTo>
                      <a:pt x="632" y="1773"/>
                    </a:lnTo>
                    <a:lnTo>
                      <a:pt x="651" y="1795"/>
                    </a:lnTo>
                    <a:lnTo>
                      <a:pt x="673" y="1813"/>
                    </a:lnTo>
                    <a:lnTo>
                      <a:pt x="700" y="1825"/>
                    </a:lnTo>
                    <a:lnTo>
                      <a:pt x="729" y="1829"/>
                    </a:lnTo>
                    <a:lnTo>
                      <a:pt x="2394" y="1829"/>
                    </a:lnTo>
                    <a:lnTo>
                      <a:pt x="2424" y="1825"/>
                    </a:lnTo>
                    <a:lnTo>
                      <a:pt x="2451" y="1813"/>
                    </a:lnTo>
                    <a:lnTo>
                      <a:pt x="2474" y="1795"/>
                    </a:lnTo>
                    <a:lnTo>
                      <a:pt x="2491" y="1773"/>
                    </a:lnTo>
                    <a:lnTo>
                      <a:pt x="2503" y="1747"/>
                    </a:lnTo>
                    <a:lnTo>
                      <a:pt x="2507" y="1716"/>
                    </a:lnTo>
                    <a:lnTo>
                      <a:pt x="2503" y="1686"/>
                    </a:lnTo>
                    <a:lnTo>
                      <a:pt x="2491" y="1659"/>
                    </a:lnTo>
                    <a:lnTo>
                      <a:pt x="2474" y="1637"/>
                    </a:lnTo>
                    <a:lnTo>
                      <a:pt x="2451" y="1618"/>
                    </a:lnTo>
                    <a:lnTo>
                      <a:pt x="2424" y="1608"/>
                    </a:lnTo>
                    <a:lnTo>
                      <a:pt x="2394" y="1604"/>
                    </a:lnTo>
                    <a:lnTo>
                      <a:pt x="729" y="1604"/>
                    </a:lnTo>
                    <a:close/>
                    <a:moveTo>
                      <a:pt x="1089" y="0"/>
                    </a:moveTo>
                    <a:lnTo>
                      <a:pt x="2790" y="0"/>
                    </a:lnTo>
                    <a:lnTo>
                      <a:pt x="2833" y="4"/>
                    </a:lnTo>
                    <a:lnTo>
                      <a:pt x="2872" y="15"/>
                    </a:lnTo>
                    <a:lnTo>
                      <a:pt x="2910" y="33"/>
                    </a:lnTo>
                    <a:lnTo>
                      <a:pt x="2943" y="57"/>
                    </a:lnTo>
                    <a:lnTo>
                      <a:pt x="2972" y="85"/>
                    </a:lnTo>
                    <a:lnTo>
                      <a:pt x="2995" y="118"/>
                    </a:lnTo>
                    <a:lnTo>
                      <a:pt x="3012" y="155"/>
                    </a:lnTo>
                    <a:lnTo>
                      <a:pt x="3024" y="195"/>
                    </a:lnTo>
                    <a:lnTo>
                      <a:pt x="3028" y="238"/>
                    </a:lnTo>
                    <a:lnTo>
                      <a:pt x="3028" y="3583"/>
                    </a:lnTo>
                    <a:lnTo>
                      <a:pt x="3024" y="3626"/>
                    </a:lnTo>
                    <a:lnTo>
                      <a:pt x="3012" y="3667"/>
                    </a:lnTo>
                    <a:lnTo>
                      <a:pt x="2995" y="3704"/>
                    </a:lnTo>
                    <a:lnTo>
                      <a:pt x="2972" y="3736"/>
                    </a:lnTo>
                    <a:lnTo>
                      <a:pt x="2943" y="3765"/>
                    </a:lnTo>
                    <a:lnTo>
                      <a:pt x="2910" y="3789"/>
                    </a:lnTo>
                    <a:lnTo>
                      <a:pt x="2872" y="3807"/>
                    </a:lnTo>
                    <a:lnTo>
                      <a:pt x="2833" y="3818"/>
                    </a:lnTo>
                    <a:lnTo>
                      <a:pt x="2790" y="3821"/>
                    </a:lnTo>
                    <a:lnTo>
                      <a:pt x="238" y="3821"/>
                    </a:lnTo>
                    <a:lnTo>
                      <a:pt x="195" y="3818"/>
                    </a:lnTo>
                    <a:lnTo>
                      <a:pt x="154" y="3807"/>
                    </a:lnTo>
                    <a:lnTo>
                      <a:pt x="118" y="3789"/>
                    </a:lnTo>
                    <a:lnTo>
                      <a:pt x="84" y="3765"/>
                    </a:lnTo>
                    <a:lnTo>
                      <a:pt x="56" y="3736"/>
                    </a:lnTo>
                    <a:lnTo>
                      <a:pt x="33" y="3704"/>
                    </a:lnTo>
                    <a:lnTo>
                      <a:pt x="14" y="3667"/>
                    </a:lnTo>
                    <a:lnTo>
                      <a:pt x="4" y="3626"/>
                    </a:lnTo>
                    <a:lnTo>
                      <a:pt x="0" y="3583"/>
                    </a:lnTo>
                    <a:lnTo>
                      <a:pt x="0" y="1091"/>
                    </a:lnTo>
                    <a:lnTo>
                      <a:pt x="82" y="1091"/>
                    </a:lnTo>
                    <a:lnTo>
                      <a:pt x="93" y="1091"/>
                    </a:lnTo>
                    <a:lnTo>
                      <a:pt x="103" y="1092"/>
                    </a:lnTo>
                    <a:lnTo>
                      <a:pt x="755" y="1092"/>
                    </a:lnTo>
                    <a:lnTo>
                      <a:pt x="805" y="1088"/>
                    </a:lnTo>
                    <a:lnTo>
                      <a:pt x="852" y="1078"/>
                    </a:lnTo>
                    <a:lnTo>
                      <a:pt x="897" y="1061"/>
                    </a:lnTo>
                    <a:lnTo>
                      <a:pt x="937" y="1037"/>
                    </a:lnTo>
                    <a:lnTo>
                      <a:pt x="975" y="1010"/>
                    </a:lnTo>
                    <a:lnTo>
                      <a:pt x="1008" y="976"/>
                    </a:lnTo>
                    <a:lnTo>
                      <a:pt x="1037" y="939"/>
                    </a:lnTo>
                    <a:lnTo>
                      <a:pt x="1059" y="897"/>
                    </a:lnTo>
                    <a:lnTo>
                      <a:pt x="1076" y="852"/>
                    </a:lnTo>
                    <a:lnTo>
                      <a:pt x="1087" y="805"/>
                    </a:lnTo>
                    <a:lnTo>
                      <a:pt x="1090" y="756"/>
                    </a:lnTo>
                    <a:lnTo>
                      <a:pt x="1090" y="104"/>
                    </a:lnTo>
                    <a:lnTo>
                      <a:pt x="1089" y="79"/>
                    </a:lnTo>
                    <a:lnTo>
                      <a:pt x="10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91"/>
              <p:cNvSpPr>
                <a:spLocks/>
              </p:cNvSpPr>
              <p:nvPr/>
            </p:nvSpPr>
            <p:spPr bwMode="auto">
              <a:xfrm>
                <a:off x="2077" y="9"/>
                <a:ext cx="953" cy="952"/>
              </a:xfrm>
              <a:custGeom>
                <a:avLst/>
                <a:gdLst>
                  <a:gd name="T0" fmla="*/ 852 w 953"/>
                  <a:gd name="T1" fmla="*/ 0 h 952"/>
                  <a:gd name="T2" fmla="*/ 873 w 953"/>
                  <a:gd name="T3" fmla="*/ 3 h 952"/>
                  <a:gd name="T4" fmla="*/ 894 w 953"/>
                  <a:gd name="T5" fmla="*/ 9 h 952"/>
                  <a:gd name="T6" fmla="*/ 912 w 953"/>
                  <a:gd name="T7" fmla="*/ 20 h 952"/>
                  <a:gd name="T8" fmla="*/ 929 w 953"/>
                  <a:gd name="T9" fmla="*/ 36 h 952"/>
                  <a:gd name="T10" fmla="*/ 941 w 953"/>
                  <a:gd name="T11" fmla="*/ 54 h 952"/>
                  <a:gd name="T12" fmla="*/ 949 w 953"/>
                  <a:gd name="T13" fmla="*/ 76 h 952"/>
                  <a:gd name="T14" fmla="*/ 953 w 953"/>
                  <a:gd name="T15" fmla="*/ 100 h 952"/>
                  <a:gd name="T16" fmla="*/ 953 w 953"/>
                  <a:gd name="T17" fmla="*/ 754 h 952"/>
                  <a:gd name="T18" fmla="*/ 947 w 953"/>
                  <a:gd name="T19" fmla="*/ 795 h 952"/>
                  <a:gd name="T20" fmla="*/ 936 w 953"/>
                  <a:gd name="T21" fmla="*/ 831 h 952"/>
                  <a:gd name="T22" fmla="*/ 917 w 953"/>
                  <a:gd name="T23" fmla="*/ 864 h 952"/>
                  <a:gd name="T24" fmla="*/ 894 w 953"/>
                  <a:gd name="T25" fmla="*/ 894 h 952"/>
                  <a:gd name="T26" fmla="*/ 865 w 953"/>
                  <a:gd name="T27" fmla="*/ 918 h 952"/>
                  <a:gd name="T28" fmla="*/ 831 w 953"/>
                  <a:gd name="T29" fmla="*/ 936 h 952"/>
                  <a:gd name="T30" fmla="*/ 794 w 953"/>
                  <a:gd name="T31" fmla="*/ 948 h 952"/>
                  <a:gd name="T32" fmla="*/ 754 w 953"/>
                  <a:gd name="T33" fmla="*/ 952 h 952"/>
                  <a:gd name="T34" fmla="*/ 100 w 953"/>
                  <a:gd name="T35" fmla="*/ 952 h 952"/>
                  <a:gd name="T36" fmla="*/ 74 w 953"/>
                  <a:gd name="T37" fmla="*/ 949 h 952"/>
                  <a:gd name="T38" fmla="*/ 52 w 953"/>
                  <a:gd name="T39" fmla="*/ 940 h 952"/>
                  <a:gd name="T40" fmla="*/ 34 w 953"/>
                  <a:gd name="T41" fmla="*/ 927 h 952"/>
                  <a:gd name="T42" fmla="*/ 18 w 953"/>
                  <a:gd name="T43" fmla="*/ 910 h 952"/>
                  <a:gd name="T44" fmla="*/ 7 w 953"/>
                  <a:gd name="T45" fmla="*/ 890 h 952"/>
                  <a:gd name="T46" fmla="*/ 1 w 953"/>
                  <a:gd name="T47" fmla="*/ 869 h 952"/>
                  <a:gd name="T48" fmla="*/ 0 w 953"/>
                  <a:gd name="T49" fmla="*/ 846 h 952"/>
                  <a:gd name="T50" fmla="*/ 4 w 953"/>
                  <a:gd name="T51" fmla="*/ 824 h 952"/>
                  <a:gd name="T52" fmla="*/ 14 w 953"/>
                  <a:gd name="T53" fmla="*/ 801 h 952"/>
                  <a:gd name="T54" fmla="*/ 30 w 953"/>
                  <a:gd name="T55" fmla="*/ 782 h 952"/>
                  <a:gd name="T56" fmla="*/ 781 w 953"/>
                  <a:gd name="T57" fmla="*/ 29 h 952"/>
                  <a:gd name="T58" fmla="*/ 797 w 953"/>
                  <a:gd name="T59" fmla="*/ 16 h 952"/>
                  <a:gd name="T60" fmla="*/ 815 w 953"/>
                  <a:gd name="T61" fmla="*/ 7 h 952"/>
                  <a:gd name="T62" fmla="*/ 832 w 953"/>
                  <a:gd name="T63" fmla="*/ 1 h 952"/>
                  <a:gd name="T64" fmla="*/ 852 w 953"/>
                  <a:gd name="T65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53" h="952">
                    <a:moveTo>
                      <a:pt x="852" y="0"/>
                    </a:moveTo>
                    <a:lnTo>
                      <a:pt x="873" y="3"/>
                    </a:lnTo>
                    <a:lnTo>
                      <a:pt x="894" y="9"/>
                    </a:lnTo>
                    <a:lnTo>
                      <a:pt x="912" y="20"/>
                    </a:lnTo>
                    <a:lnTo>
                      <a:pt x="929" y="36"/>
                    </a:lnTo>
                    <a:lnTo>
                      <a:pt x="941" y="54"/>
                    </a:lnTo>
                    <a:lnTo>
                      <a:pt x="949" y="76"/>
                    </a:lnTo>
                    <a:lnTo>
                      <a:pt x="953" y="100"/>
                    </a:lnTo>
                    <a:lnTo>
                      <a:pt x="953" y="754"/>
                    </a:lnTo>
                    <a:lnTo>
                      <a:pt x="947" y="795"/>
                    </a:lnTo>
                    <a:lnTo>
                      <a:pt x="936" y="831"/>
                    </a:lnTo>
                    <a:lnTo>
                      <a:pt x="917" y="864"/>
                    </a:lnTo>
                    <a:lnTo>
                      <a:pt x="894" y="894"/>
                    </a:lnTo>
                    <a:lnTo>
                      <a:pt x="865" y="918"/>
                    </a:lnTo>
                    <a:lnTo>
                      <a:pt x="831" y="936"/>
                    </a:lnTo>
                    <a:lnTo>
                      <a:pt x="794" y="948"/>
                    </a:lnTo>
                    <a:lnTo>
                      <a:pt x="754" y="952"/>
                    </a:lnTo>
                    <a:lnTo>
                      <a:pt x="100" y="952"/>
                    </a:lnTo>
                    <a:lnTo>
                      <a:pt x="74" y="949"/>
                    </a:lnTo>
                    <a:lnTo>
                      <a:pt x="52" y="940"/>
                    </a:lnTo>
                    <a:lnTo>
                      <a:pt x="34" y="927"/>
                    </a:lnTo>
                    <a:lnTo>
                      <a:pt x="18" y="910"/>
                    </a:lnTo>
                    <a:lnTo>
                      <a:pt x="7" y="890"/>
                    </a:lnTo>
                    <a:lnTo>
                      <a:pt x="1" y="869"/>
                    </a:lnTo>
                    <a:lnTo>
                      <a:pt x="0" y="846"/>
                    </a:lnTo>
                    <a:lnTo>
                      <a:pt x="4" y="824"/>
                    </a:lnTo>
                    <a:lnTo>
                      <a:pt x="14" y="801"/>
                    </a:lnTo>
                    <a:lnTo>
                      <a:pt x="30" y="782"/>
                    </a:lnTo>
                    <a:lnTo>
                      <a:pt x="781" y="29"/>
                    </a:lnTo>
                    <a:lnTo>
                      <a:pt x="797" y="16"/>
                    </a:lnTo>
                    <a:lnTo>
                      <a:pt x="815" y="7"/>
                    </a:lnTo>
                    <a:lnTo>
                      <a:pt x="832" y="1"/>
                    </a:lnTo>
                    <a:lnTo>
                      <a:pt x="8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4659564" y="2015532"/>
            <a:ext cx="3601386" cy="2062254"/>
            <a:chOff x="4659564" y="2015532"/>
            <a:chExt cx="3601386" cy="2062254"/>
          </a:xfrm>
        </p:grpSpPr>
        <p:sp>
          <p:nvSpPr>
            <p:cNvPr id="49" name="Rounded Rectangle 48"/>
            <p:cNvSpPr/>
            <p:nvPr/>
          </p:nvSpPr>
          <p:spPr>
            <a:xfrm>
              <a:off x="4659564" y="2015532"/>
              <a:ext cx="3601386" cy="2062254"/>
            </a:xfrm>
            <a:prstGeom prst="roundRect">
              <a:avLst>
                <a:gd name="adj" fmla="val 561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70971" y="2176099"/>
              <a:ext cx="1253703" cy="17084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Preview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05773" y="2398515"/>
              <a:ext cx="2074077" cy="929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105773" y="3245643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02-01-2015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6" name="Group 87"/>
            <p:cNvGrpSpPr>
              <a:grpSpLocks noChangeAspect="1"/>
            </p:cNvGrpSpPr>
            <p:nvPr/>
          </p:nvGrpSpPr>
          <p:grpSpPr bwMode="auto">
            <a:xfrm>
              <a:off x="5148558" y="2602581"/>
              <a:ext cx="487792" cy="596082"/>
              <a:chOff x="2074" y="5"/>
              <a:chExt cx="3527" cy="4310"/>
            </a:xfrm>
            <a:solidFill>
              <a:schemeClr val="bg2">
                <a:lumMod val="25000"/>
              </a:schemeClr>
            </a:solidFill>
          </p:grpSpPr>
          <p:sp>
            <p:nvSpPr>
              <p:cNvPr id="87" name="Freeform 89"/>
              <p:cNvSpPr>
                <a:spLocks/>
              </p:cNvSpPr>
              <p:nvPr/>
            </p:nvSpPr>
            <p:spPr bwMode="auto">
              <a:xfrm>
                <a:off x="2573" y="494"/>
                <a:ext cx="3028" cy="3821"/>
              </a:xfrm>
              <a:custGeom>
                <a:avLst/>
                <a:gdLst>
                  <a:gd name="T0" fmla="*/ 2664 w 3028"/>
                  <a:gd name="T1" fmla="*/ 0 h 3821"/>
                  <a:gd name="T2" fmla="*/ 2791 w 3028"/>
                  <a:gd name="T3" fmla="*/ 0 h 3821"/>
                  <a:gd name="T4" fmla="*/ 2833 w 3028"/>
                  <a:gd name="T5" fmla="*/ 3 h 3821"/>
                  <a:gd name="T6" fmla="*/ 2873 w 3028"/>
                  <a:gd name="T7" fmla="*/ 14 h 3821"/>
                  <a:gd name="T8" fmla="*/ 2910 w 3028"/>
                  <a:gd name="T9" fmla="*/ 31 h 3821"/>
                  <a:gd name="T10" fmla="*/ 2944 w 3028"/>
                  <a:gd name="T11" fmla="*/ 55 h 3821"/>
                  <a:gd name="T12" fmla="*/ 2971 w 3028"/>
                  <a:gd name="T13" fmla="*/ 83 h 3821"/>
                  <a:gd name="T14" fmla="*/ 2995 w 3028"/>
                  <a:gd name="T15" fmla="*/ 117 h 3821"/>
                  <a:gd name="T16" fmla="*/ 3013 w 3028"/>
                  <a:gd name="T17" fmla="*/ 154 h 3821"/>
                  <a:gd name="T18" fmla="*/ 3024 w 3028"/>
                  <a:gd name="T19" fmla="*/ 195 h 3821"/>
                  <a:gd name="T20" fmla="*/ 3028 w 3028"/>
                  <a:gd name="T21" fmla="*/ 236 h 3821"/>
                  <a:gd name="T22" fmla="*/ 3028 w 3028"/>
                  <a:gd name="T23" fmla="*/ 3583 h 3821"/>
                  <a:gd name="T24" fmla="*/ 3024 w 3028"/>
                  <a:gd name="T25" fmla="*/ 3626 h 3821"/>
                  <a:gd name="T26" fmla="*/ 3013 w 3028"/>
                  <a:gd name="T27" fmla="*/ 3665 h 3821"/>
                  <a:gd name="T28" fmla="*/ 2995 w 3028"/>
                  <a:gd name="T29" fmla="*/ 3703 h 3821"/>
                  <a:gd name="T30" fmla="*/ 2971 w 3028"/>
                  <a:gd name="T31" fmla="*/ 3736 h 3821"/>
                  <a:gd name="T32" fmla="*/ 2943 w 3028"/>
                  <a:gd name="T33" fmla="*/ 3764 h 3821"/>
                  <a:gd name="T34" fmla="*/ 2910 w 3028"/>
                  <a:gd name="T35" fmla="*/ 3788 h 3821"/>
                  <a:gd name="T36" fmla="*/ 2873 w 3028"/>
                  <a:gd name="T37" fmla="*/ 3805 h 3821"/>
                  <a:gd name="T38" fmla="*/ 2833 w 3028"/>
                  <a:gd name="T39" fmla="*/ 3817 h 3821"/>
                  <a:gd name="T40" fmla="*/ 2790 w 3028"/>
                  <a:gd name="T41" fmla="*/ 3821 h 3821"/>
                  <a:gd name="T42" fmla="*/ 238 w 3028"/>
                  <a:gd name="T43" fmla="*/ 3821 h 3821"/>
                  <a:gd name="T44" fmla="*/ 195 w 3028"/>
                  <a:gd name="T45" fmla="*/ 3817 h 3821"/>
                  <a:gd name="T46" fmla="*/ 154 w 3028"/>
                  <a:gd name="T47" fmla="*/ 3805 h 3821"/>
                  <a:gd name="T48" fmla="*/ 118 w 3028"/>
                  <a:gd name="T49" fmla="*/ 3788 h 3821"/>
                  <a:gd name="T50" fmla="*/ 84 w 3028"/>
                  <a:gd name="T51" fmla="*/ 3764 h 3821"/>
                  <a:gd name="T52" fmla="*/ 55 w 3028"/>
                  <a:gd name="T53" fmla="*/ 3736 h 3821"/>
                  <a:gd name="T54" fmla="*/ 33 w 3028"/>
                  <a:gd name="T55" fmla="*/ 3703 h 3821"/>
                  <a:gd name="T56" fmla="*/ 14 w 3028"/>
                  <a:gd name="T57" fmla="*/ 3665 h 3821"/>
                  <a:gd name="T58" fmla="*/ 4 w 3028"/>
                  <a:gd name="T59" fmla="*/ 3626 h 3821"/>
                  <a:gd name="T60" fmla="*/ 0 w 3028"/>
                  <a:gd name="T61" fmla="*/ 3583 h 3821"/>
                  <a:gd name="T62" fmla="*/ 0 w 3028"/>
                  <a:gd name="T63" fmla="*/ 3467 h 3821"/>
                  <a:gd name="T64" fmla="*/ 2291 w 3028"/>
                  <a:gd name="T65" fmla="*/ 3467 h 3821"/>
                  <a:gd name="T66" fmla="*/ 2346 w 3028"/>
                  <a:gd name="T67" fmla="*/ 3463 h 3821"/>
                  <a:gd name="T68" fmla="*/ 2399 w 3028"/>
                  <a:gd name="T69" fmla="*/ 3452 h 3821"/>
                  <a:gd name="T70" fmla="*/ 2448 w 3028"/>
                  <a:gd name="T71" fmla="*/ 3433 h 3821"/>
                  <a:gd name="T72" fmla="*/ 2494 w 3028"/>
                  <a:gd name="T73" fmla="*/ 3407 h 3821"/>
                  <a:gd name="T74" fmla="*/ 2536 w 3028"/>
                  <a:gd name="T75" fmla="*/ 3376 h 3821"/>
                  <a:gd name="T76" fmla="*/ 2572 w 3028"/>
                  <a:gd name="T77" fmla="*/ 3339 h 3821"/>
                  <a:gd name="T78" fmla="*/ 2604 w 3028"/>
                  <a:gd name="T79" fmla="*/ 3297 h 3821"/>
                  <a:gd name="T80" fmla="*/ 2630 w 3028"/>
                  <a:gd name="T81" fmla="*/ 3251 h 3821"/>
                  <a:gd name="T82" fmla="*/ 2648 w 3028"/>
                  <a:gd name="T83" fmla="*/ 3202 h 3821"/>
                  <a:gd name="T84" fmla="*/ 2660 w 3028"/>
                  <a:gd name="T85" fmla="*/ 3149 h 3821"/>
                  <a:gd name="T86" fmla="*/ 2664 w 3028"/>
                  <a:gd name="T87" fmla="*/ 3094 h 3821"/>
                  <a:gd name="T88" fmla="*/ 2664 w 3028"/>
                  <a:gd name="T89" fmla="*/ 0 h 3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28" h="3821">
                    <a:moveTo>
                      <a:pt x="2664" y="0"/>
                    </a:moveTo>
                    <a:lnTo>
                      <a:pt x="2791" y="0"/>
                    </a:lnTo>
                    <a:lnTo>
                      <a:pt x="2833" y="3"/>
                    </a:lnTo>
                    <a:lnTo>
                      <a:pt x="2873" y="14"/>
                    </a:lnTo>
                    <a:lnTo>
                      <a:pt x="2910" y="31"/>
                    </a:lnTo>
                    <a:lnTo>
                      <a:pt x="2944" y="55"/>
                    </a:lnTo>
                    <a:lnTo>
                      <a:pt x="2971" y="83"/>
                    </a:lnTo>
                    <a:lnTo>
                      <a:pt x="2995" y="117"/>
                    </a:lnTo>
                    <a:lnTo>
                      <a:pt x="3013" y="154"/>
                    </a:lnTo>
                    <a:lnTo>
                      <a:pt x="3024" y="195"/>
                    </a:lnTo>
                    <a:lnTo>
                      <a:pt x="3028" y="236"/>
                    </a:lnTo>
                    <a:lnTo>
                      <a:pt x="3028" y="3583"/>
                    </a:lnTo>
                    <a:lnTo>
                      <a:pt x="3024" y="3626"/>
                    </a:lnTo>
                    <a:lnTo>
                      <a:pt x="3013" y="3665"/>
                    </a:lnTo>
                    <a:lnTo>
                      <a:pt x="2995" y="3703"/>
                    </a:lnTo>
                    <a:lnTo>
                      <a:pt x="2971" y="3736"/>
                    </a:lnTo>
                    <a:lnTo>
                      <a:pt x="2943" y="3764"/>
                    </a:lnTo>
                    <a:lnTo>
                      <a:pt x="2910" y="3788"/>
                    </a:lnTo>
                    <a:lnTo>
                      <a:pt x="2873" y="3805"/>
                    </a:lnTo>
                    <a:lnTo>
                      <a:pt x="2833" y="3817"/>
                    </a:lnTo>
                    <a:lnTo>
                      <a:pt x="2790" y="3821"/>
                    </a:lnTo>
                    <a:lnTo>
                      <a:pt x="238" y="3821"/>
                    </a:lnTo>
                    <a:lnTo>
                      <a:pt x="195" y="3817"/>
                    </a:lnTo>
                    <a:lnTo>
                      <a:pt x="154" y="3805"/>
                    </a:lnTo>
                    <a:lnTo>
                      <a:pt x="118" y="3788"/>
                    </a:lnTo>
                    <a:lnTo>
                      <a:pt x="84" y="3764"/>
                    </a:lnTo>
                    <a:lnTo>
                      <a:pt x="55" y="3736"/>
                    </a:lnTo>
                    <a:lnTo>
                      <a:pt x="33" y="3703"/>
                    </a:lnTo>
                    <a:lnTo>
                      <a:pt x="14" y="3665"/>
                    </a:lnTo>
                    <a:lnTo>
                      <a:pt x="4" y="3626"/>
                    </a:lnTo>
                    <a:lnTo>
                      <a:pt x="0" y="3583"/>
                    </a:lnTo>
                    <a:lnTo>
                      <a:pt x="0" y="3467"/>
                    </a:lnTo>
                    <a:lnTo>
                      <a:pt x="2291" y="3467"/>
                    </a:lnTo>
                    <a:lnTo>
                      <a:pt x="2346" y="3463"/>
                    </a:lnTo>
                    <a:lnTo>
                      <a:pt x="2399" y="3452"/>
                    </a:lnTo>
                    <a:lnTo>
                      <a:pt x="2448" y="3433"/>
                    </a:lnTo>
                    <a:lnTo>
                      <a:pt x="2494" y="3407"/>
                    </a:lnTo>
                    <a:lnTo>
                      <a:pt x="2536" y="3376"/>
                    </a:lnTo>
                    <a:lnTo>
                      <a:pt x="2572" y="3339"/>
                    </a:lnTo>
                    <a:lnTo>
                      <a:pt x="2604" y="3297"/>
                    </a:lnTo>
                    <a:lnTo>
                      <a:pt x="2630" y="3251"/>
                    </a:lnTo>
                    <a:lnTo>
                      <a:pt x="2648" y="3202"/>
                    </a:lnTo>
                    <a:lnTo>
                      <a:pt x="2660" y="3149"/>
                    </a:lnTo>
                    <a:lnTo>
                      <a:pt x="2664" y="3094"/>
                    </a:lnTo>
                    <a:lnTo>
                      <a:pt x="26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90"/>
              <p:cNvSpPr>
                <a:spLocks noEditPoints="1"/>
              </p:cNvSpPr>
              <p:nvPr/>
            </p:nvSpPr>
            <p:spPr bwMode="auto">
              <a:xfrm>
                <a:off x="2074" y="5"/>
                <a:ext cx="3028" cy="3821"/>
              </a:xfrm>
              <a:custGeom>
                <a:avLst/>
                <a:gdLst>
                  <a:gd name="T0" fmla="*/ 673 w 3028"/>
                  <a:gd name="T1" fmla="*/ 2803 h 3821"/>
                  <a:gd name="T2" fmla="*/ 621 w 3028"/>
                  <a:gd name="T3" fmla="*/ 2870 h 3821"/>
                  <a:gd name="T4" fmla="*/ 632 w 3028"/>
                  <a:gd name="T5" fmla="*/ 2956 h 3821"/>
                  <a:gd name="T6" fmla="*/ 700 w 3028"/>
                  <a:gd name="T7" fmla="*/ 3009 h 3821"/>
                  <a:gd name="T8" fmla="*/ 1592 w 3028"/>
                  <a:gd name="T9" fmla="*/ 3009 h 3821"/>
                  <a:gd name="T10" fmla="*/ 1659 w 3028"/>
                  <a:gd name="T11" fmla="*/ 2956 h 3821"/>
                  <a:gd name="T12" fmla="*/ 1670 w 3028"/>
                  <a:gd name="T13" fmla="*/ 2870 h 3821"/>
                  <a:gd name="T14" fmla="*/ 1619 w 3028"/>
                  <a:gd name="T15" fmla="*/ 2803 h 3821"/>
                  <a:gd name="T16" fmla="*/ 729 w 3028"/>
                  <a:gd name="T17" fmla="*/ 2787 h 3821"/>
                  <a:gd name="T18" fmla="*/ 673 w 3028"/>
                  <a:gd name="T19" fmla="*/ 2228 h 3821"/>
                  <a:gd name="T20" fmla="*/ 621 w 3028"/>
                  <a:gd name="T21" fmla="*/ 2296 h 3821"/>
                  <a:gd name="T22" fmla="*/ 632 w 3028"/>
                  <a:gd name="T23" fmla="*/ 2383 h 3821"/>
                  <a:gd name="T24" fmla="*/ 700 w 3028"/>
                  <a:gd name="T25" fmla="*/ 2434 h 3821"/>
                  <a:gd name="T26" fmla="*/ 2424 w 3028"/>
                  <a:gd name="T27" fmla="*/ 2434 h 3821"/>
                  <a:gd name="T28" fmla="*/ 2491 w 3028"/>
                  <a:gd name="T29" fmla="*/ 2383 h 3821"/>
                  <a:gd name="T30" fmla="*/ 2503 w 3028"/>
                  <a:gd name="T31" fmla="*/ 2296 h 3821"/>
                  <a:gd name="T32" fmla="*/ 2451 w 3028"/>
                  <a:gd name="T33" fmla="*/ 2228 h 3821"/>
                  <a:gd name="T34" fmla="*/ 729 w 3028"/>
                  <a:gd name="T35" fmla="*/ 2214 h 3821"/>
                  <a:gd name="T36" fmla="*/ 673 w 3028"/>
                  <a:gd name="T37" fmla="*/ 1618 h 3821"/>
                  <a:gd name="T38" fmla="*/ 621 w 3028"/>
                  <a:gd name="T39" fmla="*/ 1686 h 3821"/>
                  <a:gd name="T40" fmla="*/ 632 w 3028"/>
                  <a:gd name="T41" fmla="*/ 1773 h 3821"/>
                  <a:gd name="T42" fmla="*/ 700 w 3028"/>
                  <a:gd name="T43" fmla="*/ 1825 h 3821"/>
                  <a:gd name="T44" fmla="*/ 2424 w 3028"/>
                  <a:gd name="T45" fmla="*/ 1825 h 3821"/>
                  <a:gd name="T46" fmla="*/ 2491 w 3028"/>
                  <a:gd name="T47" fmla="*/ 1773 h 3821"/>
                  <a:gd name="T48" fmla="*/ 2503 w 3028"/>
                  <a:gd name="T49" fmla="*/ 1686 h 3821"/>
                  <a:gd name="T50" fmla="*/ 2451 w 3028"/>
                  <a:gd name="T51" fmla="*/ 1618 h 3821"/>
                  <a:gd name="T52" fmla="*/ 729 w 3028"/>
                  <a:gd name="T53" fmla="*/ 1604 h 3821"/>
                  <a:gd name="T54" fmla="*/ 2833 w 3028"/>
                  <a:gd name="T55" fmla="*/ 4 h 3821"/>
                  <a:gd name="T56" fmla="*/ 2943 w 3028"/>
                  <a:gd name="T57" fmla="*/ 57 h 3821"/>
                  <a:gd name="T58" fmla="*/ 3012 w 3028"/>
                  <a:gd name="T59" fmla="*/ 155 h 3821"/>
                  <a:gd name="T60" fmla="*/ 3028 w 3028"/>
                  <a:gd name="T61" fmla="*/ 3583 h 3821"/>
                  <a:gd name="T62" fmla="*/ 2995 w 3028"/>
                  <a:gd name="T63" fmla="*/ 3704 h 3821"/>
                  <a:gd name="T64" fmla="*/ 2910 w 3028"/>
                  <a:gd name="T65" fmla="*/ 3789 h 3821"/>
                  <a:gd name="T66" fmla="*/ 2790 w 3028"/>
                  <a:gd name="T67" fmla="*/ 3821 h 3821"/>
                  <a:gd name="T68" fmla="*/ 154 w 3028"/>
                  <a:gd name="T69" fmla="*/ 3807 h 3821"/>
                  <a:gd name="T70" fmla="*/ 56 w 3028"/>
                  <a:gd name="T71" fmla="*/ 3736 h 3821"/>
                  <a:gd name="T72" fmla="*/ 4 w 3028"/>
                  <a:gd name="T73" fmla="*/ 3626 h 3821"/>
                  <a:gd name="T74" fmla="*/ 82 w 3028"/>
                  <a:gd name="T75" fmla="*/ 1091 h 3821"/>
                  <a:gd name="T76" fmla="*/ 755 w 3028"/>
                  <a:gd name="T77" fmla="*/ 1092 h 3821"/>
                  <a:gd name="T78" fmla="*/ 897 w 3028"/>
                  <a:gd name="T79" fmla="*/ 1061 h 3821"/>
                  <a:gd name="T80" fmla="*/ 1008 w 3028"/>
                  <a:gd name="T81" fmla="*/ 976 h 3821"/>
                  <a:gd name="T82" fmla="*/ 1076 w 3028"/>
                  <a:gd name="T83" fmla="*/ 852 h 3821"/>
                  <a:gd name="T84" fmla="*/ 1090 w 3028"/>
                  <a:gd name="T85" fmla="*/ 104 h 3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8" h="3821">
                    <a:moveTo>
                      <a:pt x="729" y="2787"/>
                    </a:moveTo>
                    <a:lnTo>
                      <a:pt x="700" y="2791"/>
                    </a:lnTo>
                    <a:lnTo>
                      <a:pt x="673" y="2803"/>
                    </a:lnTo>
                    <a:lnTo>
                      <a:pt x="651" y="2820"/>
                    </a:lnTo>
                    <a:lnTo>
                      <a:pt x="632" y="2844"/>
                    </a:lnTo>
                    <a:lnTo>
                      <a:pt x="621" y="2870"/>
                    </a:lnTo>
                    <a:lnTo>
                      <a:pt x="617" y="2900"/>
                    </a:lnTo>
                    <a:lnTo>
                      <a:pt x="621" y="2930"/>
                    </a:lnTo>
                    <a:lnTo>
                      <a:pt x="632" y="2956"/>
                    </a:lnTo>
                    <a:lnTo>
                      <a:pt x="651" y="2980"/>
                    </a:lnTo>
                    <a:lnTo>
                      <a:pt x="673" y="2997"/>
                    </a:lnTo>
                    <a:lnTo>
                      <a:pt x="700" y="3009"/>
                    </a:lnTo>
                    <a:lnTo>
                      <a:pt x="729" y="3012"/>
                    </a:lnTo>
                    <a:lnTo>
                      <a:pt x="1562" y="3012"/>
                    </a:lnTo>
                    <a:lnTo>
                      <a:pt x="1592" y="3009"/>
                    </a:lnTo>
                    <a:lnTo>
                      <a:pt x="1618" y="2997"/>
                    </a:lnTo>
                    <a:lnTo>
                      <a:pt x="1642" y="2980"/>
                    </a:lnTo>
                    <a:lnTo>
                      <a:pt x="1659" y="2956"/>
                    </a:lnTo>
                    <a:lnTo>
                      <a:pt x="1670" y="2930"/>
                    </a:lnTo>
                    <a:lnTo>
                      <a:pt x="1674" y="2900"/>
                    </a:lnTo>
                    <a:lnTo>
                      <a:pt x="1670" y="2870"/>
                    </a:lnTo>
                    <a:lnTo>
                      <a:pt x="1659" y="2844"/>
                    </a:lnTo>
                    <a:lnTo>
                      <a:pt x="1642" y="2820"/>
                    </a:lnTo>
                    <a:lnTo>
                      <a:pt x="1619" y="2803"/>
                    </a:lnTo>
                    <a:lnTo>
                      <a:pt x="1592" y="2791"/>
                    </a:lnTo>
                    <a:lnTo>
                      <a:pt x="1562" y="2787"/>
                    </a:lnTo>
                    <a:lnTo>
                      <a:pt x="729" y="2787"/>
                    </a:lnTo>
                    <a:close/>
                    <a:moveTo>
                      <a:pt x="729" y="2214"/>
                    </a:moveTo>
                    <a:lnTo>
                      <a:pt x="700" y="2218"/>
                    </a:lnTo>
                    <a:lnTo>
                      <a:pt x="673" y="2228"/>
                    </a:lnTo>
                    <a:lnTo>
                      <a:pt x="651" y="2247"/>
                    </a:lnTo>
                    <a:lnTo>
                      <a:pt x="632" y="2269"/>
                    </a:lnTo>
                    <a:lnTo>
                      <a:pt x="621" y="2296"/>
                    </a:lnTo>
                    <a:lnTo>
                      <a:pt x="617" y="2325"/>
                    </a:lnTo>
                    <a:lnTo>
                      <a:pt x="621" y="2355"/>
                    </a:lnTo>
                    <a:lnTo>
                      <a:pt x="632" y="2383"/>
                    </a:lnTo>
                    <a:lnTo>
                      <a:pt x="651" y="2405"/>
                    </a:lnTo>
                    <a:lnTo>
                      <a:pt x="673" y="2423"/>
                    </a:lnTo>
                    <a:lnTo>
                      <a:pt x="700" y="2434"/>
                    </a:lnTo>
                    <a:lnTo>
                      <a:pt x="729" y="2438"/>
                    </a:lnTo>
                    <a:lnTo>
                      <a:pt x="2394" y="2438"/>
                    </a:lnTo>
                    <a:lnTo>
                      <a:pt x="2424" y="2434"/>
                    </a:lnTo>
                    <a:lnTo>
                      <a:pt x="2451" y="2423"/>
                    </a:lnTo>
                    <a:lnTo>
                      <a:pt x="2474" y="2405"/>
                    </a:lnTo>
                    <a:lnTo>
                      <a:pt x="2491" y="2383"/>
                    </a:lnTo>
                    <a:lnTo>
                      <a:pt x="2503" y="2355"/>
                    </a:lnTo>
                    <a:lnTo>
                      <a:pt x="2507" y="2325"/>
                    </a:lnTo>
                    <a:lnTo>
                      <a:pt x="2503" y="2296"/>
                    </a:lnTo>
                    <a:lnTo>
                      <a:pt x="2491" y="2269"/>
                    </a:lnTo>
                    <a:lnTo>
                      <a:pt x="2474" y="2247"/>
                    </a:lnTo>
                    <a:lnTo>
                      <a:pt x="2451" y="2228"/>
                    </a:lnTo>
                    <a:lnTo>
                      <a:pt x="2424" y="2218"/>
                    </a:lnTo>
                    <a:lnTo>
                      <a:pt x="2394" y="2214"/>
                    </a:lnTo>
                    <a:lnTo>
                      <a:pt x="729" y="2214"/>
                    </a:lnTo>
                    <a:close/>
                    <a:moveTo>
                      <a:pt x="729" y="1604"/>
                    </a:moveTo>
                    <a:lnTo>
                      <a:pt x="700" y="1608"/>
                    </a:lnTo>
                    <a:lnTo>
                      <a:pt x="673" y="1618"/>
                    </a:lnTo>
                    <a:lnTo>
                      <a:pt x="651" y="1637"/>
                    </a:lnTo>
                    <a:lnTo>
                      <a:pt x="632" y="1659"/>
                    </a:lnTo>
                    <a:lnTo>
                      <a:pt x="621" y="1686"/>
                    </a:lnTo>
                    <a:lnTo>
                      <a:pt x="617" y="1716"/>
                    </a:lnTo>
                    <a:lnTo>
                      <a:pt x="621" y="1747"/>
                    </a:lnTo>
                    <a:lnTo>
                      <a:pt x="632" y="1773"/>
                    </a:lnTo>
                    <a:lnTo>
                      <a:pt x="651" y="1795"/>
                    </a:lnTo>
                    <a:lnTo>
                      <a:pt x="673" y="1813"/>
                    </a:lnTo>
                    <a:lnTo>
                      <a:pt x="700" y="1825"/>
                    </a:lnTo>
                    <a:lnTo>
                      <a:pt x="729" y="1829"/>
                    </a:lnTo>
                    <a:lnTo>
                      <a:pt x="2394" y="1829"/>
                    </a:lnTo>
                    <a:lnTo>
                      <a:pt x="2424" y="1825"/>
                    </a:lnTo>
                    <a:lnTo>
                      <a:pt x="2451" y="1813"/>
                    </a:lnTo>
                    <a:lnTo>
                      <a:pt x="2474" y="1795"/>
                    </a:lnTo>
                    <a:lnTo>
                      <a:pt x="2491" y="1773"/>
                    </a:lnTo>
                    <a:lnTo>
                      <a:pt x="2503" y="1747"/>
                    </a:lnTo>
                    <a:lnTo>
                      <a:pt x="2507" y="1716"/>
                    </a:lnTo>
                    <a:lnTo>
                      <a:pt x="2503" y="1686"/>
                    </a:lnTo>
                    <a:lnTo>
                      <a:pt x="2491" y="1659"/>
                    </a:lnTo>
                    <a:lnTo>
                      <a:pt x="2474" y="1637"/>
                    </a:lnTo>
                    <a:lnTo>
                      <a:pt x="2451" y="1618"/>
                    </a:lnTo>
                    <a:lnTo>
                      <a:pt x="2424" y="1608"/>
                    </a:lnTo>
                    <a:lnTo>
                      <a:pt x="2394" y="1604"/>
                    </a:lnTo>
                    <a:lnTo>
                      <a:pt x="729" y="1604"/>
                    </a:lnTo>
                    <a:close/>
                    <a:moveTo>
                      <a:pt x="1089" y="0"/>
                    </a:moveTo>
                    <a:lnTo>
                      <a:pt x="2790" y="0"/>
                    </a:lnTo>
                    <a:lnTo>
                      <a:pt x="2833" y="4"/>
                    </a:lnTo>
                    <a:lnTo>
                      <a:pt x="2872" y="15"/>
                    </a:lnTo>
                    <a:lnTo>
                      <a:pt x="2910" y="33"/>
                    </a:lnTo>
                    <a:lnTo>
                      <a:pt x="2943" y="57"/>
                    </a:lnTo>
                    <a:lnTo>
                      <a:pt x="2972" y="85"/>
                    </a:lnTo>
                    <a:lnTo>
                      <a:pt x="2995" y="118"/>
                    </a:lnTo>
                    <a:lnTo>
                      <a:pt x="3012" y="155"/>
                    </a:lnTo>
                    <a:lnTo>
                      <a:pt x="3024" y="195"/>
                    </a:lnTo>
                    <a:lnTo>
                      <a:pt x="3028" y="238"/>
                    </a:lnTo>
                    <a:lnTo>
                      <a:pt x="3028" y="3583"/>
                    </a:lnTo>
                    <a:lnTo>
                      <a:pt x="3024" y="3626"/>
                    </a:lnTo>
                    <a:lnTo>
                      <a:pt x="3012" y="3667"/>
                    </a:lnTo>
                    <a:lnTo>
                      <a:pt x="2995" y="3704"/>
                    </a:lnTo>
                    <a:lnTo>
                      <a:pt x="2972" y="3736"/>
                    </a:lnTo>
                    <a:lnTo>
                      <a:pt x="2943" y="3765"/>
                    </a:lnTo>
                    <a:lnTo>
                      <a:pt x="2910" y="3789"/>
                    </a:lnTo>
                    <a:lnTo>
                      <a:pt x="2872" y="3807"/>
                    </a:lnTo>
                    <a:lnTo>
                      <a:pt x="2833" y="3818"/>
                    </a:lnTo>
                    <a:lnTo>
                      <a:pt x="2790" y="3821"/>
                    </a:lnTo>
                    <a:lnTo>
                      <a:pt x="238" y="3821"/>
                    </a:lnTo>
                    <a:lnTo>
                      <a:pt x="195" y="3818"/>
                    </a:lnTo>
                    <a:lnTo>
                      <a:pt x="154" y="3807"/>
                    </a:lnTo>
                    <a:lnTo>
                      <a:pt x="118" y="3789"/>
                    </a:lnTo>
                    <a:lnTo>
                      <a:pt x="84" y="3765"/>
                    </a:lnTo>
                    <a:lnTo>
                      <a:pt x="56" y="3736"/>
                    </a:lnTo>
                    <a:lnTo>
                      <a:pt x="33" y="3704"/>
                    </a:lnTo>
                    <a:lnTo>
                      <a:pt x="14" y="3667"/>
                    </a:lnTo>
                    <a:lnTo>
                      <a:pt x="4" y="3626"/>
                    </a:lnTo>
                    <a:lnTo>
                      <a:pt x="0" y="3583"/>
                    </a:lnTo>
                    <a:lnTo>
                      <a:pt x="0" y="1091"/>
                    </a:lnTo>
                    <a:lnTo>
                      <a:pt x="82" y="1091"/>
                    </a:lnTo>
                    <a:lnTo>
                      <a:pt x="93" y="1091"/>
                    </a:lnTo>
                    <a:lnTo>
                      <a:pt x="103" y="1092"/>
                    </a:lnTo>
                    <a:lnTo>
                      <a:pt x="755" y="1092"/>
                    </a:lnTo>
                    <a:lnTo>
                      <a:pt x="805" y="1088"/>
                    </a:lnTo>
                    <a:lnTo>
                      <a:pt x="852" y="1078"/>
                    </a:lnTo>
                    <a:lnTo>
                      <a:pt x="897" y="1061"/>
                    </a:lnTo>
                    <a:lnTo>
                      <a:pt x="937" y="1037"/>
                    </a:lnTo>
                    <a:lnTo>
                      <a:pt x="975" y="1010"/>
                    </a:lnTo>
                    <a:lnTo>
                      <a:pt x="1008" y="976"/>
                    </a:lnTo>
                    <a:lnTo>
                      <a:pt x="1037" y="939"/>
                    </a:lnTo>
                    <a:lnTo>
                      <a:pt x="1059" y="897"/>
                    </a:lnTo>
                    <a:lnTo>
                      <a:pt x="1076" y="852"/>
                    </a:lnTo>
                    <a:lnTo>
                      <a:pt x="1087" y="805"/>
                    </a:lnTo>
                    <a:lnTo>
                      <a:pt x="1090" y="756"/>
                    </a:lnTo>
                    <a:lnTo>
                      <a:pt x="1090" y="104"/>
                    </a:lnTo>
                    <a:lnTo>
                      <a:pt x="1089" y="79"/>
                    </a:lnTo>
                    <a:lnTo>
                      <a:pt x="10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91"/>
              <p:cNvSpPr>
                <a:spLocks/>
              </p:cNvSpPr>
              <p:nvPr/>
            </p:nvSpPr>
            <p:spPr bwMode="auto">
              <a:xfrm>
                <a:off x="2077" y="9"/>
                <a:ext cx="953" cy="952"/>
              </a:xfrm>
              <a:custGeom>
                <a:avLst/>
                <a:gdLst>
                  <a:gd name="T0" fmla="*/ 852 w 953"/>
                  <a:gd name="T1" fmla="*/ 0 h 952"/>
                  <a:gd name="T2" fmla="*/ 873 w 953"/>
                  <a:gd name="T3" fmla="*/ 3 h 952"/>
                  <a:gd name="T4" fmla="*/ 894 w 953"/>
                  <a:gd name="T5" fmla="*/ 9 h 952"/>
                  <a:gd name="T6" fmla="*/ 912 w 953"/>
                  <a:gd name="T7" fmla="*/ 20 h 952"/>
                  <a:gd name="T8" fmla="*/ 929 w 953"/>
                  <a:gd name="T9" fmla="*/ 36 h 952"/>
                  <a:gd name="T10" fmla="*/ 941 w 953"/>
                  <a:gd name="T11" fmla="*/ 54 h 952"/>
                  <a:gd name="T12" fmla="*/ 949 w 953"/>
                  <a:gd name="T13" fmla="*/ 76 h 952"/>
                  <a:gd name="T14" fmla="*/ 953 w 953"/>
                  <a:gd name="T15" fmla="*/ 100 h 952"/>
                  <a:gd name="T16" fmla="*/ 953 w 953"/>
                  <a:gd name="T17" fmla="*/ 754 h 952"/>
                  <a:gd name="T18" fmla="*/ 947 w 953"/>
                  <a:gd name="T19" fmla="*/ 795 h 952"/>
                  <a:gd name="T20" fmla="*/ 936 w 953"/>
                  <a:gd name="T21" fmla="*/ 831 h 952"/>
                  <a:gd name="T22" fmla="*/ 917 w 953"/>
                  <a:gd name="T23" fmla="*/ 864 h 952"/>
                  <a:gd name="T24" fmla="*/ 894 w 953"/>
                  <a:gd name="T25" fmla="*/ 894 h 952"/>
                  <a:gd name="T26" fmla="*/ 865 w 953"/>
                  <a:gd name="T27" fmla="*/ 918 h 952"/>
                  <a:gd name="T28" fmla="*/ 831 w 953"/>
                  <a:gd name="T29" fmla="*/ 936 h 952"/>
                  <a:gd name="T30" fmla="*/ 794 w 953"/>
                  <a:gd name="T31" fmla="*/ 948 h 952"/>
                  <a:gd name="T32" fmla="*/ 754 w 953"/>
                  <a:gd name="T33" fmla="*/ 952 h 952"/>
                  <a:gd name="T34" fmla="*/ 100 w 953"/>
                  <a:gd name="T35" fmla="*/ 952 h 952"/>
                  <a:gd name="T36" fmla="*/ 74 w 953"/>
                  <a:gd name="T37" fmla="*/ 949 h 952"/>
                  <a:gd name="T38" fmla="*/ 52 w 953"/>
                  <a:gd name="T39" fmla="*/ 940 h 952"/>
                  <a:gd name="T40" fmla="*/ 34 w 953"/>
                  <a:gd name="T41" fmla="*/ 927 h 952"/>
                  <a:gd name="T42" fmla="*/ 18 w 953"/>
                  <a:gd name="T43" fmla="*/ 910 h 952"/>
                  <a:gd name="T44" fmla="*/ 7 w 953"/>
                  <a:gd name="T45" fmla="*/ 890 h 952"/>
                  <a:gd name="T46" fmla="*/ 1 w 953"/>
                  <a:gd name="T47" fmla="*/ 869 h 952"/>
                  <a:gd name="T48" fmla="*/ 0 w 953"/>
                  <a:gd name="T49" fmla="*/ 846 h 952"/>
                  <a:gd name="T50" fmla="*/ 4 w 953"/>
                  <a:gd name="T51" fmla="*/ 824 h 952"/>
                  <a:gd name="T52" fmla="*/ 14 w 953"/>
                  <a:gd name="T53" fmla="*/ 801 h 952"/>
                  <a:gd name="T54" fmla="*/ 30 w 953"/>
                  <a:gd name="T55" fmla="*/ 782 h 952"/>
                  <a:gd name="T56" fmla="*/ 781 w 953"/>
                  <a:gd name="T57" fmla="*/ 29 h 952"/>
                  <a:gd name="T58" fmla="*/ 797 w 953"/>
                  <a:gd name="T59" fmla="*/ 16 h 952"/>
                  <a:gd name="T60" fmla="*/ 815 w 953"/>
                  <a:gd name="T61" fmla="*/ 7 h 952"/>
                  <a:gd name="T62" fmla="*/ 832 w 953"/>
                  <a:gd name="T63" fmla="*/ 1 h 952"/>
                  <a:gd name="T64" fmla="*/ 852 w 953"/>
                  <a:gd name="T65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53" h="952">
                    <a:moveTo>
                      <a:pt x="852" y="0"/>
                    </a:moveTo>
                    <a:lnTo>
                      <a:pt x="873" y="3"/>
                    </a:lnTo>
                    <a:lnTo>
                      <a:pt x="894" y="9"/>
                    </a:lnTo>
                    <a:lnTo>
                      <a:pt x="912" y="20"/>
                    </a:lnTo>
                    <a:lnTo>
                      <a:pt x="929" y="36"/>
                    </a:lnTo>
                    <a:lnTo>
                      <a:pt x="941" y="54"/>
                    </a:lnTo>
                    <a:lnTo>
                      <a:pt x="949" y="76"/>
                    </a:lnTo>
                    <a:lnTo>
                      <a:pt x="953" y="100"/>
                    </a:lnTo>
                    <a:lnTo>
                      <a:pt x="953" y="754"/>
                    </a:lnTo>
                    <a:lnTo>
                      <a:pt x="947" y="795"/>
                    </a:lnTo>
                    <a:lnTo>
                      <a:pt x="936" y="831"/>
                    </a:lnTo>
                    <a:lnTo>
                      <a:pt x="917" y="864"/>
                    </a:lnTo>
                    <a:lnTo>
                      <a:pt x="894" y="894"/>
                    </a:lnTo>
                    <a:lnTo>
                      <a:pt x="865" y="918"/>
                    </a:lnTo>
                    <a:lnTo>
                      <a:pt x="831" y="936"/>
                    </a:lnTo>
                    <a:lnTo>
                      <a:pt x="794" y="948"/>
                    </a:lnTo>
                    <a:lnTo>
                      <a:pt x="754" y="952"/>
                    </a:lnTo>
                    <a:lnTo>
                      <a:pt x="100" y="952"/>
                    </a:lnTo>
                    <a:lnTo>
                      <a:pt x="74" y="949"/>
                    </a:lnTo>
                    <a:lnTo>
                      <a:pt x="52" y="940"/>
                    </a:lnTo>
                    <a:lnTo>
                      <a:pt x="34" y="927"/>
                    </a:lnTo>
                    <a:lnTo>
                      <a:pt x="18" y="910"/>
                    </a:lnTo>
                    <a:lnTo>
                      <a:pt x="7" y="890"/>
                    </a:lnTo>
                    <a:lnTo>
                      <a:pt x="1" y="869"/>
                    </a:lnTo>
                    <a:lnTo>
                      <a:pt x="0" y="846"/>
                    </a:lnTo>
                    <a:lnTo>
                      <a:pt x="4" y="824"/>
                    </a:lnTo>
                    <a:lnTo>
                      <a:pt x="14" y="801"/>
                    </a:lnTo>
                    <a:lnTo>
                      <a:pt x="30" y="782"/>
                    </a:lnTo>
                    <a:lnTo>
                      <a:pt x="781" y="29"/>
                    </a:lnTo>
                    <a:lnTo>
                      <a:pt x="797" y="16"/>
                    </a:lnTo>
                    <a:lnTo>
                      <a:pt x="815" y="7"/>
                    </a:lnTo>
                    <a:lnTo>
                      <a:pt x="832" y="1"/>
                    </a:lnTo>
                    <a:lnTo>
                      <a:pt x="8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8357505" y="2015532"/>
            <a:ext cx="3601386" cy="2062254"/>
            <a:chOff x="8357505" y="2015532"/>
            <a:chExt cx="3601386" cy="2062254"/>
          </a:xfrm>
        </p:grpSpPr>
        <p:sp>
          <p:nvSpPr>
            <p:cNvPr id="51" name="Rounded Rectangle 50"/>
            <p:cNvSpPr/>
            <p:nvPr/>
          </p:nvSpPr>
          <p:spPr>
            <a:xfrm>
              <a:off x="8357505" y="2015532"/>
              <a:ext cx="3601386" cy="2062254"/>
            </a:xfrm>
            <a:prstGeom prst="roundRect">
              <a:avLst>
                <a:gd name="adj" fmla="val 561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495806" y="2176099"/>
              <a:ext cx="1253703" cy="17084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Preview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817161" y="2398515"/>
              <a:ext cx="2074077" cy="929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817161" y="3245643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04-01-2015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1" name="Group 87"/>
            <p:cNvGrpSpPr>
              <a:grpSpLocks noChangeAspect="1"/>
            </p:cNvGrpSpPr>
            <p:nvPr/>
          </p:nvGrpSpPr>
          <p:grpSpPr bwMode="auto">
            <a:xfrm>
              <a:off x="8878761" y="2614878"/>
              <a:ext cx="487792" cy="596082"/>
              <a:chOff x="2074" y="5"/>
              <a:chExt cx="3527" cy="4310"/>
            </a:xfrm>
            <a:solidFill>
              <a:schemeClr val="bg2">
                <a:lumMod val="25000"/>
              </a:schemeClr>
            </a:solidFill>
          </p:grpSpPr>
          <p:sp>
            <p:nvSpPr>
              <p:cNvPr id="92" name="Freeform 89"/>
              <p:cNvSpPr>
                <a:spLocks/>
              </p:cNvSpPr>
              <p:nvPr/>
            </p:nvSpPr>
            <p:spPr bwMode="auto">
              <a:xfrm>
                <a:off x="2573" y="494"/>
                <a:ext cx="3028" cy="3821"/>
              </a:xfrm>
              <a:custGeom>
                <a:avLst/>
                <a:gdLst>
                  <a:gd name="T0" fmla="*/ 2664 w 3028"/>
                  <a:gd name="T1" fmla="*/ 0 h 3821"/>
                  <a:gd name="T2" fmla="*/ 2791 w 3028"/>
                  <a:gd name="T3" fmla="*/ 0 h 3821"/>
                  <a:gd name="T4" fmla="*/ 2833 w 3028"/>
                  <a:gd name="T5" fmla="*/ 3 h 3821"/>
                  <a:gd name="T6" fmla="*/ 2873 w 3028"/>
                  <a:gd name="T7" fmla="*/ 14 h 3821"/>
                  <a:gd name="T8" fmla="*/ 2910 w 3028"/>
                  <a:gd name="T9" fmla="*/ 31 h 3821"/>
                  <a:gd name="T10" fmla="*/ 2944 w 3028"/>
                  <a:gd name="T11" fmla="*/ 55 h 3821"/>
                  <a:gd name="T12" fmla="*/ 2971 w 3028"/>
                  <a:gd name="T13" fmla="*/ 83 h 3821"/>
                  <a:gd name="T14" fmla="*/ 2995 w 3028"/>
                  <a:gd name="T15" fmla="*/ 117 h 3821"/>
                  <a:gd name="T16" fmla="*/ 3013 w 3028"/>
                  <a:gd name="T17" fmla="*/ 154 h 3821"/>
                  <a:gd name="T18" fmla="*/ 3024 w 3028"/>
                  <a:gd name="T19" fmla="*/ 195 h 3821"/>
                  <a:gd name="T20" fmla="*/ 3028 w 3028"/>
                  <a:gd name="T21" fmla="*/ 236 h 3821"/>
                  <a:gd name="T22" fmla="*/ 3028 w 3028"/>
                  <a:gd name="T23" fmla="*/ 3583 h 3821"/>
                  <a:gd name="T24" fmla="*/ 3024 w 3028"/>
                  <a:gd name="T25" fmla="*/ 3626 h 3821"/>
                  <a:gd name="T26" fmla="*/ 3013 w 3028"/>
                  <a:gd name="T27" fmla="*/ 3665 h 3821"/>
                  <a:gd name="T28" fmla="*/ 2995 w 3028"/>
                  <a:gd name="T29" fmla="*/ 3703 h 3821"/>
                  <a:gd name="T30" fmla="*/ 2971 w 3028"/>
                  <a:gd name="T31" fmla="*/ 3736 h 3821"/>
                  <a:gd name="T32" fmla="*/ 2943 w 3028"/>
                  <a:gd name="T33" fmla="*/ 3764 h 3821"/>
                  <a:gd name="T34" fmla="*/ 2910 w 3028"/>
                  <a:gd name="T35" fmla="*/ 3788 h 3821"/>
                  <a:gd name="T36" fmla="*/ 2873 w 3028"/>
                  <a:gd name="T37" fmla="*/ 3805 h 3821"/>
                  <a:gd name="T38" fmla="*/ 2833 w 3028"/>
                  <a:gd name="T39" fmla="*/ 3817 h 3821"/>
                  <a:gd name="T40" fmla="*/ 2790 w 3028"/>
                  <a:gd name="T41" fmla="*/ 3821 h 3821"/>
                  <a:gd name="T42" fmla="*/ 238 w 3028"/>
                  <a:gd name="T43" fmla="*/ 3821 h 3821"/>
                  <a:gd name="T44" fmla="*/ 195 w 3028"/>
                  <a:gd name="T45" fmla="*/ 3817 h 3821"/>
                  <a:gd name="T46" fmla="*/ 154 w 3028"/>
                  <a:gd name="T47" fmla="*/ 3805 h 3821"/>
                  <a:gd name="T48" fmla="*/ 118 w 3028"/>
                  <a:gd name="T49" fmla="*/ 3788 h 3821"/>
                  <a:gd name="T50" fmla="*/ 84 w 3028"/>
                  <a:gd name="T51" fmla="*/ 3764 h 3821"/>
                  <a:gd name="T52" fmla="*/ 55 w 3028"/>
                  <a:gd name="T53" fmla="*/ 3736 h 3821"/>
                  <a:gd name="T54" fmla="*/ 33 w 3028"/>
                  <a:gd name="T55" fmla="*/ 3703 h 3821"/>
                  <a:gd name="T56" fmla="*/ 14 w 3028"/>
                  <a:gd name="T57" fmla="*/ 3665 h 3821"/>
                  <a:gd name="T58" fmla="*/ 4 w 3028"/>
                  <a:gd name="T59" fmla="*/ 3626 h 3821"/>
                  <a:gd name="T60" fmla="*/ 0 w 3028"/>
                  <a:gd name="T61" fmla="*/ 3583 h 3821"/>
                  <a:gd name="T62" fmla="*/ 0 w 3028"/>
                  <a:gd name="T63" fmla="*/ 3467 h 3821"/>
                  <a:gd name="T64" fmla="*/ 2291 w 3028"/>
                  <a:gd name="T65" fmla="*/ 3467 h 3821"/>
                  <a:gd name="T66" fmla="*/ 2346 w 3028"/>
                  <a:gd name="T67" fmla="*/ 3463 h 3821"/>
                  <a:gd name="T68" fmla="*/ 2399 w 3028"/>
                  <a:gd name="T69" fmla="*/ 3452 h 3821"/>
                  <a:gd name="T70" fmla="*/ 2448 w 3028"/>
                  <a:gd name="T71" fmla="*/ 3433 h 3821"/>
                  <a:gd name="T72" fmla="*/ 2494 w 3028"/>
                  <a:gd name="T73" fmla="*/ 3407 h 3821"/>
                  <a:gd name="T74" fmla="*/ 2536 w 3028"/>
                  <a:gd name="T75" fmla="*/ 3376 h 3821"/>
                  <a:gd name="T76" fmla="*/ 2572 w 3028"/>
                  <a:gd name="T77" fmla="*/ 3339 h 3821"/>
                  <a:gd name="T78" fmla="*/ 2604 w 3028"/>
                  <a:gd name="T79" fmla="*/ 3297 h 3821"/>
                  <a:gd name="T80" fmla="*/ 2630 w 3028"/>
                  <a:gd name="T81" fmla="*/ 3251 h 3821"/>
                  <a:gd name="T82" fmla="*/ 2648 w 3028"/>
                  <a:gd name="T83" fmla="*/ 3202 h 3821"/>
                  <a:gd name="T84" fmla="*/ 2660 w 3028"/>
                  <a:gd name="T85" fmla="*/ 3149 h 3821"/>
                  <a:gd name="T86" fmla="*/ 2664 w 3028"/>
                  <a:gd name="T87" fmla="*/ 3094 h 3821"/>
                  <a:gd name="T88" fmla="*/ 2664 w 3028"/>
                  <a:gd name="T89" fmla="*/ 0 h 3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28" h="3821">
                    <a:moveTo>
                      <a:pt x="2664" y="0"/>
                    </a:moveTo>
                    <a:lnTo>
                      <a:pt x="2791" y="0"/>
                    </a:lnTo>
                    <a:lnTo>
                      <a:pt x="2833" y="3"/>
                    </a:lnTo>
                    <a:lnTo>
                      <a:pt x="2873" y="14"/>
                    </a:lnTo>
                    <a:lnTo>
                      <a:pt x="2910" y="31"/>
                    </a:lnTo>
                    <a:lnTo>
                      <a:pt x="2944" y="55"/>
                    </a:lnTo>
                    <a:lnTo>
                      <a:pt x="2971" y="83"/>
                    </a:lnTo>
                    <a:lnTo>
                      <a:pt x="2995" y="117"/>
                    </a:lnTo>
                    <a:lnTo>
                      <a:pt x="3013" y="154"/>
                    </a:lnTo>
                    <a:lnTo>
                      <a:pt x="3024" y="195"/>
                    </a:lnTo>
                    <a:lnTo>
                      <a:pt x="3028" y="236"/>
                    </a:lnTo>
                    <a:lnTo>
                      <a:pt x="3028" y="3583"/>
                    </a:lnTo>
                    <a:lnTo>
                      <a:pt x="3024" y="3626"/>
                    </a:lnTo>
                    <a:lnTo>
                      <a:pt x="3013" y="3665"/>
                    </a:lnTo>
                    <a:lnTo>
                      <a:pt x="2995" y="3703"/>
                    </a:lnTo>
                    <a:lnTo>
                      <a:pt x="2971" y="3736"/>
                    </a:lnTo>
                    <a:lnTo>
                      <a:pt x="2943" y="3764"/>
                    </a:lnTo>
                    <a:lnTo>
                      <a:pt x="2910" y="3788"/>
                    </a:lnTo>
                    <a:lnTo>
                      <a:pt x="2873" y="3805"/>
                    </a:lnTo>
                    <a:lnTo>
                      <a:pt x="2833" y="3817"/>
                    </a:lnTo>
                    <a:lnTo>
                      <a:pt x="2790" y="3821"/>
                    </a:lnTo>
                    <a:lnTo>
                      <a:pt x="238" y="3821"/>
                    </a:lnTo>
                    <a:lnTo>
                      <a:pt x="195" y="3817"/>
                    </a:lnTo>
                    <a:lnTo>
                      <a:pt x="154" y="3805"/>
                    </a:lnTo>
                    <a:lnTo>
                      <a:pt x="118" y="3788"/>
                    </a:lnTo>
                    <a:lnTo>
                      <a:pt x="84" y="3764"/>
                    </a:lnTo>
                    <a:lnTo>
                      <a:pt x="55" y="3736"/>
                    </a:lnTo>
                    <a:lnTo>
                      <a:pt x="33" y="3703"/>
                    </a:lnTo>
                    <a:lnTo>
                      <a:pt x="14" y="3665"/>
                    </a:lnTo>
                    <a:lnTo>
                      <a:pt x="4" y="3626"/>
                    </a:lnTo>
                    <a:lnTo>
                      <a:pt x="0" y="3583"/>
                    </a:lnTo>
                    <a:lnTo>
                      <a:pt x="0" y="3467"/>
                    </a:lnTo>
                    <a:lnTo>
                      <a:pt x="2291" y="3467"/>
                    </a:lnTo>
                    <a:lnTo>
                      <a:pt x="2346" y="3463"/>
                    </a:lnTo>
                    <a:lnTo>
                      <a:pt x="2399" y="3452"/>
                    </a:lnTo>
                    <a:lnTo>
                      <a:pt x="2448" y="3433"/>
                    </a:lnTo>
                    <a:lnTo>
                      <a:pt x="2494" y="3407"/>
                    </a:lnTo>
                    <a:lnTo>
                      <a:pt x="2536" y="3376"/>
                    </a:lnTo>
                    <a:lnTo>
                      <a:pt x="2572" y="3339"/>
                    </a:lnTo>
                    <a:lnTo>
                      <a:pt x="2604" y="3297"/>
                    </a:lnTo>
                    <a:lnTo>
                      <a:pt x="2630" y="3251"/>
                    </a:lnTo>
                    <a:lnTo>
                      <a:pt x="2648" y="3202"/>
                    </a:lnTo>
                    <a:lnTo>
                      <a:pt x="2660" y="3149"/>
                    </a:lnTo>
                    <a:lnTo>
                      <a:pt x="2664" y="3094"/>
                    </a:lnTo>
                    <a:lnTo>
                      <a:pt x="26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90"/>
              <p:cNvSpPr>
                <a:spLocks noEditPoints="1"/>
              </p:cNvSpPr>
              <p:nvPr/>
            </p:nvSpPr>
            <p:spPr bwMode="auto">
              <a:xfrm>
                <a:off x="2074" y="5"/>
                <a:ext cx="3028" cy="3821"/>
              </a:xfrm>
              <a:custGeom>
                <a:avLst/>
                <a:gdLst>
                  <a:gd name="T0" fmla="*/ 673 w 3028"/>
                  <a:gd name="T1" fmla="*/ 2803 h 3821"/>
                  <a:gd name="T2" fmla="*/ 621 w 3028"/>
                  <a:gd name="T3" fmla="*/ 2870 h 3821"/>
                  <a:gd name="T4" fmla="*/ 632 w 3028"/>
                  <a:gd name="T5" fmla="*/ 2956 h 3821"/>
                  <a:gd name="T6" fmla="*/ 700 w 3028"/>
                  <a:gd name="T7" fmla="*/ 3009 h 3821"/>
                  <a:gd name="T8" fmla="*/ 1592 w 3028"/>
                  <a:gd name="T9" fmla="*/ 3009 h 3821"/>
                  <a:gd name="T10" fmla="*/ 1659 w 3028"/>
                  <a:gd name="T11" fmla="*/ 2956 h 3821"/>
                  <a:gd name="T12" fmla="*/ 1670 w 3028"/>
                  <a:gd name="T13" fmla="*/ 2870 h 3821"/>
                  <a:gd name="T14" fmla="*/ 1619 w 3028"/>
                  <a:gd name="T15" fmla="*/ 2803 h 3821"/>
                  <a:gd name="T16" fmla="*/ 729 w 3028"/>
                  <a:gd name="T17" fmla="*/ 2787 h 3821"/>
                  <a:gd name="T18" fmla="*/ 673 w 3028"/>
                  <a:gd name="T19" fmla="*/ 2228 h 3821"/>
                  <a:gd name="T20" fmla="*/ 621 w 3028"/>
                  <a:gd name="T21" fmla="*/ 2296 h 3821"/>
                  <a:gd name="T22" fmla="*/ 632 w 3028"/>
                  <a:gd name="T23" fmla="*/ 2383 h 3821"/>
                  <a:gd name="T24" fmla="*/ 700 w 3028"/>
                  <a:gd name="T25" fmla="*/ 2434 h 3821"/>
                  <a:gd name="T26" fmla="*/ 2424 w 3028"/>
                  <a:gd name="T27" fmla="*/ 2434 h 3821"/>
                  <a:gd name="T28" fmla="*/ 2491 w 3028"/>
                  <a:gd name="T29" fmla="*/ 2383 h 3821"/>
                  <a:gd name="T30" fmla="*/ 2503 w 3028"/>
                  <a:gd name="T31" fmla="*/ 2296 h 3821"/>
                  <a:gd name="T32" fmla="*/ 2451 w 3028"/>
                  <a:gd name="T33" fmla="*/ 2228 h 3821"/>
                  <a:gd name="T34" fmla="*/ 729 w 3028"/>
                  <a:gd name="T35" fmla="*/ 2214 h 3821"/>
                  <a:gd name="T36" fmla="*/ 673 w 3028"/>
                  <a:gd name="T37" fmla="*/ 1618 h 3821"/>
                  <a:gd name="T38" fmla="*/ 621 w 3028"/>
                  <a:gd name="T39" fmla="*/ 1686 h 3821"/>
                  <a:gd name="T40" fmla="*/ 632 w 3028"/>
                  <a:gd name="T41" fmla="*/ 1773 h 3821"/>
                  <a:gd name="T42" fmla="*/ 700 w 3028"/>
                  <a:gd name="T43" fmla="*/ 1825 h 3821"/>
                  <a:gd name="T44" fmla="*/ 2424 w 3028"/>
                  <a:gd name="T45" fmla="*/ 1825 h 3821"/>
                  <a:gd name="T46" fmla="*/ 2491 w 3028"/>
                  <a:gd name="T47" fmla="*/ 1773 h 3821"/>
                  <a:gd name="T48" fmla="*/ 2503 w 3028"/>
                  <a:gd name="T49" fmla="*/ 1686 h 3821"/>
                  <a:gd name="T50" fmla="*/ 2451 w 3028"/>
                  <a:gd name="T51" fmla="*/ 1618 h 3821"/>
                  <a:gd name="T52" fmla="*/ 729 w 3028"/>
                  <a:gd name="T53" fmla="*/ 1604 h 3821"/>
                  <a:gd name="T54" fmla="*/ 2833 w 3028"/>
                  <a:gd name="T55" fmla="*/ 4 h 3821"/>
                  <a:gd name="T56" fmla="*/ 2943 w 3028"/>
                  <a:gd name="T57" fmla="*/ 57 h 3821"/>
                  <a:gd name="T58" fmla="*/ 3012 w 3028"/>
                  <a:gd name="T59" fmla="*/ 155 h 3821"/>
                  <a:gd name="T60" fmla="*/ 3028 w 3028"/>
                  <a:gd name="T61" fmla="*/ 3583 h 3821"/>
                  <a:gd name="T62" fmla="*/ 2995 w 3028"/>
                  <a:gd name="T63" fmla="*/ 3704 h 3821"/>
                  <a:gd name="T64" fmla="*/ 2910 w 3028"/>
                  <a:gd name="T65" fmla="*/ 3789 h 3821"/>
                  <a:gd name="T66" fmla="*/ 2790 w 3028"/>
                  <a:gd name="T67" fmla="*/ 3821 h 3821"/>
                  <a:gd name="T68" fmla="*/ 154 w 3028"/>
                  <a:gd name="T69" fmla="*/ 3807 h 3821"/>
                  <a:gd name="T70" fmla="*/ 56 w 3028"/>
                  <a:gd name="T71" fmla="*/ 3736 h 3821"/>
                  <a:gd name="T72" fmla="*/ 4 w 3028"/>
                  <a:gd name="T73" fmla="*/ 3626 h 3821"/>
                  <a:gd name="T74" fmla="*/ 82 w 3028"/>
                  <a:gd name="T75" fmla="*/ 1091 h 3821"/>
                  <a:gd name="T76" fmla="*/ 755 w 3028"/>
                  <a:gd name="T77" fmla="*/ 1092 h 3821"/>
                  <a:gd name="T78" fmla="*/ 897 w 3028"/>
                  <a:gd name="T79" fmla="*/ 1061 h 3821"/>
                  <a:gd name="T80" fmla="*/ 1008 w 3028"/>
                  <a:gd name="T81" fmla="*/ 976 h 3821"/>
                  <a:gd name="T82" fmla="*/ 1076 w 3028"/>
                  <a:gd name="T83" fmla="*/ 852 h 3821"/>
                  <a:gd name="T84" fmla="*/ 1090 w 3028"/>
                  <a:gd name="T85" fmla="*/ 104 h 3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8" h="3821">
                    <a:moveTo>
                      <a:pt x="729" y="2787"/>
                    </a:moveTo>
                    <a:lnTo>
                      <a:pt x="700" y="2791"/>
                    </a:lnTo>
                    <a:lnTo>
                      <a:pt x="673" y="2803"/>
                    </a:lnTo>
                    <a:lnTo>
                      <a:pt x="651" y="2820"/>
                    </a:lnTo>
                    <a:lnTo>
                      <a:pt x="632" y="2844"/>
                    </a:lnTo>
                    <a:lnTo>
                      <a:pt x="621" y="2870"/>
                    </a:lnTo>
                    <a:lnTo>
                      <a:pt x="617" y="2900"/>
                    </a:lnTo>
                    <a:lnTo>
                      <a:pt x="621" y="2930"/>
                    </a:lnTo>
                    <a:lnTo>
                      <a:pt x="632" y="2956"/>
                    </a:lnTo>
                    <a:lnTo>
                      <a:pt x="651" y="2980"/>
                    </a:lnTo>
                    <a:lnTo>
                      <a:pt x="673" y="2997"/>
                    </a:lnTo>
                    <a:lnTo>
                      <a:pt x="700" y="3009"/>
                    </a:lnTo>
                    <a:lnTo>
                      <a:pt x="729" y="3012"/>
                    </a:lnTo>
                    <a:lnTo>
                      <a:pt x="1562" y="3012"/>
                    </a:lnTo>
                    <a:lnTo>
                      <a:pt x="1592" y="3009"/>
                    </a:lnTo>
                    <a:lnTo>
                      <a:pt x="1618" y="2997"/>
                    </a:lnTo>
                    <a:lnTo>
                      <a:pt x="1642" y="2980"/>
                    </a:lnTo>
                    <a:lnTo>
                      <a:pt x="1659" y="2956"/>
                    </a:lnTo>
                    <a:lnTo>
                      <a:pt x="1670" y="2930"/>
                    </a:lnTo>
                    <a:lnTo>
                      <a:pt x="1674" y="2900"/>
                    </a:lnTo>
                    <a:lnTo>
                      <a:pt x="1670" y="2870"/>
                    </a:lnTo>
                    <a:lnTo>
                      <a:pt x="1659" y="2844"/>
                    </a:lnTo>
                    <a:lnTo>
                      <a:pt x="1642" y="2820"/>
                    </a:lnTo>
                    <a:lnTo>
                      <a:pt x="1619" y="2803"/>
                    </a:lnTo>
                    <a:lnTo>
                      <a:pt x="1592" y="2791"/>
                    </a:lnTo>
                    <a:lnTo>
                      <a:pt x="1562" y="2787"/>
                    </a:lnTo>
                    <a:lnTo>
                      <a:pt x="729" y="2787"/>
                    </a:lnTo>
                    <a:close/>
                    <a:moveTo>
                      <a:pt x="729" y="2214"/>
                    </a:moveTo>
                    <a:lnTo>
                      <a:pt x="700" y="2218"/>
                    </a:lnTo>
                    <a:lnTo>
                      <a:pt x="673" y="2228"/>
                    </a:lnTo>
                    <a:lnTo>
                      <a:pt x="651" y="2247"/>
                    </a:lnTo>
                    <a:lnTo>
                      <a:pt x="632" y="2269"/>
                    </a:lnTo>
                    <a:lnTo>
                      <a:pt x="621" y="2296"/>
                    </a:lnTo>
                    <a:lnTo>
                      <a:pt x="617" y="2325"/>
                    </a:lnTo>
                    <a:lnTo>
                      <a:pt x="621" y="2355"/>
                    </a:lnTo>
                    <a:lnTo>
                      <a:pt x="632" y="2383"/>
                    </a:lnTo>
                    <a:lnTo>
                      <a:pt x="651" y="2405"/>
                    </a:lnTo>
                    <a:lnTo>
                      <a:pt x="673" y="2423"/>
                    </a:lnTo>
                    <a:lnTo>
                      <a:pt x="700" y="2434"/>
                    </a:lnTo>
                    <a:lnTo>
                      <a:pt x="729" y="2438"/>
                    </a:lnTo>
                    <a:lnTo>
                      <a:pt x="2394" y="2438"/>
                    </a:lnTo>
                    <a:lnTo>
                      <a:pt x="2424" y="2434"/>
                    </a:lnTo>
                    <a:lnTo>
                      <a:pt x="2451" y="2423"/>
                    </a:lnTo>
                    <a:lnTo>
                      <a:pt x="2474" y="2405"/>
                    </a:lnTo>
                    <a:lnTo>
                      <a:pt x="2491" y="2383"/>
                    </a:lnTo>
                    <a:lnTo>
                      <a:pt x="2503" y="2355"/>
                    </a:lnTo>
                    <a:lnTo>
                      <a:pt x="2507" y="2325"/>
                    </a:lnTo>
                    <a:lnTo>
                      <a:pt x="2503" y="2296"/>
                    </a:lnTo>
                    <a:lnTo>
                      <a:pt x="2491" y="2269"/>
                    </a:lnTo>
                    <a:lnTo>
                      <a:pt x="2474" y="2247"/>
                    </a:lnTo>
                    <a:lnTo>
                      <a:pt x="2451" y="2228"/>
                    </a:lnTo>
                    <a:lnTo>
                      <a:pt x="2424" y="2218"/>
                    </a:lnTo>
                    <a:lnTo>
                      <a:pt x="2394" y="2214"/>
                    </a:lnTo>
                    <a:lnTo>
                      <a:pt x="729" y="2214"/>
                    </a:lnTo>
                    <a:close/>
                    <a:moveTo>
                      <a:pt x="729" y="1604"/>
                    </a:moveTo>
                    <a:lnTo>
                      <a:pt x="700" y="1608"/>
                    </a:lnTo>
                    <a:lnTo>
                      <a:pt x="673" y="1618"/>
                    </a:lnTo>
                    <a:lnTo>
                      <a:pt x="651" y="1637"/>
                    </a:lnTo>
                    <a:lnTo>
                      <a:pt x="632" y="1659"/>
                    </a:lnTo>
                    <a:lnTo>
                      <a:pt x="621" y="1686"/>
                    </a:lnTo>
                    <a:lnTo>
                      <a:pt x="617" y="1716"/>
                    </a:lnTo>
                    <a:lnTo>
                      <a:pt x="621" y="1747"/>
                    </a:lnTo>
                    <a:lnTo>
                      <a:pt x="632" y="1773"/>
                    </a:lnTo>
                    <a:lnTo>
                      <a:pt x="651" y="1795"/>
                    </a:lnTo>
                    <a:lnTo>
                      <a:pt x="673" y="1813"/>
                    </a:lnTo>
                    <a:lnTo>
                      <a:pt x="700" y="1825"/>
                    </a:lnTo>
                    <a:lnTo>
                      <a:pt x="729" y="1829"/>
                    </a:lnTo>
                    <a:lnTo>
                      <a:pt x="2394" y="1829"/>
                    </a:lnTo>
                    <a:lnTo>
                      <a:pt x="2424" y="1825"/>
                    </a:lnTo>
                    <a:lnTo>
                      <a:pt x="2451" y="1813"/>
                    </a:lnTo>
                    <a:lnTo>
                      <a:pt x="2474" y="1795"/>
                    </a:lnTo>
                    <a:lnTo>
                      <a:pt x="2491" y="1773"/>
                    </a:lnTo>
                    <a:lnTo>
                      <a:pt x="2503" y="1747"/>
                    </a:lnTo>
                    <a:lnTo>
                      <a:pt x="2507" y="1716"/>
                    </a:lnTo>
                    <a:lnTo>
                      <a:pt x="2503" y="1686"/>
                    </a:lnTo>
                    <a:lnTo>
                      <a:pt x="2491" y="1659"/>
                    </a:lnTo>
                    <a:lnTo>
                      <a:pt x="2474" y="1637"/>
                    </a:lnTo>
                    <a:lnTo>
                      <a:pt x="2451" y="1618"/>
                    </a:lnTo>
                    <a:lnTo>
                      <a:pt x="2424" y="1608"/>
                    </a:lnTo>
                    <a:lnTo>
                      <a:pt x="2394" y="1604"/>
                    </a:lnTo>
                    <a:lnTo>
                      <a:pt x="729" y="1604"/>
                    </a:lnTo>
                    <a:close/>
                    <a:moveTo>
                      <a:pt x="1089" y="0"/>
                    </a:moveTo>
                    <a:lnTo>
                      <a:pt x="2790" y="0"/>
                    </a:lnTo>
                    <a:lnTo>
                      <a:pt x="2833" y="4"/>
                    </a:lnTo>
                    <a:lnTo>
                      <a:pt x="2872" y="15"/>
                    </a:lnTo>
                    <a:lnTo>
                      <a:pt x="2910" y="33"/>
                    </a:lnTo>
                    <a:lnTo>
                      <a:pt x="2943" y="57"/>
                    </a:lnTo>
                    <a:lnTo>
                      <a:pt x="2972" y="85"/>
                    </a:lnTo>
                    <a:lnTo>
                      <a:pt x="2995" y="118"/>
                    </a:lnTo>
                    <a:lnTo>
                      <a:pt x="3012" y="155"/>
                    </a:lnTo>
                    <a:lnTo>
                      <a:pt x="3024" y="195"/>
                    </a:lnTo>
                    <a:lnTo>
                      <a:pt x="3028" y="238"/>
                    </a:lnTo>
                    <a:lnTo>
                      <a:pt x="3028" y="3583"/>
                    </a:lnTo>
                    <a:lnTo>
                      <a:pt x="3024" y="3626"/>
                    </a:lnTo>
                    <a:lnTo>
                      <a:pt x="3012" y="3667"/>
                    </a:lnTo>
                    <a:lnTo>
                      <a:pt x="2995" y="3704"/>
                    </a:lnTo>
                    <a:lnTo>
                      <a:pt x="2972" y="3736"/>
                    </a:lnTo>
                    <a:lnTo>
                      <a:pt x="2943" y="3765"/>
                    </a:lnTo>
                    <a:lnTo>
                      <a:pt x="2910" y="3789"/>
                    </a:lnTo>
                    <a:lnTo>
                      <a:pt x="2872" y="3807"/>
                    </a:lnTo>
                    <a:lnTo>
                      <a:pt x="2833" y="3818"/>
                    </a:lnTo>
                    <a:lnTo>
                      <a:pt x="2790" y="3821"/>
                    </a:lnTo>
                    <a:lnTo>
                      <a:pt x="238" y="3821"/>
                    </a:lnTo>
                    <a:lnTo>
                      <a:pt x="195" y="3818"/>
                    </a:lnTo>
                    <a:lnTo>
                      <a:pt x="154" y="3807"/>
                    </a:lnTo>
                    <a:lnTo>
                      <a:pt x="118" y="3789"/>
                    </a:lnTo>
                    <a:lnTo>
                      <a:pt x="84" y="3765"/>
                    </a:lnTo>
                    <a:lnTo>
                      <a:pt x="56" y="3736"/>
                    </a:lnTo>
                    <a:lnTo>
                      <a:pt x="33" y="3704"/>
                    </a:lnTo>
                    <a:lnTo>
                      <a:pt x="14" y="3667"/>
                    </a:lnTo>
                    <a:lnTo>
                      <a:pt x="4" y="3626"/>
                    </a:lnTo>
                    <a:lnTo>
                      <a:pt x="0" y="3583"/>
                    </a:lnTo>
                    <a:lnTo>
                      <a:pt x="0" y="1091"/>
                    </a:lnTo>
                    <a:lnTo>
                      <a:pt x="82" y="1091"/>
                    </a:lnTo>
                    <a:lnTo>
                      <a:pt x="93" y="1091"/>
                    </a:lnTo>
                    <a:lnTo>
                      <a:pt x="103" y="1092"/>
                    </a:lnTo>
                    <a:lnTo>
                      <a:pt x="755" y="1092"/>
                    </a:lnTo>
                    <a:lnTo>
                      <a:pt x="805" y="1088"/>
                    </a:lnTo>
                    <a:lnTo>
                      <a:pt x="852" y="1078"/>
                    </a:lnTo>
                    <a:lnTo>
                      <a:pt x="897" y="1061"/>
                    </a:lnTo>
                    <a:lnTo>
                      <a:pt x="937" y="1037"/>
                    </a:lnTo>
                    <a:lnTo>
                      <a:pt x="975" y="1010"/>
                    </a:lnTo>
                    <a:lnTo>
                      <a:pt x="1008" y="976"/>
                    </a:lnTo>
                    <a:lnTo>
                      <a:pt x="1037" y="939"/>
                    </a:lnTo>
                    <a:lnTo>
                      <a:pt x="1059" y="897"/>
                    </a:lnTo>
                    <a:lnTo>
                      <a:pt x="1076" y="852"/>
                    </a:lnTo>
                    <a:lnTo>
                      <a:pt x="1087" y="805"/>
                    </a:lnTo>
                    <a:lnTo>
                      <a:pt x="1090" y="756"/>
                    </a:lnTo>
                    <a:lnTo>
                      <a:pt x="1090" y="104"/>
                    </a:lnTo>
                    <a:lnTo>
                      <a:pt x="1089" y="79"/>
                    </a:lnTo>
                    <a:lnTo>
                      <a:pt x="10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91"/>
              <p:cNvSpPr>
                <a:spLocks/>
              </p:cNvSpPr>
              <p:nvPr/>
            </p:nvSpPr>
            <p:spPr bwMode="auto">
              <a:xfrm>
                <a:off x="2077" y="9"/>
                <a:ext cx="953" cy="952"/>
              </a:xfrm>
              <a:custGeom>
                <a:avLst/>
                <a:gdLst>
                  <a:gd name="T0" fmla="*/ 852 w 953"/>
                  <a:gd name="T1" fmla="*/ 0 h 952"/>
                  <a:gd name="T2" fmla="*/ 873 w 953"/>
                  <a:gd name="T3" fmla="*/ 3 h 952"/>
                  <a:gd name="T4" fmla="*/ 894 w 953"/>
                  <a:gd name="T5" fmla="*/ 9 h 952"/>
                  <a:gd name="T6" fmla="*/ 912 w 953"/>
                  <a:gd name="T7" fmla="*/ 20 h 952"/>
                  <a:gd name="T8" fmla="*/ 929 w 953"/>
                  <a:gd name="T9" fmla="*/ 36 h 952"/>
                  <a:gd name="T10" fmla="*/ 941 w 953"/>
                  <a:gd name="T11" fmla="*/ 54 h 952"/>
                  <a:gd name="T12" fmla="*/ 949 w 953"/>
                  <a:gd name="T13" fmla="*/ 76 h 952"/>
                  <a:gd name="T14" fmla="*/ 953 w 953"/>
                  <a:gd name="T15" fmla="*/ 100 h 952"/>
                  <a:gd name="T16" fmla="*/ 953 w 953"/>
                  <a:gd name="T17" fmla="*/ 754 h 952"/>
                  <a:gd name="T18" fmla="*/ 947 w 953"/>
                  <a:gd name="T19" fmla="*/ 795 h 952"/>
                  <a:gd name="T20" fmla="*/ 936 w 953"/>
                  <a:gd name="T21" fmla="*/ 831 h 952"/>
                  <a:gd name="T22" fmla="*/ 917 w 953"/>
                  <a:gd name="T23" fmla="*/ 864 h 952"/>
                  <a:gd name="T24" fmla="*/ 894 w 953"/>
                  <a:gd name="T25" fmla="*/ 894 h 952"/>
                  <a:gd name="T26" fmla="*/ 865 w 953"/>
                  <a:gd name="T27" fmla="*/ 918 h 952"/>
                  <a:gd name="T28" fmla="*/ 831 w 953"/>
                  <a:gd name="T29" fmla="*/ 936 h 952"/>
                  <a:gd name="T30" fmla="*/ 794 w 953"/>
                  <a:gd name="T31" fmla="*/ 948 h 952"/>
                  <a:gd name="T32" fmla="*/ 754 w 953"/>
                  <a:gd name="T33" fmla="*/ 952 h 952"/>
                  <a:gd name="T34" fmla="*/ 100 w 953"/>
                  <a:gd name="T35" fmla="*/ 952 h 952"/>
                  <a:gd name="T36" fmla="*/ 74 w 953"/>
                  <a:gd name="T37" fmla="*/ 949 h 952"/>
                  <a:gd name="T38" fmla="*/ 52 w 953"/>
                  <a:gd name="T39" fmla="*/ 940 h 952"/>
                  <a:gd name="T40" fmla="*/ 34 w 953"/>
                  <a:gd name="T41" fmla="*/ 927 h 952"/>
                  <a:gd name="T42" fmla="*/ 18 w 953"/>
                  <a:gd name="T43" fmla="*/ 910 h 952"/>
                  <a:gd name="T44" fmla="*/ 7 w 953"/>
                  <a:gd name="T45" fmla="*/ 890 h 952"/>
                  <a:gd name="T46" fmla="*/ 1 w 953"/>
                  <a:gd name="T47" fmla="*/ 869 h 952"/>
                  <a:gd name="T48" fmla="*/ 0 w 953"/>
                  <a:gd name="T49" fmla="*/ 846 h 952"/>
                  <a:gd name="T50" fmla="*/ 4 w 953"/>
                  <a:gd name="T51" fmla="*/ 824 h 952"/>
                  <a:gd name="T52" fmla="*/ 14 w 953"/>
                  <a:gd name="T53" fmla="*/ 801 h 952"/>
                  <a:gd name="T54" fmla="*/ 30 w 953"/>
                  <a:gd name="T55" fmla="*/ 782 h 952"/>
                  <a:gd name="T56" fmla="*/ 781 w 953"/>
                  <a:gd name="T57" fmla="*/ 29 h 952"/>
                  <a:gd name="T58" fmla="*/ 797 w 953"/>
                  <a:gd name="T59" fmla="*/ 16 h 952"/>
                  <a:gd name="T60" fmla="*/ 815 w 953"/>
                  <a:gd name="T61" fmla="*/ 7 h 952"/>
                  <a:gd name="T62" fmla="*/ 832 w 953"/>
                  <a:gd name="T63" fmla="*/ 1 h 952"/>
                  <a:gd name="T64" fmla="*/ 852 w 953"/>
                  <a:gd name="T65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53" h="952">
                    <a:moveTo>
                      <a:pt x="852" y="0"/>
                    </a:moveTo>
                    <a:lnTo>
                      <a:pt x="873" y="3"/>
                    </a:lnTo>
                    <a:lnTo>
                      <a:pt x="894" y="9"/>
                    </a:lnTo>
                    <a:lnTo>
                      <a:pt x="912" y="20"/>
                    </a:lnTo>
                    <a:lnTo>
                      <a:pt x="929" y="36"/>
                    </a:lnTo>
                    <a:lnTo>
                      <a:pt x="941" y="54"/>
                    </a:lnTo>
                    <a:lnTo>
                      <a:pt x="949" y="76"/>
                    </a:lnTo>
                    <a:lnTo>
                      <a:pt x="953" y="100"/>
                    </a:lnTo>
                    <a:lnTo>
                      <a:pt x="953" y="754"/>
                    </a:lnTo>
                    <a:lnTo>
                      <a:pt x="947" y="795"/>
                    </a:lnTo>
                    <a:lnTo>
                      <a:pt x="936" y="831"/>
                    </a:lnTo>
                    <a:lnTo>
                      <a:pt x="917" y="864"/>
                    </a:lnTo>
                    <a:lnTo>
                      <a:pt x="894" y="894"/>
                    </a:lnTo>
                    <a:lnTo>
                      <a:pt x="865" y="918"/>
                    </a:lnTo>
                    <a:lnTo>
                      <a:pt x="831" y="936"/>
                    </a:lnTo>
                    <a:lnTo>
                      <a:pt x="794" y="948"/>
                    </a:lnTo>
                    <a:lnTo>
                      <a:pt x="754" y="952"/>
                    </a:lnTo>
                    <a:lnTo>
                      <a:pt x="100" y="952"/>
                    </a:lnTo>
                    <a:lnTo>
                      <a:pt x="74" y="949"/>
                    </a:lnTo>
                    <a:lnTo>
                      <a:pt x="52" y="940"/>
                    </a:lnTo>
                    <a:lnTo>
                      <a:pt x="34" y="927"/>
                    </a:lnTo>
                    <a:lnTo>
                      <a:pt x="18" y="910"/>
                    </a:lnTo>
                    <a:lnTo>
                      <a:pt x="7" y="890"/>
                    </a:lnTo>
                    <a:lnTo>
                      <a:pt x="1" y="869"/>
                    </a:lnTo>
                    <a:lnTo>
                      <a:pt x="0" y="846"/>
                    </a:lnTo>
                    <a:lnTo>
                      <a:pt x="4" y="824"/>
                    </a:lnTo>
                    <a:lnTo>
                      <a:pt x="14" y="801"/>
                    </a:lnTo>
                    <a:lnTo>
                      <a:pt x="30" y="782"/>
                    </a:lnTo>
                    <a:lnTo>
                      <a:pt x="781" y="29"/>
                    </a:lnTo>
                    <a:lnTo>
                      <a:pt x="797" y="16"/>
                    </a:lnTo>
                    <a:lnTo>
                      <a:pt x="815" y="7"/>
                    </a:lnTo>
                    <a:lnTo>
                      <a:pt x="832" y="1"/>
                    </a:lnTo>
                    <a:lnTo>
                      <a:pt x="8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930273" y="4262733"/>
            <a:ext cx="3601386" cy="2062254"/>
            <a:chOff x="930273" y="4262733"/>
            <a:chExt cx="3601386" cy="2062254"/>
          </a:xfrm>
        </p:grpSpPr>
        <p:sp>
          <p:nvSpPr>
            <p:cNvPr id="48" name="Rounded Rectangle 47"/>
            <p:cNvSpPr/>
            <p:nvPr/>
          </p:nvSpPr>
          <p:spPr>
            <a:xfrm>
              <a:off x="930273" y="4262733"/>
              <a:ext cx="3601386" cy="2062254"/>
            </a:xfrm>
            <a:prstGeom prst="roundRect">
              <a:avLst>
                <a:gd name="adj" fmla="val 561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62318" y="4458798"/>
              <a:ext cx="1253703" cy="17084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Preview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96459" y="4629563"/>
              <a:ext cx="2074077" cy="929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96459" y="5476691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05-01-2015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87"/>
            <p:cNvGrpSpPr>
              <a:grpSpLocks noChangeAspect="1"/>
            </p:cNvGrpSpPr>
            <p:nvPr/>
          </p:nvGrpSpPr>
          <p:grpSpPr bwMode="auto">
            <a:xfrm>
              <a:off x="1431814" y="4864665"/>
              <a:ext cx="487792" cy="596082"/>
              <a:chOff x="2074" y="5"/>
              <a:chExt cx="3527" cy="4310"/>
            </a:xfrm>
            <a:solidFill>
              <a:schemeClr val="bg2">
                <a:lumMod val="25000"/>
              </a:schemeClr>
            </a:solidFill>
          </p:grpSpPr>
          <p:sp>
            <p:nvSpPr>
              <p:cNvPr id="103" name="Freeform 89"/>
              <p:cNvSpPr>
                <a:spLocks/>
              </p:cNvSpPr>
              <p:nvPr/>
            </p:nvSpPr>
            <p:spPr bwMode="auto">
              <a:xfrm>
                <a:off x="2573" y="494"/>
                <a:ext cx="3028" cy="3821"/>
              </a:xfrm>
              <a:custGeom>
                <a:avLst/>
                <a:gdLst>
                  <a:gd name="T0" fmla="*/ 2664 w 3028"/>
                  <a:gd name="T1" fmla="*/ 0 h 3821"/>
                  <a:gd name="T2" fmla="*/ 2791 w 3028"/>
                  <a:gd name="T3" fmla="*/ 0 h 3821"/>
                  <a:gd name="T4" fmla="*/ 2833 w 3028"/>
                  <a:gd name="T5" fmla="*/ 3 h 3821"/>
                  <a:gd name="T6" fmla="*/ 2873 w 3028"/>
                  <a:gd name="T7" fmla="*/ 14 h 3821"/>
                  <a:gd name="T8" fmla="*/ 2910 w 3028"/>
                  <a:gd name="T9" fmla="*/ 31 h 3821"/>
                  <a:gd name="T10" fmla="*/ 2944 w 3028"/>
                  <a:gd name="T11" fmla="*/ 55 h 3821"/>
                  <a:gd name="T12" fmla="*/ 2971 w 3028"/>
                  <a:gd name="T13" fmla="*/ 83 h 3821"/>
                  <a:gd name="T14" fmla="*/ 2995 w 3028"/>
                  <a:gd name="T15" fmla="*/ 117 h 3821"/>
                  <a:gd name="T16" fmla="*/ 3013 w 3028"/>
                  <a:gd name="T17" fmla="*/ 154 h 3821"/>
                  <a:gd name="T18" fmla="*/ 3024 w 3028"/>
                  <a:gd name="T19" fmla="*/ 195 h 3821"/>
                  <a:gd name="T20" fmla="*/ 3028 w 3028"/>
                  <a:gd name="T21" fmla="*/ 236 h 3821"/>
                  <a:gd name="T22" fmla="*/ 3028 w 3028"/>
                  <a:gd name="T23" fmla="*/ 3583 h 3821"/>
                  <a:gd name="T24" fmla="*/ 3024 w 3028"/>
                  <a:gd name="T25" fmla="*/ 3626 h 3821"/>
                  <a:gd name="T26" fmla="*/ 3013 w 3028"/>
                  <a:gd name="T27" fmla="*/ 3665 h 3821"/>
                  <a:gd name="T28" fmla="*/ 2995 w 3028"/>
                  <a:gd name="T29" fmla="*/ 3703 h 3821"/>
                  <a:gd name="T30" fmla="*/ 2971 w 3028"/>
                  <a:gd name="T31" fmla="*/ 3736 h 3821"/>
                  <a:gd name="T32" fmla="*/ 2943 w 3028"/>
                  <a:gd name="T33" fmla="*/ 3764 h 3821"/>
                  <a:gd name="T34" fmla="*/ 2910 w 3028"/>
                  <a:gd name="T35" fmla="*/ 3788 h 3821"/>
                  <a:gd name="T36" fmla="*/ 2873 w 3028"/>
                  <a:gd name="T37" fmla="*/ 3805 h 3821"/>
                  <a:gd name="T38" fmla="*/ 2833 w 3028"/>
                  <a:gd name="T39" fmla="*/ 3817 h 3821"/>
                  <a:gd name="T40" fmla="*/ 2790 w 3028"/>
                  <a:gd name="T41" fmla="*/ 3821 h 3821"/>
                  <a:gd name="T42" fmla="*/ 238 w 3028"/>
                  <a:gd name="T43" fmla="*/ 3821 h 3821"/>
                  <a:gd name="T44" fmla="*/ 195 w 3028"/>
                  <a:gd name="T45" fmla="*/ 3817 h 3821"/>
                  <a:gd name="T46" fmla="*/ 154 w 3028"/>
                  <a:gd name="T47" fmla="*/ 3805 h 3821"/>
                  <a:gd name="T48" fmla="*/ 118 w 3028"/>
                  <a:gd name="T49" fmla="*/ 3788 h 3821"/>
                  <a:gd name="T50" fmla="*/ 84 w 3028"/>
                  <a:gd name="T51" fmla="*/ 3764 h 3821"/>
                  <a:gd name="T52" fmla="*/ 55 w 3028"/>
                  <a:gd name="T53" fmla="*/ 3736 h 3821"/>
                  <a:gd name="T54" fmla="*/ 33 w 3028"/>
                  <a:gd name="T55" fmla="*/ 3703 h 3821"/>
                  <a:gd name="T56" fmla="*/ 14 w 3028"/>
                  <a:gd name="T57" fmla="*/ 3665 h 3821"/>
                  <a:gd name="T58" fmla="*/ 4 w 3028"/>
                  <a:gd name="T59" fmla="*/ 3626 h 3821"/>
                  <a:gd name="T60" fmla="*/ 0 w 3028"/>
                  <a:gd name="T61" fmla="*/ 3583 h 3821"/>
                  <a:gd name="T62" fmla="*/ 0 w 3028"/>
                  <a:gd name="T63" fmla="*/ 3467 h 3821"/>
                  <a:gd name="T64" fmla="*/ 2291 w 3028"/>
                  <a:gd name="T65" fmla="*/ 3467 h 3821"/>
                  <a:gd name="T66" fmla="*/ 2346 w 3028"/>
                  <a:gd name="T67" fmla="*/ 3463 h 3821"/>
                  <a:gd name="T68" fmla="*/ 2399 w 3028"/>
                  <a:gd name="T69" fmla="*/ 3452 h 3821"/>
                  <a:gd name="T70" fmla="*/ 2448 w 3028"/>
                  <a:gd name="T71" fmla="*/ 3433 h 3821"/>
                  <a:gd name="T72" fmla="*/ 2494 w 3028"/>
                  <a:gd name="T73" fmla="*/ 3407 h 3821"/>
                  <a:gd name="T74" fmla="*/ 2536 w 3028"/>
                  <a:gd name="T75" fmla="*/ 3376 h 3821"/>
                  <a:gd name="T76" fmla="*/ 2572 w 3028"/>
                  <a:gd name="T77" fmla="*/ 3339 h 3821"/>
                  <a:gd name="T78" fmla="*/ 2604 w 3028"/>
                  <a:gd name="T79" fmla="*/ 3297 h 3821"/>
                  <a:gd name="T80" fmla="*/ 2630 w 3028"/>
                  <a:gd name="T81" fmla="*/ 3251 h 3821"/>
                  <a:gd name="T82" fmla="*/ 2648 w 3028"/>
                  <a:gd name="T83" fmla="*/ 3202 h 3821"/>
                  <a:gd name="T84" fmla="*/ 2660 w 3028"/>
                  <a:gd name="T85" fmla="*/ 3149 h 3821"/>
                  <a:gd name="T86" fmla="*/ 2664 w 3028"/>
                  <a:gd name="T87" fmla="*/ 3094 h 3821"/>
                  <a:gd name="T88" fmla="*/ 2664 w 3028"/>
                  <a:gd name="T89" fmla="*/ 0 h 3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28" h="3821">
                    <a:moveTo>
                      <a:pt x="2664" y="0"/>
                    </a:moveTo>
                    <a:lnTo>
                      <a:pt x="2791" y="0"/>
                    </a:lnTo>
                    <a:lnTo>
                      <a:pt x="2833" y="3"/>
                    </a:lnTo>
                    <a:lnTo>
                      <a:pt x="2873" y="14"/>
                    </a:lnTo>
                    <a:lnTo>
                      <a:pt x="2910" y="31"/>
                    </a:lnTo>
                    <a:lnTo>
                      <a:pt x="2944" y="55"/>
                    </a:lnTo>
                    <a:lnTo>
                      <a:pt x="2971" y="83"/>
                    </a:lnTo>
                    <a:lnTo>
                      <a:pt x="2995" y="117"/>
                    </a:lnTo>
                    <a:lnTo>
                      <a:pt x="3013" y="154"/>
                    </a:lnTo>
                    <a:lnTo>
                      <a:pt x="3024" y="195"/>
                    </a:lnTo>
                    <a:lnTo>
                      <a:pt x="3028" y="236"/>
                    </a:lnTo>
                    <a:lnTo>
                      <a:pt x="3028" y="3583"/>
                    </a:lnTo>
                    <a:lnTo>
                      <a:pt x="3024" y="3626"/>
                    </a:lnTo>
                    <a:lnTo>
                      <a:pt x="3013" y="3665"/>
                    </a:lnTo>
                    <a:lnTo>
                      <a:pt x="2995" y="3703"/>
                    </a:lnTo>
                    <a:lnTo>
                      <a:pt x="2971" y="3736"/>
                    </a:lnTo>
                    <a:lnTo>
                      <a:pt x="2943" y="3764"/>
                    </a:lnTo>
                    <a:lnTo>
                      <a:pt x="2910" y="3788"/>
                    </a:lnTo>
                    <a:lnTo>
                      <a:pt x="2873" y="3805"/>
                    </a:lnTo>
                    <a:lnTo>
                      <a:pt x="2833" y="3817"/>
                    </a:lnTo>
                    <a:lnTo>
                      <a:pt x="2790" y="3821"/>
                    </a:lnTo>
                    <a:lnTo>
                      <a:pt x="238" y="3821"/>
                    </a:lnTo>
                    <a:lnTo>
                      <a:pt x="195" y="3817"/>
                    </a:lnTo>
                    <a:lnTo>
                      <a:pt x="154" y="3805"/>
                    </a:lnTo>
                    <a:lnTo>
                      <a:pt x="118" y="3788"/>
                    </a:lnTo>
                    <a:lnTo>
                      <a:pt x="84" y="3764"/>
                    </a:lnTo>
                    <a:lnTo>
                      <a:pt x="55" y="3736"/>
                    </a:lnTo>
                    <a:lnTo>
                      <a:pt x="33" y="3703"/>
                    </a:lnTo>
                    <a:lnTo>
                      <a:pt x="14" y="3665"/>
                    </a:lnTo>
                    <a:lnTo>
                      <a:pt x="4" y="3626"/>
                    </a:lnTo>
                    <a:lnTo>
                      <a:pt x="0" y="3583"/>
                    </a:lnTo>
                    <a:lnTo>
                      <a:pt x="0" y="3467"/>
                    </a:lnTo>
                    <a:lnTo>
                      <a:pt x="2291" y="3467"/>
                    </a:lnTo>
                    <a:lnTo>
                      <a:pt x="2346" y="3463"/>
                    </a:lnTo>
                    <a:lnTo>
                      <a:pt x="2399" y="3452"/>
                    </a:lnTo>
                    <a:lnTo>
                      <a:pt x="2448" y="3433"/>
                    </a:lnTo>
                    <a:lnTo>
                      <a:pt x="2494" y="3407"/>
                    </a:lnTo>
                    <a:lnTo>
                      <a:pt x="2536" y="3376"/>
                    </a:lnTo>
                    <a:lnTo>
                      <a:pt x="2572" y="3339"/>
                    </a:lnTo>
                    <a:lnTo>
                      <a:pt x="2604" y="3297"/>
                    </a:lnTo>
                    <a:lnTo>
                      <a:pt x="2630" y="3251"/>
                    </a:lnTo>
                    <a:lnTo>
                      <a:pt x="2648" y="3202"/>
                    </a:lnTo>
                    <a:lnTo>
                      <a:pt x="2660" y="3149"/>
                    </a:lnTo>
                    <a:lnTo>
                      <a:pt x="2664" y="3094"/>
                    </a:lnTo>
                    <a:lnTo>
                      <a:pt x="26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90"/>
              <p:cNvSpPr>
                <a:spLocks noEditPoints="1"/>
              </p:cNvSpPr>
              <p:nvPr/>
            </p:nvSpPr>
            <p:spPr bwMode="auto">
              <a:xfrm>
                <a:off x="2074" y="5"/>
                <a:ext cx="3028" cy="3821"/>
              </a:xfrm>
              <a:custGeom>
                <a:avLst/>
                <a:gdLst>
                  <a:gd name="T0" fmla="*/ 673 w 3028"/>
                  <a:gd name="T1" fmla="*/ 2803 h 3821"/>
                  <a:gd name="T2" fmla="*/ 621 w 3028"/>
                  <a:gd name="T3" fmla="*/ 2870 h 3821"/>
                  <a:gd name="T4" fmla="*/ 632 w 3028"/>
                  <a:gd name="T5" fmla="*/ 2956 h 3821"/>
                  <a:gd name="T6" fmla="*/ 700 w 3028"/>
                  <a:gd name="T7" fmla="*/ 3009 h 3821"/>
                  <a:gd name="T8" fmla="*/ 1592 w 3028"/>
                  <a:gd name="T9" fmla="*/ 3009 h 3821"/>
                  <a:gd name="T10" fmla="*/ 1659 w 3028"/>
                  <a:gd name="T11" fmla="*/ 2956 h 3821"/>
                  <a:gd name="T12" fmla="*/ 1670 w 3028"/>
                  <a:gd name="T13" fmla="*/ 2870 h 3821"/>
                  <a:gd name="T14" fmla="*/ 1619 w 3028"/>
                  <a:gd name="T15" fmla="*/ 2803 h 3821"/>
                  <a:gd name="T16" fmla="*/ 729 w 3028"/>
                  <a:gd name="T17" fmla="*/ 2787 h 3821"/>
                  <a:gd name="T18" fmla="*/ 673 w 3028"/>
                  <a:gd name="T19" fmla="*/ 2228 h 3821"/>
                  <a:gd name="T20" fmla="*/ 621 w 3028"/>
                  <a:gd name="T21" fmla="*/ 2296 h 3821"/>
                  <a:gd name="T22" fmla="*/ 632 w 3028"/>
                  <a:gd name="T23" fmla="*/ 2383 h 3821"/>
                  <a:gd name="T24" fmla="*/ 700 w 3028"/>
                  <a:gd name="T25" fmla="*/ 2434 h 3821"/>
                  <a:gd name="T26" fmla="*/ 2424 w 3028"/>
                  <a:gd name="T27" fmla="*/ 2434 h 3821"/>
                  <a:gd name="T28" fmla="*/ 2491 w 3028"/>
                  <a:gd name="T29" fmla="*/ 2383 h 3821"/>
                  <a:gd name="T30" fmla="*/ 2503 w 3028"/>
                  <a:gd name="T31" fmla="*/ 2296 h 3821"/>
                  <a:gd name="T32" fmla="*/ 2451 w 3028"/>
                  <a:gd name="T33" fmla="*/ 2228 h 3821"/>
                  <a:gd name="T34" fmla="*/ 729 w 3028"/>
                  <a:gd name="T35" fmla="*/ 2214 h 3821"/>
                  <a:gd name="T36" fmla="*/ 673 w 3028"/>
                  <a:gd name="T37" fmla="*/ 1618 h 3821"/>
                  <a:gd name="T38" fmla="*/ 621 w 3028"/>
                  <a:gd name="T39" fmla="*/ 1686 h 3821"/>
                  <a:gd name="T40" fmla="*/ 632 w 3028"/>
                  <a:gd name="T41" fmla="*/ 1773 h 3821"/>
                  <a:gd name="T42" fmla="*/ 700 w 3028"/>
                  <a:gd name="T43" fmla="*/ 1825 h 3821"/>
                  <a:gd name="T44" fmla="*/ 2424 w 3028"/>
                  <a:gd name="T45" fmla="*/ 1825 h 3821"/>
                  <a:gd name="T46" fmla="*/ 2491 w 3028"/>
                  <a:gd name="T47" fmla="*/ 1773 h 3821"/>
                  <a:gd name="T48" fmla="*/ 2503 w 3028"/>
                  <a:gd name="T49" fmla="*/ 1686 h 3821"/>
                  <a:gd name="T50" fmla="*/ 2451 w 3028"/>
                  <a:gd name="T51" fmla="*/ 1618 h 3821"/>
                  <a:gd name="T52" fmla="*/ 729 w 3028"/>
                  <a:gd name="T53" fmla="*/ 1604 h 3821"/>
                  <a:gd name="T54" fmla="*/ 2833 w 3028"/>
                  <a:gd name="T55" fmla="*/ 4 h 3821"/>
                  <a:gd name="T56" fmla="*/ 2943 w 3028"/>
                  <a:gd name="T57" fmla="*/ 57 h 3821"/>
                  <a:gd name="T58" fmla="*/ 3012 w 3028"/>
                  <a:gd name="T59" fmla="*/ 155 h 3821"/>
                  <a:gd name="T60" fmla="*/ 3028 w 3028"/>
                  <a:gd name="T61" fmla="*/ 3583 h 3821"/>
                  <a:gd name="T62" fmla="*/ 2995 w 3028"/>
                  <a:gd name="T63" fmla="*/ 3704 h 3821"/>
                  <a:gd name="T64" fmla="*/ 2910 w 3028"/>
                  <a:gd name="T65" fmla="*/ 3789 h 3821"/>
                  <a:gd name="T66" fmla="*/ 2790 w 3028"/>
                  <a:gd name="T67" fmla="*/ 3821 h 3821"/>
                  <a:gd name="T68" fmla="*/ 154 w 3028"/>
                  <a:gd name="T69" fmla="*/ 3807 h 3821"/>
                  <a:gd name="T70" fmla="*/ 56 w 3028"/>
                  <a:gd name="T71" fmla="*/ 3736 h 3821"/>
                  <a:gd name="T72" fmla="*/ 4 w 3028"/>
                  <a:gd name="T73" fmla="*/ 3626 h 3821"/>
                  <a:gd name="T74" fmla="*/ 82 w 3028"/>
                  <a:gd name="T75" fmla="*/ 1091 h 3821"/>
                  <a:gd name="T76" fmla="*/ 755 w 3028"/>
                  <a:gd name="T77" fmla="*/ 1092 h 3821"/>
                  <a:gd name="T78" fmla="*/ 897 w 3028"/>
                  <a:gd name="T79" fmla="*/ 1061 h 3821"/>
                  <a:gd name="T80" fmla="*/ 1008 w 3028"/>
                  <a:gd name="T81" fmla="*/ 976 h 3821"/>
                  <a:gd name="T82" fmla="*/ 1076 w 3028"/>
                  <a:gd name="T83" fmla="*/ 852 h 3821"/>
                  <a:gd name="T84" fmla="*/ 1090 w 3028"/>
                  <a:gd name="T85" fmla="*/ 104 h 3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8" h="3821">
                    <a:moveTo>
                      <a:pt x="729" y="2787"/>
                    </a:moveTo>
                    <a:lnTo>
                      <a:pt x="700" y="2791"/>
                    </a:lnTo>
                    <a:lnTo>
                      <a:pt x="673" y="2803"/>
                    </a:lnTo>
                    <a:lnTo>
                      <a:pt x="651" y="2820"/>
                    </a:lnTo>
                    <a:lnTo>
                      <a:pt x="632" y="2844"/>
                    </a:lnTo>
                    <a:lnTo>
                      <a:pt x="621" y="2870"/>
                    </a:lnTo>
                    <a:lnTo>
                      <a:pt x="617" y="2900"/>
                    </a:lnTo>
                    <a:lnTo>
                      <a:pt x="621" y="2930"/>
                    </a:lnTo>
                    <a:lnTo>
                      <a:pt x="632" y="2956"/>
                    </a:lnTo>
                    <a:lnTo>
                      <a:pt x="651" y="2980"/>
                    </a:lnTo>
                    <a:lnTo>
                      <a:pt x="673" y="2997"/>
                    </a:lnTo>
                    <a:lnTo>
                      <a:pt x="700" y="3009"/>
                    </a:lnTo>
                    <a:lnTo>
                      <a:pt x="729" y="3012"/>
                    </a:lnTo>
                    <a:lnTo>
                      <a:pt x="1562" y="3012"/>
                    </a:lnTo>
                    <a:lnTo>
                      <a:pt x="1592" y="3009"/>
                    </a:lnTo>
                    <a:lnTo>
                      <a:pt x="1618" y="2997"/>
                    </a:lnTo>
                    <a:lnTo>
                      <a:pt x="1642" y="2980"/>
                    </a:lnTo>
                    <a:lnTo>
                      <a:pt x="1659" y="2956"/>
                    </a:lnTo>
                    <a:lnTo>
                      <a:pt x="1670" y="2930"/>
                    </a:lnTo>
                    <a:lnTo>
                      <a:pt x="1674" y="2900"/>
                    </a:lnTo>
                    <a:lnTo>
                      <a:pt x="1670" y="2870"/>
                    </a:lnTo>
                    <a:lnTo>
                      <a:pt x="1659" y="2844"/>
                    </a:lnTo>
                    <a:lnTo>
                      <a:pt x="1642" y="2820"/>
                    </a:lnTo>
                    <a:lnTo>
                      <a:pt x="1619" y="2803"/>
                    </a:lnTo>
                    <a:lnTo>
                      <a:pt x="1592" y="2791"/>
                    </a:lnTo>
                    <a:lnTo>
                      <a:pt x="1562" y="2787"/>
                    </a:lnTo>
                    <a:lnTo>
                      <a:pt x="729" y="2787"/>
                    </a:lnTo>
                    <a:close/>
                    <a:moveTo>
                      <a:pt x="729" y="2214"/>
                    </a:moveTo>
                    <a:lnTo>
                      <a:pt x="700" y="2218"/>
                    </a:lnTo>
                    <a:lnTo>
                      <a:pt x="673" y="2228"/>
                    </a:lnTo>
                    <a:lnTo>
                      <a:pt x="651" y="2247"/>
                    </a:lnTo>
                    <a:lnTo>
                      <a:pt x="632" y="2269"/>
                    </a:lnTo>
                    <a:lnTo>
                      <a:pt x="621" y="2296"/>
                    </a:lnTo>
                    <a:lnTo>
                      <a:pt x="617" y="2325"/>
                    </a:lnTo>
                    <a:lnTo>
                      <a:pt x="621" y="2355"/>
                    </a:lnTo>
                    <a:lnTo>
                      <a:pt x="632" y="2383"/>
                    </a:lnTo>
                    <a:lnTo>
                      <a:pt x="651" y="2405"/>
                    </a:lnTo>
                    <a:lnTo>
                      <a:pt x="673" y="2423"/>
                    </a:lnTo>
                    <a:lnTo>
                      <a:pt x="700" y="2434"/>
                    </a:lnTo>
                    <a:lnTo>
                      <a:pt x="729" y="2438"/>
                    </a:lnTo>
                    <a:lnTo>
                      <a:pt x="2394" y="2438"/>
                    </a:lnTo>
                    <a:lnTo>
                      <a:pt x="2424" y="2434"/>
                    </a:lnTo>
                    <a:lnTo>
                      <a:pt x="2451" y="2423"/>
                    </a:lnTo>
                    <a:lnTo>
                      <a:pt x="2474" y="2405"/>
                    </a:lnTo>
                    <a:lnTo>
                      <a:pt x="2491" y="2383"/>
                    </a:lnTo>
                    <a:lnTo>
                      <a:pt x="2503" y="2355"/>
                    </a:lnTo>
                    <a:lnTo>
                      <a:pt x="2507" y="2325"/>
                    </a:lnTo>
                    <a:lnTo>
                      <a:pt x="2503" y="2296"/>
                    </a:lnTo>
                    <a:lnTo>
                      <a:pt x="2491" y="2269"/>
                    </a:lnTo>
                    <a:lnTo>
                      <a:pt x="2474" y="2247"/>
                    </a:lnTo>
                    <a:lnTo>
                      <a:pt x="2451" y="2228"/>
                    </a:lnTo>
                    <a:lnTo>
                      <a:pt x="2424" y="2218"/>
                    </a:lnTo>
                    <a:lnTo>
                      <a:pt x="2394" y="2214"/>
                    </a:lnTo>
                    <a:lnTo>
                      <a:pt x="729" y="2214"/>
                    </a:lnTo>
                    <a:close/>
                    <a:moveTo>
                      <a:pt x="729" y="1604"/>
                    </a:moveTo>
                    <a:lnTo>
                      <a:pt x="700" y="1608"/>
                    </a:lnTo>
                    <a:lnTo>
                      <a:pt x="673" y="1618"/>
                    </a:lnTo>
                    <a:lnTo>
                      <a:pt x="651" y="1637"/>
                    </a:lnTo>
                    <a:lnTo>
                      <a:pt x="632" y="1659"/>
                    </a:lnTo>
                    <a:lnTo>
                      <a:pt x="621" y="1686"/>
                    </a:lnTo>
                    <a:lnTo>
                      <a:pt x="617" y="1716"/>
                    </a:lnTo>
                    <a:lnTo>
                      <a:pt x="621" y="1747"/>
                    </a:lnTo>
                    <a:lnTo>
                      <a:pt x="632" y="1773"/>
                    </a:lnTo>
                    <a:lnTo>
                      <a:pt x="651" y="1795"/>
                    </a:lnTo>
                    <a:lnTo>
                      <a:pt x="673" y="1813"/>
                    </a:lnTo>
                    <a:lnTo>
                      <a:pt x="700" y="1825"/>
                    </a:lnTo>
                    <a:lnTo>
                      <a:pt x="729" y="1829"/>
                    </a:lnTo>
                    <a:lnTo>
                      <a:pt x="2394" y="1829"/>
                    </a:lnTo>
                    <a:lnTo>
                      <a:pt x="2424" y="1825"/>
                    </a:lnTo>
                    <a:lnTo>
                      <a:pt x="2451" y="1813"/>
                    </a:lnTo>
                    <a:lnTo>
                      <a:pt x="2474" y="1795"/>
                    </a:lnTo>
                    <a:lnTo>
                      <a:pt x="2491" y="1773"/>
                    </a:lnTo>
                    <a:lnTo>
                      <a:pt x="2503" y="1747"/>
                    </a:lnTo>
                    <a:lnTo>
                      <a:pt x="2507" y="1716"/>
                    </a:lnTo>
                    <a:lnTo>
                      <a:pt x="2503" y="1686"/>
                    </a:lnTo>
                    <a:lnTo>
                      <a:pt x="2491" y="1659"/>
                    </a:lnTo>
                    <a:lnTo>
                      <a:pt x="2474" y="1637"/>
                    </a:lnTo>
                    <a:lnTo>
                      <a:pt x="2451" y="1618"/>
                    </a:lnTo>
                    <a:lnTo>
                      <a:pt x="2424" y="1608"/>
                    </a:lnTo>
                    <a:lnTo>
                      <a:pt x="2394" y="1604"/>
                    </a:lnTo>
                    <a:lnTo>
                      <a:pt x="729" y="1604"/>
                    </a:lnTo>
                    <a:close/>
                    <a:moveTo>
                      <a:pt x="1089" y="0"/>
                    </a:moveTo>
                    <a:lnTo>
                      <a:pt x="2790" y="0"/>
                    </a:lnTo>
                    <a:lnTo>
                      <a:pt x="2833" y="4"/>
                    </a:lnTo>
                    <a:lnTo>
                      <a:pt x="2872" y="15"/>
                    </a:lnTo>
                    <a:lnTo>
                      <a:pt x="2910" y="33"/>
                    </a:lnTo>
                    <a:lnTo>
                      <a:pt x="2943" y="57"/>
                    </a:lnTo>
                    <a:lnTo>
                      <a:pt x="2972" y="85"/>
                    </a:lnTo>
                    <a:lnTo>
                      <a:pt x="2995" y="118"/>
                    </a:lnTo>
                    <a:lnTo>
                      <a:pt x="3012" y="155"/>
                    </a:lnTo>
                    <a:lnTo>
                      <a:pt x="3024" y="195"/>
                    </a:lnTo>
                    <a:lnTo>
                      <a:pt x="3028" y="238"/>
                    </a:lnTo>
                    <a:lnTo>
                      <a:pt x="3028" y="3583"/>
                    </a:lnTo>
                    <a:lnTo>
                      <a:pt x="3024" y="3626"/>
                    </a:lnTo>
                    <a:lnTo>
                      <a:pt x="3012" y="3667"/>
                    </a:lnTo>
                    <a:lnTo>
                      <a:pt x="2995" y="3704"/>
                    </a:lnTo>
                    <a:lnTo>
                      <a:pt x="2972" y="3736"/>
                    </a:lnTo>
                    <a:lnTo>
                      <a:pt x="2943" y="3765"/>
                    </a:lnTo>
                    <a:lnTo>
                      <a:pt x="2910" y="3789"/>
                    </a:lnTo>
                    <a:lnTo>
                      <a:pt x="2872" y="3807"/>
                    </a:lnTo>
                    <a:lnTo>
                      <a:pt x="2833" y="3818"/>
                    </a:lnTo>
                    <a:lnTo>
                      <a:pt x="2790" y="3821"/>
                    </a:lnTo>
                    <a:lnTo>
                      <a:pt x="238" y="3821"/>
                    </a:lnTo>
                    <a:lnTo>
                      <a:pt x="195" y="3818"/>
                    </a:lnTo>
                    <a:lnTo>
                      <a:pt x="154" y="3807"/>
                    </a:lnTo>
                    <a:lnTo>
                      <a:pt x="118" y="3789"/>
                    </a:lnTo>
                    <a:lnTo>
                      <a:pt x="84" y="3765"/>
                    </a:lnTo>
                    <a:lnTo>
                      <a:pt x="56" y="3736"/>
                    </a:lnTo>
                    <a:lnTo>
                      <a:pt x="33" y="3704"/>
                    </a:lnTo>
                    <a:lnTo>
                      <a:pt x="14" y="3667"/>
                    </a:lnTo>
                    <a:lnTo>
                      <a:pt x="4" y="3626"/>
                    </a:lnTo>
                    <a:lnTo>
                      <a:pt x="0" y="3583"/>
                    </a:lnTo>
                    <a:lnTo>
                      <a:pt x="0" y="1091"/>
                    </a:lnTo>
                    <a:lnTo>
                      <a:pt x="82" y="1091"/>
                    </a:lnTo>
                    <a:lnTo>
                      <a:pt x="93" y="1091"/>
                    </a:lnTo>
                    <a:lnTo>
                      <a:pt x="103" y="1092"/>
                    </a:lnTo>
                    <a:lnTo>
                      <a:pt x="755" y="1092"/>
                    </a:lnTo>
                    <a:lnTo>
                      <a:pt x="805" y="1088"/>
                    </a:lnTo>
                    <a:lnTo>
                      <a:pt x="852" y="1078"/>
                    </a:lnTo>
                    <a:lnTo>
                      <a:pt x="897" y="1061"/>
                    </a:lnTo>
                    <a:lnTo>
                      <a:pt x="937" y="1037"/>
                    </a:lnTo>
                    <a:lnTo>
                      <a:pt x="975" y="1010"/>
                    </a:lnTo>
                    <a:lnTo>
                      <a:pt x="1008" y="976"/>
                    </a:lnTo>
                    <a:lnTo>
                      <a:pt x="1037" y="939"/>
                    </a:lnTo>
                    <a:lnTo>
                      <a:pt x="1059" y="897"/>
                    </a:lnTo>
                    <a:lnTo>
                      <a:pt x="1076" y="852"/>
                    </a:lnTo>
                    <a:lnTo>
                      <a:pt x="1087" y="805"/>
                    </a:lnTo>
                    <a:lnTo>
                      <a:pt x="1090" y="756"/>
                    </a:lnTo>
                    <a:lnTo>
                      <a:pt x="1090" y="104"/>
                    </a:lnTo>
                    <a:lnTo>
                      <a:pt x="1089" y="79"/>
                    </a:lnTo>
                    <a:lnTo>
                      <a:pt x="10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91"/>
              <p:cNvSpPr>
                <a:spLocks/>
              </p:cNvSpPr>
              <p:nvPr/>
            </p:nvSpPr>
            <p:spPr bwMode="auto">
              <a:xfrm>
                <a:off x="2077" y="9"/>
                <a:ext cx="953" cy="952"/>
              </a:xfrm>
              <a:custGeom>
                <a:avLst/>
                <a:gdLst>
                  <a:gd name="T0" fmla="*/ 852 w 953"/>
                  <a:gd name="T1" fmla="*/ 0 h 952"/>
                  <a:gd name="T2" fmla="*/ 873 w 953"/>
                  <a:gd name="T3" fmla="*/ 3 h 952"/>
                  <a:gd name="T4" fmla="*/ 894 w 953"/>
                  <a:gd name="T5" fmla="*/ 9 h 952"/>
                  <a:gd name="T6" fmla="*/ 912 w 953"/>
                  <a:gd name="T7" fmla="*/ 20 h 952"/>
                  <a:gd name="T8" fmla="*/ 929 w 953"/>
                  <a:gd name="T9" fmla="*/ 36 h 952"/>
                  <a:gd name="T10" fmla="*/ 941 w 953"/>
                  <a:gd name="T11" fmla="*/ 54 h 952"/>
                  <a:gd name="T12" fmla="*/ 949 w 953"/>
                  <a:gd name="T13" fmla="*/ 76 h 952"/>
                  <a:gd name="T14" fmla="*/ 953 w 953"/>
                  <a:gd name="T15" fmla="*/ 100 h 952"/>
                  <a:gd name="T16" fmla="*/ 953 w 953"/>
                  <a:gd name="T17" fmla="*/ 754 h 952"/>
                  <a:gd name="T18" fmla="*/ 947 w 953"/>
                  <a:gd name="T19" fmla="*/ 795 h 952"/>
                  <a:gd name="T20" fmla="*/ 936 w 953"/>
                  <a:gd name="T21" fmla="*/ 831 h 952"/>
                  <a:gd name="T22" fmla="*/ 917 w 953"/>
                  <a:gd name="T23" fmla="*/ 864 h 952"/>
                  <a:gd name="T24" fmla="*/ 894 w 953"/>
                  <a:gd name="T25" fmla="*/ 894 h 952"/>
                  <a:gd name="T26" fmla="*/ 865 w 953"/>
                  <a:gd name="T27" fmla="*/ 918 h 952"/>
                  <a:gd name="T28" fmla="*/ 831 w 953"/>
                  <a:gd name="T29" fmla="*/ 936 h 952"/>
                  <a:gd name="T30" fmla="*/ 794 w 953"/>
                  <a:gd name="T31" fmla="*/ 948 h 952"/>
                  <a:gd name="T32" fmla="*/ 754 w 953"/>
                  <a:gd name="T33" fmla="*/ 952 h 952"/>
                  <a:gd name="T34" fmla="*/ 100 w 953"/>
                  <a:gd name="T35" fmla="*/ 952 h 952"/>
                  <a:gd name="T36" fmla="*/ 74 w 953"/>
                  <a:gd name="T37" fmla="*/ 949 h 952"/>
                  <a:gd name="T38" fmla="*/ 52 w 953"/>
                  <a:gd name="T39" fmla="*/ 940 h 952"/>
                  <a:gd name="T40" fmla="*/ 34 w 953"/>
                  <a:gd name="T41" fmla="*/ 927 h 952"/>
                  <a:gd name="T42" fmla="*/ 18 w 953"/>
                  <a:gd name="T43" fmla="*/ 910 h 952"/>
                  <a:gd name="T44" fmla="*/ 7 w 953"/>
                  <a:gd name="T45" fmla="*/ 890 h 952"/>
                  <a:gd name="T46" fmla="*/ 1 w 953"/>
                  <a:gd name="T47" fmla="*/ 869 h 952"/>
                  <a:gd name="T48" fmla="*/ 0 w 953"/>
                  <a:gd name="T49" fmla="*/ 846 h 952"/>
                  <a:gd name="T50" fmla="*/ 4 w 953"/>
                  <a:gd name="T51" fmla="*/ 824 h 952"/>
                  <a:gd name="T52" fmla="*/ 14 w 953"/>
                  <a:gd name="T53" fmla="*/ 801 h 952"/>
                  <a:gd name="T54" fmla="*/ 30 w 953"/>
                  <a:gd name="T55" fmla="*/ 782 h 952"/>
                  <a:gd name="T56" fmla="*/ 781 w 953"/>
                  <a:gd name="T57" fmla="*/ 29 h 952"/>
                  <a:gd name="T58" fmla="*/ 797 w 953"/>
                  <a:gd name="T59" fmla="*/ 16 h 952"/>
                  <a:gd name="T60" fmla="*/ 815 w 953"/>
                  <a:gd name="T61" fmla="*/ 7 h 952"/>
                  <a:gd name="T62" fmla="*/ 832 w 953"/>
                  <a:gd name="T63" fmla="*/ 1 h 952"/>
                  <a:gd name="T64" fmla="*/ 852 w 953"/>
                  <a:gd name="T65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53" h="952">
                    <a:moveTo>
                      <a:pt x="852" y="0"/>
                    </a:moveTo>
                    <a:lnTo>
                      <a:pt x="873" y="3"/>
                    </a:lnTo>
                    <a:lnTo>
                      <a:pt x="894" y="9"/>
                    </a:lnTo>
                    <a:lnTo>
                      <a:pt x="912" y="20"/>
                    </a:lnTo>
                    <a:lnTo>
                      <a:pt x="929" y="36"/>
                    </a:lnTo>
                    <a:lnTo>
                      <a:pt x="941" y="54"/>
                    </a:lnTo>
                    <a:lnTo>
                      <a:pt x="949" y="76"/>
                    </a:lnTo>
                    <a:lnTo>
                      <a:pt x="953" y="100"/>
                    </a:lnTo>
                    <a:lnTo>
                      <a:pt x="953" y="754"/>
                    </a:lnTo>
                    <a:lnTo>
                      <a:pt x="947" y="795"/>
                    </a:lnTo>
                    <a:lnTo>
                      <a:pt x="936" y="831"/>
                    </a:lnTo>
                    <a:lnTo>
                      <a:pt x="917" y="864"/>
                    </a:lnTo>
                    <a:lnTo>
                      <a:pt x="894" y="894"/>
                    </a:lnTo>
                    <a:lnTo>
                      <a:pt x="865" y="918"/>
                    </a:lnTo>
                    <a:lnTo>
                      <a:pt x="831" y="936"/>
                    </a:lnTo>
                    <a:lnTo>
                      <a:pt x="794" y="948"/>
                    </a:lnTo>
                    <a:lnTo>
                      <a:pt x="754" y="952"/>
                    </a:lnTo>
                    <a:lnTo>
                      <a:pt x="100" y="952"/>
                    </a:lnTo>
                    <a:lnTo>
                      <a:pt x="74" y="949"/>
                    </a:lnTo>
                    <a:lnTo>
                      <a:pt x="52" y="940"/>
                    </a:lnTo>
                    <a:lnTo>
                      <a:pt x="34" y="927"/>
                    </a:lnTo>
                    <a:lnTo>
                      <a:pt x="18" y="910"/>
                    </a:lnTo>
                    <a:lnTo>
                      <a:pt x="7" y="890"/>
                    </a:lnTo>
                    <a:lnTo>
                      <a:pt x="1" y="869"/>
                    </a:lnTo>
                    <a:lnTo>
                      <a:pt x="0" y="846"/>
                    </a:lnTo>
                    <a:lnTo>
                      <a:pt x="4" y="824"/>
                    </a:lnTo>
                    <a:lnTo>
                      <a:pt x="14" y="801"/>
                    </a:lnTo>
                    <a:lnTo>
                      <a:pt x="30" y="782"/>
                    </a:lnTo>
                    <a:lnTo>
                      <a:pt x="781" y="29"/>
                    </a:lnTo>
                    <a:lnTo>
                      <a:pt x="797" y="16"/>
                    </a:lnTo>
                    <a:lnTo>
                      <a:pt x="815" y="7"/>
                    </a:lnTo>
                    <a:lnTo>
                      <a:pt x="832" y="1"/>
                    </a:lnTo>
                    <a:lnTo>
                      <a:pt x="8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4659564" y="4262733"/>
            <a:ext cx="3601386" cy="2062254"/>
            <a:chOff x="4659564" y="4262733"/>
            <a:chExt cx="3601386" cy="2062254"/>
          </a:xfrm>
        </p:grpSpPr>
        <p:sp>
          <p:nvSpPr>
            <p:cNvPr id="50" name="Rounded Rectangle 49"/>
            <p:cNvSpPr/>
            <p:nvPr/>
          </p:nvSpPr>
          <p:spPr>
            <a:xfrm>
              <a:off x="4659564" y="4262733"/>
              <a:ext cx="3601386" cy="2062254"/>
            </a:xfrm>
            <a:prstGeom prst="roundRect">
              <a:avLst>
                <a:gd name="adj" fmla="val 561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70971" y="4456001"/>
              <a:ext cx="1253703" cy="17084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Preview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105773" y="4629563"/>
              <a:ext cx="2074077" cy="929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05773" y="5476691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03-06-2015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87"/>
            <p:cNvGrpSpPr>
              <a:grpSpLocks noChangeAspect="1"/>
            </p:cNvGrpSpPr>
            <p:nvPr/>
          </p:nvGrpSpPr>
          <p:grpSpPr bwMode="auto">
            <a:xfrm>
              <a:off x="5135099" y="4864665"/>
              <a:ext cx="487792" cy="596082"/>
              <a:chOff x="2074" y="5"/>
              <a:chExt cx="3527" cy="4310"/>
            </a:xfrm>
            <a:solidFill>
              <a:schemeClr val="bg2">
                <a:lumMod val="25000"/>
              </a:schemeClr>
            </a:solidFill>
          </p:grpSpPr>
          <p:sp>
            <p:nvSpPr>
              <p:cNvPr id="107" name="Freeform 89"/>
              <p:cNvSpPr>
                <a:spLocks/>
              </p:cNvSpPr>
              <p:nvPr/>
            </p:nvSpPr>
            <p:spPr bwMode="auto">
              <a:xfrm>
                <a:off x="2573" y="494"/>
                <a:ext cx="3028" cy="3821"/>
              </a:xfrm>
              <a:custGeom>
                <a:avLst/>
                <a:gdLst>
                  <a:gd name="T0" fmla="*/ 2664 w 3028"/>
                  <a:gd name="T1" fmla="*/ 0 h 3821"/>
                  <a:gd name="T2" fmla="*/ 2791 w 3028"/>
                  <a:gd name="T3" fmla="*/ 0 h 3821"/>
                  <a:gd name="T4" fmla="*/ 2833 w 3028"/>
                  <a:gd name="T5" fmla="*/ 3 h 3821"/>
                  <a:gd name="T6" fmla="*/ 2873 w 3028"/>
                  <a:gd name="T7" fmla="*/ 14 h 3821"/>
                  <a:gd name="T8" fmla="*/ 2910 w 3028"/>
                  <a:gd name="T9" fmla="*/ 31 h 3821"/>
                  <a:gd name="T10" fmla="*/ 2944 w 3028"/>
                  <a:gd name="T11" fmla="*/ 55 h 3821"/>
                  <a:gd name="T12" fmla="*/ 2971 w 3028"/>
                  <a:gd name="T13" fmla="*/ 83 h 3821"/>
                  <a:gd name="T14" fmla="*/ 2995 w 3028"/>
                  <a:gd name="T15" fmla="*/ 117 h 3821"/>
                  <a:gd name="T16" fmla="*/ 3013 w 3028"/>
                  <a:gd name="T17" fmla="*/ 154 h 3821"/>
                  <a:gd name="T18" fmla="*/ 3024 w 3028"/>
                  <a:gd name="T19" fmla="*/ 195 h 3821"/>
                  <a:gd name="T20" fmla="*/ 3028 w 3028"/>
                  <a:gd name="T21" fmla="*/ 236 h 3821"/>
                  <a:gd name="T22" fmla="*/ 3028 w 3028"/>
                  <a:gd name="T23" fmla="*/ 3583 h 3821"/>
                  <a:gd name="T24" fmla="*/ 3024 w 3028"/>
                  <a:gd name="T25" fmla="*/ 3626 h 3821"/>
                  <a:gd name="T26" fmla="*/ 3013 w 3028"/>
                  <a:gd name="T27" fmla="*/ 3665 h 3821"/>
                  <a:gd name="T28" fmla="*/ 2995 w 3028"/>
                  <a:gd name="T29" fmla="*/ 3703 h 3821"/>
                  <a:gd name="T30" fmla="*/ 2971 w 3028"/>
                  <a:gd name="T31" fmla="*/ 3736 h 3821"/>
                  <a:gd name="T32" fmla="*/ 2943 w 3028"/>
                  <a:gd name="T33" fmla="*/ 3764 h 3821"/>
                  <a:gd name="T34" fmla="*/ 2910 w 3028"/>
                  <a:gd name="T35" fmla="*/ 3788 h 3821"/>
                  <a:gd name="T36" fmla="*/ 2873 w 3028"/>
                  <a:gd name="T37" fmla="*/ 3805 h 3821"/>
                  <a:gd name="T38" fmla="*/ 2833 w 3028"/>
                  <a:gd name="T39" fmla="*/ 3817 h 3821"/>
                  <a:gd name="T40" fmla="*/ 2790 w 3028"/>
                  <a:gd name="T41" fmla="*/ 3821 h 3821"/>
                  <a:gd name="T42" fmla="*/ 238 w 3028"/>
                  <a:gd name="T43" fmla="*/ 3821 h 3821"/>
                  <a:gd name="T44" fmla="*/ 195 w 3028"/>
                  <a:gd name="T45" fmla="*/ 3817 h 3821"/>
                  <a:gd name="T46" fmla="*/ 154 w 3028"/>
                  <a:gd name="T47" fmla="*/ 3805 h 3821"/>
                  <a:gd name="T48" fmla="*/ 118 w 3028"/>
                  <a:gd name="T49" fmla="*/ 3788 h 3821"/>
                  <a:gd name="T50" fmla="*/ 84 w 3028"/>
                  <a:gd name="T51" fmla="*/ 3764 h 3821"/>
                  <a:gd name="T52" fmla="*/ 55 w 3028"/>
                  <a:gd name="T53" fmla="*/ 3736 h 3821"/>
                  <a:gd name="T54" fmla="*/ 33 w 3028"/>
                  <a:gd name="T55" fmla="*/ 3703 h 3821"/>
                  <a:gd name="T56" fmla="*/ 14 w 3028"/>
                  <a:gd name="T57" fmla="*/ 3665 h 3821"/>
                  <a:gd name="T58" fmla="*/ 4 w 3028"/>
                  <a:gd name="T59" fmla="*/ 3626 h 3821"/>
                  <a:gd name="T60" fmla="*/ 0 w 3028"/>
                  <a:gd name="T61" fmla="*/ 3583 h 3821"/>
                  <a:gd name="T62" fmla="*/ 0 w 3028"/>
                  <a:gd name="T63" fmla="*/ 3467 h 3821"/>
                  <a:gd name="T64" fmla="*/ 2291 w 3028"/>
                  <a:gd name="T65" fmla="*/ 3467 h 3821"/>
                  <a:gd name="T66" fmla="*/ 2346 w 3028"/>
                  <a:gd name="T67" fmla="*/ 3463 h 3821"/>
                  <a:gd name="T68" fmla="*/ 2399 w 3028"/>
                  <a:gd name="T69" fmla="*/ 3452 h 3821"/>
                  <a:gd name="T70" fmla="*/ 2448 w 3028"/>
                  <a:gd name="T71" fmla="*/ 3433 h 3821"/>
                  <a:gd name="T72" fmla="*/ 2494 w 3028"/>
                  <a:gd name="T73" fmla="*/ 3407 h 3821"/>
                  <a:gd name="T74" fmla="*/ 2536 w 3028"/>
                  <a:gd name="T75" fmla="*/ 3376 h 3821"/>
                  <a:gd name="T76" fmla="*/ 2572 w 3028"/>
                  <a:gd name="T77" fmla="*/ 3339 h 3821"/>
                  <a:gd name="T78" fmla="*/ 2604 w 3028"/>
                  <a:gd name="T79" fmla="*/ 3297 h 3821"/>
                  <a:gd name="T80" fmla="*/ 2630 w 3028"/>
                  <a:gd name="T81" fmla="*/ 3251 h 3821"/>
                  <a:gd name="T82" fmla="*/ 2648 w 3028"/>
                  <a:gd name="T83" fmla="*/ 3202 h 3821"/>
                  <a:gd name="T84" fmla="*/ 2660 w 3028"/>
                  <a:gd name="T85" fmla="*/ 3149 h 3821"/>
                  <a:gd name="T86" fmla="*/ 2664 w 3028"/>
                  <a:gd name="T87" fmla="*/ 3094 h 3821"/>
                  <a:gd name="T88" fmla="*/ 2664 w 3028"/>
                  <a:gd name="T89" fmla="*/ 0 h 3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28" h="3821">
                    <a:moveTo>
                      <a:pt x="2664" y="0"/>
                    </a:moveTo>
                    <a:lnTo>
                      <a:pt x="2791" y="0"/>
                    </a:lnTo>
                    <a:lnTo>
                      <a:pt x="2833" y="3"/>
                    </a:lnTo>
                    <a:lnTo>
                      <a:pt x="2873" y="14"/>
                    </a:lnTo>
                    <a:lnTo>
                      <a:pt x="2910" y="31"/>
                    </a:lnTo>
                    <a:lnTo>
                      <a:pt x="2944" y="55"/>
                    </a:lnTo>
                    <a:lnTo>
                      <a:pt x="2971" y="83"/>
                    </a:lnTo>
                    <a:lnTo>
                      <a:pt x="2995" y="117"/>
                    </a:lnTo>
                    <a:lnTo>
                      <a:pt x="3013" y="154"/>
                    </a:lnTo>
                    <a:lnTo>
                      <a:pt x="3024" y="195"/>
                    </a:lnTo>
                    <a:lnTo>
                      <a:pt x="3028" y="236"/>
                    </a:lnTo>
                    <a:lnTo>
                      <a:pt x="3028" y="3583"/>
                    </a:lnTo>
                    <a:lnTo>
                      <a:pt x="3024" y="3626"/>
                    </a:lnTo>
                    <a:lnTo>
                      <a:pt x="3013" y="3665"/>
                    </a:lnTo>
                    <a:lnTo>
                      <a:pt x="2995" y="3703"/>
                    </a:lnTo>
                    <a:lnTo>
                      <a:pt x="2971" y="3736"/>
                    </a:lnTo>
                    <a:lnTo>
                      <a:pt x="2943" y="3764"/>
                    </a:lnTo>
                    <a:lnTo>
                      <a:pt x="2910" y="3788"/>
                    </a:lnTo>
                    <a:lnTo>
                      <a:pt x="2873" y="3805"/>
                    </a:lnTo>
                    <a:lnTo>
                      <a:pt x="2833" y="3817"/>
                    </a:lnTo>
                    <a:lnTo>
                      <a:pt x="2790" y="3821"/>
                    </a:lnTo>
                    <a:lnTo>
                      <a:pt x="238" y="3821"/>
                    </a:lnTo>
                    <a:lnTo>
                      <a:pt x="195" y="3817"/>
                    </a:lnTo>
                    <a:lnTo>
                      <a:pt x="154" y="3805"/>
                    </a:lnTo>
                    <a:lnTo>
                      <a:pt x="118" y="3788"/>
                    </a:lnTo>
                    <a:lnTo>
                      <a:pt x="84" y="3764"/>
                    </a:lnTo>
                    <a:lnTo>
                      <a:pt x="55" y="3736"/>
                    </a:lnTo>
                    <a:lnTo>
                      <a:pt x="33" y="3703"/>
                    </a:lnTo>
                    <a:lnTo>
                      <a:pt x="14" y="3665"/>
                    </a:lnTo>
                    <a:lnTo>
                      <a:pt x="4" y="3626"/>
                    </a:lnTo>
                    <a:lnTo>
                      <a:pt x="0" y="3583"/>
                    </a:lnTo>
                    <a:lnTo>
                      <a:pt x="0" y="3467"/>
                    </a:lnTo>
                    <a:lnTo>
                      <a:pt x="2291" y="3467"/>
                    </a:lnTo>
                    <a:lnTo>
                      <a:pt x="2346" y="3463"/>
                    </a:lnTo>
                    <a:lnTo>
                      <a:pt x="2399" y="3452"/>
                    </a:lnTo>
                    <a:lnTo>
                      <a:pt x="2448" y="3433"/>
                    </a:lnTo>
                    <a:lnTo>
                      <a:pt x="2494" y="3407"/>
                    </a:lnTo>
                    <a:lnTo>
                      <a:pt x="2536" y="3376"/>
                    </a:lnTo>
                    <a:lnTo>
                      <a:pt x="2572" y="3339"/>
                    </a:lnTo>
                    <a:lnTo>
                      <a:pt x="2604" y="3297"/>
                    </a:lnTo>
                    <a:lnTo>
                      <a:pt x="2630" y="3251"/>
                    </a:lnTo>
                    <a:lnTo>
                      <a:pt x="2648" y="3202"/>
                    </a:lnTo>
                    <a:lnTo>
                      <a:pt x="2660" y="3149"/>
                    </a:lnTo>
                    <a:lnTo>
                      <a:pt x="2664" y="3094"/>
                    </a:lnTo>
                    <a:lnTo>
                      <a:pt x="26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90"/>
              <p:cNvSpPr>
                <a:spLocks noEditPoints="1"/>
              </p:cNvSpPr>
              <p:nvPr/>
            </p:nvSpPr>
            <p:spPr bwMode="auto">
              <a:xfrm>
                <a:off x="2074" y="5"/>
                <a:ext cx="3028" cy="3821"/>
              </a:xfrm>
              <a:custGeom>
                <a:avLst/>
                <a:gdLst>
                  <a:gd name="T0" fmla="*/ 673 w 3028"/>
                  <a:gd name="T1" fmla="*/ 2803 h 3821"/>
                  <a:gd name="T2" fmla="*/ 621 w 3028"/>
                  <a:gd name="T3" fmla="*/ 2870 h 3821"/>
                  <a:gd name="T4" fmla="*/ 632 w 3028"/>
                  <a:gd name="T5" fmla="*/ 2956 h 3821"/>
                  <a:gd name="T6" fmla="*/ 700 w 3028"/>
                  <a:gd name="T7" fmla="*/ 3009 h 3821"/>
                  <a:gd name="T8" fmla="*/ 1592 w 3028"/>
                  <a:gd name="T9" fmla="*/ 3009 h 3821"/>
                  <a:gd name="T10" fmla="*/ 1659 w 3028"/>
                  <a:gd name="T11" fmla="*/ 2956 h 3821"/>
                  <a:gd name="T12" fmla="*/ 1670 w 3028"/>
                  <a:gd name="T13" fmla="*/ 2870 h 3821"/>
                  <a:gd name="T14" fmla="*/ 1619 w 3028"/>
                  <a:gd name="T15" fmla="*/ 2803 h 3821"/>
                  <a:gd name="T16" fmla="*/ 729 w 3028"/>
                  <a:gd name="T17" fmla="*/ 2787 h 3821"/>
                  <a:gd name="T18" fmla="*/ 673 w 3028"/>
                  <a:gd name="T19" fmla="*/ 2228 h 3821"/>
                  <a:gd name="T20" fmla="*/ 621 w 3028"/>
                  <a:gd name="T21" fmla="*/ 2296 h 3821"/>
                  <a:gd name="T22" fmla="*/ 632 w 3028"/>
                  <a:gd name="T23" fmla="*/ 2383 h 3821"/>
                  <a:gd name="T24" fmla="*/ 700 w 3028"/>
                  <a:gd name="T25" fmla="*/ 2434 h 3821"/>
                  <a:gd name="T26" fmla="*/ 2424 w 3028"/>
                  <a:gd name="T27" fmla="*/ 2434 h 3821"/>
                  <a:gd name="T28" fmla="*/ 2491 w 3028"/>
                  <a:gd name="T29" fmla="*/ 2383 h 3821"/>
                  <a:gd name="T30" fmla="*/ 2503 w 3028"/>
                  <a:gd name="T31" fmla="*/ 2296 h 3821"/>
                  <a:gd name="T32" fmla="*/ 2451 w 3028"/>
                  <a:gd name="T33" fmla="*/ 2228 h 3821"/>
                  <a:gd name="T34" fmla="*/ 729 w 3028"/>
                  <a:gd name="T35" fmla="*/ 2214 h 3821"/>
                  <a:gd name="T36" fmla="*/ 673 w 3028"/>
                  <a:gd name="T37" fmla="*/ 1618 h 3821"/>
                  <a:gd name="T38" fmla="*/ 621 w 3028"/>
                  <a:gd name="T39" fmla="*/ 1686 h 3821"/>
                  <a:gd name="T40" fmla="*/ 632 w 3028"/>
                  <a:gd name="T41" fmla="*/ 1773 h 3821"/>
                  <a:gd name="T42" fmla="*/ 700 w 3028"/>
                  <a:gd name="T43" fmla="*/ 1825 h 3821"/>
                  <a:gd name="T44" fmla="*/ 2424 w 3028"/>
                  <a:gd name="T45" fmla="*/ 1825 h 3821"/>
                  <a:gd name="T46" fmla="*/ 2491 w 3028"/>
                  <a:gd name="T47" fmla="*/ 1773 h 3821"/>
                  <a:gd name="T48" fmla="*/ 2503 w 3028"/>
                  <a:gd name="T49" fmla="*/ 1686 h 3821"/>
                  <a:gd name="T50" fmla="*/ 2451 w 3028"/>
                  <a:gd name="T51" fmla="*/ 1618 h 3821"/>
                  <a:gd name="T52" fmla="*/ 729 w 3028"/>
                  <a:gd name="T53" fmla="*/ 1604 h 3821"/>
                  <a:gd name="T54" fmla="*/ 2833 w 3028"/>
                  <a:gd name="T55" fmla="*/ 4 h 3821"/>
                  <a:gd name="T56" fmla="*/ 2943 w 3028"/>
                  <a:gd name="T57" fmla="*/ 57 h 3821"/>
                  <a:gd name="T58" fmla="*/ 3012 w 3028"/>
                  <a:gd name="T59" fmla="*/ 155 h 3821"/>
                  <a:gd name="T60" fmla="*/ 3028 w 3028"/>
                  <a:gd name="T61" fmla="*/ 3583 h 3821"/>
                  <a:gd name="T62" fmla="*/ 2995 w 3028"/>
                  <a:gd name="T63" fmla="*/ 3704 h 3821"/>
                  <a:gd name="T64" fmla="*/ 2910 w 3028"/>
                  <a:gd name="T65" fmla="*/ 3789 h 3821"/>
                  <a:gd name="T66" fmla="*/ 2790 w 3028"/>
                  <a:gd name="T67" fmla="*/ 3821 h 3821"/>
                  <a:gd name="T68" fmla="*/ 154 w 3028"/>
                  <a:gd name="T69" fmla="*/ 3807 h 3821"/>
                  <a:gd name="T70" fmla="*/ 56 w 3028"/>
                  <a:gd name="T71" fmla="*/ 3736 h 3821"/>
                  <a:gd name="T72" fmla="*/ 4 w 3028"/>
                  <a:gd name="T73" fmla="*/ 3626 h 3821"/>
                  <a:gd name="T74" fmla="*/ 82 w 3028"/>
                  <a:gd name="T75" fmla="*/ 1091 h 3821"/>
                  <a:gd name="T76" fmla="*/ 755 w 3028"/>
                  <a:gd name="T77" fmla="*/ 1092 h 3821"/>
                  <a:gd name="T78" fmla="*/ 897 w 3028"/>
                  <a:gd name="T79" fmla="*/ 1061 h 3821"/>
                  <a:gd name="T80" fmla="*/ 1008 w 3028"/>
                  <a:gd name="T81" fmla="*/ 976 h 3821"/>
                  <a:gd name="T82" fmla="*/ 1076 w 3028"/>
                  <a:gd name="T83" fmla="*/ 852 h 3821"/>
                  <a:gd name="T84" fmla="*/ 1090 w 3028"/>
                  <a:gd name="T85" fmla="*/ 104 h 3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8" h="3821">
                    <a:moveTo>
                      <a:pt x="729" y="2787"/>
                    </a:moveTo>
                    <a:lnTo>
                      <a:pt x="700" y="2791"/>
                    </a:lnTo>
                    <a:lnTo>
                      <a:pt x="673" y="2803"/>
                    </a:lnTo>
                    <a:lnTo>
                      <a:pt x="651" y="2820"/>
                    </a:lnTo>
                    <a:lnTo>
                      <a:pt x="632" y="2844"/>
                    </a:lnTo>
                    <a:lnTo>
                      <a:pt x="621" y="2870"/>
                    </a:lnTo>
                    <a:lnTo>
                      <a:pt x="617" y="2900"/>
                    </a:lnTo>
                    <a:lnTo>
                      <a:pt x="621" y="2930"/>
                    </a:lnTo>
                    <a:lnTo>
                      <a:pt x="632" y="2956"/>
                    </a:lnTo>
                    <a:lnTo>
                      <a:pt x="651" y="2980"/>
                    </a:lnTo>
                    <a:lnTo>
                      <a:pt x="673" y="2997"/>
                    </a:lnTo>
                    <a:lnTo>
                      <a:pt x="700" y="3009"/>
                    </a:lnTo>
                    <a:lnTo>
                      <a:pt x="729" y="3012"/>
                    </a:lnTo>
                    <a:lnTo>
                      <a:pt x="1562" y="3012"/>
                    </a:lnTo>
                    <a:lnTo>
                      <a:pt x="1592" y="3009"/>
                    </a:lnTo>
                    <a:lnTo>
                      <a:pt x="1618" y="2997"/>
                    </a:lnTo>
                    <a:lnTo>
                      <a:pt x="1642" y="2980"/>
                    </a:lnTo>
                    <a:lnTo>
                      <a:pt x="1659" y="2956"/>
                    </a:lnTo>
                    <a:lnTo>
                      <a:pt x="1670" y="2930"/>
                    </a:lnTo>
                    <a:lnTo>
                      <a:pt x="1674" y="2900"/>
                    </a:lnTo>
                    <a:lnTo>
                      <a:pt x="1670" y="2870"/>
                    </a:lnTo>
                    <a:lnTo>
                      <a:pt x="1659" y="2844"/>
                    </a:lnTo>
                    <a:lnTo>
                      <a:pt x="1642" y="2820"/>
                    </a:lnTo>
                    <a:lnTo>
                      <a:pt x="1619" y="2803"/>
                    </a:lnTo>
                    <a:lnTo>
                      <a:pt x="1592" y="2791"/>
                    </a:lnTo>
                    <a:lnTo>
                      <a:pt x="1562" y="2787"/>
                    </a:lnTo>
                    <a:lnTo>
                      <a:pt x="729" y="2787"/>
                    </a:lnTo>
                    <a:close/>
                    <a:moveTo>
                      <a:pt x="729" y="2214"/>
                    </a:moveTo>
                    <a:lnTo>
                      <a:pt x="700" y="2218"/>
                    </a:lnTo>
                    <a:lnTo>
                      <a:pt x="673" y="2228"/>
                    </a:lnTo>
                    <a:lnTo>
                      <a:pt x="651" y="2247"/>
                    </a:lnTo>
                    <a:lnTo>
                      <a:pt x="632" y="2269"/>
                    </a:lnTo>
                    <a:lnTo>
                      <a:pt x="621" y="2296"/>
                    </a:lnTo>
                    <a:lnTo>
                      <a:pt x="617" y="2325"/>
                    </a:lnTo>
                    <a:lnTo>
                      <a:pt x="621" y="2355"/>
                    </a:lnTo>
                    <a:lnTo>
                      <a:pt x="632" y="2383"/>
                    </a:lnTo>
                    <a:lnTo>
                      <a:pt x="651" y="2405"/>
                    </a:lnTo>
                    <a:lnTo>
                      <a:pt x="673" y="2423"/>
                    </a:lnTo>
                    <a:lnTo>
                      <a:pt x="700" y="2434"/>
                    </a:lnTo>
                    <a:lnTo>
                      <a:pt x="729" y="2438"/>
                    </a:lnTo>
                    <a:lnTo>
                      <a:pt x="2394" y="2438"/>
                    </a:lnTo>
                    <a:lnTo>
                      <a:pt x="2424" y="2434"/>
                    </a:lnTo>
                    <a:lnTo>
                      <a:pt x="2451" y="2423"/>
                    </a:lnTo>
                    <a:lnTo>
                      <a:pt x="2474" y="2405"/>
                    </a:lnTo>
                    <a:lnTo>
                      <a:pt x="2491" y="2383"/>
                    </a:lnTo>
                    <a:lnTo>
                      <a:pt x="2503" y="2355"/>
                    </a:lnTo>
                    <a:lnTo>
                      <a:pt x="2507" y="2325"/>
                    </a:lnTo>
                    <a:lnTo>
                      <a:pt x="2503" y="2296"/>
                    </a:lnTo>
                    <a:lnTo>
                      <a:pt x="2491" y="2269"/>
                    </a:lnTo>
                    <a:lnTo>
                      <a:pt x="2474" y="2247"/>
                    </a:lnTo>
                    <a:lnTo>
                      <a:pt x="2451" y="2228"/>
                    </a:lnTo>
                    <a:lnTo>
                      <a:pt x="2424" y="2218"/>
                    </a:lnTo>
                    <a:lnTo>
                      <a:pt x="2394" y="2214"/>
                    </a:lnTo>
                    <a:lnTo>
                      <a:pt x="729" y="2214"/>
                    </a:lnTo>
                    <a:close/>
                    <a:moveTo>
                      <a:pt x="729" y="1604"/>
                    </a:moveTo>
                    <a:lnTo>
                      <a:pt x="700" y="1608"/>
                    </a:lnTo>
                    <a:lnTo>
                      <a:pt x="673" y="1618"/>
                    </a:lnTo>
                    <a:lnTo>
                      <a:pt x="651" y="1637"/>
                    </a:lnTo>
                    <a:lnTo>
                      <a:pt x="632" y="1659"/>
                    </a:lnTo>
                    <a:lnTo>
                      <a:pt x="621" y="1686"/>
                    </a:lnTo>
                    <a:lnTo>
                      <a:pt x="617" y="1716"/>
                    </a:lnTo>
                    <a:lnTo>
                      <a:pt x="621" y="1747"/>
                    </a:lnTo>
                    <a:lnTo>
                      <a:pt x="632" y="1773"/>
                    </a:lnTo>
                    <a:lnTo>
                      <a:pt x="651" y="1795"/>
                    </a:lnTo>
                    <a:lnTo>
                      <a:pt x="673" y="1813"/>
                    </a:lnTo>
                    <a:lnTo>
                      <a:pt x="700" y="1825"/>
                    </a:lnTo>
                    <a:lnTo>
                      <a:pt x="729" y="1829"/>
                    </a:lnTo>
                    <a:lnTo>
                      <a:pt x="2394" y="1829"/>
                    </a:lnTo>
                    <a:lnTo>
                      <a:pt x="2424" y="1825"/>
                    </a:lnTo>
                    <a:lnTo>
                      <a:pt x="2451" y="1813"/>
                    </a:lnTo>
                    <a:lnTo>
                      <a:pt x="2474" y="1795"/>
                    </a:lnTo>
                    <a:lnTo>
                      <a:pt x="2491" y="1773"/>
                    </a:lnTo>
                    <a:lnTo>
                      <a:pt x="2503" y="1747"/>
                    </a:lnTo>
                    <a:lnTo>
                      <a:pt x="2507" y="1716"/>
                    </a:lnTo>
                    <a:lnTo>
                      <a:pt x="2503" y="1686"/>
                    </a:lnTo>
                    <a:lnTo>
                      <a:pt x="2491" y="1659"/>
                    </a:lnTo>
                    <a:lnTo>
                      <a:pt x="2474" y="1637"/>
                    </a:lnTo>
                    <a:lnTo>
                      <a:pt x="2451" y="1618"/>
                    </a:lnTo>
                    <a:lnTo>
                      <a:pt x="2424" y="1608"/>
                    </a:lnTo>
                    <a:lnTo>
                      <a:pt x="2394" y="1604"/>
                    </a:lnTo>
                    <a:lnTo>
                      <a:pt x="729" y="1604"/>
                    </a:lnTo>
                    <a:close/>
                    <a:moveTo>
                      <a:pt x="1089" y="0"/>
                    </a:moveTo>
                    <a:lnTo>
                      <a:pt x="2790" y="0"/>
                    </a:lnTo>
                    <a:lnTo>
                      <a:pt x="2833" y="4"/>
                    </a:lnTo>
                    <a:lnTo>
                      <a:pt x="2872" y="15"/>
                    </a:lnTo>
                    <a:lnTo>
                      <a:pt x="2910" y="33"/>
                    </a:lnTo>
                    <a:lnTo>
                      <a:pt x="2943" y="57"/>
                    </a:lnTo>
                    <a:lnTo>
                      <a:pt x="2972" y="85"/>
                    </a:lnTo>
                    <a:lnTo>
                      <a:pt x="2995" y="118"/>
                    </a:lnTo>
                    <a:lnTo>
                      <a:pt x="3012" y="155"/>
                    </a:lnTo>
                    <a:lnTo>
                      <a:pt x="3024" y="195"/>
                    </a:lnTo>
                    <a:lnTo>
                      <a:pt x="3028" y="238"/>
                    </a:lnTo>
                    <a:lnTo>
                      <a:pt x="3028" y="3583"/>
                    </a:lnTo>
                    <a:lnTo>
                      <a:pt x="3024" y="3626"/>
                    </a:lnTo>
                    <a:lnTo>
                      <a:pt x="3012" y="3667"/>
                    </a:lnTo>
                    <a:lnTo>
                      <a:pt x="2995" y="3704"/>
                    </a:lnTo>
                    <a:lnTo>
                      <a:pt x="2972" y="3736"/>
                    </a:lnTo>
                    <a:lnTo>
                      <a:pt x="2943" y="3765"/>
                    </a:lnTo>
                    <a:lnTo>
                      <a:pt x="2910" y="3789"/>
                    </a:lnTo>
                    <a:lnTo>
                      <a:pt x="2872" y="3807"/>
                    </a:lnTo>
                    <a:lnTo>
                      <a:pt x="2833" y="3818"/>
                    </a:lnTo>
                    <a:lnTo>
                      <a:pt x="2790" y="3821"/>
                    </a:lnTo>
                    <a:lnTo>
                      <a:pt x="238" y="3821"/>
                    </a:lnTo>
                    <a:lnTo>
                      <a:pt x="195" y="3818"/>
                    </a:lnTo>
                    <a:lnTo>
                      <a:pt x="154" y="3807"/>
                    </a:lnTo>
                    <a:lnTo>
                      <a:pt x="118" y="3789"/>
                    </a:lnTo>
                    <a:lnTo>
                      <a:pt x="84" y="3765"/>
                    </a:lnTo>
                    <a:lnTo>
                      <a:pt x="56" y="3736"/>
                    </a:lnTo>
                    <a:lnTo>
                      <a:pt x="33" y="3704"/>
                    </a:lnTo>
                    <a:lnTo>
                      <a:pt x="14" y="3667"/>
                    </a:lnTo>
                    <a:lnTo>
                      <a:pt x="4" y="3626"/>
                    </a:lnTo>
                    <a:lnTo>
                      <a:pt x="0" y="3583"/>
                    </a:lnTo>
                    <a:lnTo>
                      <a:pt x="0" y="1091"/>
                    </a:lnTo>
                    <a:lnTo>
                      <a:pt x="82" y="1091"/>
                    </a:lnTo>
                    <a:lnTo>
                      <a:pt x="93" y="1091"/>
                    </a:lnTo>
                    <a:lnTo>
                      <a:pt x="103" y="1092"/>
                    </a:lnTo>
                    <a:lnTo>
                      <a:pt x="755" y="1092"/>
                    </a:lnTo>
                    <a:lnTo>
                      <a:pt x="805" y="1088"/>
                    </a:lnTo>
                    <a:lnTo>
                      <a:pt x="852" y="1078"/>
                    </a:lnTo>
                    <a:lnTo>
                      <a:pt x="897" y="1061"/>
                    </a:lnTo>
                    <a:lnTo>
                      <a:pt x="937" y="1037"/>
                    </a:lnTo>
                    <a:lnTo>
                      <a:pt x="975" y="1010"/>
                    </a:lnTo>
                    <a:lnTo>
                      <a:pt x="1008" y="976"/>
                    </a:lnTo>
                    <a:lnTo>
                      <a:pt x="1037" y="939"/>
                    </a:lnTo>
                    <a:lnTo>
                      <a:pt x="1059" y="897"/>
                    </a:lnTo>
                    <a:lnTo>
                      <a:pt x="1076" y="852"/>
                    </a:lnTo>
                    <a:lnTo>
                      <a:pt x="1087" y="805"/>
                    </a:lnTo>
                    <a:lnTo>
                      <a:pt x="1090" y="756"/>
                    </a:lnTo>
                    <a:lnTo>
                      <a:pt x="1090" y="104"/>
                    </a:lnTo>
                    <a:lnTo>
                      <a:pt x="1089" y="79"/>
                    </a:lnTo>
                    <a:lnTo>
                      <a:pt x="10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91"/>
              <p:cNvSpPr>
                <a:spLocks/>
              </p:cNvSpPr>
              <p:nvPr/>
            </p:nvSpPr>
            <p:spPr bwMode="auto">
              <a:xfrm>
                <a:off x="2077" y="9"/>
                <a:ext cx="953" cy="952"/>
              </a:xfrm>
              <a:custGeom>
                <a:avLst/>
                <a:gdLst>
                  <a:gd name="T0" fmla="*/ 852 w 953"/>
                  <a:gd name="T1" fmla="*/ 0 h 952"/>
                  <a:gd name="T2" fmla="*/ 873 w 953"/>
                  <a:gd name="T3" fmla="*/ 3 h 952"/>
                  <a:gd name="T4" fmla="*/ 894 w 953"/>
                  <a:gd name="T5" fmla="*/ 9 h 952"/>
                  <a:gd name="T6" fmla="*/ 912 w 953"/>
                  <a:gd name="T7" fmla="*/ 20 h 952"/>
                  <a:gd name="T8" fmla="*/ 929 w 953"/>
                  <a:gd name="T9" fmla="*/ 36 h 952"/>
                  <a:gd name="T10" fmla="*/ 941 w 953"/>
                  <a:gd name="T11" fmla="*/ 54 h 952"/>
                  <a:gd name="T12" fmla="*/ 949 w 953"/>
                  <a:gd name="T13" fmla="*/ 76 h 952"/>
                  <a:gd name="T14" fmla="*/ 953 w 953"/>
                  <a:gd name="T15" fmla="*/ 100 h 952"/>
                  <a:gd name="T16" fmla="*/ 953 w 953"/>
                  <a:gd name="T17" fmla="*/ 754 h 952"/>
                  <a:gd name="T18" fmla="*/ 947 w 953"/>
                  <a:gd name="T19" fmla="*/ 795 h 952"/>
                  <a:gd name="T20" fmla="*/ 936 w 953"/>
                  <a:gd name="T21" fmla="*/ 831 h 952"/>
                  <a:gd name="T22" fmla="*/ 917 w 953"/>
                  <a:gd name="T23" fmla="*/ 864 h 952"/>
                  <a:gd name="T24" fmla="*/ 894 w 953"/>
                  <a:gd name="T25" fmla="*/ 894 h 952"/>
                  <a:gd name="T26" fmla="*/ 865 w 953"/>
                  <a:gd name="T27" fmla="*/ 918 h 952"/>
                  <a:gd name="T28" fmla="*/ 831 w 953"/>
                  <a:gd name="T29" fmla="*/ 936 h 952"/>
                  <a:gd name="T30" fmla="*/ 794 w 953"/>
                  <a:gd name="T31" fmla="*/ 948 h 952"/>
                  <a:gd name="T32" fmla="*/ 754 w 953"/>
                  <a:gd name="T33" fmla="*/ 952 h 952"/>
                  <a:gd name="T34" fmla="*/ 100 w 953"/>
                  <a:gd name="T35" fmla="*/ 952 h 952"/>
                  <a:gd name="T36" fmla="*/ 74 w 953"/>
                  <a:gd name="T37" fmla="*/ 949 h 952"/>
                  <a:gd name="T38" fmla="*/ 52 w 953"/>
                  <a:gd name="T39" fmla="*/ 940 h 952"/>
                  <a:gd name="T40" fmla="*/ 34 w 953"/>
                  <a:gd name="T41" fmla="*/ 927 h 952"/>
                  <a:gd name="T42" fmla="*/ 18 w 953"/>
                  <a:gd name="T43" fmla="*/ 910 h 952"/>
                  <a:gd name="T44" fmla="*/ 7 w 953"/>
                  <a:gd name="T45" fmla="*/ 890 h 952"/>
                  <a:gd name="T46" fmla="*/ 1 w 953"/>
                  <a:gd name="T47" fmla="*/ 869 h 952"/>
                  <a:gd name="T48" fmla="*/ 0 w 953"/>
                  <a:gd name="T49" fmla="*/ 846 h 952"/>
                  <a:gd name="T50" fmla="*/ 4 w 953"/>
                  <a:gd name="T51" fmla="*/ 824 h 952"/>
                  <a:gd name="T52" fmla="*/ 14 w 953"/>
                  <a:gd name="T53" fmla="*/ 801 h 952"/>
                  <a:gd name="T54" fmla="*/ 30 w 953"/>
                  <a:gd name="T55" fmla="*/ 782 h 952"/>
                  <a:gd name="T56" fmla="*/ 781 w 953"/>
                  <a:gd name="T57" fmla="*/ 29 h 952"/>
                  <a:gd name="T58" fmla="*/ 797 w 953"/>
                  <a:gd name="T59" fmla="*/ 16 h 952"/>
                  <a:gd name="T60" fmla="*/ 815 w 953"/>
                  <a:gd name="T61" fmla="*/ 7 h 952"/>
                  <a:gd name="T62" fmla="*/ 832 w 953"/>
                  <a:gd name="T63" fmla="*/ 1 h 952"/>
                  <a:gd name="T64" fmla="*/ 852 w 953"/>
                  <a:gd name="T65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53" h="952">
                    <a:moveTo>
                      <a:pt x="852" y="0"/>
                    </a:moveTo>
                    <a:lnTo>
                      <a:pt x="873" y="3"/>
                    </a:lnTo>
                    <a:lnTo>
                      <a:pt x="894" y="9"/>
                    </a:lnTo>
                    <a:lnTo>
                      <a:pt x="912" y="20"/>
                    </a:lnTo>
                    <a:lnTo>
                      <a:pt x="929" y="36"/>
                    </a:lnTo>
                    <a:lnTo>
                      <a:pt x="941" y="54"/>
                    </a:lnTo>
                    <a:lnTo>
                      <a:pt x="949" y="76"/>
                    </a:lnTo>
                    <a:lnTo>
                      <a:pt x="953" y="100"/>
                    </a:lnTo>
                    <a:lnTo>
                      <a:pt x="953" y="754"/>
                    </a:lnTo>
                    <a:lnTo>
                      <a:pt x="947" y="795"/>
                    </a:lnTo>
                    <a:lnTo>
                      <a:pt x="936" y="831"/>
                    </a:lnTo>
                    <a:lnTo>
                      <a:pt x="917" y="864"/>
                    </a:lnTo>
                    <a:lnTo>
                      <a:pt x="894" y="894"/>
                    </a:lnTo>
                    <a:lnTo>
                      <a:pt x="865" y="918"/>
                    </a:lnTo>
                    <a:lnTo>
                      <a:pt x="831" y="936"/>
                    </a:lnTo>
                    <a:lnTo>
                      <a:pt x="794" y="948"/>
                    </a:lnTo>
                    <a:lnTo>
                      <a:pt x="754" y="952"/>
                    </a:lnTo>
                    <a:lnTo>
                      <a:pt x="100" y="952"/>
                    </a:lnTo>
                    <a:lnTo>
                      <a:pt x="74" y="949"/>
                    </a:lnTo>
                    <a:lnTo>
                      <a:pt x="52" y="940"/>
                    </a:lnTo>
                    <a:lnTo>
                      <a:pt x="34" y="927"/>
                    </a:lnTo>
                    <a:lnTo>
                      <a:pt x="18" y="910"/>
                    </a:lnTo>
                    <a:lnTo>
                      <a:pt x="7" y="890"/>
                    </a:lnTo>
                    <a:lnTo>
                      <a:pt x="1" y="869"/>
                    </a:lnTo>
                    <a:lnTo>
                      <a:pt x="0" y="846"/>
                    </a:lnTo>
                    <a:lnTo>
                      <a:pt x="4" y="824"/>
                    </a:lnTo>
                    <a:lnTo>
                      <a:pt x="14" y="801"/>
                    </a:lnTo>
                    <a:lnTo>
                      <a:pt x="30" y="782"/>
                    </a:lnTo>
                    <a:lnTo>
                      <a:pt x="781" y="29"/>
                    </a:lnTo>
                    <a:lnTo>
                      <a:pt x="797" y="16"/>
                    </a:lnTo>
                    <a:lnTo>
                      <a:pt x="815" y="7"/>
                    </a:lnTo>
                    <a:lnTo>
                      <a:pt x="832" y="1"/>
                    </a:lnTo>
                    <a:lnTo>
                      <a:pt x="8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8357505" y="4262733"/>
            <a:ext cx="3601386" cy="2062254"/>
            <a:chOff x="8357505" y="4262733"/>
            <a:chExt cx="3601386" cy="2062254"/>
          </a:xfrm>
        </p:grpSpPr>
        <p:sp>
          <p:nvSpPr>
            <p:cNvPr id="52" name="Rounded Rectangle 51"/>
            <p:cNvSpPr/>
            <p:nvPr/>
          </p:nvSpPr>
          <p:spPr>
            <a:xfrm>
              <a:off x="8357505" y="4262733"/>
              <a:ext cx="3601386" cy="2062254"/>
            </a:xfrm>
            <a:prstGeom prst="roundRect">
              <a:avLst>
                <a:gd name="adj" fmla="val 561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495806" y="4456001"/>
              <a:ext cx="1253703" cy="17084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Preview</a:t>
              </a:r>
              <a:endParaRPr lang="en-US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817161" y="4629563"/>
              <a:ext cx="2074077" cy="929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817161" y="5476691"/>
              <a:ext cx="2074077" cy="510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03-07-2015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0" name="Group 87"/>
            <p:cNvGrpSpPr>
              <a:grpSpLocks noChangeAspect="1"/>
            </p:cNvGrpSpPr>
            <p:nvPr/>
          </p:nvGrpSpPr>
          <p:grpSpPr bwMode="auto">
            <a:xfrm>
              <a:off x="8865302" y="4876962"/>
              <a:ext cx="487792" cy="596082"/>
              <a:chOff x="2074" y="5"/>
              <a:chExt cx="3527" cy="4310"/>
            </a:xfrm>
            <a:solidFill>
              <a:schemeClr val="bg2">
                <a:lumMod val="25000"/>
              </a:schemeClr>
            </a:solidFill>
          </p:grpSpPr>
          <p:sp>
            <p:nvSpPr>
              <p:cNvPr id="111" name="Freeform 89"/>
              <p:cNvSpPr>
                <a:spLocks/>
              </p:cNvSpPr>
              <p:nvPr/>
            </p:nvSpPr>
            <p:spPr bwMode="auto">
              <a:xfrm>
                <a:off x="2573" y="494"/>
                <a:ext cx="3028" cy="3821"/>
              </a:xfrm>
              <a:custGeom>
                <a:avLst/>
                <a:gdLst>
                  <a:gd name="T0" fmla="*/ 2664 w 3028"/>
                  <a:gd name="T1" fmla="*/ 0 h 3821"/>
                  <a:gd name="T2" fmla="*/ 2791 w 3028"/>
                  <a:gd name="T3" fmla="*/ 0 h 3821"/>
                  <a:gd name="T4" fmla="*/ 2833 w 3028"/>
                  <a:gd name="T5" fmla="*/ 3 h 3821"/>
                  <a:gd name="T6" fmla="*/ 2873 w 3028"/>
                  <a:gd name="T7" fmla="*/ 14 h 3821"/>
                  <a:gd name="T8" fmla="*/ 2910 w 3028"/>
                  <a:gd name="T9" fmla="*/ 31 h 3821"/>
                  <a:gd name="T10" fmla="*/ 2944 w 3028"/>
                  <a:gd name="T11" fmla="*/ 55 h 3821"/>
                  <a:gd name="T12" fmla="*/ 2971 w 3028"/>
                  <a:gd name="T13" fmla="*/ 83 h 3821"/>
                  <a:gd name="T14" fmla="*/ 2995 w 3028"/>
                  <a:gd name="T15" fmla="*/ 117 h 3821"/>
                  <a:gd name="T16" fmla="*/ 3013 w 3028"/>
                  <a:gd name="T17" fmla="*/ 154 h 3821"/>
                  <a:gd name="T18" fmla="*/ 3024 w 3028"/>
                  <a:gd name="T19" fmla="*/ 195 h 3821"/>
                  <a:gd name="T20" fmla="*/ 3028 w 3028"/>
                  <a:gd name="T21" fmla="*/ 236 h 3821"/>
                  <a:gd name="T22" fmla="*/ 3028 w 3028"/>
                  <a:gd name="T23" fmla="*/ 3583 h 3821"/>
                  <a:gd name="T24" fmla="*/ 3024 w 3028"/>
                  <a:gd name="T25" fmla="*/ 3626 h 3821"/>
                  <a:gd name="T26" fmla="*/ 3013 w 3028"/>
                  <a:gd name="T27" fmla="*/ 3665 h 3821"/>
                  <a:gd name="T28" fmla="*/ 2995 w 3028"/>
                  <a:gd name="T29" fmla="*/ 3703 h 3821"/>
                  <a:gd name="T30" fmla="*/ 2971 w 3028"/>
                  <a:gd name="T31" fmla="*/ 3736 h 3821"/>
                  <a:gd name="T32" fmla="*/ 2943 w 3028"/>
                  <a:gd name="T33" fmla="*/ 3764 h 3821"/>
                  <a:gd name="T34" fmla="*/ 2910 w 3028"/>
                  <a:gd name="T35" fmla="*/ 3788 h 3821"/>
                  <a:gd name="T36" fmla="*/ 2873 w 3028"/>
                  <a:gd name="T37" fmla="*/ 3805 h 3821"/>
                  <a:gd name="T38" fmla="*/ 2833 w 3028"/>
                  <a:gd name="T39" fmla="*/ 3817 h 3821"/>
                  <a:gd name="T40" fmla="*/ 2790 w 3028"/>
                  <a:gd name="T41" fmla="*/ 3821 h 3821"/>
                  <a:gd name="T42" fmla="*/ 238 w 3028"/>
                  <a:gd name="T43" fmla="*/ 3821 h 3821"/>
                  <a:gd name="T44" fmla="*/ 195 w 3028"/>
                  <a:gd name="T45" fmla="*/ 3817 h 3821"/>
                  <a:gd name="T46" fmla="*/ 154 w 3028"/>
                  <a:gd name="T47" fmla="*/ 3805 h 3821"/>
                  <a:gd name="T48" fmla="*/ 118 w 3028"/>
                  <a:gd name="T49" fmla="*/ 3788 h 3821"/>
                  <a:gd name="T50" fmla="*/ 84 w 3028"/>
                  <a:gd name="T51" fmla="*/ 3764 h 3821"/>
                  <a:gd name="T52" fmla="*/ 55 w 3028"/>
                  <a:gd name="T53" fmla="*/ 3736 h 3821"/>
                  <a:gd name="T54" fmla="*/ 33 w 3028"/>
                  <a:gd name="T55" fmla="*/ 3703 h 3821"/>
                  <a:gd name="T56" fmla="*/ 14 w 3028"/>
                  <a:gd name="T57" fmla="*/ 3665 h 3821"/>
                  <a:gd name="T58" fmla="*/ 4 w 3028"/>
                  <a:gd name="T59" fmla="*/ 3626 h 3821"/>
                  <a:gd name="T60" fmla="*/ 0 w 3028"/>
                  <a:gd name="T61" fmla="*/ 3583 h 3821"/>
                  <a:gd name="T62" fmla="*/ 0 w 3028"/>
                  <a:gd name="T63" fmla="*/ 3467 h 3821"/>
                  <a:gd name="T64" fmla="*/ 2291 w 3028"/>
                  <a:gd name="T65" fmla="*/ 3467 h 3821"/>
                  <a:gd name="T66" fmla="*/ 2346 w 3028"/>
                  <a:gd name="T67" fmla="*/ 3463 h 3821"/>
                  <a:gd name="T68" fmla="*/ 2399 w 3028"/>
                  <a:gd name="T69" fmla="*/ 3452 h 3821"/>
                  <a:gd name="T70" fmla="*/ 2448 w 3028"/>
                  <a:gd name="T71" fmla="*/ 3433 h 3821"/>
                  <a:gd name="T72" fmla="*/ 2494 w 3028"/>
                  <a:gd name="T73" fmla="*/ 3407 h 3821"/>
                  <a:gd name="T74" fmla="*/ 2536 w 3028"/>
                  <a:gd name="T75" fmla="*/ 3376 h 3821"/>
                  <a:gd name="T76" fmla="*/ 2572 w 3028"/>
                  <a:gd name="T77" fmla="*/ 3339 h 3821"/>
                  <a:gd name="T78" fmla="*/ 2604 w 3028"/>
                  <a:gd name="T79" fmla="*/ 3297 h 3821"/>
                  <a:gd name="T80" fmla="*/ 2630 w 3028"/>
                  <a:gd name="T81" fmla="*/ 3251 h 3821"/>
                  <a:gd name="T82" fmla="*/ 2648 w 3028"/>
                  <a:gd name="T83" fmla="*/ 3202 h 3821"/>
                  <a:gd name="T84" fmla="*/ 2660 w 3028"/>
                  <a:gd name="T85" fmla="*/ 3149 h 3821"/>
                  <a:gd name="T86" fmla="*/ 2664 w 3028"/>
                  <a:gd name="T87" fmla="*/ 3094 h 3821"/>
                  <a:gd name="T88" fmla="*/ 2664 w 3028"/>
                  <a:gd name="T89" fmla="*/ 0 h 3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28" h="3821">
                    <a:moveTo>
                      <a:pt x="2664" y="0"/>
                    </a:moveTo>
                    <a:lnTo>
                      <a:pt x="2791" y="0"/>
                    </a:lnTo>
                    <a:lnTo>
                      <a:pt x="2833" y="3"/>
                    </a:lnTo>
                    <a:lnTo>
                      <a:pt x="2873" y="14"/>
                    </a:lnTo>
                    <a:lnTo>
                      <a:pt x="2910" y="31"/>
                    </a:lnTo>
                    <a:lnTo>
                      <a:pt x="2944" y="55"/>
                    </a:lnTo>
                    <a:lnTo>
                      <a:pt x="2971" y="83"/>
                    </a:lnTo>
                    <a:lnTo>
                      <a:pt x="2995" y="117"/>
                    </a:lnTo>
                    <a:lnTo>
                      <a:pt x="3013" y="154"/>
                    </a:lnTo>
                    <a:lnTo>
                      <a:pt x="3024" y="195"/>
                    </a:lnTo>
                    <a:lnTo>
                      <a:pt x="3028" y="236"/>
                    </a:lnTo>
                    <a:lnTo>
                      <a:pt x="3028" y="3583"/>
                    </a:lnTo>
                    <a:lnTo>
                      <a:pt x="3024" y="3626"/>
                    </a:lnTo>
                    <a:lnTo>
                      <a:pt x="3013" y="3665"/>
                    </a:lnTo>
                    <a:lnTo>
                      <a:pt x="2995" y="3703"/>
                    </a:lnTo>
                    <a:lnTo>
                      <a:pt x="2971" y="3736"/>
                    </a:lnTo>
                    <a:lnTo>
                      <a:pt x="2943" y="3764"/>
                    </a:lnTo>
                    <a:lnTo>
                      <a:pt x="2910" y="3788"/>
                    </a:lnTo>
                    <a:lnTo>
                      <a:pt x="2873" y="3805"/>
                    </a:lnTo>
                    <a:lnTo>
                      <a:pt x="2833" y="3817"/>
                    </a:lnTo>
                    <a:lnTo>
                      <a:pt x="2790" y="3821"/>
                    </a:lnTo>
                    <a:lnTo>
                      <a:pt x="238" y="3821"/>
                    </a:lnTo>
                    <a:lnTo>
                      <a:pt x="195" y="3817"/>
                    </a:lnTo>
                    <a:lnTo>
                      <a:pt x="154" y="3805"/>
                    </a:lnTo>
                    <a:lnTo>
                      <a:pt x="118" y="3788"/>
                    </a:lnTo>
                    <a:lnTo>
                      <a:pt x="84" y="3764"/>
                    </a:lnTo>
                    <a:lnTo>
                      <a:pt x="55" y="3736"/>
                    </a:lnTo>
                    <a:lnTo>
                      <a:pt x="33" y="3703"/>
                    </a:lnTo>
                    <a:lnTo>
                      <a:pt x="14" y="3665"/>
                    </a:lnTo>
                    <a:lnTo>
                      <a:pt x="4" y="3626"/>
                    </a:lnTo>
                    <a:lnTo>
                      <a:pt x="0" y="3583"/>
                    </a:lnTo>
                    <a:lnTo>
                      <a:pt x="0" y="3467"/>
                    </a:lnTo>
                    <a:lnTo>
                      <a:pt x="2291" y="3467"/>
                    </a:lnTo>
                    <a:lnTo>
                      <a:pt x="2346" y="3463"/>
                    </a:lnTo>
                    <a:lnTo>
                      <a:pt x="2399" y="3452"/>
                    </a:lnTo>
                    <a:lnTo>
                      <a:pt x="2448" y="3433"/>
                    </a:lnTo>
                    <a:lnTo>
                      <a:pt x="2494" y="3407"/>
                    </a:lnTo>
                    <a:lnTo>
                      <a:pt x="2536" y="3376"/>
                    </a:lnTo>
                    <a:lnTo>
                      <a:pt x="2572" y="3339"/>
                    </a:lnTo>
                    <a:lnTo>
                      <a:pt x="2604" y="3297"/>
                    </a:lnTo>
                    <a:lnTo>
                      <a:pt x="2630" y="3251"/>
                    </a:lnTo>
                    <a:lnTo>
                      <a:pt x="2648" y="3202"/>
                    </a:lnTo>
                    <a:lnTo>
                      <a:pt x="2660" y="3149"/>
                    </a:lnTo>
                    <a:lnTo>
                      <a:pt x="2664" y="3094"/>
                    </a:lnTo>
                    <a:lnTo>
                      <a:pt x="26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90"/>
              <p:cNvSpPr>
                <a:spLocks noEditPoints="1"/>
              </p:cNvSpPr>
              <p:nvPr/>
            </p:nvSpPr>
            <p:spPr bwMode="auto">
              <a:xfrm>
                <a:off x="2074" y="5"/>
                <a:ext cx="3028" cy="3821"/>
              </a:xfrm>
              <a:custGeom>
                <a:avLst/>
                <a:gdLst>
                  <a:gd name="T0" fmla="*/ 673 w 3028"/>
                  <a:gd name="T1" fmla="*/ 2803 h 3821"/>
                  <a:gd name="T2" fmla="*/ 621 w 3028"/>
                  <a:gd name="T3" fmla="*/ 2870 h 3821"/>
                  <a:gd name="T4" fmla="*/ 632 w 3028"/>
                  <a:gd name="T5" fmla="*/ 2956 h 3821"/>
                  <a:gd name="T6" fmla="*/ 700 w 3028"/>
                  <a:gd name="T7" fmla="*/ 3009 h 3821"/>
                  <a:gd name="T8" fmla="*/ 1592 w 3028"/>
                  <a:gd name="T9" fmla="*/ 3009 h 3821"/>
                  <a:gd name="T10" fmla="*/ 1659 w 3028"/>
                  <a:gd name="T11" fmla="*/ 2956 h 3821"/>
                  <a:gd name="T12" fmla="*/ 1670 w 3028"/>
                  <a:gd name="T13" fmla="*/ 2870 h 3821"/>
                  <a:gd name="T14" fmla="*/ 1619 w 3028"/>
                  <a:gd name="T15" fmla="*/ 2803 h 3821"/>
                  <a:gd name="T16" fmla="*/ 729 w 3028"/>
                  <a:gd name="T17" fmla="*/ 2787 h 3821"/>
                  <a:gd name="T18" fmla="*/ 673 w 3028"/>
                  <a:gd name="T19" fmla="*/ 2228 h 3821"/>
                  <a:gd name="T20" fmla="*/ 621 w 3028"/>
                  <a:gd name="T21" fmla="*/ 2296 h 3821"/>
                  <a:gd name="T22" fmla="*/ 632 w 3028"/>
                  <a:gd name="T23" fmla="*/ 2383 h 3821"/>
                  <a:gd name="T24" fmla="*/ 700 w 3028"/>
                  <a:gd name="T25" fmla="*/ 2434 h 3821"/>
                  <a:gd name="T26" fmla="*/ 2424 w 3028"/>
                  <a:gd name="T27" fmla="*/ 2434 h 3821"/>
                  <a:gd name="T28" fmla="*/ 2491 w 3028"/>
                  <a:gd name="T29" fmla="*/ 2383 h 3821"/>
                  <a:gd name="T30" fmla="*/ 2503 w 3028"/>
                  <a:gd name="T31" fmla="*/ 2296 h 3821"/>
                  <a:gd name="T32" fmla="*/ 2451 w 3028"/>
                  <a:gd name="T33" fmla="*/ 2228 h 3821"/>
                  <a:gd name="T34" fmla="*/ 729 w 3028"/>
                  <a:gd name="T35" fmla="*/ 2214 h 3821"/>
                  <a:gd name="T36" fmla="*/ 673 w 3028"/>
                  <a:gd name="T37" fmla="*/ 1618 h 3821"/>
                  <a:gd name="T38" fmla="*/ 621 w 3028"/>
                  <a:gd name="T39" fmla="*/ 1686 h 3821"/>
                  <a:gd name="T40" fmla="*/ 632 w 3028"/>
                  <a:gd name="T41" fmla="*/ 1773 h 3821"/>
                  <a:gd name="T42" fmla="*/ 700 w 3028"/>
                  <a:gd name="T43" fmla="*/ 1825 h 3821"/>
                  <a:gd name="T44" fmla="*/ 2424 w 3028"/>
                  <a:gd name="T45" fmla="*/ 1825 h 3821"/>
                  <a:gd name="T46" fmla="*/ 2491 w 3028"/>
                  <a:gd name="T47" fmla="*/ 1773 h 3821"/>
                  <a:gd name="T48" fmla="*/ 2503 w 3028"/>
                  <a:gd name="T49" fmla="*/ 1686 h 3821"/>
                  <a:gd name="T50" fmla="*/ 2451 w 3028"/>
                  <a:gd name="T51" fmla="*/ 1618 h 3821"/>
                  <a:gd name="T52" fmla="*/ 729 w 3028"/>
                  <a:gd name="T53" fmla="*/ 1604 h 3821"/>
                  <a:gd name="T54" fmla="*/ 2833 w 3028"/>
                  <a:gd name="T55" fmla="*/ 4 h 3821"/>
                  <a:gd name="T56" fmla="*/ 2943 w 3028"/>
                  <a:gd name="T57" fmla="*/ 57 h 3821"/>
                  <a:gd name="T58" fmla="*/ 3012 w 3028"/>
                  <a:gd name="T59" fmla="*/ 155 h 3821"/>
                  <a:gd name="T60" fmla="*/ 3028 w 3028"/>
                  <a:gd name="T61" fmla="*/ 3583 h 3821"/>
                  <a:gd name="T62" fmla="*/ 2995 w 3028"/>
                  <a:gd name="T63" fmla="*/ 3704 h 3821"/>
                  <a:gd name="T64" fmla="*/ 2910 w 3028"/>
                  <a:gd name="T65" fmla="*/ 3789 h 3821"/>
                  <a:gd name="T66" fmla="*/ 2790 w 3028"/>
                  <a:gd name="T67" fmla="*/ 3821 h 3821"/>
                  <a:gd name="T68" fmla="*/ 154 w 3028"/>
                  <a:gd name="T69" fmla="*/ 3807 h 3821"/>
                  <a:gd name="T70" fmla="*/ 56 w 3028"/>
                  <a:gd name="T71" fmla="*/ 3736 h 3821"/>
                  <a:gd name="T72" fmla="*/ 4 w 3028"/>
                  <a:gd name="T73" fmla="*/ 3626 h 3821"/>
                  <a:gd name="T74" fmla="*/ 82 w 3028"/>
                  <a:gd name="T75" fmla="*/ 1091 h 3821"/>
                  <a:gd name="T76" fmla="*/ 755 w 3028"/>
                  <a:gd name="T77" fmla="*/ 1092 h 3821"/>
                  <a:gd name="T78" fmla="*/ 897 w 3028"/>
                  <a:gd name="T79" fmla="*/ 1061 h 3821"/>
                  <a:gd name="T80" fmla="*/ 1008 w 3028"/>
                  <a:gd name="T81" fmla="*/ 976 h 3821"/>
                  <a:gd name="T82" fmla="*/ 1076 w 3028"/>
                  <a:gd name="T83" fmla="*/ 852 h 3821"/>
                  <a:gd name="T84" fmla="*/ 1090 w 3028"/>
                  <a:gd name="T85" fmla="*/ 104 h 3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28" h="3821">
                    <a:moveTo>
                      <a:pt x="729" y="2787"/>
                    </a:moveTo>
                    <a:lnTo>
                      <a:pt x="700" y="2791"/>
                    </a:lnTo>
                    <a:lnTo>
                      <a:pt x="673" y="2803"/>
                    </a:lnTo>
                    <a:lnTo>
                      <a:pt x="651" y="2820"/>
                    </a:lnTo>
                    <a:lnTo>
                      <a:pt x="632" y="2844"/>
                    </a:lnTo>
                    <a:lnTo>
                      <a:pt x="621" y="2870"/>
                    </a:lnTo>
                    <a:lnTo>
                      <a:pt x="617" y="2900"/>
                    </a:lnTo>
                    <a:lnTo>
                      <a:pt x="621" y="2930"/>
                    </a:lnTo>
                    <a:lnTo>
                      <a:pt x="632" y="2956"/>
                    </a:lnTo>
                    <a:lnTo>
                      <a:pt x="651" y="2980"/>
                    </a:lnTo>
                    <a:lnTo>
                      <a:pt x="673" y="2997"/>
                    </a:lnTo>
                    <a:lnTo>
                      <a:pt x="700" y="3009"/>
                    </a:lnTo>
                    <a:lnTo>
                      <a:pt x="729" y="3012"/>
                    </a:lnTo>
                    <a:lnTo>
                      <a:pt x="1562" y="3012"/>
                    </a:lnTo>
                    <a:lnTo>
                      <a:pt x="1592" y="3009"/>
                    </a:lnTo>
                    <a:lnTo>
                      <a:pt x="1618" y="2997"/>
                    </a:lnTo>
                    <a:lnTo>
                      <a:pt x="1642" y="2980"/>
                    </a:lnTo>
                    <a:lnTo>
                      <a:pt x="1659" y="2956"/>
                    </a:lnTo>
                    <a:lnTo>
                      <a:pt x="1670" y="2930"/>
                    </a:lnTo>
                    <a:lnTo>
                      <a:pt x="1674" y="2900"/>
                    </a:lnTo>
                    <a:lnTo>
                      <a:pt x="1670" y="2870"/>
                    </a:lnTo>
                    <a:lnTo>
                      <a:pt x="1659" y="2844"/>
                    </a:lnTo>
                    <a:lnTo>
                      <a:pt x="1642" y="2820"/>
                    </a:lnTo>
                    <a:lnTo>
                      <a:pt x="1619" y="2803"/>
                    </a:lnTo>
                    <a:lnTo>
                      <a:pt x="1592" y="2791"/>
                    </a:lnTo>
                    <a:lnTo>
                      <a:pt x="1562" y="2787"/>
                    </a:lnTo>
                    <a:lnTo>
                      <a:pt x="729" y="2787"/>
                    </a:lnTo>
                    <a:close/>
                    <a:moveTo>
                      <a:pt x="729" y="2214"/>
                    </a:moveTo>
                    <a:lnTo>
                      <a:pt x="700" y="2218"/>
                    </a:lnTo>
                    <a:lnTo>
                      <a:pt x="673" y="2228"/>
                    </a:lnTo>
                    <a:lnTo>
                      <a:pt x="651" y="2247"/>
                    </a:lnTo>
                    <a:lnTo>
                      <a:pt x="632" y="2269"/>
                    </a:lnTo>
                    <a:lnTo>
                      <a:pt x="621" y="2296"/>
                    </a:lnTo>
                    <a:lnTo>
                      <a:pt x="617" y="2325"/>
                    </a:lnTo>
                    <a:lnTo>
                      <a:pt x="621" y="2355"/>
                    </a:lnTo>
                    <a:lnTo>
                      <a:pt x="632" y="2383"/>
                    </a:lnTo>
                    <a:lnTo>
                      <a:pt x="651" y="2405"/>
                    </a:lnTo>
                    <a:lnTo>
                      <a:pt x="673" y="2423"/>
                    </a:lnTo>
                    <a:lnTo>
                      <a:pt x="700" y="2434"/>
                    </a:lnTo>
                    <a:lnTo>
                      <a:pt x="729" y="2438"/>
                    </a:lnTo>
                    <a:lnTo>
                      <a:pt x="2394" y="2438"/>
                    </a:lnTo>
                    <a:lnTo>
                      <a:pt x="2424" y="2434"/>
                    </a:lnTo>
                    <a:lnTo>
                      <a:pt x="2451" y="2423"/>
                    </a:lnTo>
                    <a:lnTo>
                      <a:pt x="2474" y="2405"/>
                    </a:lnTo>
                    <a:lnTo>
                      <a:pt x="2491" y="2383"/>
                    </a:lnTo>
                    <a:lnTo>
                      <a:pt x="2503" y="2355"/>
                    </a:lnTo>
                    <a:lnTo>
                      <a:pt x="2507" y="2325"/>
                    </a:lnTo>
                    <a:lnTo>
                      <a:pt x="2503" y="2296"/>
                    </a:lnTo>
                    <a:lnTo>
                      <a:pt x="2491" y="2269"/>
                    </a:lnTo>
                    <a:lnTo>
                      <a:pt x="2474" y="2247"/>
                    </a:lnTo>
                    <a:lnTo>
                      <a:pt x="2451" y="2228"/>
                    </a:lnTo>
                    <a:lnTo>
                      <a:pt x="2424" y="2218"/>
                    </a:lnTo>
                    <a:lnTo>
                      <a:pt x="2394" y="2214"/>
                    </a:lnTo>
                    <a:lnTo>
                      <a:pt x="729" y="2214"/>
                    </a:lnTo>
                    <a:close/>
                    <a:moveTo>
                      <a:pt x="729" y="1604"/>
                    </a:moveTo>
                    <a:lnTo>
                      <a:pt x="700" y="1608"/>
                    </a:lnTo>
                    <a:lnTo>
                      <a:pt x="673" y="1618"/>
                    </a:lnTo>
                    <a:lnTo>
                      <a:pt x="651" y="1637"/>
                    </a:lnTo>
                    <a:lnTo>
                      <a:pt x="632" y="1659"/>
                    </a:lnTo>
                    <a:lnTo>
                      <a:pt x="621" y="1686"/>
                    </a:lnTo>
                    <a:lnTo>
                      <a:pt x="617" y="1716"/>
                    </a:lnTo>
                    <a:lnTo>
                      <a:pt x="621" y="1747"/>
                    </a:lnTo>
                    <a:lnTo>
                      <a:pt x="632" y="1773"/>
                    </a:lnTo>
                    <a:lnTo>
                      <a:pt x="651" y="1795"/>
                    </a:lnTo>
                    <a:lnTo>
                      <a:pt x="673" y="1813"/>
                    </a:lnTo>
                    <a:lnTo>
                      <a:pt x="700" y="1825"/>
                    </a:lnTo>
                    <a:lnTo>
                      <a:pt x="729" y="1829"/>
                    </a:lnTo>
                    <a:lnTo>
                      <a:pt x="2394" y="1829"/>
                    </a:lnTo>
                    <a:lnTo>
                      <a:pt x="2424" y="1825"/>
                    </a:lnTo>
                    <a:lnTo>
                      <a:pt x="2451" y="1813"/>
                    </a:lnTo>
                    <a:lnTo>
                      <a:pt x="2474" y="1795"/>
                    </a:lnTo>
                    <a:lnTo>
                      <a:pt x="2491" y="1773"/>
                    </a:lnTo>
                    <a:lnTo>
                      <a:pt x="2503" y="1747"/>
                    </a:lnTo>
                    <a:lnTo>
                      <a:pt x="2507" y="1716"/>
                    </a:lnTo>
                    <a:lnTo>
                      <a:pt x="2503" y="1686"/>
                    </a:lnTo>
                    <a:lnTo>
                      <a:pt x="2491" y="1659"/>
                    </a:lnTo>
                    <a:lnTo>
                      <a:pt x="2474" y="1637"/>
                    </a:lnTo>
                    <a:lnTo>
                      <a:pt x="2451" y="1618"/>
                    </a:lnTo>
                    <a:lnTo>
                      <a:pt x="2424" y="1608"/>
                    </a:lnTo>
                    <a:lnTo>
                      <a:pt x="2394" y="1604"/>
                    </a:lnTo>
                    <a:lnTo>
                      <a:pt x="729" y="1604"/>
                    </a:lnTo>
                    <a:close/>
                    <a:moveTo>
                      <a:pt x="1089" y="0"/>
                    </a:moveTo>
                    <a:lnTo>
                      <a:pt x="2790" y="0"/>
                    </a:lnTo>
                    <a:lnTo>
                      <a:pt x="2833" y="4"/>
                    </a:lnTo>
                    <a:lnTo>
                      <a:pt x="2872" y="15"/>
                    </a:lnTo>
                    <a:lnTo>
                      <a:pt x="2910" y="33"/>
                    </a:lnTo>
                    <a:lnTo>
                      <a:pt x="2943" y="57"/>
                    </a:lnTo>
                    <a:lnTo>
                      <a:pt x="2972" y="85"/>
                    </a:lnTo>
                    <a:lnTo>
                      <a:pt x="2995" y="118"/>
                    </a:lnTo>
                    <a:lnTo>
                      <a:pt x="3012" y="155"/>
                    </a:lnTo>
                    <a:lnTo>
                      <a:pt x="3024" y="195"/>
                    </a:lnTo>
                    <a:lnTo>
                      <a:pt x="3028" y="238"/>
                    </a:lnTo>
                    <a:lnTo>
                      <a:pt x="3028" y="3583"/>
                    </a:lnTo>
                    <a:lnTo>
                      <a:pt x="3024" y="3626"/>
                    </a:lnTo>
                    <a:lnTo>
                      <a:pt x="3012" y="3667"/>
                    </a:lnTo>
                    <a:lnTo>
                      <a:pt x="2995" y="3704"/>
                    </a:lnTo>
                    <a:lnTo>
                      <a:pt x="2972" y="3736"/>
                    </a:lnTo>
                    <a:lnTo>
                      <a:pt x="2943" y="3765"/>
                    </a:lnTo>
                    <a:lnTo>
                      <a:pt x="2910" y="3789"/>
                    </a:lnTo>
                    <a:lnTo>
                      <a:pt x="2872" y="3807"/>
                    </a:lnTo>
                    <a:lnTo>
                      <a:pt x="2833" y="3818"/>
                    </a:lnTo>
                    <a:lnTo>
                      <a:pt x="2790" y="3821"/>
                    </a:lnTo>
                    <a:lnTo>
                      <a:pt x="238" y="3821"/>
                    </a:lnTo>
                    <a:lnTo>
                      <a:pt x="195" y="3818"/>
                    </a:lnTo>
                    <a:lnTo>
                      <a:pt x="154" y="3807"/>
                    </a:lnTo>
                    <a:lnTo>
                      <a:pt x="118" y="3789"/>
                    </a:lnTo>
                    <a:lnTo>
                      <a:pt x="84" y="3765"/>
                    </a:lnTo>
                    <a:lnTo>
                      <a:pt x="56" y="3736"/>
                    </a:lnTo>
                    <a:lnTo>
                      <a:pt x="33" y="3704"/>
                    </a:lnTo>
                    <a:lnTo>
                      <a:pt x="14" y="3667"/>
                    </a:lnTo>
                    <a:lnTo>
                      <a:pt x="4" y="3626"/>
                    </a:lnTo>
                    <a:lnTo>
                      <a:pt x="0" y="3583"/>
                    </a:lnTo>
                    <a:lnTo>
                      <a:pt x="0" y="1091"/>
                    </a:lnTo>
                    <a:lnTo>
                      <a:pt x="82" y="1091"/>
                    </a:lnTo>
                    <a:lnTo>
                      <a:pt x="93" y="1091"/>
                    </a:lnTo>
                    <a:lnTo>
                      <a:pt x="103" y="1092"/>
                    </a:lnTo>
                    <a:lnTo>
                      <a:pt x="755" y="1092"/>
                    </a:lnTo>
                    <a:lnTo>
                      <a:pt x="805" y="1088"/>
                    </a:lnTo>
                    <a:lnTo>
                      <a:pt x="852" y="1078"/>
                    </a:lnTo>
                    <a:lnTo>
                      <a:pt x="897" y="1061"/>
                    </a:lnTo>
                    <a:lnTo>
                      <a:pt x="937" y="1037"/>
                    </a:lnTo>
                    <a:lnTo>
                      <a:pt x="975" y="1010"/>
                    </a:lnTo>
                    <a:lnTo>
                      <a:pt x="1008" y="976"/>
                    </a:lnTo>
                    <a:lnTo>
                      <a:pt x="1037" y="939"/>
                    </a:lnTo>
                    <a:lnTo>
                      <a:pt x="1059" y="897"/>
                    </a:lnTo>
                    <a:lnTo>
                      <a:pt x="1076" y="852"/>
                    </a:lnTo>
                    <a:lnTo>
                      <a:pt x="1087" y="805"/>
                    </a:lnTo>
                    <a:lnTo>
                      <a:pt x="1090" y="756"/>
                    </a:lnTo>
                    <a:lnTo>
                      <a:pt x="1090" y="104"/>
                    </a:lnTo>
                    <a:lnTo>
                      <a:pt x="1089" y="79"/>
                    </a:lnTo>
                    <a:lnTo>
                      <a:pt x="10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91"/>
              <p:cNvSpPr>
                <a:spLocks/>
              </p:cNvSpPr>
              <p:nvPr/>
            </p:nvSpPr>
            <p:spPr bwMode="auto">
              <a:xfrm>
                <a:off x="2077" y="9"/>
                <a:ext cx="953" cy="952"/>
              </a:xfrm>
              <a:custGeom>
                <a:avLst/>
                <a:gdLst>
                  <a:gd name="T0" fmla="*/ 852 w 953"/>
                  <a:gd name="T1" fmla="*/ 0 h 952"/>
                  <a:gd name="T2" fmla="*/ 873 w 953"/>
                  <a:gd name="T3" fmla="*/ 3 h 952"/>
                  <a:gd name="T4" fmla="*/ 894 w 953"/>
                  <a:gd name="T5" fmla="*/ 9 h 952"/>
                  <a:gd name="T6" fmla="*/ 912 w 953"/>
                  <a:gd name="T7" fmla="*/ 20 h 952"/>
                  <a:gd name="T8" fmla="*/ 929 w 953"/>
                  <a:gd name="T9" fmla="*/ 36 h 952"/>
                  <a:gd name="T10" fmla="*/ 941 w 953"/>
                  <a:gd name="T11" fmla="*/ 54 h 952"/>
                  <a:gd name="T12" fmla="*/ 949 w 953"/>
                  <a:gd name="T13" fmla="*/ 76 h 952"/>
                  <a:gd name="T14" fmla="*/ 953 w 953"/>
                  <a:gd name="T15" fmla="*/ 100 h 952"/>
                  <a:gd name="T16" fmla="*/ 953 w 953"/>
                  <a:gd name="T17" fmla="*/ 754 h 952"/>
                  <a:gd name="T18" fmla="*/ 947 w 953"/>
                  <a:gd name="T19" fmla="*/ 795 h 952"/>
                  <a:gd name="T20" fmla="*/ 936 w 953"/>
                  <a:gd name="T21" fmla="*/ 831 h 952"/>
                  <a:gd name="T22" fmla="*/ 917 w 953"/>
                  <a:gd name="T23" fmla="*/ 864 h 952"/>
                  <a:gd name="T24" fmla="*/ 894 w 953"/>
                  <a:gd name="T25" fmla="*/ 894 h 952"/>
                  <a:gd name="T26" fmla="*/ 865 w 953"/>
                  <a:gd name="T27" fmla="*/ 918 h 952"/>
                  <a:gd name="T28" fmla="*/ 831 w 953"/>
                  <a:gd name="T29" fmla="*/ 936 h 952"/>
                  <a:gd name="T30" fmla="*/ 794 w 953"/>
                  <a:gd name="T31" fmla="*/ 948 h 952"/>
                  <a:gd name="T32" fmla="*/ 754 w 953"/>
                  <a:gd name="T33" fmla="*/ 952 h 952"/>
                  <a:gd name="T34" fmla="*/ 100 w 953"/>
                  <a:gd name="T35" fmla="*/ 952 h 952"/>
                  <a:gd name="T36" fmla="*/ 74 w 953"/>
                  <a:gd name="T37" fmla="*/ 949 h 952"/>
                  <a:gd name="T38" fmla="*/ 52 w 953"/>
                  <a:gd name="T39" fmla="*/ 940 h 952"/>
                  <a:gd name="T40" fmla="*/ 34 w 953"/>
                  <a:gd name="T41" fmla="*/ 927 h 952"/>
                  <a:gd name="T42" fmla="*/ 18 w 953"/>
                  <a:gd name="T43" fmla="*/ 910 h 952"/>
                  <a:gd name="T44" fmla="*/ 7 w 953"/>
                  <a:gd name="T45" fmla="*/ 890 h 952"/>
                  <a:gd name="T46" fmla="*/ 1 w 953"/>
                  <a:gd name="T47" fmla="*/ 869 h 952"/>
                  <a:gd name="T48" fmla="*/ 0 w 953"/>
                  <a:gd name="T49" fmla="*/ 846 h 952"/>
                  <a:gd name="T50" fmla="*/ 4 w 953"/>
                  <a:gd name="T51" fmla="*/ 824 h 952"/>
                  <a:gd name="T52" fmla="*/ 14 w 953"/>
                  <a:gd name="T53" fmla="*/ 801 h 952"/>
                  <a:gd name="T54" fmla="*/ 30 w 953"/>
                  <a:gd name="T55" fmla="*/ 782 h 952"/>
                  <a:gd name="T56" fmla="*/ 781 w 953"/>
                  <a:gd name="T57" fmla="*/ 29 h 952"/>
                  <a:gd name="T58" fmla="*/ 797 w 953"/>
                  <a:gd name="T59" fmla="*/ 16 h 952"/>
                  <a:gd name="T60" fmla="*/ 815 w 953"/>
                  <a:gd name="T61" fmla="*/ 7 h 952"/>
                  <a:gd name="T62" fmla="*/ 832 w 953"/>
                  <a:gd name="T63" fmla="*/ 1 h 952"/>
                  <a:gd name="T64" fmla="*/ 852 w 953"/>
                  <a:gd name="T65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53" h="952">
                    <a:moveTo>
                      <a:pt x="852" y="0"/>
                    </a:moveTo>
                    <a:lnTo>
                      <a:pt x="873" y="3"/>
                    </a:lnTo>
                    <a:lnTo>
                      <a:pt x="894" y="9"/>
                    </a:lnTo>
                    <a:lnTo>
                      <a:pt x="912" y="20"/>
                    </a:lnTo>
                    <a:lnTo>
                      <a:pt x="929" y="36"/>
                    </a:lnTo>
                    <a:lnTo>
                      <a:pt x="941" y="54"/>
                    </a:lnTo>
                    <a:lnTo>
                      <a:pt x="949" y="76"/>
                    </a:lnTo>
                    <a:lnTo>
                      <a:pt x="953" y="100"/>
                    </a:lnTo>
                    <a:lnTo>
                      <a:pt x="953" y="754"/>
                    </a:lnTo>
                    <a:lnTo>
                      <a:pt x="947" y="795"/>
                    </a:lnTo>
                    <a:lnTo>
                      <a:pt x="936" y="831"/>
                    </a:lnTo>
                    <a:lnTo>
                      <a:pt x="917" y="864"/>
                    </a:lnTo>
                    <a:lnTo>
                      <a:pt x="894" y="894"/>
                    </a:lnTo>
                    <a:lnTo>
                      <a:pt x="865" y="918"/>
                    </a:lnTo>
                    <a:lnTo>
                      <a:pt x="831" y="936"/>
                    </a:lnTo>
                    <a:lnTo>
                      <a:pt x="794" y="948"/>
                    </a:lnTo>
                    <a:lnTo>
                      <a:pt x="754" y="952"/>
                    </a:lnTo>
                    <a:lnTo>
                      <a:pt x="100" y="952"/>
                    </a:lnTo>
                    <a:lnTo>
                      <a:pt x="74" y="949"/>
                    </a:lnTo>
                    <a:lnTo>
                      <a:pt x="52" y="940"/>
                    </a:lnTo>
                    <a:lnTo>
                      <a:pt x="34" y="927"/>
                    </a:lnTo>
                    <a:lnTo>
                      <a:pt x="18" y="910"/>
                    </a:lnTo>
                    <a:lnTo>
                      <a:pt x="7" y="890"/>
                    </a:lnTo>
                    <a:lnTo>
                      <a:pt x="1" y="869"/>
                    </a:lnTo>
                    <a:lnTo>
                      <a:pt x="0" y="846"/>
                    </a:lnTo>
                    <a:lnTo>
                      <a:pt x="4" y="824"/>
                    </a:lnTo>
                    <a:lnTo>
                      <a:pt x="14" y="801"/>
                    </a:lnTo>
                    <a:lnTo>
                      <a:pt x="30" y="782"/>
                    </a:lnTo>
                    <a:lnTo>
                      <a:pt x="781" y="29"/>
                    </a:lnTo>
                    <a:lnTo>
                      <a:pt x="797" y="16"/>
                    </a:lnTo>
                    <a:lnTo>
                      <a:pt x="815" y="7"/>
                    </a:lnTo>
                    <a:lnTo>
                      <a:pt x="832" y="1"/>
                    </a:lnTo>
                    <a:lnTo>
                      <a:pt x="8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r="10528"/>
          <a:stretch/>
        </p:blipFill>
        <p:spPr>
          <a:xfrm>
            <a:off x="674185" y="653981"/>
            <a:ext cx="11519648" cy="3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723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2353" y="0"/>
            <a:ext cx="11519647" cy="94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11319155" y="185456"/>
            <a:ext cx="574675" cy="581025"/>
          </a:xfrm>
          <a:custGeom>
            <a:avLst/>
            <a:gdLst>
              <a:gd name="T0" fmla="*/ 1295 w 3259"/>
              <a:gd name="T1" fmla="*/ 2003 h 3294"/>
              <a:gd name="T2" fmla="*/ 1156 w 3259"/>
              <a:gd name="T3" fmla="*/ 2083 h 3294"/>
              <a:gd name="T4" fmla="*/ 959 w 3259"/>
              <a:gd name="T5" fmla="*/ 2158 h 3294"/>
              <a:gd name="T6" fmla="*/ 829 w 3259"/>
              <a:gd name="T7" fmla="*/ 2230 h 3294"/>
              <a:gd name="T8" fmla="*/ 744 w 3259"/>
              <a:gd name="T9" fmla="*/ 2381 h 3294"/>
              <a:gd name="T10" fmla="*/ 668 w 3259"/>
              <a:gd name="T11" fmla="*/ 2691 h 3294"/>
              <a:gd name="T12" fmla="*/ 791 w 3259"/>
              <a:gd name="T13" fmla="*/ 2977 h 3294"/>
              <a:gd name="T14" fmla="*/ 1278 w 3259"/>
              <a:gd name="T15" fmla="*/ 3185 h 3294"/>
              <a:gd name="T16" fmla="*/ 1808 w 3259"/>
              <a:gd name="T17" fmla="*/ 3215 h 3294"/>
              <a:gd name="T18" fmla="*/ 2315 w 3259"/>
              <a:gd name="T19" fmla="*/ 3065 h 3294"/>
              <a:gd name="T20" fmla="*/ 2604 w 3259"/>
              <a:gd name="T21" fmla="*/ 2788 h 3294"/>
              <a:gd name="T22" fmla="*/ 2547 w 3259"/>
              <a:gd name="T23" fmla="*/ 2480 h 3294"/>
              <a:gd name="T24" fmla="*/ 2448 w 3259"/>
              <a:gd name="T25" fmla="*/ 2247 h 3294"/>
              <a:gd name="T26" fmla="*/ 2349 w 3259"/>
              <a:gd name="T27" fmla="*/ 2176 h 3294"/>
              <a:gd name="T28" fmla="*/ 2190 w 3259"/>
              <a:gd name="T29" fmla="*/ 2110 h 3294"/>
              <a:gd name="T30" fmla="*/ 2095 w 3259"/>
              <a:gd name="T31" fmla="*/ 2076 h 3294"/>
              <a:gd name="T32" fmla="*/ 1997 w 3259"/>
              <a:gd name="T33" fmla="*/ 2025 h 3294"/>
              <a:gd name="T34" fmla="*/ 1922 w 3259"/>
              <a:gd name="T35" fmla="*/ 1974 h 3294"/>
              <a:gd name="T36" fmla="*/ 1717 w 3259"/>
              <a:gd name="T37" fmla="*/ 2073 h 3294"/>
              <a:gd name="T38" fmla="*/ 1471 w 3259"/>
              <a:gd name="T39" fmla="*/ 2043 h 3294"/>
              <a:gd name="T40" fmla="*/ 1568 w 3259"/>
              <a:gd name="T41" fmla="*/ 697 h 3294"/>
              <a:gd name="T42" fmla="*/ 1509 w 3259"/>
              <a:gd name="T43" fmla="*/ 701 h 3294"/>
              <a:gd name="T44" fmla="*/ 1429 w 3259"/>
              <a:gd name="T45" fmla="*/ 732 h 3294"/>
              <a:gd name="T46" fmla="*/ 1281 w 3259"/>
              <a:gd name="T47" fmla="*/ 847 h 3294"/>
              <a:gd name="T48" fmla="*/ 1197 w 3259"/>
              <a:gd name="T49" fmla="*/ 1001 h 3294"/>
              <a:gd name="T50" fmla="*/ 1187 w 3259"/>
              <a:gd name="T51" fmla="*/ 1126 h 3294"/>
              <a:gd name="T52" fmla="*/ 1202 w 3259"/>
              <a:gd name="T53" fmla="*/ 1311 h 3294"/>
              <a:gd name="T54" fmla="*/ 1176 w 3259"/>
              <a:gd name="T55" fmla="*/ 1384 h 3294"/>
              <a:gd name="T56" fmla="*/ 1209 w 3259"/>
              <a:gd name="T57" fmla="*/ 1520 h 3294"/>
              <a:gd name="T58" fmla="*/ 1272 w 3259"/>
              <a:gd name="T59" fmla="*/ 1699 h 3294"/>
              <a:gd name="T60" fmla="*/ 1443 w 3259"/>
              <a:gd name="T61" fmla="*/ 1930 h 3294"/>
              <a:gd name="T62" fmla="*/ 1667 w 3259"/>
              <a:gd name="T63" fmla="*/ 2001 h 3294"/>
              <a:gd name="T64" fmla="*/ 1896 w 3259"/>
              <a:gd name="T65" fmla="*/ 1859 h 3294"/>
              <a:gd name="T66" fmla="*/ 2037 w 3259"/>
              <a:gd name="T67" fmla="*/ 1600 h 3294"/>
              <a:gd name="T68" fmla="*/ 2085 w 3259"/>
              <a:gd name="T69" fmla="*/ 1471 h 3294"/>
              <a:gd name="T70" fmla="*/ 2099 w 3259"/>
              <a:gd name="T71" fmla="*/ 1347 h 3294"/>
              <a:gd name="T72" fmla="*/ 2082 w 3259"/>
              <a:gd name="T73" fmla="*/ 1293 h 3294"/>
              <a:gd name="T74" fmla="*/ 2107 w 3259"/>
              <a:gd name="T75" fmla="*/ 1100 h 3294"/>
              <a:gd name="T76" fmla="*/ 2031 w 3259"/>
              <a:gd name="T77" fmla="*/ 890 h 3294"/>
              <a:gd name="T78" fmla="*/ 1936 w 3259"/>
              <a:gd name="T79" fmla="*/ 809 h 3294"/>
              <a:gd name="T80" fmla="*/ 1683 w 3259"/>
              <a:gd name="T81" fmla="*/ 717 h 3294"/>
              <a:gd name="T82" fmla="*/ 1574 w 3259"/>
              <a:gd name="T83" fmla="*/ 696 h 3294"/>
              <a:gd name="T84" fmla="*/ 2031 w 3259"/>
              <a:gd name="T85" fmla="*/ 51 h 3294"/>
              <a:gd name="T86" fmla="*/ 2561 w 3259"/>
              <a:gd name="T87" fmla="*/ 295 h 3294"/>
              <a:gd name="T88" fmla="*/ 2967 w 3259"/>
              <a:gd name="T89" fmla="*/ 706 h 3294"/>
              <a:gd name="T90" fmla="*/ 3209 w 3259"/>
              <a:gd name="T91" fmla="*/ 1242 h 3294"/>
              <a:gd name="T92" fmla="*/ 3247 w 3259"/>
              <a:gd name="T93" fmla="*/ 1854 h 3294"/>
              <a:gd name="T94" fmla="*/ 3069 w 3259"/>
              <a:gd name="T95" fmla="*/ 2421 h 3294"/>
              <a:gd name="T96" fmla="*/ 2711 w 3259"/>
              <a:gd name="T97" fmla="*/ 2877 h 3294"/>
              <a:gd name="T98" fmla="*/ 2218 w 3259"/>
              <a:gd name="T99" fmla="*/ 3182 h 3294"/>
              <a:gd name="T100" fmla="*/ 1630 w 3259"/>
              <a:gd name="T101" fmla="*/ 3294 h 3294"/>
              <a:gd name="T102" fmla="*/ 1042 w 3259"/>
              <a:gd name="T103" fmla="*/ 3182 h 3294"/>
              <a:gd name="T104" fmla="*/ 548 w 3259"/>
              <a:gd name="T105" fmla="*/ 2877 h 3294"/>
              <a:gd name="T106" fmla="*/ 192 w 3259"/>
              <a:gd name="T107" fmla="*/ 2421 h 3294"/>
              <a:gd name="T108" fmla="*/ 13 w 3259"/>
              <a:gd name="T109" fmla="*/ 1854 h 3294"/>
              <a:gd name="T110" fmla="*/ 50 w 3259"/>
              <a:gd name="T111" fmla="*/ 1242 h 3294"/>
              <a:gd name="T112" fmla="*/ 293 w 3259"/>
              <a:gd name="T113" fmla="*/ 706 h 3294"/>
              <a:gd name="T114" fmla="*/ 700 w 3259"/>
              <a:gd name="T115" fmla="*/ 295 h 3294"/>
              <a:gd name="T116" fmla="*/ 1229 w 3259"/>
              <a:gd name="T117" fmla="*/ 51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59" h="3294">
                <a:moveTo>
                  <a:pt x="1347" y="1951"/>
                </a:moveTo>
                <a:lnTo>
                  <a:pt x="1337" y="1959"/>
                </a:lnTo>
                <a:lnTo>
                  <a:pt x="1322" y="1974"/>
                </a:lnTo>
                <a:lnTo>
                  <a:pt x="1309" y="1988"/>
                </a:lnTo>
                <a:lnTo>
                  <a:pt x="1299" y="1999"/>
                </a:lnTo>
                <a:lnTo>
                  <a:pt x="1295" y="2003"/>
                </a:lnTo>
                <a:lnTo>
                  <a:pt x="1290" y="2007"/>
                </a:lnTo>
                <a:lnTo>
                  <a:pt x="1285" y="2010"/>
                </a:lnTo>
                <a:lnTo>
                  <a:pt x="1257" y="2030"/>
                </a:lnTo>
                <a:lnTo>
                  <a:pt x="1225" y="2048"/>
                </a:lnTo>
                <a:lnTo>
                  <a:pt x="1191" y="2066"/>
                </a:lnTo>
                <a:lnTo>
                  <a:pt x="1156" y="2083"/>
                </a:lnTo>
                <a:lnTo>
                  <a:pt x="1120" y="2099"/>
                </a:lnTo>
                <a:lnTo>
                  <a:pt x="1084" y="2113"/>
                </a:lnTo>
                <a:lnTo>
                  <a:pt x="1049" y="2127"/>
                </a:lnTo>
                <a:lnTo>
                  <a:pt x="1016" y="2138"/>
                </a:lnTo>
                <a:lnTo>
                  <a:pt x="985" y="2148"/>
                </a:lnTo>
                <a:lnTo>
                  <a:pt x="959" y="2158"/>
                </a:lnTo>
                <a:lnTo>
                  <a:pt x="936" y="2165"/>
                </a:lnTo>
                <a:lnTo>
                  <a:pt x="908" y="2177"/>
                </a:lnTo>
                <a:lnTo>
                  <a:pt x="882" y="2191"/>
                </a:lnTo>
                <a:lnTo>
                  <a:pt x="861" y="2204"/>
                </a:lnTo>
                <a:lnTo>
                  <a:pt x="844" y="2218"/>
                </a:lnTo>
                <a:lnTo>
                  <a:pt x="829" y="2230"/>
                </a:lnTo>
                <a:lnTo>
                  <a:pt x="818" y="2240"/>
                </a:lnTo>
                <a:lnTo>
                  <a:pt x="811" y="2248"/>
                </a:lnTo>
                <a:lnTo>
                  <a:pt x="807" y="2254"/>
                </a:lnTo>
                <a:lnTo>
                  <a:pt x="783" y="2293"/>
                </a:lnTo>
                <a:lnTo>
                  <a:pt x="762" y="2335"/>
                </a:lnTo>
                <a:lnTo>
                  <a:pt x="744" y="2381"/>
                </a:lnTo>
                <a:lnTo>
                  <a:pt x="726" y="2431"/>
                </a:lnTo>
                <a:lnTo>
                  <a:pt x="712" y="2481"/>
                </a:lnTo>
                <a:lnTo>
                  <a:pt x="699" y="2534"/>
                </a:lnTo>
                <a:lnTo>
                  <a:pt x="688" y="2587"/>
                </a:lnTo>
                <a:lnTo>
                  <a:pt x="677" y="2639"/>
                </a:lnTo>
                <a:lnTo>
                  <a:pt x="668" y="2691"/>
                </a:lnTo>
                <a:lnTo>
                  <a:pt x="661" y="2740"/>
                </a:lnTo>
                <a:lnTo>
                  <a:pt x="655" y="2788"/>
                </a:lnTo>
                <a:lnTo>
                  <a:pt x="650" y="2832"/>
                </a:lnTo>
                <a:lnTo>
                  <a:pt x="647" y="2872"/>
                </a:lnTo>
                <a:lnTo>
                  <a:pt x="717" y="2927"/>
                </a:lnTo>
                <a:lnTo>
                  <a:pt x="791" y="2977"/>
                </a:lnTo>
                <a:lnTo>
                  <a:pt x="867" y="3024"/>
                </a:lnTo>
                <a:lnTo>
                  <a:pt x="946" y="3065"/>
                </a:lnTo>
                <a:lnTo>
                  <a:pt x="1026" y="3102"/>
                </a:lnTo>
                <a:lnTo>
                  <a:pt x="1108" y="3134"/>
                </a:lnTo>
                <a:lnTo>
                  <a:pt x="1193" y="3162"/>
                </a:lnTo>
                <a:lnTo>
                  <a:pt x="1278" y="3185"/>
                </a:lnTo>
                <a:lnTo>
                  <a:pt x="1365" y="3202"/>
                </a:lnTo>
                <a:lnTo>
                  <a:pt x="1453" y="3215"/>
                </a:lnTo>
                <a:lnTo>
                  <a:pt x="1540" y="3223"/>
                </a:lnTo>
                <a:lnTo>
                  <a:pt x="1630" y="3226"/>
                </a:lnTo>
                <a:lnTo>
                  <a:pt x="1719" y="3223"/>
                </a:lnTo>
                <a:lnTo>
                  <a:pt x="1808" y="3215"/>
                </a:lnTo>
                <a:lnTo>
                  <a:pt x="1895" y="3202"/>
                </a:lnTo>
                <a:lnTo>
                  <a:pt x="1982" y="3185"/>
                </a:lnTo>
                <a:lnTo>
                  <a:pt x="2067" y="3162"/>
                </a:lnTo>
                <a:lnTo>
                  <a:pt x="2151" y="3134"/>
                </a:lnTo>
                <a:lnTo>
                  <a:pt x="2234" y="3102"/>
                </a:lnTo>
                <a:lnTo>
                  <a:pt x="2315" y="3065"/>
                </a:lnTo>
                <a:lnTo>
                  <a:pt x="2393" y="3024"/>
                </a:lnTo>
                <a:lnTo>
                  <a:pt x="2469" y="2977"/>
                </a:lnTo>
                <a:lnTo>
                  <a:pt x="2542" y="2927"/>
                </a:lnTo>
                <a:lnTo>
                  <a:pt x="2614" y="2872"/>
                </a:lnTo>
                <a:lnTo>
                  <a:pt x="2609" y="2832"/>
                </a:lnTo>
                <a:lnTo>
                  <a:pt x="2604" y="2788"/>
                </a:lnTo>
                <a:lnTo>
                  <a:pt x="2598" y="2740"/>
                </a:lnTo>
                <a:lnTo>
                  <a:pt x="2591" y="2690"/>
                </a:lnTo>
                <a:lnTo>
                  <a:pt x="2582" y="2638"/>
                </a:lnTo>
                <a:lnTo>
                  <a:pt x="2572" y="2586"/>
                </a:lnTo>
                <a:lnTo>
                  <a:pt x="2561" y="2533"/>
                </a:lnTo>
                <a:lnTo>
                  <a:pt x="2547" y="2480"/>
                </a:lnTo>
                <a:lnTo>
                  <a:pt x="2532" y="2429"/>
                </a:lnTo>
                <a:lnTo>
                  <a:pt x="2515" y="2379"/>
                </a:lnTo>
                <a:lnTo>
                  <a:pt x="2496" y="2333"/>
                </a:lnTo>
                <a:lnTo>
                  <a:pt x="2475" y="2290"/>
                </a:lnTo>
                <a:lnTo>
                  <a:pt x="2451" y="2251"/>
                </a:lnTo>
                <a:lnTo>
                  <a:pt x="2448" y="2247"/>
                </a:lnTo>
                <a:lnTo>
                  <a:pt x="2441" y="2240"/>
                </a:lnTo>
                <a:lnTo>
                  <a:pt x="2431" y="2230"/>
                </a:lnTo>
                <a:lnTo>
                  <a:pt x="2417" y="2219"/>
                </a:lnTo>
                <a:lnTo>
                  <a:pt x="2398" y="2205"/>
                </a:lnTo>
                <a:lnTo>
                  <a:pt x="2376" y="2191"/>
                </a:lnTo>
                <a:lnTo>
                  <a:pt x="2349" y="2176"/>
                </a:lnTo>
                <a:lnTo>
                  <a:pt x="2318" y="2163"/>
                </a:lnTo>
                <a:lnTo>
                  <a:pt x="2300" y="2158"/>
                </a:lnTo>
                <a:lnTo>
                  <a:pt x="2271" y="2144"/>
                </a:lnTo>
                <a:lnTo>
                  <a:pt x="2242" y="2132"/>
                </a:lnTo>
                <a:lnTo>
                  <a:pt x="2215" y="2121"/>
                </a:lnTo>
                <a:lnTo>
                  <a:pt x="2190" y="2110"/>
                </a:lnTo>
                <a:lnTo>
                  <a:pt x="2168" y="2102"/>
                </a:lnTo>
                <a:lnTo>
                  <a:pt x="2148" y="2095"/>
                </a:lnTo>
                <a:lnTo>
                  <a:pt x="2132" y="2090"/>
                </a:lnTo>
                <a:lnTo>
                  <a:pt x="2121" y="2086"/>
                </a:lnTo>
                <a:lnTo>
                  <a:pt x="2114" y="2083"/>
                </a:lnTo>
                <a:lnTo>
                  <a:pt x="2095" y="2076"/>
                </a:lnTo>
                <a:lnTo>
                  <a:pt x="2077" y="2069"/>
                </a:lnTo>
                <a:lnTo>
                  <a:pt x="2058" y="2061"/>
                </a:lnTo>
                <a:lnTo>
                  <a:pt x="2029" y="2045"/>
                </a:lnTo>
                <a:lnTo>
                  <a:pt x="2004" y="2031"/>
                </a:lnTo>
                <a:lnTo>
                  <a:pt x="1995" y="2027"/>
                </a:lnTo>
                <a:lnTo>
                  <a:pt x="1997" y="2025"/>
                </a:lnTo>
                <a:lnTo>
                  <a:pt x="1981" y="2017"/>
                </a:lnTo>
                <a:lnTo>
                  <a:pt x="1971" y="2011"/>
                </a:lnTo>
                <a:lnTo>
                  <a:pt x="1959" y="2003"/>
                </a:lnTo>
                <a:lnTo>
                  <a:pt x="1946" y="1994"/>
                </a:lnTo>
                <a:lnTo>
                  <a:pt x="1933" y="1984"/>
                </a:lnTo>
                <a:lnTo>
                  <a:pt x="1922" y="1974"/>
                </a:lnTo>
                <a:lnTo>
                  <a:pt x="1904" y="1965"/>
                </a:lnTo>
                <a:lnTo>
                  <a:pt x="1897" y="1971"/>
                </a:lnTo>
                <a:lnTo>
                  <a:pt x="1853" y="2005"/>
                </a:lnTo>
                <a:lnTo>
                  <a:pt x="1808" y="2034"/>
                </a:lnTo>
                <a:lnTo>
                  <a:pt x="1763" y="2057"/>
                </a:lnTo>
                <a:lnTo>
                  <a:pt x="1717" y="2073"/>
                </a:lnTo>
                <a:lnTo>
                  <a:pt x="1671" y="2083"/>
                </a:lnTo>
                <a:lnTo>
                  <a:pt x="1625" y="2087"/>
                </a:lnTo>
                <a:lnTo>
                  <a:pt x="1587" y="2084"/>
                </a:lnTo>
                <a:lnTo>
                  <a:pt x="1549" y="2075"/>
                </a:lnTo>
                <a:lnTo>
                  <a:pt x="1510" y="2062"/>
                </a:lnTo>
                <a:lnTo>
                  <a:pt x="1471" y="2043"/>
                </a:lnTo>
                <a:lnTo>
                  <a:pt x="1432" y="2021"/>
                </a:lnTo>
                <a:lnTo>
                  <a:pt x="1393" y="1992"/>
                </a:lnTo>
                <a:lnTo>
                  <a:pt x="1357" y="1959"/>
                </a:lnTo>
                <a:lnTo>
                  <a:pt x="1347" y="1951"/>
                </a:lnTo>
                <a:close/>
                <a:moveTo>
                  <a:pt x="1574" y="696"/>
                </a:moveTo>
                <a:lnTo>
                  <a:pt x="1568" y="697"/>
                </a:lnTo>
                <a:lnTo>
                  <a:pt x="1559" y="699"/>
                </a:lnTo>
                <a:lnTo>
                  <a:pt x="1550" y="700"/>
                </a:lnTo>
                <a:lnTo>
                  <a:pt x="1542" y="700"/>
                </a:lnTo>
                <a:lnTo>
                  <a:pt x="1542" y="699"/>
                </a:lnTo>
                <a:lnTo>
                  <a:pt x="1514" y="700"/>
                </a:lnTo>
                <a:lnTo>
                  <a:pt x="1509" y="701"/>
                </a:lnTo>
                <a:lnTo>
                  <a:pt x="1495" y="704"/>
                </a:lnTo>
                <a:lnTo>
                  <a:pt x="1483" y="707"/>
                </a:lnTo>
                <a:lnTo>
                  <a:pt x="1474" y="710"/>
                </a:lnTo>
                <a:lnTo>
                  <a:pt x="1463" y="716"/>
                </a:lnTo>
                <a:lnTo>
                  <a:pt x="1448" y="723"/>
                </a:lnTo>
                <a:lnTo>
                  <a:pt x="1429" y="732"/>
                </a:lnTo>
                <a:lnTo>
                  <a:pt x="1408" y="744"/>
                </a:lnTo>
                <a:lnTo>
                  <a:pt x="1384" y="759"/>
                </a:lnTo>
                <a:lnTo>
                  <a:pt x="1359" y="776"/>
                </a:lnTo>
                <a:lnTo>
                  <a:pt x="1332" y="797"/>
                </a:lnTo>
                <a:lnTo>
                  <a:pt x="1307" y="821"/>
                </a:lnTo>
                <a:lnTo>
                  <a:pt x="1281" y="847"/>
                </a:lnTo>
                <a:lnTo>
                  <a:pt x="1257" y="877"/>
                </a:lnTo>
                <a:lnTo>
                  <a:pt x="1235" y="909"/>
                </a:lnTo>
                <a:lnTo>
                  <a:pt x="1216" y="945"/>
                </a:lnTo>
                <a:lnTo>
                  <a:pt x="1201" y="986"/>
                </a:lnTo>
                <a:lnTo>
                  <a:pt x="1199" y="992"/>
                </a:lnTo>
                <a:lnTo>
                  <a:pt x="1197" y="1001"/>
                </a:lnTo>
                <a:lnTo>
                  <a:pt x="1194" y="1013"/>
                </a:lnTo>
                <a:lnTo>
                  <a:pt x="1191" y="1029"/>
                </a:lnTo>
                <a:lnTo>
                  <a:pt x="1189" y="1047"/>
                </a:lnTo>
                <a:lnTo>
                  <a:pt x="1187" y="1070"/>
                </a:lnTo>
                <a:lnTo>
                  <a:pt x="1187" y="1096"/>
                </a:lnTo>
                <a:lnTo>
                  <a:pt x="1187" y="1126"/>
                </a:lnTo>
                <a:lnTo>
                  <a:pt x="1189" y="1160"/>
                </a:lnTo>
                <a:lnTo>
                  <a:pt x="1193" y="1199"/>
                </a:lnTo>
                <a:lnTo>
                  <a:pt x="1198" y="1241"/>
                </a:lnTo>
                <a:lnTo>
                  <a:pt x="1205" y="1289"/>
                </a:lnTo>
                <a:lnTo>
                  <a:pt x="1205" y="1301"/>
                </a:lnTo>
                <a:lnTo>
                  <a:pt x="1202" y="1311"/>
                </a:lnTo>
                <a:lnTo>
                  <a:pt x="1197" y="1322"/>
                </a:lnTo>
                <a:lnTo>
                  <a:pt x="1187" y="1330"/>
                </a:lnTo>
                <a:lnTo>
                  <a:pt x="1184" y="1334"/>
                </a:lnTo>
                <a:lnTo>
                  <a:pt x="1179" y="1346"/>
                </a:lnTo>
                <a:lnTo>
                  <a:pt x="1176" y="1363"/>
                </a:lnTo>
                <a:lnTo>
                  <a:pt x="1176" y="1384"/>
                </a:lnTo>
                <a:lnTo>
                  <a:pt x="1178" y="1407"/>
                </a:lnTo>
                <a:lnTo>
                  <a:pt x="1182" y="1434"/>
                </a:lnTo>
                <a:lnTo>
                  <a:pt x="1189" y="1463"/>
                </a:lnTo>
                <a:lnTo>
                  <a:pt x="1195" y="1486"/>
                </a:lnTo>
                <a:lnTo>
                  <a:pt x="1201" y="1504"/>
                </a:lnTo>
                <a:lnTo>
                  <a:pt x="1209" y="1520"/>
                </a:lnTo>
                <a:lnTo>
                  <a:pt x="1219" y="1532"/>
                </a:lnTo>
                <a:lnTo>
                  <a:pt x="1226" y="1542"/>
                </a:lnTo>
                <a:lnTo>
                  <a:pt x="1230" y="1555"/>
                </a:lnTo>
                <a:lnTo>
                  <a:pt x="1239" y="1604"/>
                </a:lnTo>
                <a:lnTo>
                  <a:pt x="1254" y="1653"/>
                </a:lnTo>
                <a:lnTo>
                  <a:pt x="1272" y="1699"/>
                </a:lnTo>
                <a:lnTo>
                  <a:pt x="1294" y="1744"/>
                </a:lnTo>
                <a:lnTo>
                  <a:pt x="1319" y="1788"/>
                </a:lnTo>
                <a:lnTo>
                  <a:pt x="1347" y="1829"/>
                </a:lnTo>
                <a:lnTo>
                  <a:pt x="1377" y="1866"/>
                </a:lnTo>
                <a:lnTo>
                  <a:pt x="1410" y="1900"/>
                </a:lnTo>
                <a:lnTo>
                  <a:pt x="1443" y="1930"/>
                </a:lnTo>
                <a:lnTo>
                  <a:pt x="1479" y="1956"/>
                </a:lnTo>
                <a:lnTo>
                  <a:pt x="1515" y="1976"/>
                </a:lnTo>
                <a:lnTo>
                  <a:pt x="1552" y="1992"/>
                </a:lnTo>
                <a:lnTo>
                  <a:pt x="1588" y="2001"/>
                </a:lnTo>
                <a:lnTo>
                  <a:pt x="1625" y="2004"/>
                </a:lnTo>
                <a:lnTo>
                  <a:pt x="1667" y="2001"/>
                </a:lnTo>
                <a:lnTo>
                  <a:pt x="1709" y="1991"/>
                </a:lnTo>
                <a:lnTo>
                  <a:pt x="1750" y="1974"/>
                </a:lnTo>
                <a:lnTo>
                  <a:pt x="1789" y="1953"/>
                </a:lnTo>
                <a:lnTo>
                  <a:pt x="1827" y="1926"/>
                </a:lnTo>
                <a:lnTo>
                  <a:pt x="1863" y="1894"/>
                </a:lnTo>
                <a:lnTo>
                  <a:pt x="1896" y="1859"/>
                </a:lnTo>
                <a:lnTo>
                  <a:pt x="1928" y="1821"/>
                </a:lnTo>
                <a:lnTo>
                  <a:pt x="1957" y="1779"/>
                </a:lnTo>
                <a:lnTo>
                  <a:pt x="1982" y="1736"/>
                </a:lnTo>
                <a:lnTo>
                  <a:pt x="2005" y="1692"/>
                </a:lnTo>
                <a:lnTo>
                  <a:pt x="2023" y="1646"/>
                </a:lnTo>
                <a:lnTo>
                  <a:pt x="2037" y="1600"/>
                </a:lnTo>
                <a:lnTo>
                  <a:pt x="2047" y="1555"/>
                </a:lnTo>
                <a:lnTo>
                  <a:pt x="2050" y="1543"/>
                </a:lnTo>
                <a:lnTo>
                  <a:pt x="2058" y="1533"/>
                </a:lnTo>
                <a:lnTo>
                  <a:pt x="2070" y="1517"/>
                </a:lnTo>
                <a:lnTo>
                  <a:pt x="2079" y="1496"/>
                </a:lnTo>
                <a:lnTo>
                  <a:pt x="2085" y="1471"/>
                </a:lnTo>
                <a:lnTo>
                  <a:pt x="2092" y="1441"/>
                </a:lnTo>
                <a:lnTo>
                  <a:pt x="2097" y="1414"/>
                </a:lnTo>
                <a:lnTo>
                  <a:pt x="2100" y="1393"/>
                </a:lnTo>
                <a:lnTo>
                  <a:pt x="2101" y="1374"/>
                </a:lnTo>
                <a:lnTo>
                  <a:pt x="2100" y="1359"/>
                </a:lnTo>
                <a:lnTo>
                  <a:pt x="2099" y="1347"/>
                </a:lnTo>
                <a:lnTo>
                  <a:pt x="2096" y="1339"/>
                </a:lnTo>
                <a:lnTo>
                  <a:pt x="2093" y="1334"/>
                </a:lnTo>
                <a:lnTo>
                  <a:pt x="2088" y="1326"/>
                </a:lnTo>
                <a:lnTo>
                  <a:pt x="2083" y="1316"/>
                </a:lnTo>
                <a:lnTo>
                  <a:pt x="2081" y="1304"/>
                </a:lnTo>
                <a:lnTo>
                  <a:pt x="2082" y="1293"/>
                </a:lnTo>
                <a:lnTo>
                  <a:pt x="2089" y="1266"/>
                </a:lnTo>
                <a:lnTo>
                  <a:pt x="2095" y="1237"/>
                </a:lnTo>
                <a:lnTo>
                  <a:pt x="2100" y="1205"/>
                </a:lnTo>
                <a:lnTo>
                  <a:pt x="2105" y="1171"/>
                </a:lnTo>
                <a:lnTo>
                  <a:pt x="2107" y="1136"/>
                </a:lnTo>
                <a:lnTo>
                  <a:pt x="2107" y="1100"/>
                </a:lnTo>
                <a:lnTo>
                  <a:pt x="2103" y="1063"/>
                </a:lnTo>
                <a:lnTo>
                  <a:pt x="2097" y="1026"/>
                </a:lnTo>
                <a:lnTo>
                  <a:pt x="2087" y="990"/>
                </a:lnTo>
                <a:lnTo>
                  <a:pt x="2074" y="955"/>
                </a:lnTo>
                <a:lnTo>
                  <a:pt x="2056" y="922"/>
                </a:lnTo>
                <a:lnTo>
                  <a:pt x="2031" y="890"/>
                </a:lnTo>
                <a:lnTo>
                  <a:pt x="2026" y="883"/>
                </a:lnTo>
                <a:lnTo>
                  <a:pt x="2016" y="872"/>
                </a:lnTo>
                <a:lnTo>
                  <a:pt x="2002" y="859"/>
                </a:lnTo>
                <a:lnTo>
                  <a:pt x="1985" y="843"/>
                </a:lnTo>
                <a:lnTo>
                  <a:pt x="1963" y="827"/>
                </a:lnTo>
                <a:lnTo>
                  <a:pt x="1936" y="809"/>
                </a:lnTo>
                <a:lnTo>
                  <a:pt x="1905" y="792"/>
                </a:lnTo>
                <a:lnTo>
                  <a:pt x="1868" y="776"/>
                </a:lnTo>
                <a:lnTo>
                  <a:pt x="1827" y="762"/>
                </a:lnTo>
                <a:lnTo>
                  <a:pt x="1755" y="737"/>
                </a:lnTo>
                <a:lnTo>
                  <a:pt x="1717" y="726"/>
                </a:lnTo>
                <a:lnTo>
                  <a:pt x="1683" y="717"/>
                </a:lnTo>
                <a:lnTo>
                  <a:pt x="1654" y="709"/>
                </a:lnTo>
                <a:lnTo>
                  <a:pt x="1627" y="704"/>
                </a:lnTo>
                <a:lnTo>
                  <a:pt x="1607" y="700"/>
                </a:lnTo>
                <a:lnTo>
                  <a:pt x="1590" y="697"/>
                </a:lnTo>
                <a:lnTo>
                  <a:pt x="1579" y="696"/>
                </a:lnTo>
                <a:lnTo>
                  <a:pt x="1574" y="696"/>
                </a:lnTo>
                <a:close/>
                <a:moveTo>
                  <a:pt x="1630" y="0"/>
                </a:moveTo>
                <a:lnTo>
                  <a:pt x="1630" y="0"/>
                </a:lnTo>
                <a:lnTo>
                  <a:pt x="1733" y="3"/>
                </a:lnTo>
                <a:lnTo>
                  <a:pt x="1834" y="12"/>
                </a:lnTo>
                <a:lnTo>
                  <a:pt x="1933" y="29"/>
                </a:lnTo>
                <a:lnTo>
                  <a:pt x="2031" y="51"/>
                </a:lnTo>
                <a:lnTo>
                  <a:pt x="2126" y="77"/>
                </a:lnTo>
                <a:lnTo>
                  <a:pt x="2218" y="111"/>
                </a:lnTo>
                <a:lnTo>
                  <a:pt x="2309" y="150"/>
                </a:lnTo>
                <a:lnTo>
                  <a:pt x="2395" y="193"/>
                </a:lnTo>
                <a:lnTo>
                  <a:pt x="2479" y="242"/>
                </a:lnTo>
                <a:lnTo>
                  <a:pt x="2561" y="295"/>
                </a:lnTo>
                <a:lnTo>
                  <a:pt x="2638" y="354"/>
                </a:lnTo>
                <a:lnTo>
                  <a:pt x="2711" y="417"/>
                </a:lnTo>
                <a:lnTo>
                  <a:pt x="2782" y="483"/>
                </a:lnTo>
                <a:lnTo>
                  <a:pt x="2847" y="554"/>
                </a:lnTo>
                <a:lnTo>
                  <a:pt x="2909" y="628"/>
                </a:lnTo>
                <a:lnTo>
                  <a:pt x="2967" y="706"/>
                </a:lnTo>
                <a:lnTo>
                  <a:pt x="3020" y="789"/>
                </a:lnTo>
                <a:lnTo>
                  <a:pt x="3069" y="873"/>
                </a:lnTo>
                <a:lnTo>
                  <a:pt x="3111" y="961"/>
                </a:lnTo>
                <a:lnTo>
                  <a:pt x="3149" y="1053"/>
                </a:lnTo>
                <a:lnTo>
                  <a:pt x="3182" y="1145"/>
                </a:lnTo>
                <a:lnTo>
                  <a:pt x="3209" y="1242"/>
                </a:lnTo>
                <a:lnTo>
                  <a:pt x="3231" y="1340"/>
                </a:lnTo>
                <a:lnTo>
                  <a:pt x="3247" y="1440"/>
                </a:lnTo>
                <a:lnTo>
                  <a:pt x="3256" y="1543"/>
                </a:lnTo>
                <a:lnTo>
                  <a:pt x="3259" y="1646"/>
                </a:lnTo>
                <a:lnTo>
                  <a:pt x="3256" y="1751"/>
                </a:lnTo>
                <a:lnTo>
                  <a:pt x="3247" y="1854"/>
                </a:lnTo>
                <a:lnTo>
                  <a:pt x="3231" y="1954"/>
                </a:lnTo>
                <a:lnTo>
                  <a:pt x="3209" y="2052"/>
                </a:lnTo>
                <a:lnTo>
                  <a:pt x="3182" y="2147"/>
                </a:lnTo>
                <a:lnTo>
                  <a:pt x="3149" y="2241"/>
                </a:lnTo>
                <a:lnTo>
                  <a:pt x="3111" y="2332"/>
                </a:lnTo>
                <a:lnTo>
                  <a:pt x="3069" y="2421"/>
                </a:lnTo>
                <a:lnTo>
                  <a:pt x="3020" y="2505"/>
                </a:lnTo>
                <a:lnTo>
                  <a:pt x="2967" y="2587"/>
                </a:lnTo>
                <a:lnTo>
                  <a:pt x="2909" y="2665"/>
                </a:lnTo>
                <a:lnTo>
                  <a:pt x="2847" y="2740"/>
                </a:lnTo>
                <a:lnTo>
                  <a:pt x="2782" y="2810"/>
                </a:lnTo>
                <a:lnTo>
                  <a:pt x="2711" y="2877"/>
                </a:lnTo>
                <a:lnTo>
                  <a:pt x="2638" y="2940"/>
                </a:lnTo>
                <a:lnTo>
                  <a:pt x="2561" y="2998"/>
                </a:lnTo>
                <a:lnTo>
                  <a:pt x="2479" y="3052"/>
                </a:lnTo>
                <a:lnTo>
                  <a:pt x="2395" y="3100"/>
                </a:lnTo>
                <a:lnTo>
                  <a:pt x="2309" y="3144"/>
                </a:lnTo>
                <a:lnTo>
                  <a:pt x="2218" y="3182"/>
                </a:lnTo>
                <a:lnTo>
                  <a:pt x="2126" y="3215"/>
                </a:lnTo>
                <a:lnTo>
                  <a:pt x="2031" y="3243"/>
                </a:lnTo>
                <a:lnTo>
                  <a:pt x="1933" y="3265"/>
                </a:lnTo>
                <a:lnTo>
                  <a:pt x="1834" y="3280"/>
                </a:lnTo>
                <a:lnTo>
                  <a:pt x="1733" y="3291"/>
                </a:lnTo>
                <a:lnTo>
                  <a:pt x="1630" y="3294"/>
                </a:lnTo>
                <a:lnTo>
                  <a:pt x="1527" y="3291"/>
                </a:lnTo>
                <a:lnTo>
                  <a:pt x="1426" y="3280"/>
                </a:lnTo>
                <a:lnTo>
                  <a:pt x="1326" y="3265"/>
                </a:lnTo>
                <a:lnTo>
                  <a:pt x="1229" y="3243"/>
                </a:lnTo>
                <a:lnTo>
                  <a:pt x="1134" y="3215"/>
                </a:lnTo>
                <a:lnTo>
                  <a:pt x="1042" y="3182"/>
                </a:lnTo>
                <a:lnTo>
                  <a:pt x="952" y="3144"/>
                </a:lnTo>
                <a:lnTo>
                  <a:pt x="864" y="3100"/>
                </a:lnTo>
                <a:lnTo>
                  <a:pt x="780" y="3052"/>
                </a:lnTo>
                <a:lnTo>
                  <a:pt x="700" y="2998"/>
                </a:lnTo>
                <a:lnTo>
                  <a:pt x="622" y="2940"/>
                </a:lnTo>
                <a:lnTo>
                  <a:pt x="548" y="2877"/>
                </a:lnTo>
                <a:lnTo>
                  <a:pt x="478" y="2810"/>
                </a:lnTo>
                <a:lnTo>
                  <a:pt x="412" y="2740"/>
                </a:lnTo>
                <a:lnTo>
                  <a:pt x="350" y="2665"/>
                </a:lnTo>
                <a:lnTo>
                  <a:pt x="293" y="2587"/>
                </a:lnTo>
                <a:lnTo>
                  <a:pt x="240" y="2505"/>
                </a:lnTo>
                <a:lnTo>
                  <a:pt x="192" y="2421"/>
                </a:lnTo>
                <a:lnTo>
                  <a:pt x="148" y="2332"/>
                </a:lnTo>
                <a:lnTo>
                  <a:pt x="110" y="2241"/>
                </a:lnTo>
                <a:lnTo>
                  <a:pt x="78" y="2147"/>
                </a:lnTo>
                <a:lnTo>
                  <a:pt x="50" y="2052"/>
                </a:lnTo>
                <a:lnTo>
                  <a:pt x="29" y="1954"/>
                </a:lnTo>
                <a:lnTo>
                  <a:pt x="13" y="1854"/>
                </a:lnTo>
                <a:lnTo>
                  <a:pt x="3" y="1751"/>
                </a:lnTo>
                <a:lnTo>
                  <a:pt x="0" y="1646"/>
                </a:lnTo>
                <a:lnTo>
                  <a:pt x="3" y="1543"/>
                </a:lnTo>
                <a:lnTo>
                  <a:pt x="13" y="1440"/>
                </a:lnTo>
                <a:lnTo>
                  <a:pt x="29" y="1340"/>
                </a:lnTo>
                <a:lnTo>
                  <a:pt x="50" y="1242"/>
                </a:lnTo>
                <a:lnTo>
                  <a:pt x="78" y="1145"/>
                </a:lnTo>
                <a:lnTo>
                  <a:pt x="110" y="1053"/>
                </a:lnTo>
                <a:lnTo>
                  <a:pt x="148" y="961"/>
                </a:lnTo>
                <a:lnTo>
                  <a:pt x="192" y="873"/>
                </a:lnTo>
                <a:lnTo>
                  <a:pt x="240" y="789"/>
                </a:lnTo>
                <a:lnTo>
                  <a:pt x="293" y="706"/>
                </a:lnTo>
                <a:lnTo>
                  <a:pt x="350" y="628"/>
                </a:lnTo>
                <a:lnTo>
                  <a:pt x="412" y="554"/>
                </a:lnTo>
                <a:lnTo>
                  <a:pt x="478" y="483"/>
                </a:lnTo>
                <a:lnTo>
                  <a:pt x="548" y="417"/>
                </a:lnTo>
                <a:lnTo>
                  <a:pt x="622" y="354"/>
                </a:lnTo>
                <a:lnTo>
                  <a:pt x="700" y="295"/>
                </a:lnTo>
                <a:lnTo>
                  <a:pt x="780" y="242"/>
                </a:lnTo>
                <a:lnTo>
                  <a:pt x="864" y="193"/>
                </a:lnTo>
                <a:lnTo>
                  <a:pt x="952" y="150"/>
                </a:lnTo>
                <a:lnTo>
                  <a:pt x="1042" y="111"/>
                </a:lnTo>
                <a:lnTo>
                  <a:pt x="1134" y="77"/>
                </a:lnTo>
                <a:lnTo>
                  <a:pt x="1229" y="51"/>
                </a:lnTo>
                <a:lnTo>
                  <a:pt x="1326" y="29"/>
                </a:lnTo>
                <a:lnTo>
                  <a:pt x="1426" y="12"/>
                </a:lnTo>
                <a:lnTo>
                  <a:pt x="1527" y="3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67483" y="238886"/>
            <a:ext cx="23918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December 2015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>
            <a:off x="199016" y="185456"/>
            <a:ext cx="274320" cy="238125"/>
          </a:xfrm>
          <a:custGeom>
            <a:avLst/>
            <a:gdLst>
              <a:gd name="T0" fmla="*/ 0 w 3298"/>
              <a:gd name="T1" fmla="*/ 1876 h 2251"/>
              <a:gd name="T2" fmla="*/ 3298 w 3298"/>
              <a:gd name="T3" fmla="*/ 1876 h 2251"/>
              <a:gd name="T4" fmla="*/ 3298 w 3298"/>
              <a:gd name="T5" fmla="*/ 2251 h 2251"/>
              <a:gd name="T6" fmla="*/ 0 w 3298"/>
              <a:gd name="T7" fmla="*/ 2251 h 2251"/>
              <a:gd name="T8" fmla="*/ 0 w 3298"/>
              <a:gd name="T9" fmla="*/ 1876 h 2251"/>
              <a:gd name="T10" fmla="*/ 0 w 3298"/>
              <a:gd name="T11" fmla="*/ 938 h 2251"/>
              <a:gd name="T12" fmla="*/ 3298 w 3298"/>
              <a:gd name="T13" fmla="*/ 938 h 2251"/>
              <a:gd name="T14" fmla="*/ 3298 w 3298"/>
              <a:gd name="T15" fmla="*/ 1313 h 2251"/>
              <a:gd name="T16" fmla="*/ 0 w 3298"/>
              <a:gd name="T17" fmla="*/ 1313 h 2251"/>
              <a:gd name="T18" fmla="*/ 0 w 3298"/>
              <a:gd name="T19" fmla="*/ 938 h 2251"/>
              <a:gd name="T20" fmla="*/ 0 w 3298"/>
              <a:gd name="T21" fmla="*/ 0 h 2251"/>
              <a:gd name="T22" fmla="*/ 3298 w 3298"/>
              <a:gd name="T23" fmla="*/ 0 h 2251"/>
              <a:gd name="T24" fmla="*/ 3298 w 3298"/>
              <a:gd name="T25" fmla="*/ 375 h 2251"/>
              <a:gd name="T26" fmla="*/ 0 w 3298"/>
              <a:gd name="T27" fmla="*/ 375 h 2251"/>
              <a:gd name="T28" fmla="*/ 0 w 3298"/>
              <a:gd name="T2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98" h="2251">
                <a:moveTo>
                  <a:pt x="0" y="1876"/>
                </a:moveTo>
                <a:lnTo>
                  <a:pt x="3298" y="1876"/>
                </a:lnTo>
                <a:lnTo>
                  <a:pt x="3298" y="2251"/>
                </a:lnTo>
                <a:lnTo>
                  <a:pt x="0" y="2251"/>
                </a:lnTo>
                <a:lnTo>
                  <a:pt x="0" y="1876"/>
                </a:lnTo>
                <a:close/>
                <a:moveTo>
                  <a:pt x="0" y="938"/>
                </a:moveTo>
                <a:lnTo>
                  <a:pt x="3298" y="938"/>
                </a:lnTo>
                <a:lnTo>
                  <a:pt x="3298" y="1313"/>
                </a:lnTo>
                <a:lnTo>
                  <a:pt x="0" y="1313"/>
                </a:lnTo>
                <a:lnTo>
                  <a:pt x="0" y="938"/>
                </a:lnTo>
                <a:close/>
                <a:moveTo>
                  <a:pt x="0" y="0"/>
                </a:moveTo>
                <a:lnTo>
                  <a:pt x="3298" y="0"/>
                </a:lnTo>
                <a:lnTo>
                  <a:pt x="3298" y="375"/>
                </a:lnTo>
                <a:lnTo>
                  <a:pt x="0" y="3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192626" y="1169894"/>
            <a:ext cx="280710" cy="262689"/>
          </a:xfrm>
          <a:custGeom>
            <a:avLst/>
            <a:gdLst>
              <a:gd name="T0" fmla="*/ 1689 w 3291"/>
              <a:gd name="T1" fmla="*/ 4 h 3205"/>
              <a:gd name="T2" fmla="*/ 1742 w 3291"/>
              <a:gd name="T3" fmla="*/ 26 h 3205"/>
              <a:gd name="T4" fmla="*/ 3236 w 3291"/>
              <a:gd name="T5" fmla="*/ 1337 h 3205"/>
              <a:gd name="T6" fmla="*/ 3271 w 3291"/>
              <a:gd name="T7" fmla="*/ 1382 h 3205"/>
              <a:gd name="T8" fmla="*/ 3289 w 3291"/>
              <a:gd name="T9" fmla="*/ 1435 h 3205"/>
              <a:gd name="T10" fmla="*/ 3287 w 3291"/>
              <a:gd name="T11" fmla="*/ 1489 h 3205"/>
              <a:gd name="T12" fmla="*/ 3266 w 3291"/>
              <a:gd name="T13" fmla="*/ 1540 h 3205"/>
              <a:gd name="T14" fmla="*/ 3207 w 3291"/>
              <a:gd name="T15" fmla="*/ 1610 h 3205"/>
              <a:gd name="T16" fmla="*/ 3166 w 3291"/>
              <a:gd name="T17" fmla="*/ 1648 h 3205"/>
              <a:gd name="T18" fmla="*/ 3122 w 3291"/>
              <a:gd name="T19" fmla="*/ 1673 h 3205"/>
              <a:gd name="T20" fmla="*/ 3081 w 3291"/>
              <a:gd name="T21" fmla="*/ 1684 h 3205"/>
              <a:gd name="T22" fmla="*/ 3045 w 3291"/>
              <a:gd name="T23" fmla="*/ 1679 h 3205"/>
              <a:gd name="T24" fmla="*/ 3016 w 3291"/>
              <a:gd name="T25" fmla="*/ 1656 h 3205"/>
              <a:gd name="T26" fmla="*/ 2989 w 3291"/>
              <a:gd name="T27" fmla="*/ 1632 h 3205"/>
              <a:gd name="T28" fmla="*/ 2970 w 3291"/>
              <a:gd name="T29" fmla="*/ 1616 h 3205"/>
              <a:gd name="T30" fmla="*/ 2964 w 3291"/>
              <a:gd name="T31" fmla="*/ 1610 h 3205"/>
              <a:gd name="T32" fmla="*/ 2961 w 3291"/>
              <a:gd name="T33" fmla="*/ 3073 h 3205"/>
              <a:gd name="T34" fmla="*/ 2942 w 3291"/>
              <a:gd name="T35" fmla="*/ 3125 h 3205"/>
              <a:gd name="T36" fmla="*/ 2906 w 3291"/>
              <a:gd name="T37" fmla="*/ 3167 h 3205"/>
              <a:gd name="T38" fmla="*/ 2859 w 3291"/>
              <a:gd name="T39" fmla="*/ 3195 h 3205"/>
              <a:gd name="T40" fmla="*/ 2803 w 3291"/>
              <a:gd name="T41" fmla="*/ 3205 h 3205"/>
              <a:gd name="T42" fmla="*/ 2165 w 3291"/>
              <a:gd name="T43" fmla="*/ 3202 h 3205"/>
              <a:gd name="T44" fmla="*/ 2115 w 3291"/>
              <a:gd name="T45" fmla="*/ 3183 h 3205"/>
              <a:gd name="T46" fmla="*/ 2076 w 3291"/>
              <a:gd name="T47" fmla="*/ 3148 h 3205"/>
              <a:gd name="T48" fmla="*/ 2051 w 3291"/>
              <a:gd name="T49" fmla="*/ 3101 h 3205"/>
              <a:gd name="T50" fmla="*/ 2042 w 3291"/>
              <a:gd name="T51" fmla="*/ 3044 h 3205"/>
              <a:gd name="T52" fmla="*/ 1309 w 3291"/>
              <a:gd name="T53" fmla="*/ 2026 h 3205"/>
              <a:gd name="T54" fmla="*/ 1306 w 3291"/>
              <a:gd name="T55" fmla="*/ 3073 h 3205"/>
              <a:gd name="T56" fmla="*/ 1287 w 3291"/>
              <a:gd name="T57" fmla="*/ 3125 h 3205"/>
              <a:gd name="T58" fmla="*/ 1252 w 3291"/>
              <a:gd name="T59" fmla="*/ 3167 h 3205"/>
              <a:gd name="T60" fmla="*/ 1205 w 3291"/>
              <a:gd name="T61" fmla="*/ 3195 h 3205"/>
              <a:gd name="T62" fmla="*/ 1149 w 3291"/>
              <a:gd name="T63" fmla="*/ 3205 h 3205"/>
              <a:gd name="T64" fmla="*/ 545 w 3291"/>
              <a:gd name="T65" fmla="*/ 3203 h 3205"/>
              <a:gd name="T66" fmla="*/ 493 w 3291"/>
              <a:gd name="T67" fmla="*/ 3184 h 3205"/>
              <a:gd name="T68" fmla="*/ 451 w 3291"/>
              <a:gd name="T69" fmla="*/ 3148 h 3205"/>
              <a:gd name="T70" fmla="*/ 423 w 3291"/>
              <a:gd name="T71" fmla="*/ 3101 h 3205"/>
              <a:gd name="T72" fmla="*/ 412 w 3291"/>
              <a:gd name="T73" fmla="*/ 3044 h 3205"/>
              <a:gd name="T74" fmla="*/ 302 w 3291"/>
              <a:gd name="T75" fmla="*/ 1689 h 3205"/>
              <a:gd name="T76" fmla="*/ 257 w 3291"/>
              <a:gd name="T77" fmla="*/ 1715 h 3205"/>
              <a:gd name="T78" fmla="*/ 206 w 3291"/>
              <a:gd name="T79" fmla="*/ 1725 h 3205"/>
              <a:gd name="T80" fmla="*/ 152 w 3291"/>
              <a:gd name="T81" fmla="*/ 1716 h 3205"/>
              <a:gd name="T82" fmla="*/ 103 w 3291"/>
              <a:gd name="T83" fmla="*/ 1691 h 3205"/>
              <a:gd name="T84" fmla="*/ 44 w 3291"/>
              <a:gd name="T85" fmla="*/ 1632 h 3205"/>
              <a:gd name="T86" fmla="*/ 12 w 3291"/>
              <a:gd name="T87" fmla="*/ 1585 h 3205"/>
              <a:gd name="T88" fmla="*/ 0 w 3291"/>
              <a:gd name="T89" fmla="*/ 1532 h 3205"/>
              <a:gd name="T90" fmla="*/ 7 w 3291"/>
              <a:gd name="T91" fmla="*/ 1478 h 3205"/>
              <a:gd name="T92" fmla="*/ 32 w 3291"/>
              <a:gd name="T93" fmla="*/ 1429 h 3205"/>
              <a:gd name="T94" fmla="*/ 1526 w 3291"/>
              <a:gd name="T95" fmla="*/ 45 h 3205"/>
              <a:gd name="T96" fmla="*/ 1575 w 3291"/>
              <a:gd name="T97" fmla="*/ 15 h 3205"/>
              <a:gd name="T98" fmla="*/ 1631 w 3291"/>
              <a:gd name="T99" fmla="*/ 0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91" h="3205">
                <a:moveTo>
                  <a:pt x="1661" y="0"/>
                </a:moveTo>
                <a:lnTo>
                  <a:pt x="1689" y="4"/>
                </a:lnTo>
                <a:lnTo>
                  <a:pt x="1717" y="13"/>
                </a:lnTo>
                <a:lnTo>
                  <a:pt x="1742" y="26"/>
                </a:lnTo>
                <a:lnTo>
                  <a:pt x="1766" y="43"/>
                </a:lnTo>
                <a:lnTo>
                  <a:pt x="3236" y="1337"/>
                </a:lnTo>
                <a:lnTo>
                  <a:pt x="3256" y="1359"/>
                </a:lnTo>
                <a:lnTo>
                  <a:pt x="3271" y="1382"/>
                </a:lnTo>
                <a:lnTo>
                  <a:pt x="3283" y="1408"/>
                </a:lnTo>
                <a:lnTo>
                  <a:pt x="3289" y="1435"/>
                </a:lnTo>
                <a:lnTo>
                  <a:pt x="3291" y="1461"/>
                </a:lnTo>
                <a:lnTo>
                  <a:pt x="3287" y="1489"/>
                </a:lnTo>
                <a:lnTo>
                  <a:pt x="3280" y="1516"/>
                </a:lnTo>
                <a:lnTo>
                  <a:pt x="3266" y="1540"/>
                </a:lnTo>
                <a:lnTo>
                  <a:pt x="3249" y="1564"/>
                </a:lnTo>
                <a:lnTo>
                  <a:pt x="3207" y="1610"/>
                </a:lnTo>
                <a:lnTo>
                  <a:pt x="3187" y="1630"/>
                </a:lnTo>
                <a:lnTo>
                  <a:pt x="3166" y="1648"/>
                </a:lnTo>
                <a:lnTo>
                  <a:pt x="3144" y="1662"/>
                </a:lnTo>
                <a:lnTo>
                  <a:pt x="3122" y="1673"/>
                </a:lnTo>
                <a:lnTo>
                  <a:pt x="3100" y="1681"/>
                </a:lnTo>
                <a:lnTo>
                  <a:pt x="3081" y="1684"/>
                </a:lnTo>
                <a:lnTo>
                  <a:pt x="3062" y="1683"/>
                </a:lnTo>
                <a:lnTo>
                  <a:pt x="3045" y="1679"/>
                </a:lnTo>
                <a:lnTo>
                  <a:pt x="3031" y="1669"/>
                </a:lnTo>
                <a:lnTo>
                  <a:pt x="3016" y="1656"/>
                </a:lnTo>
                <a:lnTo>
                  <a:pt x="3002" y="1643"/>
                </a:lnTo>
                <a:lnTo>
                  <a:pt x="2989" y="1632"/>
                </a:lnTo>
                <a:lnTo>
                  <a:pt x="2978" y="1622"/>
                </a:lnTo>
                <a:lnTo>
                  <a:pt x="2970" y="1616"/>
                </a:lnTo>
                <a:lnTo>
                  <a:pt x="2965" y="1611"/>
                </a:lnTo>
                <a:lnTo>
                  <a:pt x="2964" y="1610"/>
                </a:lnTo>
                <a:lnTo>
                  <a:pt x="2964" y="3044"/>
                </a:lnTo>
                <a:lnTo>
                  <a:pt x="2961" y="3073"/>
                </a:lnTo>
                <a:lnTo>
                  <a:pt x="2954" y="3101"/>
                </a:lnTo>
                <a:lnTo>
                  <a:pt x="2942" y="3125"/>
                </a:lnTo>
                <a:lnTo>
                  <a:pt x="2925" y="3148"/>
                </a:lnTo>
                <a:lnTo>
                  <a:pt x="2906" y="3167"/>
                </a:lnTo>
                <a:lnTo>
                  <a:pt x="2883" y="3183"/>
                </a:lnTo>
                <a:lnTo>
                  <a:pt x="2859" y="3195"/>
                </a:lnTo>
                <a:lnTo>
                  <a:pt x="2832" y="3202"/>
                </a:lnTo>
                <a:lnTo>
                  <a:pt x="2803" y="3205"/>
                </a:lnTo>
                <a:lnTo>
                  <a:pt x="2193" y="3205"/>
                </a:lnTo>
                <a:lnTo>
                  <a:pt x="2165" y="3202"/>
                </a:lnTo>
                <a:lnTo>
                  <a:pt x="2138" y="3195"/>
                </a:lnTo>
                <a:lnTo>
                  <a:pt x="2115" y="3183"/>
                </a:lnTo>
                <a:lnTo>
                  <a:pt x="2093" y="3167"/>
                </a:lnTo>
                <a:lnTo>
                  <a:pt x="2076" y="3148"/>
                </a:lnTo>
                <a:lnTo>
                  <a:pt x="2062" y="3125"/>
                </a:lnTo>
                <a:lnTo>
                  <a:pt x="2051" y="3101"/>
                </a:lnTo>
                <a:lnTo>
                  <a:pt x="2045" y="3073"/>
                </a:lnTo>
                <a:lnTo>
                  <a:pt x="2042" y="3044"/>
                </a:lnTo>
                <a:lnTo>
                  <a:pt x="2042" y="2026"/>
                </a:lnTo>
                <a:lnTo>
                  <a:pt x="1309" y="2026"/>
                </a:lnTo>
                <a:lnTo>
                  <a:pt x="1309" y="3044"/>
                </a:lnTo>
                <a:lnTo>
                  <a:pt x="1306" y="3073"/>
                </a:lnTo>
                <a:lnTo>
                  <a:pt x="1299" y="3101"/>
                </a:lnTo>
                <a:lnTo>
                  <a:pt x="1287" y="3125"/>
                </a:lnTo>
                <a:lnTo>
                  <a:pt x="1272" y="3148"/>
                </a:lnTo>
                <a:lnTo>
                  <a:pt x="1252" y="3167"/>
                </a:lnTo>
                <a:lnTo>
                  <a:pt x="1230" y="3184"/>
                </a:lnTo>
                <a:lnTo>
                  <a:pt x="1205" y="3195"/>
                </a:lnTo>
                <a:lnTo>
                  <a:pt x="1177" y="3203"/>
                </a:lnTo>
                <a:lnTo>
                  <a:pt x="1149" y="3205"/>
                </a:lnTo>
                <a:lnTo>
                  <a:pt x="573" y="3205"/>
                </a:lnTo>
                <a:lnTo>
                  <a:pt x="545" y="3203"/>
                </a:lnTo>
                <a:lnTo>
                  <a:pt x="517" y="3195"/>
                </a:lnTo>
                <a:lnTo>
                  <a:pt x="493" y="3184"/>
                </a:lnTo>
                <a:lnTo>
                  <a:pt x="470" y="3167"/>
                </a:lnTo>
                <a:lnTo>
                  <a:pt x="451" y="3148"/>
                </a:lnTo>
                <a:lnTo>
                  <a:pt x="435" y="3125"/>
                </a:lnTo>
                <a:lnTo>
                  <a:pt x="423" y="3101"/>
                </a:lnTo>
                <a:lnTo>
                  <a:pt x="415" y="3073"/>
                </a:lnTo>
                <a:lnTo>
                  <a:pt x="412" y="3044"/>
                </a:lnTo>
                <a:lnTo>
                  <a:pt x="412" y="1589"/>
                </a:lnTo>
                <a:lnTo>
                  <a:pt x="302" y="1689"/>
                </a:lnTo>
                <a:lnTo>
                  <a:pt x="281" y="1704"/>
                </a:lnTo>
                <a:lnTo>
                  <a:pt x="257" y="1715"/>
                </a:lnTo>
                <a:lnTo>
                  <a:pt x="232" y="1723"/>
                </a:lnTo>
                <a:lnTo>
                  <a:pt x="206" y="1725"/>
                </a:lnTo>
                <a:lnTo>
                  <a:pt x="178" y="1723"/>
                </a:lnTo>
                <a:lnTo>
                  <a:pt x="152" y="1716"/>
                </a:lnTo>
                <a:lnTo>
                  <a:pt x="126" y="1705"/>
                </a:lnTo>
                <a:lnTo>
                  <a:pt x="103" y="1691"/>
                </a:lnTo>
                <a:lnTo>
                  <a:pt x="81" y="1671"/>
                </a:lnTo>
                <a:lnTo>
                  <a:pt x="44" y="1632"/>
                </a:lnTo>
                <a:lnTo>
                  <a:pt x="25" y="1610"/>
                </a:lnTo>
                <a:lnTo>
                  <a:pt x="12" y="1585"/>
                </a:lnTo>
                <a:lnTo>
                  <a:pt x="4" y="1559"/>
                </a:lnTo>
                <a:lnTo>
                  <a:pt x="0" y="1532"/>
                </a:lnTo>
                <a:lnTo>
                  <a:pt x="1" y="1504"/>
                </a:lnTo>
                <a:lnTo>
                  <a:pt x="7" y="1478"/>
                </a:lnTo>
                <a:lnTo>
                  <a:pt x="17" y="1452"/>
                </a:lnTo>
                <a:lnTo>
                  <a:pt x="32" y="1429"/>
                </a:lnTo>
                <a:lnTo>
                  <a:pt x="51" y="1407"/>
                </a:lnTo>
                <a:lnTo>
                  <a:pt x="1526" y="45"/>
                </a:lnTo>
                <a:lnTo>
                  <a:pt x="1550" y="28"/>
                </a:lnTo>
                <a:lnTo>
                  <a:pt x="1575" y="15"/>
                </a:lnTo>
                <a:lnTo>
                  <a:pt x="1603" y="5"/>
                </a:lnTo>
                <a:lnTo>
                  <a:pt x="1631" y="0"/>
                </a:lnTo>
                <a:lnTo>
                  <a:pt x="16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07274" y="243425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18:35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Freeform 43"/>
          <p:cNvSpPr>
            <a:spLocks noEditPoints="1"/>
          </p:cNvSpPr>
          <p:nvPr/>
        </p:nvSpPr>
        <p:spPr bwMode="auto">
          <a:xfrm>
            <a:off x="201780" y="1849572"/>
            <a:ext cx="271556" cy="329324"/>
          </a:xfrm>
          <a:custGeom>
            <a:avLst/>
            <a:gdLst>
              <a:gd name="T0" fmla="*/ 458 w 2780"/>
              <a:gd name="T1" fmla="*/ 2366 h 3312"/>
              <a:gd name="T2" fmla="*/ 515 w 2780"/>
              <a:gd name="T3" fmla="*/ 2471 h 3312"/>
              <a:gd name="T4" fmla="*/ 458 w 2780"/>
              <a:gd name="T5" fmla="*/ 2577 h 3312"/>
              <a:gd name="T6" fmla="*/ 102 w 2780"/>
              <a:gd name="T7" fmla="*/ 2596 h 3312"/>
              <a:gd name="T8" fmla="*/ 10 w 2780"/>
              <a:gd name="T9" fmla="*/ 2521 h 3312"/>
              <a:gd name="T10" fmla="*/ 22 w 2780"/>
              <a:gd name="T11" fmla="*/ 2400 h 3312"/>
              <a:gd name="T12" fmla="*/ 129 w 2780"/>
              <a:gd name="T13" fmla="*/ 2343 h 3312"/>
              <a:gd name="T14" fmla="*/ 1174 w 2780"/>
              <a:gd name="T15" fmla="*/ 1776 h 3312"/>
              <a:gd name="T16" fmla="*/ 995 w 2780"/>
              <a:gd name="T17" fmla="*/ 1935 h 3312"/>
              <a:gd name="T18" fmla="*/ 927 w 2780"/>
              <a:gd name="T19" fmla="*/ 2169 h 3312"/>
              <a:gd name="T20" fmla="*/ 2151 w 2780"/>
              <a:gd name="T21" fmla="*/ 2069 h 3312"/>
              <a:gd name="T22" fmla="*/ 2034 w 2780"/>
              <a:gd name="T23" fmla="*/ 1861 h 3312"/>
              <a:gd name="T24" fmla="*/ 1823 w 2780"/>
              <a:gd name="T25" fmla="*/ 1744 h 3312"/>
              <a:gd name="T26" fmla="*/ 386 w 2780"/>
              <a:gd name="T27" fmla="*/ 1529 h 3312"/>
              <a:gd name="T28" fmla="*/ 493 w 2780"/>
              <a:gd name="T29" fmla="*/ 1585 h 3312"/>
              <a:gd name="T30" fmla="*/ 505 w 2780"/>
              <a:gd name="T31" fmla="*/ 1705 h 3312"/>
              <a:gd name="T32" fmla="*/ 412 w 2780"/>
              <a:gd name="T33" fmla="*/ 1780 h 3312"/>
              <a:gd name="T34" fmla="*/ 57 w 2780"/>
              <a:gd name="T35" fmla="*/ 1761 h 3312"/>
              <a:gd name="T36" fmla="*/ 0 w 2780"/>
              <a:gd name="T37" fmla="*/ 1656 h 3312"/>
              <a:gd name="T38" fmla="*/ 57 w 2780"/>
              <a:gd name="T39" fmla="*/ 1551 h 3312"/>
              <a:gd name="T40" fmla="*/ 1495 w 2780"/>
              <a:gd name="T41" fmla="*/ 818 h 3312"/>
              <a:gd name="T42" fmla="*/ 1281 w 2780"/>
              <a:gd name="T43" fmla="*/ 914 h 3312"/>
              <a:gd name="T44" fmla="*/ 1159 w 2780"/>
              <a:gd name="T45" fmla="*/ 1112 h 3312"/>
              <a:gd name="T46" fmla="*/ 1175 w 2780"/>
              <a:gd name="T47" fmla="*/ 1351 h 3312"/>
              <a:gd name="T48" fmla="*/ 1318 w 2780"/>
              <a:gd name="T49" fmla="*/ 1531 h 3312"/>
              <a:gd name="T50" fmla="*/ 1545 w 2780"/>
              <a:gd name="T51" fmla="*/ 1601 h 3312"/>
              <a:gd name="T52" fmla="*/ 1772 w 2780"/>
              <a:gd name="T53" fmla="*/ 1531 h 3312"/>
              <a:gd name="T54" fmla="*/ 1915 w 2780"/>
              <a:gd name="T55" fmla="*/ 1351 h 3312"/>
              <a:gd name="T56" fmla="*/ 1930 w 2780"/>
              <a:gd name="T57" fmla="*/ 1112 h 3312"/>
              <a:gd name="T58" fmla="*/ 1809 w 2780"/>
              <a:gd name="T59" fmla="*/ 914 h 3312"/>
              <a:gd name="T60" fmla="*/ 1595 w 2780"/>
              <a:gd name="T61" fmla="*/ 818 h 3312"/>
              <a:gd name="T62" fmla="*/ 436 w 2780"/>
              <a:gd name="T63" fmla="*/ 724 h 3312"/>
              <a:gd name="T64" fmla="*/ 512 w 2780"/>
              <a:gd name="T65" fmla="*/ 815 h 3312"/>
              <a:gd name="T66" fmla="*/ 477 w 2780"/>
              <a:gd name="T67" fmla="*/ 930 h 3312"/>
              <a:gd name="T68" fmla="*/ 129 w 2780"/>
              <a:gd name="T69" fmla="*/ 969 h 3312"/>
              <a:gd name="T70" fmla="*/ 22 w 2780"/>
              <a:gd name="T71" fmla="*/ 912 h 3312"/>
              <a:gd name="T72" fmla="*/ 10 w 2780"/>
              <a:gd name="T73" fmla="*/ 791 h 3312"/>
              <a:gd name="T74" fmla="*/ 102 w 2780"/>
              <a:gd name="T75" fmla="*/ 716 h 3312"/>
              <a:gd name="T76" fmla="*/ 2518 w 2780"/>
              <a:gd name="T77" fmla="*/ 27 h 3312"/>
              <a:gd name="T78" fmla="*/ 2707 w 2780"/>
              <a:gd name="T79" fmla="*/ 175 h 3312"/>
              <a:gd name="T80" fmla="*/ 2780 w 2780"/>
              <a:gd name="T81" fmla="*/ 407 h 3312"/>
              <a:gd name="T82" fmla="*/ 2733 w 2780"/>
              <a:gd name="T83" fmla="*/ 3096 h 3312"/>
              <a:gd name="T84" fmla="*/ 2562 w 2780"/>
              <a:gd name="T85" fmla="*/ 3264 h 3312"/>
              <a:gd name="T86" fmla="*/ 566 w 2780"/>
              <a:gd name="T87" fmla="*/ 3312 h 3312"/>
              <a:gd name="T88" fmla="*/ 331 w 2780"/>
              <a:gd name="T89" fmla="*/ 3239 h 3312"/>
              <a:gd name="T90" fmla="*/ 182 w 2780"/>
              <a:gd name="T91" fmla="*/ 3052 h 3312"/>
              <a:gd name="T92" fmla="*/ 386 w 2780"/>
              <a:gd name="T93" fmla="*/ 2701 h 3312"/>
              <a:gd name="T94" fmla="*/ 550 w 2780"/>
              <a:gd name="T95" fmla="*/ 2634 h 3312"/>
              <a:gd name="T96" fmla="*/ 618 w 2780"/>
              <a:gd name="T97" fmla="*/ 2471 h 3312"/>
              <a:gd name="T98" fmla="*/ 550 w 2780"/>
              <a:gd name="T99" fmla="*/ 2309 h 3312"/>
              <a:gd name="T100" fmla="*/ 386 w 2780"/>
              <a:gd name="T101" fmla="*/ 2242 h 3312"/>
              <a:gd name="T102" fmla="*/ 459 w 2780"/>
              <a:gd name="T103" fmla="*/ 1874 h 3312"/>
              <a:gd name="T104" fmla="*/ 592 w 2780"/>
              <a:gd name="T105" fmla="*/ 1761 h 3312"/>
              <a:gd name="T106" fmla="*/ 607 w 2780"/>
              <a:gd name="T107" fmla="*/ 1584 h 3312"/>
              <a:gd name="T108" fmla="*/ 493 w 2780"/>
              <a:gd name="T109" fmla="*/ 1452 h 3312"/>
              <a:gd name="T110" fmla="*/ 154 w 2780"/>
              <a:gd name="T111" fmla="*/ 1070 h 3312"/>
              <a:gd name="T112" fmla="*/ 522 w 2780"/>
              <a:gd name="T113" fmla="*/ 1026 h 3312"/>
              <a:gd name="T114" fmla="*/ 615 w 2780"/>
              <a:gd name="T115" fmla="*/ 878 h 3312"/>
              <a:gd name="T116" fmla="*/ 573 w 2780"/>
              <a:gd name="T117" fmla="*/ 706 h 3312"/>
              <a:gd name="T118" fmla="*/ 424 w 2780"/>
              <a:gd name="T119" fmla="*/ 614 h 3312"/>
              <a:gd name="T120" fmla="*/ 166 w 2780"/>
              <a:gd name="T121" fmla="*/ 307 h 3312"/>
              <a:gd name="T122" fmla="*/ 293 w 2780"/>
              <a:gd name="T123" fmla="*/ 103 h 3312"/>
              <a:gd name="T124" fmla="*/ 514 w 2780"/>
              <a:gd name="T12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80" h="3312">
                <a:moveTo>
                  <a:pt x="129" y="2343"/>
                </a:moveTo>
                <a:lnTo>
                  <a:pt x="386" y="2343"/>
                </a:lnTo>
                <a:lnTo>
                  <a:pt x="412" y="2347"/>
                </a:lnTo>
                <a:lnTo>
                  <a:pt x="436" y="2354"/>
                </a:lnTo>
                <a:lnTo>
                  <a:pt x="458" y="2366"/>
                </a:lnTo>
                <a:lnTo>
                  <a:pt x="477" y="2382"/>
                </a:lnTo>
                <a:lnTo>
                  <a:pt x="493" y="2400"/>
                </a:lnTo>
                <a:lnTo>
                  <a:pt x="505" y="2422"/>
                </a:lnTo>
                <a:lnTo>
                  <a:pt x="512" y="2446"/>
                </a:lnTo>
                <a:lnTo>
                  <a:pt x="515" y="2471"/>
                </a:lnTo>
                <a:lnTo>
                  <a:pt x="512" y="2497"/>
                </a:lnTo>
                <a:lnTo>
                  <a:pt x="505" y="2521"/>
                </a:lnTo>
                <a:lnTo>
                  <a:pt x="493" y="2542"/>
                </a:lnTo>
                <a:lnTo>
                  <a:pt x="477" y="2561"/>
                </a:lnTo>
                <a:lnTo>
                  <a:pt x="458" y="2577"/>
                </a:lnTo>
                <a:lnTo>
                  <a:pt x="436" y="2588"/>
                </a:lnTo>
                <a:lnTo>
                  <a:pt x="412" y="2596"/>
                </a:lnTo>
                <a:lnTo>
                  <a:pt x="386" y="2598"/>
                </a:lnTo>
                <a:lnTo>
                  <a:pt x="129" y="2598"/>
                </a:lnTo>
                <a:lnTo>
                  <a:pt x="102" y="2596"/>
                </a:lnTo>
                <a:lnTo>
                  <a:pt x="78" y="2588"/>
                </a:lnTo>
                <a:lnTo>
                  <a:pt x="57" y="2577"/>
                </a:lnTo>
                <a:lnTo>
                  <a:pt x="38" y="2561"/>
                </a:lnTo>
                <a:lnTo>
                  <a:pt x="22" y="2542"/>
                </a:lnTo>
                <a:lnTo>
                  <a:pt x="10" y="2521"/>
                </a:lnTo>
                <a:lnTo>
                  <a:pt x="2" y="2497"/>
                </a:lnTo>
                <a:lnTo>
                  <a:pt x="0" y="2471"/>
                </a:lnTo>
                <a:lnTo>
                  <a:pt x="2" y="2446"/>
                </a:lnTo>
                <a:lnTo>
                  <a:pt x="10" y="2422"/>
                </a:lnTo>
                <a:lnTo>
                  <a:pt x="22" y="2400"/>
                </a:lnTo>
                <a:lnTo>
                  <a:pt x="38" y="2382"/>
                </a:lnTo>
                <a:lnTo>
                  <a:pt x="57" y="2366"/>
                </a:lnTo>
                <a:lnTo>
                  <a:pt x="78" y="2354"/>
                </a:lnTo>
                <a:lnTo>
                  <a:pt x="102" y="2347"/>
                </a:lnTo>
                <a:lnTo>
                  <a:pt x="129" y="2343"/>
                </a:lnTo>
                <a:close/>
                <a:moveTo>
                  <a:pt x="1368" y="1732"/>
                </a:moveTo>
                <a:lnTo>
                  <a:pt x="1317" y="1735"/>
                </a:lnTo>
                <a:lnTo>
                  <a:pt x="1267" y="1744"/>
                </a:lnTo>
                <a:lnTo>
                  <a:pt x="1219" y="1757"/>
                </a:lnTo>
                <a:lnTo>
                  <a:pt x="1174" y="1776"/>
                </a:lnTo>
                <a:lnTo>
                  <a:pt x="1132" y="1801"/>
                </a:lnTo>
                <a:lnTo>
                  <a:pt x="1092" y="1829"/>
                </a:lnTo>
                <a:lnTo>
                  <a:pt x="1056" y="1861"/>
                </a:lnTo>
                <a:lnTo>
                  <a:pt x="1023" y="1896"/>
                </a:lnTo>
                <a:lnTo>
                  <a:pt x="995" y="1935"/>
                </a:lnTo>
                <a:lnTo>
                  <a:pt x="972" y="1977"/>
                </a:lnTo>
                <a:lnTo>
                  <a:pt x="952" y="2022"/>
                </a:lnTo>
                <a:lnTo>
                  <a:pt x="938" y="2069"/>
                </a:lnTo>
                <a:lnTo>
                  <a:pt x="929" y="2119"/>
                </a:lnTo>
                <a:lnTo>
                  <a:pt x="927" y="2169"/>
                </a:lnTo>
                <a:lnTo>
                  <a:pt x="927" y="2343"/>
                </a:lnTo>
                <a:lnTo>
                  <a:pt x="2163" y="2343"/>
                </a:lnTo>
                <a:lnTo>
                  <a:pt x="2163" y="2169"/>
                </a:lnTo>
                <a:lnTo>
                  <a:pt x="2160" y="2119"/>
                </a:lnTo>
                <a:lnTo>
                  <a:pt x="2151" y="2069"/>
                </a:lnTo>
                <a:lnTo>
                  <a:pt x="2137" y="2022"/>
                </a:lnTo>
                <a:lnTo>
                  <a:pt x="2118" y="1977"/>
                </a:lnTo>
                <a:lnTo>
                  <a:pt x="2095" y="1935"/>
                </a:lnTo>
                <a:lnTo>
                  <a:pt x="2066" y="1896"/>
                </a:lnTo>
                <a:lnTo>
                  <a:pt x="2034" y="1861"/>
                </a:lnTo>
                <a:lnTo>
                  <a:pt x="1997" y="1829"/>
                </a:lnTo>
                <a:lnTo>
                  <a:pt x="1958" y="1801"/>
                </a:lnTo>
                <a:lnTo>
                  <a:pt x="1915" y="1776"/>
                </a:lnTo>
                <a:lnTo>
                  <a:pt x="1870" y="1757"/>
                </a:lnTo>
                <a:lnTo>
                  <a:pt x="1823" y="1744"/>
                </a:lnTo>
                <a:lnTo>
                  <a:pt x="1773" y="1735"/>
                </a:lnTo>
                <a:lnTo>
                  <a:pt x="1721" y="1732"/>
                </a:lnTo>
                <a:lnTo>
                  <a:pt x="1368" y="1732"/>
                </a:lnTo>
                <a:close/>
                <a:moveTo>
                  <a:pt x="129" y="1529"/>
                </a:moveTo>
                <a:lnTo>
                  <a:pt x="386" y="1529"/>
                </a:lnTo>
                <a:lnTo>
                  <a:pt x="412" y="1532"/>
                </a:lnTo>
                <a:lnTo>
                  <a:pt x="436" y="1539"/>
                </a:lnTo>
                <a:lnTo>
                  <a:pt x="458" y="1551"/>
                </a:lnTo>
                <a:lnTo>
                  <a:pt x="477" y="1566"/>
                </a:lnTo>
                <a:lnTo>
                  <a:pt x="493" y="1585"/>
                </a:lnTo>
                <a:lnTo>
                  <a:pt x="505" y="1607"/>
                </a:lnTo>
                <a:lnTo>
                  <a:pt x="512" y="1630"/>
                </a:lnTo>
                <a:lnTo>
                  <a:pt x="515" y="1656"/>
                </a:lnTo>
                <a:lnTo>
                  <a:pt x="512" y="1682"/>
                </a:lnTo>
                <a:lnTo>
                  <a:pt x="505" y="1705"/>
                </a:lnTo>
                <a:lnTo>
                  <a:pt x="493" y="1727"/>
                </a:lnTo>
                <a:lnTo>
                  <a:pt x="477" y="1746"/>
                </a:lnTo>
                <a:lnTo>
                  <a:pt x="458" y="1761"/>
                </a:lnTo>
                <a:lnTo>
                  <a:pt x="436" y="1773"/>
                </a:lnTo>
                <a:lnTo>
                  <a:pt x="412" y="1780"/>
                </a:lnTo>
                <a:lnTo>
                  <a:pt x="386" y="1783"/>
                </a:lnTo>
                <a:lnTo>
                  <a:pt x="129" y="1783"/>
                </a:lnTo>
                <a:lnTo>
                  <a:pt x="102" y="1780"/>
                </a:lnTo>
                <a:lnTo>
                  <a:pt x="78" y="1773"/>
                </a:lnTo>
                <a:lnTo>
                  <a:pt x="57" y="1761"/>
                </a:lnTo>
                <a:lnTo>
                  <a:pt x="38" y="1746"/>
                </a:lnTo>
                <a:lnTo>
                  <a:pt x="22" y="1727"/>
                </a:lnTo>
                <a:lnTo>
                  <a:pt x="10" y="1705"/>
                </a:lnTo>
                <a:lnTo>
                  <a:pt x="2" y="1682"/>
                </a:lnTo>
                <a:lnTo>
                  <a:pt x="0" y="1656"/>
                </a:lnTo>
                <a:lnTo>
                  <a:pt x="2" y="1630"/>
                </a:lnTo>
                <a:lnTo>
                  <a:pt x="10" y="1607"/>
                </a:lnTo>
                <a:lnTo>
                  <a:pt x="22" y="1585"/>
                </a:lnTo>
                <a:lnTo>
                  <a:pt x="38" y="1566"/>
                </a:lnTo>
                <a:lnTo>
                  <a:pt x="57" y="1551"/>
                </a:lnTo>
                <a:lnTo>
                  <a:pt x="78" y="1539"/>
                </a:lnTo>
                <a:lnTo>
                  <a:pt x="102" y="1532"/>
                </a:lnTo>
                <a:lnTo>
                  <a:pt x="129" y="1529"/>
                </a:lnTo>
                <a:close/>
                <a:moveTo>
                  <a:pt x="1545" y="815"/>
                </a:moveTo>
                <a:lnTo>
                  <a:pt x="1495" y="818"/>
                </a:lnTo>
                <a:lnTo>
                  <a:pt x="1447" y="827"/>
                </a:lnTo>
                <a:lnTo>
                  <a:pt x="1401" y="842"/>
                </a:lnTo>
                <a:lnTo>
                  <a:pt x="1358" y="861"/>
                </a:lnTo>
                <a:lnTo>
                  <a:pt x="1318" y="886"/>
                </a:lnTo>
                <a:lnTo>
                  <a:pt x="1281" y="914"/>
                </a:lnTo>
                <a:lnTo>
                  <a:pt x="1248" y="947"/>
                </a:lnTo>
                <a:lnTo>
                  <a:pt x="1218" y="984"/>
                </a:lnTo>
                <a:lnTo>
                  <a:pt x="1194" y="1024"/>
                </a:lnTo>
                <a:lnTo>
                  <a:pt x="1175" y="1066"/>
                </a:lnTo>
                <a:lnTo>
                  <a:pt x="1159" y="1112"/>
                </a:lnTo>
                <a:lnTo>
                  <a:pt x="1150" y="1159"/>
                </a:lnTo>
                <a:lnTo>
                  <a:pt x="1147" y="1208"/>
                </a:lnTo>
                <a:lnTo>
                  <a:pt x="1150" y="1258"/>
                </a:lnTo>
                <a:lnTo>
                  <a:pt x="1159" y="1305"/>
                </a:lnTo>
                <a:lnTo>
                  <a:pt x="1175" y="1351"/>
                </a:lnTo>
                <a:lnTo>
                  <a:pt x="1194" y="1393"/>
                </a:lnTo>
                <a:lnTo>
                  <a:pt x="1218" y="1433"/>
                </a:lnTo>
                <a:lnTo>
                  <a:pt x="1248" y="1469"/>
                </a:lnTo>
                <a:lnTo>
                  <a:pt x="1281" y="1502"/>
                </a:lnTo>
                <a:lnTo>
                  <a:pt x="1318" y="1531"/>
                </a:lnTo>
                <a:lnTo>
                  <a:pt x="1358" y="1556"/>
                </a:lnTo>
                <a:lnTo>
                  <a:pt x="1401" y="1575"/>
                </a:lnTo>
                <a:lnTo>
                  <a:pt x="1447" y="1590"/>
                </a:lnTo>
                <a:lnTo>
                  <a:pt x="1495" y="1598"/>
                </a:lnTo>
                <a:lnTo>
                  <a:pt x="1545" y="1601"/>
                </a:lnTo>
                <a:lnTo>
                  <a:pt x="1595" y="1598"/>
                </a:lnTo>
                <a:lnTo>
                  <a:pt x="1642" y="1590"/>
                </a:lnTo>
                <a:lnTo>
                  <a:pt x="1688" y="1575"/>
                </a:lnTo>
                <a:lnTo>
                  <a:pt x="1731" y="1556"/>
                </a:lnTo>
                <a:lnTo>
                  <a:pt x="1772" y="1531"/>
                </a:lnTo>
                <a:lnTo>
                  <a:pt x="1809" y="1502"/>
                </a:lnTo>
                <a:lnTo>
                  <a:pt x="1842" y="1469"/>
                </a:lnTo>
                <a:lnTo>
                  <a:pt x="1870" y="1433"/>
                </a:lnTo>
                <a:lnTo>
                  <a:pt x="1896" y="1393"/>
                </a:lnTo>
                <a:lnTo>
                  <a:pt x="1915" y="1351"/>
                </a:lnTo>
                <a:lnTo>
                  <a:pt x="1930" y="1305"/>
                </a:lnTo>
                <a:lnTo>
                  <a:pt x="1939" y="1258"/>
                </a:lnTo>
                <a:lnTo>
                  <a:pt x="1942" y="1208"/>
                </a:lnTo>
                <a:lnTo>
                  <a:pt x="1939" y="1159"/>
                </a:lnTo>
                <a:lnTo>
                  <a:pt x="1930" y="1112"/>
                </a:lnTo>
                <a:lnTo>
                  <a:pt x="1915" y="1066"/>
                </a:lnTo>
                <a:lnTo>
                  <a:pt x="1896" y="1024"/>
                </a:lnTo>
                <a:lnTo>
                  <a:pt x="1870" y="984"/>
                </a:lnTo>
                <a:lnTo>
                  <a:pt x="1842" y="947"/>
                </a:lnTo>
                <a:lnTo>
                  <a:pt x="1809" y="914"/>
                </a:lnTo>
                <a:lnTo>
                  <a:pt x="1772" y="886"/>
                </a:lnTo>
                <a:lnTo>
                  <a:pt x="1731" y="861"/>
                </a:lnTo>
                <a:lnTo>
                  <a:pt x="1688" y="842"/>
                </a:lnTo>
                <a:lnTo>
                  <a:pt x="1642" y="827"/>
                </a:lnTo>
                <a:lnTo>
                  <a:pt x="1595" y="818"/>
                </a:lnTo>
                <a:lnTo>
                  <a:pt x="1545" y="815"/>
                </a:lnTo>
                <a:close/>
                <a:moveTo>
                  <a:pt x="129" y="714"/>
                </a:moveTo>
                <a:lnTo>
                  <a:pt x="386" y="714"/>
                </a:lnTo>
                <a:lnTo>
                  <a:pt x="412" y="716"/>
                </a:lnTo>
                <a:lnTo>
                  <a:pt x="436" y="724"/>
                </a:lnTo>
                <a:lnTo>
                  <a:pt x="458" y="735"/>
                </a:lnTo>
                <a:lnTo>
                  <a:pt x="477" y="751"/>
                </a:lnTo>
                <a:lnTo>
                  <a:pt x="493" y="770"/>
                </a:lnTo>
                <a:lnTo>
                  <a:pt x="505" y="791"/>
                </a:lnTo>
                <a:lnTo>
                  <a:pt x="512" y="815"/>
                </a:lnTo>
                <a:lnTo>
                  <a:pt x="515" y="841"/>
                </a:lnTo>
                <a:lnTo>
                  <a:pt x="512" y="866"/>
                </a:lnTo>
                <a:lnTo>
                  <a:pt x="505" y="890"/>
                </a:lnTo>
                <a:lnTo>
                  <a:pt x="493" y="912"/>
                </a:lnTo>
                <a:lnTo>
                  <a:pt x="477" y="930"/>
                </a:lnTo>
                <a:lnTo>
                  <a:pt x="458" y="946"/>
                </a:lnTo>
                <a:lnTo>
                  <a:pt x="436" y="958"/>
                </a:lnTo>
                <a:lnTo>
                  <a:pt x="412" y="965"/>
                </a:lnTo>
                <a:lnTo>
                  <a:pt x="386" y="969"/>
                </a:lnTo>
                <a:lnTo>
                  <a:pt x="129" y="969"/>
                </a:lnTo>
                <a:lnTo>
                  <a:pt x="102" y="965"/>
                </a:lnTo>
                <a:lnTo>
                  <a:pt x="78" y="958"/>
                </a:lnTo>
                <a:lnTo>
                  <a:pt x="57" y="946"/>
                </a:lnTo>
                <a:lnTo>
                  <a:pt x="38" y="930"/>
                </a:lnTo>
                <a:lnTo>
                  <a:pt x="22" y="912"/>
                </a:lnTo>
                <a:lnTo>
                  <a:pt x="10" y="890"/>
                </a:lnTo>
                <a:lnTo>
                  <a:pt x="2" y="866"/>
                </a:lnTo>
                <a:lnTo>
                  <a:pt x="0" y="841"/>
                </a:lnTo>
                <a:lnTo>
                  <a:pt x="2" y="815"/>
                </a:lnTo>
                <a:lnTo>
                  <a:pt x="10" y="791"/>
                </a:lnTo>
                <a:lnTo>
                  <a:pt x="22" y="770"/>
                </a:lnTo>
                <a:lnTo>
                  <a:pt x="38" y="751"/>
                </a:lnTo>
                <a:lnTo>
                  <a:pt x="57" y="735"/>
                </a:lnTo>
                <a:lnTo>
                  <a:pt x="78" y="724"/>
                </a:lnTo>
                <a:lnTo>
                  <a:pt x="102" y="716"/>
                </a:lnTo>
                <a:lnTo>
                  <a:pt x="129" y="714"/>
                </a:lnTo>
                <a:close/>
                <a:moveTo>
                  <a:pt x="2368" y="0"/>
                </a:moveTo>
                <a:lnTo>
                  <a:pt x="2420" y="3"/>
                </a:lnTo>
                <a:lnTo>
                  <a:pt x="2470" y="12"/>
                </a:lnTo>
                <a:lnTo>
                  <a:pt x="2518" y="27"/>
                </a:lnTo>
                <a:lnTo>
                  <a:pt x="2562" y="48"/>
                </a:lnTo>
                <a:lnTo>
                  <a:pt x="2604" y="73"/>
                </a:lnTo>
                <a:lnTo>
                  <a:pt x="2642" y="103"/>
                </a:lnTo>
                <a:lnTo>
                  <a:pt x="2677" y="136"/>
                </a:lnTo>
                <a:lnTo>
                  <a:pt x="2707" y="175"/>
                </a:lnTo>
                <a:lnTo>
                  <a:pt x="2733" y="216"/>
                </a:lnTo>
                <a:lnTo>
                  <a:pt x="2753" y="260"/>
                </a:lnTo>
                <a:lnTo>
                  <a:pt x="2768" y="307"/>
                </a:lnTo>
                <a:lnTo>
                  <a:pt x="2777" y="356"/>
                </a:lnTo>
                <a:lnTo>
                  <a:pt x="2780" y="407"/>
                </a:lnTo>
                <a:lnTo>
                  <a:pt x="2780" y="2905"/>
                </a:lnTo>
                <a:lnTo>
                  <a:pt x="2777" y="2956"/>
                </a:lnTo>
                <a:lnTo>
                  <a:pt x="2768" y="3005"/>
                </a:lnTo>
                <a:lnTo>
                  <a:pt x="2753" y="3052"/>
                </a:lnTo>
                <a:lnTo>
                  <a:pt x="2733" y="3096"/>
                </a:lnTo>
                <a:lnTo>
                  <a:pt x="2707" y="3137"/>
                </a:lnTo>
                <a:lnTo>
                  <a:pt x="2677" y="3176"/>
                </a:lnTo>
                <a:lnTo>
                  <a:pt x="2642" y="3209"/>
                </a:lnTo>
                <a:lnTo>
                  <a:pt x="2604" y="3239"/>
                </a:lnTo>
                <a:lnTo>
                  <a:pt x="2562" y="3264"/>
                </a:lnTo>
                <a:lnTo>
                  <a:pt x="2518" y="3285"/>
                </a:lnTo>
                <a:lnTo>
                  <a:pt x="2470" y="3300"/>
                </a:lnTo>
                <a:lnTo>
                  <a:pt x="2420" y="3309"/>
                </a:lnTo>
                <a:lnTo>
                  <a:pt x="2368" y="3312"/>
                </a:lnTo>
                <a:lnTo>
                  <a:pt x="566" y="3312"/>
                </a:lnTo>
                <a:lnTo>
                  <a:pt x="514" y="3309"/>
                </a:lnTo>
                <a:lnTo>
                  <a:pt x="465" y="3300"/>
                </a:lnTo>
                <a:lnTo>
                  <a:pt x="418" y="3285"/>
                </a:lnTo>
                <a:lnTo>
                  <a:pt x="372" y="3264"/>
                </a:lnTo>
                <a:lnTo>
                  <a:pt x="331" y="3239"/>
                </a:lnTo>
                <a:lnTo>
                  <a:pt x="293" y="3209"/>
                </a:lnTo>
                <a:lnTo>
                  <a:pt x="259" y="3176"/>
                </a:lnTo>
                <a:lnTo>
                  <a:pt x="228" y="3137"/>
                </a:lnTo>
                <a:lnTo>
                  <a:pt x="203" y="3096"/>
                </a:lnTo>
                <a:lnTo>
                  <a:pt x="182" y="3052"/>
                </a:lnTo>
                <a:lnTo>
                  <a:pt x="166" y="3005"/>
                </a:lnTo>
                <a:lnTo>
                  <a:pt x="157" y="2956"/>
                </a:lnTo>
                <a:lnTo>
                  <a:pt x="154" y="2905"/>
                </a:lnTo>
                <a:lnTo>
                  <a:pt x="154" y="2701"/>
                </a:lnTo>
                <a:lnTo>
                  <a:pt x="386" y="2701"/>
                </a:lnTo>
                <a:lnTo>
                  <a:pt x="424" y="2698"/>
                </a:lnTo>
                <a:lnTo>
                  <a:pt x="459" y="2689"/>
                </a:lnTo>
                <a:lnTo>
                  <a:pt x="493" y="2675"/>
                </a:lnTo>
                <a:lnTo>
                  <a:pt x="522" y="2657"/>
                </a:lnTo>
                <a:lnTo>
                  <a:pt x="550" y="2634"/>
                </a:lnTo>
                <a:lnTo>
                  <a:pt x="573" y="2606"/>
                </a:lnTo>
                <a:lnTo>
                  <a:pt x="592" y="2576"/>
                </a:lnTo>
                <a:lnTo>
                  <a:pt x="607" y="2543"/>
                </a:lnTo>
                <a:lnTo>
                  <a:pt x="615" y="2508"/>
                </a:lnTo>
                <a:lnTo>
                  <a:pt x="618" y="2471"/>
                </a:lnTo>
                <a:lnTo>
                  <a:pt x="615" y="2434"/>
                </a:lnTo>
                <a:lnTo>
                  <a:pt x="607" y="2399"/>
                </a:lnTo>
                <a:lnTo>
                  <a:pt x="592" y="2366"/>
                </a:lnTo>
                <a:lnTo>
                  <a:pt x="573" y="2335"/>
                </a:lnTo>
                <a:lnTo>
                  <a:pt x="550" y="2309"/>
                </a:lnTo>
                <a:lnTo>
                  <a:pt x="522" y="2286"/>
                </a:lnTo>
                <a:lnTo>
                  <a:pt x="493" y="2267"/>
                </a:lnTo>
                <a:lnTo>
                  <a:pt x="459" y="2253"/>
                </a:lnTo>
                <a:lnTo>
                  <a:pt x="424" y="2245"/>
                </a:lnTo>
                <a:lnTo>
                  <a:pt x="386" y="2242"/>
                </a:lnTo>
                <a:lnTo>
                  <a:pt x="154" y="2242"/>
                </a:lnTo>
                <a:lnTo>
                  <a:pt x="154" y="1886"/>
                </a:lnTo>
                <a:lnTo>
                  <a:pt x="386" y="1886"/>
                </a:lnTo>
                <a:lnTo>
                  <a:pt x="424" y="1883"/>
                </a:lnTo>
                <a:lnTo>
                  <a:pt x="459" y="1874"/>
                </a:lnTo>
                <a:lnTo>
                  <a:pt x="493" y="1860"/>
                </a:lnTo>
                <a:lnTo>
                  <a:pt x="522" y="1841"/>
                </a:lnTo>
                <a:lnTo>
                  <a:pt x="550" y="1819"/>
                </a:lnTo>
                <a:lnTo>
                  <a:pt x="573" y="1791"/>
                </a:lnTo>
                <a:lnTo>
                  <a:pt x="592" y="1761"/>
                </a:lnTo>
                <a:lnTo>
                  <a:pt x="607" y="1728"/>
                </a:lnTo>
                <a:lnTo>
                  <a:pt x="615" y="1693"/>
                </a:lnTo>
                <a:lnTo>
                  <a:pt x="618" y="1656"/>
                </a:lnTo>
                <a:lnTo>
                  <a:pt x="615" y="1619"/>
                </a:lnTo>
                <a:lnTo>
                  <a:pt x="607" y="1584"/>
                </a:lnTo>
                <a:lnTo>
                  <a:pt x="592" y="1551"/>
                </a:lnTo>
                <a:lnTo>
                  <a:pt x="573" y="1521"/>
                </a:lnTo>
                <a:lnTo>
                  <a:pt x="550" y="1493"/>
                </a:lnTo>
                <a:lnTo>
                  <a:pt x="522" y="1471"/>
                </a:lnTo>
                <a:lnTo>
                  <a:pt x="493" y="1452"/>
                </a:lnTo>
                <a:lnTo>
                  <a:pt x="459" y="1438"/>
                </a:lnTo>
                <a:lnTo>
                  <a:pt x="424" y="1429"/>
                </a:lnTo>
                <a:lnTo>
                  <a:pt x="386" y="1426"/>
                </a:lnTo>
                <a:lnTo>
                  <a:pt x="154" y="1426"/>
                </a:lnTo>
                <a:lnTo>
                  <a:pt x="154" y="1070"/>
                </a:lnTo>
                <a:lnTo>
                  <a:pt x="386" y="1070"/>
                </a:lnTo>
                <a:lnTo>
                  <a:pt x="424" y="1067"/>
                </a:lnTo>
                <a:lnTo>
                  <a:pt x="459" y="1059"/>
                </a:lnTo>
                <a:lnTo>
                  <a:pt x="493" y="1045"/>
                </a:lnTo>
                <a:lnTo>
                  <a:pt x="522" y="1026"/>
                </a:lnTo>
                <a:lnTo>
                  <a:pt x="550" y="1003"/>
                </a:lnTo>
                <a:lnTo>
                  <a:pt x="573" y="977"/>
                </a:lnTo>
                <a:lnTo>
                  <a:pt x="592" y="946"/>
                </a:lnTo>
                <a:lnTo>
                  <a:pt x="607" y="913"/>
                </a:lnTo>
                <a:lnTo>
                  <a:pt x="615" y="878"/>
                </a:lnTo>
                <a:lnTo>
                  <a:pt x="618" y="841"/>
                </a:lnTo>
                <a:lnTo>
                  <a:pt x="615" y="804"/>
                </a:lnTo>
                <a:lnTo>
                  <a:pt x="607" y="769"/>
                </a:lnTo>
                <a:lnTo>
                  <a:pt x="592" y="736"/>
                </a:lnTo>
                <a:lnTo>
                  <a:pt x="573" y="706"/>
                </a:lnTo>
                <a:lnTo>
                  <a:pt x="550" y="678"/>
                </a:lnTo>
                <a:lnTo>
                  <a:pt x="522" y="655"/>
                </a:lnTo>
                <a:lnTo>
                  <a:pt x="493" y="637"/>
                </a:lnTo>
                <a:lnTo>
                  <a:pt x="459" y="623"/>
                </a:lnTo>
                <a:lnTo>
                  <a:pt x="424" y="614"/>
                </a:lnTo>
                <a:lnTo>
                  <a:pt x="386" y="611"/>
                </a:lnTo>
                <a:lnTo>
                  <a:pt x="154" y="611"/>
                </a:lnTo>
                <a:lnTo>
                  <a:pt x="154" y="407"/>
                </a:lnTo>
                <a:lnTo>
                  <a:pt x="157" y="356"/>
                </a:lnTo>
                <a:lnTo>
                  <a:pt x="166" y="307"/>
                </a:lnTo>
                <a:lnTo>
                  <a:pt x="182" y="260"/>
                </a:lnTo>
                <a:lnTo>
                  <a:pt x="203" y="216"/>
                </a:lnTo>
                <a:lnTo>
                  <a:pt x="228" y="175"/>
                </a:lnTo>
                <a:lnTo>
                  <a:pt x="259" y="136"/>
                </a:lnTo>
                <a:lnTo>
                  <a:pt x="293" y="103"/>
                </a:lnTo>
                <a:lnTo>
                  <a:pt x="331" y="73"/>
                </a:lnTo>
                <a:lnTo>
                  <a:pt x="372" y="48"/>
                </a:lnTo>
                <a:lnTo>
                  <a:pt x="418" y="27"/>
                </a:lnTo>
                <a:lnTo>
                  <a:pt x="465" y="12"/>
                </a:lnTo>
                <a:lnTo>
                  <a:pt x="514" y="3"/>
                </a:lnTo>
                <a:lnTo>
                  <a:pt x="566" y="0"/>
                </a:lnTo>
                <a:lnTo>
                  <a:pt x="23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1" name="Group 46"/>
          <p:cNvGrpSpPr>
            <a:grpSpLocks noChangeAspect="1"/>
          </p:cNvGrpSpPr>
          <p:nvPr/>
        </p:nvGrpSpPr>
        <p:grpSpPr bwMode="auto">
          <a:xfrm>
            <a:off x="199016" y="2602581"/>
            <a:ext cx="274320" cy="172397"/>
            <a:chOff x="-595" y="1738"/>
            <a:chExt cx="471" cy="296"/>
          </a:xfrm>
          <a:solidFill>
            <a:schemeClr val="bg1"/>
          </a:solidFill>
        </p:grpSpPr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-574" y="1738"/>
              <a:ext cx="429" cy="189"/>
            </a:xfrm>
            <a:custGeom>
              <a:avLst/>
              <a:gdLst>
                <a:gd name="T0" fmla="*/ 0 w 3002"/>
                <a:gd name="T1" fmla="*/ 0 h 1322"/>
                <a:gd name="T2" fmla="*/ 3002 w 3002"/>
                <a:gd name="T3" fmla="*/ 0 h 1322"/>
                <a:gd name="T4" fmla="*/ 1501 w 3002"/>
                <a:gd name="T5" fmla="*/ 1322 h 1322"/>
                <a:gd name="T6" fmla="*/ 0 w 3002"/>
                <a:gd name="T7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2" h="1322">
                  <a:moveTo>
                    <a:pt x="0" y="0"/>
                  </a:moveTo>
                  <a:lnTo>
                    <a:pt x="3002" y="0"/>
                  </a:lnTo>
                  <a:lnTo>
                    <a:pt x="1501" y="13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-595" y="1754"/>
              <a:ext cx="150" cy="264"/>
            </a:xfrm>
            <a:custGeom>
              <a:avLst/>
              <a:gdLst>
                <a:gd name="T0" fmla="*/ 0 w 1052"/>
                <a:gd name="T1" fmla="*/ 0 h 1853"/>
                <a:gd name="T2" fmla="*/ 1052 w 1052"/>
                <a:gd name="T3" fmla="*/ 926 h 1853"/>
                <a:gd name="T4" fmla="*/ 0 w 1052"/>
                <a:gd name="T5" fmla="*/ 1853 h 1853"/>
                <a:gd name="T6" fmla="*/ 0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0" y="0"/>
                  </a:moveTo>
                  <a:lnTo>
                    <a:pt x="1052" y="926"/>
                  </a:lnTo>
                  <a:lnTo>
                    <a:pt x="0" y="18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-574" y="1903"/>
              <a:ext cx="429" cy="131"/>
            </a:xfrm>
            <a:custGeom>
              <a:avLst/>
              <a:gdLst>
                <a:gd name="T0" fmla="*/ 1040 w 3004"/>
                <a:gd name="T1" fmla="*/ 0 h 917"/>
                <a:gd name="T2" fmla="*/ 1502 w 3004"/>
                <a:gd name="T3" fmla="*/ 407 h 917"/>
                <a:gd name="T4" fmla="*/ 1963 w 3004"/>
                <a:gd name="T5" fmla="*/ 0 h 917"/>
                <a:gd name="T6" fmla="*/ 3004 w 3004"/>
                <a:gd name="T7" fmla="*/ 917 h 917"/>
                <a:gd name="T8" fmla="*/ 0 w 3004"/>
                <a:gd name="T9" fmla="*/ 917 h 917"/>
                <a:gd name="T10" fmla="*/ 1040 w 3004"/>
                <a:gd name="T1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4" h="917">
                  <a:moveTo>
                    <a:pt x="1040" y="0"/>
                  </a:moveTo>
                  <a:lnTo>
                    <a:pt x="1502" y="407"/>
                  </a:lnTo>
                  <a:lnTo>
                    <a:pt x="1963" y="0"/>
                  </a:lnTo>
                  <a:lnTo>
                    <a:pt x="3004" y="917"/>
                  </a:lnTo>
                  <a:lnTo>
                    <a:pt x="0" y="917"/>
                  </a:lnTo>
                  <a:lnTo>
                    <a:pt x="10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-274" y="1754"/>
              <a:ext cx="150" cy="264"/>
            </a:xfrm>
            <a:custGeom>
              <a:avLst/>
              <a:gdLst>
                <a:gd name="T0" fmla="*/ 1052 w 1052"/>
                <a:gd name="T1" fmla="*/ 0 h 1853"/>
                <a:gd name="T2" fmla="*/ 1052 w 1052"/>
                <a:gd name="T3" fmla="*/ 1853 h 1853"/>
                <a:gd name="T4" fmla="*/ 0 w 1052"/>
                <a:gd name="T5" fmla="*/ 926 h 1853"/>
                <a:gd name="T6" fmla="*/ 1052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1052" y="0"/>
                  </a:moveTo>
                  <a:lnTo>
                    <a:pt x="1052" y="1853"/>
                  </a:lnTo>
                  <a:lnTo>
                    <a:pt x="0" y="926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2" name="Freeform 56"/>
          <p:cNvSpPr>
            <a:spLocks noEditPoints="1"/>
          </p:cNvSpPr>
          <p:nvPr/>
        </p:nvSpPr>
        <p:spPr bwMode="auto">
          <a:xfrm>
            <a:off x="179787" y="3198663"/>
            <a:ext cx="306388" cy="274638"/>
          </a:xfrm>
          <a:custGeom>
            <a:avLst/>
            <a:gdLst>
              <a:gd name="T0" fmla="*/ 534 w 3281"/>
              <a:gd name="T1" fmla="*/ 1898 h 2943"/>
              <a:gd name="T2" fmla="*/ 1262 w 3281"/>
              <a:gd name="T3" fmla="*/ 1898 h 2943"/>
              <a:gd name="T4" fmla="*/ 1262 w 3281"/>
              <a:gd name="T5" fmla="*/ 2943 h 2943"/>
              <a:gd name="T6" fmla="*/ 534 w 3281"/>
              <a:gd name="T7" fmla="*/ 2943 h 2943"/>
              <a:gd name="T8" fmla="*/ 534 w 3281"/>
              <a:gd name="T9" fmla="*/ 1898 h 2943"/>
              <a:gd name="T10" fmla="*/ 1544 w 3281"/>
              <a:gd name="T11" fmla="*/ 1568 h 2943"/>
              <a:gd name="T12" fmla="*/ 2272 w 3281"/>
              <a:gd name="T13" fmla="*/ 1568 h 2943"/>
              <a:gd name="T14" fmla="*/ 2272 w 3281"/>
              <a:gd name="T15" fmla="*/ 2943 h 2943"/>
              <a:gd name="T16" fmla="*/ 1544 w 3281"/>
              <a:gd name="T17" fmla="*/ 2943 h 2943"/>
              <a:gd name="T18" fmla="*/ 1544 w 3281"/>
              <a:gd name="T19" fmla="*/ 1568 h 2943"/>
              <a:gd name="T20" fmla="*/ 2554 w 3281"/>
              <a:gd name="T21" fmla="*/ 880 h 2943"/>
              <a:gd name="T22" fmla="*/ 3281 w 3281"/>
              <a:gd name="T23" fmla="*/ 880 h 2943"/>
              <a:gd name="T24" fmla="*/ 3281 w 3281"/>
              <a:gd name="T25" fmla="*/ 2943 h 2943"/>
              <a:gd name="T26" fmla="*/ 2554 w 3281"/>
              <a:gd name="T27" fmla="*/ 2943 h 2943"/>
              <a:gd name="T28" fmla="*/ 2554 w 3281"/>
              <a:gd name="T29" fmla="*/ 880 h 2943"/>
              <a:gd name="T30" fmla="*/ 2316 w 3281"/>
              <a:gd name="T31" fmla="*/ 0 h 2943"/>
              <a:gd name="T32" fmla="*/ 2920 w 3281"/>
              <a:gd name="T33" fmla="*/ 0 h 2943"/>
              <a:gd name="T34" fmla="*/ 2920 w 3281"/>
              <a:gd name="T35" fmla="*/ 617 h 2943"/>
              <a:gd name="T36" fmla="*/ 2701 w 3281"/>
              <a:gd name="T37" fmla="*/ 392 h 2943"/>
              <a:gd name="T38" fmla="*/ 1735 w 3281"/>
              <a:gd name="T39" fmla="*/ 1335 h 2943"/>
              <a:gd name="T40" fmla="*/ 1271 w 3281"/>
              <a:gd name="T41" fmla="*/ 843 h 2943"/>
              <a:gd name="T42" fmla="*/ 154 w 3281"/>
              <a:gd name="T43" fmla="*/ 2003 h 2943"/>
              <a:gd name="T44" fmla="*/ 0 w 3281"/>
              <a:gd name="T45" fmla="*/ 1848 h 2943"/>
              <a:gd name="T46" fmla="*/ 1272 w 3281"/>
              <a:gd name="T47" fmla="*/ 528 h 2943"/>
              <a:gd name="T48" fmla="*/ 1741 w 3281"/>
              <a:gd name="T49" fmla="*/ 1025 h 2943"/>
              <a:gd name="T50" fmla="*/ 2548 w 3281"/>
              <a:gd name="T51" fmla="*/ 237 h 2943"/>
              <a:gd name="T52" fmla="*/ 2316 w 3281"/>
              <a:gd name="T53" fmla="*/ 0 h 2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81" h="2943">
                <a:moveTo>
                  <a:pt x="534" y="1898"/>
                </a:moveTo>
                <a:lnTo>
                  <a:pt x="1262" y="1898"/>
                </a:lnTo>
                <a:lnTo>
                  <a:pt x="1262" y="2943"/>
                </a:lnTo>
                <a:lnTo>
                  <a:pt x="534" y="2943"/>
                </a:lnTo>
                <a:lnTo>
                  <a:pt x="534" y="1898"/>
                </a:lnTo>
                <a:close/>
                <a:moveTo>
                  <a:pt x="1544" y="1568"/>
                </a:moveTo>
                <a:lnTo>
                  <a:pt x="2272" y="1568"/>
                </a:lnTo>
                <a:lnTo>
                  <a:pt x="2272" y="2943"/>
                </a:lnTo>
                <a:lnTo>
                  <a:pt x="1544" y="2943"/>
                </a:lnTo>
                <a:lnTo>
                  <a:pt x="1544" y="1568"/>
                </a:lnTo>
                <a:close/>
                <a:moveTo>
                  <a:pt x="2554" y="880"/>
                </a:moveTo>
                <a:lnTo>
                  <a:pt x="3281" y="880"/>
                </a:lnTo>
                <a:lnTo>
                  <a:pt x="3281" y="2943"/>
                </a:lnTo>
                <a:lnTo>
                  <a:pt x="2554" y="2943"/>
                </a:lnTo>
                <a:lnTo>
                  <a:pt x="2554" y="880"/>
                </a:lnTo>
                <a:close/>
                <a:moveTo>
                  <a:pt x="2316" y="0"/>
                </a:moveTo>
                <a:lnTo>
                  <a:pt x="2920" y="0"/>
                </a:lnTo>
                <a:lnTo>
                  <a:pt x="2920" y="617"/>
                </a:lnTo>
                <a:lnTo>
                  <a:pt x="2701" y="392"/>
                </a:lnTo>
                <a:lnTo>
                  <a:pt x="1735" y="1335"/>
                </a:lnTo>
                <a:lnTo>
                  <a:pt x="1271" y="843"/>
                </a:lnTo>
                <a:lnTo>
                  <a:pt x="154" y="2003"/>
                </a:lnTo>
                <a:lnTo>
                  <a:pt x="0" y="1848"/>
                </a:lnTo>
                <a:lnTo>
                  <a:pt x="1272" y="528"/>
                </a:lnTo>
                <a:lnTo>
                  <a:pt x="1741" y="1025"/>
                </a:lnTo>
                <a:lnTo>
                  <a:pt x="2548" y="237"/>
                </a:lnTo>
                <a:lnTo>
                  <a:pt x="23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6" name="Group 87"/>
          <p:cNvGrpSpPr>
            <a:grpSpLocks noChangeAspect="1"/>
          </p:cNvGrpSpPr>
          <p:nvPr/>
        </p:nvGrpSpPr>
        <p:grpSpPr bwMode="auto">
          <a:xfrm>
            <a:off x="218478" y="3887316"/>
            <a:ext cx="235395" cy="287653"/>
            <a:chOff x="2074" y="5"/>
            <a:chExt cx="3527" cy="4310"/>
          </a:xfrm>
          <a:solidFill>
            <a:schemeClr val="bg2"/>
          </a:solidFill>
        </p:grpSpPr>
        <p:sp>
          <p:nvSpPr>
            <p:cNvPr id="337" name="Freeform 89"/>
            <p:cNvSpPr>
              <a:spLocks/>
            </p:cNvSpPr>
            <p:nvPr/>
          </p:nvSpPr>
          <p:spPr bwMode="auto">
            <a:xfrm>
              <a:off x="2573" y="494"/>
              <a:ext cx="3028" cy="3821"/>
            </a:xfrm>
            <a:custGeom>
              <a:avLst/>
              <a:gdLst>
                <a:gd name="T0" fmla="*/ 2664 w 3028"/>
                <a:gd name="T1" fmla="*/ 0 h 3821"/>
                <a:gd name="T2" fmla="*/ 2791 w 3028"/>
                <a:gd name="T3" fmla="*/ 0 h 3821"/>
                <a:gd name="T4" fmla="*/ 2833 w 3028"/>
                <a:gd name="T5" fmla="*/ 3 h 3821"/>
                <a:gd name="T6" fmla="*/ 2873 w 3028"/>
                <a:gd name="T7" fmla="*/ 14 h 3821"/>
                <a:gd name="T8" fmla="*/ 2910 w 3028"/>
                <a:gd name="T9" fmla="*/ 31 h 3821"/>
                <a:gd name="T10" fmla="*/ 2944 w 3028"/>
                <a:gd name="T11" fmla="*/ 55 h 3821"/>
                <a:gd name="T12" fmla="*/ 2971 w 3028"/>
                <a:gd name="T13" fmla="*/ 83 h 3821"/>
                <a:gd name="T14" fmla="*/ 2995 w 3028"/>
                <a:gd name="T15" fmla="*/ 117 h 3821"/>
                <a:gd name="T16" fmla="*/ 3013 w 3028"/>
                <a:gd name="T17" fmla="*/ 154 h 3821"/>
                <a:gd name="T18" fmla="*/ 3024 w 3028"/>
                <a:gd name="T19" fmla="*/ 195 h 3821"/>
                <a:gd name="T20" fmla="*/ 3028 w 3028"/>
                <a:gd name="T21" fmla="*/ 236 h 3821"/>
                <a:gd name="T22" fmla="*/ 3028 w 3028"/>
                <a:gd name="T23" fmla="*/ 3583 h 3821"/>
                <a:gd name="T24" fmla="*/ 3024 w 3028"/>
                <a:gd name="T25" fmla="*/ 3626 h 3821"/>
                <a:gd name="T26" fmla="*/ 3013 w 3028"/>
                <a:gd name="T27" fmla="*/ 3665 h 3821"/>
                <a:gd name="T28" fmla="*/ 2995 w 3028"/>
                <a:gd name="T29" fmla="*/ 3703 h 3821"/>
                <a:gd name="T30" fmla="*/ 2971 w 3028"/>
                <a:gd name="T31" fmla="*/ 3736 h 3821"/>
                <a:gd name="T32" fmla="*/ 2943 w 3028"/>
                <a:gd name="T33" fmla="*/ 3764 h 3821"/>
                <a:gd name="T34" fmla="*/ 2910 w 3028"/>
                <a:gd name="T35" fmla="*/ 3788 h 3821"/>
                <a:gd name="T36" fmla="*/ 2873 w 3028"/>
                <a:gd name="T37" fmla="*/ 3805 h 3821"/>
                <a:gd name="T38" fmla="*/ 2833 w 3028"/>
                <a:gd name="T39" fmla="*/ 3817 h 3821"/>
                <a:gd name="T40" fmla="*/ 2790 w 3028"/>
                <a:gd name="T41" fmla="*/ 3821 h 3821"/>
                <a:gd name="T42" fmla="*/ 238 w 3028"/>
                <a:gd name="T43" fmla="*/ 3821 h 3821"/>
                <a:gd name="T44" fmla="*/ 195 w 3028"/>
                <a:gd name="T45" fmla="*/ 3817 h 3821"/>
                <a:gd name="T46" fmla="*/ 154 w 3028"/>
                <a:gd name="T47" fmla="*/ 3805 h 3821"/>
                <a:gd name="T48" fmla="*/ 118 w 3028"/>
                <a:gd name="T49" fmla="*/ 3788 h 3821"/>
                <a:gd name="T50" fmla="*/ 84 w 3028"/>
                <a:gd name="T51" fmla="*/ 3764 h 3821"/>
                <a:gd name="T52" fmla="*/ 55 w 3028"/>
                <a:gd name="T53" fmla="*/ 3736 h 3821"/>
                <a:gd name="T54" fmla="*/ 33 w 3028"/>
                <a:gd name="T55" fmla="*/ 3703 h 3821"/>
                <a:gd name="T56" fmla="*/ 14 w 3028"/>
                <a:gd name="T57" fmla="*/ 3665 h 3821"/>
                <a:gd name="T58" fmla="*/ 4 w 3028"/>
                <a:gd name="T59" fmla="*/ 3626 h 3821"/>
                <a:gd name="T60" fmla="*/ 0 w 3028"/>
                <a:gd name="T61" fmla="*/ 3583 h 3821"/>
                <a:gd name="T62" fmla="*/ 0 w 3028"/>
                <a:gd name="T63" fmla="*/ 3467 h 3821"/>
                <a:gd name="T64" fmla="*/ 2291 w 3028"/>
                <a:gd name="T65" fmla="*/ 3467 h 3821"/>
                <a:gd name="T66" fmla="*/ 2346 w 3028"/>
                <a:gd name="T67" fmla="*/ 3463 h 3821"/>
                <a:gd name="T68" fmla="*/ 2399 w 3028"/>
                <a:gd name="T69" fmla="*/ 3452 h 3821"/>
                <a:gd name="T70" fmla="*/ 2448 w 3028"/>
                <a:gd name="T71" fmla="*/ 3433 h 3821"/>
                <a:gd name="T72" fmla="*/ 2494 w 3028"/>
                <a:gd name="T73" fmla="*/ 3407 h 3821"/>
                <a:gd name="T74" fmla="*/ 2536 w 3028"/>
                <a:gd name="T75" fmla="*/ 3376 h 3821"/>
                <a:gd name="T76" fmla="*/ 2572 w 3028"/>
                <a:gd name="T77" fmla="*/ 3339 h 3821"/>
                <a:gd name="T78" fmla="*/ 2604 w 3028"/>
                <a:gd name="T79" fmla="*/ 3297 h 3821"/>
                <a:gd name="T80" fmla="*/ 2630 w 3028"/>
                <a:gd name="T81" fmla="*/ 3251 h 3821"/>
                <a:gd name="T82" fmla="*/ 2648 w 3028"/>
                <a:gd name="T83" fmla="*/ 3202 h 3821"/>
                <a:gd name="T84" fmla="*/ 2660 w 3028"/>
                <a:gd name="T85" fmla="*/ 3149 h 3821"/>
                <a:gd name="T86" fmla="*/ 2664 w 3028"/>
                <a:gd name="T87" fmla="*/ 3094 h 3821"/>
                <a:gd name="T88" fmla="*/ 2664 w 3028"/>
                <a:gd name="T89" fmla="*/ 0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28" h="3821">
                  <a:moveTo>
                    <a:pt x="2664" y="0"/>
                  </a:moveTo>
                  <a:lnTo>
                    <a:pt x="2791" y="0"/>
                  </a:lnTo>
                  <a:lnTo>
                    <a:pt x="2833" y="3"/>
                  </a:lnTo>
                  <a:lnTo>
                    <a:pt x="2873" y="14"/>
                  </a:lnTo>
                  <a:lnTo>
                    <a:pt x="2910" y="31"/>
                  </a:lnTo>
                  <a:lnTo>
                    <a:pt x="2944" y="55"/>
                  </a:lnTo>
                  <a:lnTo>
                    <a:pt x="2971" y="83"/>
                  </a:lnTo>
                  <a:lnTo>
                    <a:pt x="2995" y="117"/>
                  </a:lnTo>
                  <a:lnTo>
                    <a:pt x="3013" y="154"/>
                  </a:lnTo>
                  <a:lnTo>
                    <a:pt x="3024" y="195"/>
                  </a:lnTo>
                  <a:lnTo>
                    <a:pt x="3028" y="236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3" y="3665"/>
                  </a:lnTo>
                  <a:lnTo>
                    <a:pt x="2995" y="3703"/>
                  </a:lnTo>
                  <a:lnTo>
                    <a:pt x="2971" y="3736"/>
                  </a:lnTo>
                  <a:lnTo>
                    <a:pt x="2943" y="3764"/>
                  </a:lnTo>
                  <a:lnTo>
                    <a:pt x="2910" y="3788"/>
                  </a:lnTo>
                  <a:lnTo>
                    <a:pt x="2873" y="3805"/>
                  </a:lnTo>
                  <a:lnTo>
                    <a:pt x="2833" y="3817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7"/>
                  </a:lnTo>
                  <a:lnTo>
                    <a:pt x="154" y="3805"/>
                  </a:lnTo>
                  <a:lnTo>
                    <a:pt x="118" y="3788"/>
                  </a:lnTo>
                  <a:lnTo>
                    <a:pt x="84" y="3764"/>
                  </a:lnTo>
                  <a:lnTo>
                    <a:pt x="55" y="3736"/>
                  </a:lnTo>
                  <a:lnTo>
                    <a:pt x="33" y="3703"/>
                  </a:lnTo>
                  <a:lnTo>
                    <a:pt x="14" y="3665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3467"/>
                  </a:lnTo>
                  <a:lnTo>
                    <a:pt x="2291" y="3467"/>
                  </a:lnTo>
                  <a:lnTo>
                    <a:pt x="2346" y="3463"/>
                  </a:lnTo>
                  <a:lnTo>
                    <a:pt x="2399" y="3452"/>
                  </a:lnTo>
                  <a:lnTo>
                    <a:pt x="2448" y="3433"/>
                  </a:lnTo>
                  <a:lnTo>
                    <a:pt x="2494" y="3407"/>
                  </a:lnTo>
                  <a:lnTo>
                    <a:pt x="2536" y="3376"/>
                  </a:lnTo>
                  <a:lnTo>
                    <a:pt x="2572" y="3339"/>
                  </a:lnTo>
                  <a:lnTo>
                    <a:pt x="2604" y="3297"/>
                  </a:lnTo>
                  <a:lnTo>
                    <a:pt x="2630" y="3251"/>
                  </a:lnTo>
                  <a:lnTo>
                    <a:pt x="2648" y="3202"/>
                  </a:lnTo>
                  <a:lnTo>
                    <a:pt x="2660" y="3149"/>
                  </a:lnTo>
                  <a:lnTo>
                    <a:pt x="2664" y="3094"/>
                  </a:lnTo>
                  <a:lnTo>
                    <a:pt x="2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90"/>
            <p:cNvSpPr>
              <a:spLocks noEditPoints="1"/>
            </p:cNvSpPr>
            <p:nvPr/>
          </p:nvSpPr>
          <p:spPr bwMode="auto">
            <a:xfrm>
              <a:off x="2074" y="5"/>
              <a:ext cx="3028" cy="3821"/>
            </a:xfrm>
            <a:custGeom>
              <a:avLst/>
              <a:gdLst>
                <a:gd name="T0" fmla="*/ 673 w 3028"/>
                <a:gd name="T1" fmla="*/ 2803 h 3821"/>
                <a:gd name="T2" fmla="*/ 621 w 3028"/>
                <a:gd name="T3" fmla="*/ 2870 h 3821"/>
                <a:gd name="T4" fmla="*/ 632 w 3028"/>
                <a:gd name="T5" fmla="*/ 2956 h 3821"/>
                <a:gd name="T6" fmla="*/ 700 w 3028"/>
                <a:gd name="T7" fmla="*/ 3009 h 3821"/>
                <a:gd name="T8" fmla="*/ 1592 w 3028"/>
                <a:gd name="T9" fmla="*/ 3009 h 3821"/>
                <a:gd name="T10" fmla="*/ 1659 w 3028"/>
                <a:gd name="T11" fmla="*/ 2956 h 3821"/>
                <a:gd name="T12" fmla="*/ 1670 w 3028"/>
                <a:gd name="T13" fmla="*/ 2870 h 3821"/>
                <a:gd name="T14" fmla="*/ 1619 w 3028"/>
                <a:gd name="T15" fmla="*/ 2803 h 3821"/>
                <a:gd name="T16" fmla="*/ 729 w 3028"/>
                <a:gd name="T17" fmla="*/ 2787 h 3821"/>
                <a:gd name="T18" fmla="*/ 673 w 3028"/>
                <a:gd name="T19" fmla="*/ 2228 h 3821"/>
                <a:gd name="T20" fmla="*/ 621 w 3028"/>
                <a:gd name="T21" fmla="*/ 2296 h 3821"/>
                <a:gd name="T22" fmla="*/ 632 w 3028"/>
                <a:gd name="T23" fmla="*/ 2383 h 3821"/>
                <a:gd name="T24" fmla="*/ 700 w 3028"/>
                <a:gd name="T25" fmla="*/ 2434 h 3821"/>
                <a:gd name="T26" fmla="*/ 2424 w 3028"/>
                <a:gd name="T27" fmla="*/ 2434 h 3821"/>
                <a:gd name="T28" fmla="*/ 2491 w 3028"/>
                <a:gd name="T29" fmla="*/ 2383 h 3821"/>
                <a:gd name="T30" fmla="*/ 2503 w 3028"/>
                <a:gd name="T31" fmla="*/ 2296 h 3821"/>
                <a:gd name="T32" fmla="*/ 2451 w 3028"/>
                <a:gd name="T33" fmla="*/ 2228 h 3821"/>
                <a:gd name="T34" fmla="*/ 729 w 3028"/>
                <a:gd name="T35" fmla="*/ 2214 h 3821"/>
                <a:gd name="T36" fmla="*/ 673 w 3028"/>
                <a:gd name="T37" fmla="*/ 1618 h 3821"/>
                <a:gd name="T38" fmla="*/ 621 w 3028"/>
                <a:gd name="T39" fmla="*/ 1686 h 3821"/>
                <a:gd name="T40" fmla="*/ 632 w 3028"/>
                <a:gd name="T41" fmla="*/ 1773 h 3821"/>
                <a:gd name="T42" fmla="*/ 700 w 3028"/>
                <a:gd name="T43" fmla="*/ 1825 h 3821"/>
                <a:gd name="T44" fmla="*/ 2424 w 3028"/>
                <a:gd name="T45" fmla="*/ 1825 h 3821"/>
                <a:gd name="T46" fmla="*/ 2491 w 3028"/>
                <a:gd name="T47" fmla="*/ 1773 h 3821"/>
                <a:gd name="T48" fmla="*/ 2503 w 3028"/>
                <a:gd name="T49" fmla="*/ 1686 h 3821"/>
                <a:gd name="T50" fmla="*/ 2451 w 3028"/>
                <a:gd name="T51" fmla="*/ 1618 h 3821"/>
                <a:gd name="T52" fmla="*/ 729 w 3028"/>
                <a:gd name="T53" fmla="*/ 1604 h 3821"/>
                <a:gd name="T54" fmla="*/ 2833 w 3028"/>
                <a:gd name="T55" fmla="*/ 4 h 3821"/>
                <a:gd name="T56" fmla="*/ 2943 w 3028"/>
                <a:gd name="T57" fmla="*/ 57 h 3821"/>
                <a:gd name="T58" fmla="*/ 3012 w 3028"/>
                <a:gd name="T59" fmla="*/ 155 h 3821"/>
                <a:gd name="T60" fmla="*/ 3028 w 3028"/>
                <a:gd name="T61" fmla="*/ 3583 h 3821"/>
                <a:gd name="T62" fmla="*/ 2995 w 3028"/>
                <a:gd name="T63" fmla="*/ 3704 h 3821"/>
                <a:gd name="T64" fmla="*/ 2910 w 3028"/>
                <a:gd name="T65" fmla="*/ 3789 h 3821"/>
                <a:gd name="T66" fmla="*/ 2790 w 3028"/>
                <a:gd name="T67" fmla="*/ 3821 h 3821"/>
                <a:gd name="T68" fmla="*/ 154 w 3028"/>
                <a:gd name="T69" fmla="*/ 3807 h 3821"/>
                <a:gd name="T70" fmla="*/ 56 w 3028"/>
                <a:gd name="T71" fmla="*/ 3736 h 3821"/>
                <a:gd name="T72" fmla="*/ 4 w 3028"/>
                <a:gd name="T73" fmla="*/ 3626 h 3821"/>
                <a:gd name="T74" fmla="*/ 82 w 3028"/>
                <a:gd name="T75" fmla="*/ 1091 h 3821"/>
                <a:gd name="T76" fmla="*/ 755 w 3028"/>
                <a:gd name="T77" fmla="*/ 1092 h 3821"/>
                <a:gd name="T78" fmla="*/ 897 w 3028"/>
                <a:gd name="T79" fmla="*/ 1061 h 3821"/>
                <a:gd name="T80" fmla="*/ 1008 w 3028"/>
                <a:gd name="T81" fmla="*/ 976 h 3821"/>
                <a:gd name="T82" fmla="*/ 1076 w 3028"/>
                <a:gd name="T83" fmla="*/ 852 h 3821"/>
                <a:gd name="T84" fmla="*/ 1090 w 3028"/>
                <a:gd name="T85" fmla="*/ 104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8" h="3821">
                  <a:moveTo>
                    <a:pt x="729" y="2787"/>
                  </a:moveTo>
                  <a:lnTo>
                    <a:pt x="700" y="2791"/>
                  </a:lnTo>
                  <a:lnTo>
                    <a:pt x="673" y="2803"/>
                  </a:lnTo>
                  <a:lnTo>
                    <a:pt x="651" y="2820"/>
                  </a:lnTo>
                  <a:lnTo>
                    <a:pt x="632" y="2844"/>
                  </a:lnTo>
                  <a:lnTo>
                    <a:pt x="621" y="2870"/>
                  </a:lnTo>
                  <a:lnTo>
                    <a:pt x="617" y="2900"/>
                  </a:lnTo>
                  <a:lnTo>
                    <a:pt x="621" y="2930"/>
                  </a:lnTo>
                  <a:lnTo>
                    <a:pt x="632" y="2956"/>
                  </a:lnTo>
                  <a:lnTo>
                    <a:pt x="651" y="2980"/>
                  </a:lnTo>
                  <a:lnTo>
                    <a:pt x="673" y="2997"/>
                  </a:lnTo>
                  <a:lnTo>
                    <a:pt x="700" y="3009"/>
                  </a:lnTo>
                  <a:lnTo>
                    <a:pt x="729" y="3012"/>
                  </a:lnTo>
                  <a:lnTo>
                    <a:pt x="1562" y="3012"/>
                  </a:lnTo>
                  <a:lnTo>
                    <a:pt x="1592" y="3009"/>
                  </a:lnTo>
                  <a:lnTo>
                    <a:pt x="1618" y="2997"/>
                  </a:lnTo>
                  <a:lnTo>
                    <a:pt x="1642" y="2980"/>
                  </a:lnTo>
                  <a:lnTo>
                    <a:pt x="1659" y="2956"/>
                  </a:lnTo>
                  <a:lnTo>
                    <a:pt x="1670" y="2930"/>
                  </a:lnTo>
                  <a:lnTo>
                    <a:pt x="1674" y="2900"/>
                  </a:lnTo>
                  <a:lnTo>
                    <a:pt x="1670" y="2870"/>
                  </a:lnTo>
                  <a:lnTo>
                    <a:pt x="1659" y="2844"/>
                  </a:lnTo>
                  <a:lnTo>
                    <a:pt x="1642" y="2820"/>
                  </a:lnTo>
                  <a:lnTo>
                    <a:pt x="1619" y="2803"/>
                  </a:lnTo>
                  <a:lnTo>
                    <a:pt x="1592" y="2791"/>
                  </a:lnTo>
                  <a:lnTo>
                    <a:pt x="1562" y="2787"/>
                  </a:lnTo>
                  <a:lnTo>
                    <a:pt x="729" y="2787"/>
                  </a:lnTo>
                  <a:close/>
                  <a:moveTo>
                    <a:pt x="729" y="2214"/>
                  </a:moveTo>
                  <a:lnTo>
                    <a:pt x="700" y="2218"/>
                  </a:lnTo>
                  <a:lnTo>
                    <a:pt x="673" y="2228"/>
                  </a:lnTo>
                  <a:lnTo>
                    <a:pt x="651" y="2247"/>
                  </a:lnTo>
                  <a:lnTo>
                    <a:pt x="632" y="2269"/>
                  </a:lnTo>
                  <a:lnTo>
                    <a:pt x="621" y="2296"/>
                  </a:lnTo>
                  <a:lnTo>
                    <a:pt x="617" y="2325"/>
                  </a:lnTo>
                  <a:lnTo>
                    <a:pt x="621" y="2355"/>
                  </a:lnTo>
                  <a:lnTo>
                    <a:pt x="632" y="2383"/>
                  </a:lnTo>
                  <a:lnTo>
                    <a:pt x="651" y="2405"/>
                  </a:lnTo>
                  <a:lnTo>
                    <a:pt x="673" y="2423"/>
                  </a:lnTo>
                  <a:lnTo>
                    <a:pt x="700" y="2434"/>
                  </a:lnTo>
                  <a:lnTo>
                    <a:pt x="729" y="2438"/>
                  </a:lnTo>
                  <a:lnTo>
                    <a:pt x="2394" y="2438"/>
                  </a:lnTo>
                  <a:lnTo>
                    <a:pt x="2424" y="2434"/>
                  </a:lnTo>
                  <a:lnTo>
                    <a:pt x="2451" y="2423"/>
                  </a:lnTo>
                  <a:lnTo>
                    <a:pt x="2474" y="2405"/>
                  </a:lnTo>
                  <a:lnTo>
                    <a:pt x="2491" y="2383"/>
                  </a:lnTo>
                  <a:lnTo>
                    <a:pt x="2503" y="2355"/>
                  </a:lnTo>
                  <a:lnTo>
                    <a:pt x="2507" y="2325"/>
                  </a:lnTo>
                  <a:lnTo>
                    <a:pt x="2503" y="2296"/>
                  </a:lnTo>
                  <a:lnTo>
                    <a:pt x="2491" y="2269"/>
                  </a:lnTo>
                  <a:lnTo>
                    <a:pt x="2474" y="2247"/>
                  </a:lnTo>
                  <a:lnTo>
                    <a:pt x="2451" y="2228"/>
                  </a:lnTo>
                  <a:lnTo>
                    <a:pt x="2424" y="2218"/>
                  </a:lnTo>
                  <a:lnTo>
                    <a:pt x="2394" y="2214"/>
                  </a:lnTo>
                  <a:lnTo>
                    <a:pt x="729" y="2214"/>
                  </a:lnTo>
                  <a:close/>
                  <a:moveTo>
                    <a:pt x="729" y="1604"/>
                  </a:moveTo>
                  <a:lnTo>
                    <a:pt x="700" y="1608"/>
                  </a:lnTo>
                  <a:lnTo>
                    <a:pt x="673" y="1618"/>
                  </a:lnTo>
                  <a:lnTo>
                    <a:pt x="651" y="1637"/>
                  </a:lnTo>
                  <a:lnTo>
                    <a:pt x="632" y="1659"/>
                  </a:lnTo>
                  <a:lnTo>
                    <a:pt x="621" y="1686"/>
                  </a:lnTo>
                  <a:lnTo>
                    <a:pt x="617" y="1716"/>
                  </a:lnTo>
                  <a:lnTo>
                    <a:pt x="621" y="1747"/>
                  </a:lnTo>
                  <a:lnTo>
                    <a:pt x="632" y="1773"/>
                  </a:lnTo>
                  <a:lnTo>
                    <a:pt x="651" y="1795"/>
                  </a:lnTo>
                  <a:lnTo>
                    <a:pt x="673" y="1813"/>
                  </a:lnTo>
                  <a:lnTo>
                    <a:pt x="700" y="1825"/>
                  </a:lnTo>
                  <a:lnTo>
                    <a:pt x="729" y="1829"/>
                  </a:lnTo>
                  <a:lnTo>
                    <a:pt x="2394" y="1829"/>
                  </a:lnTo>
                  <a:lnTo>
                    <a:pt x="2424" y="1825"/>
                  </a:lnTo>
                  <a:lnTo>
                    <a:pt x="2451" y="1813"/>
                  </a:lnTo>
                  <a:lnTo>
                    <a:pt x="2474" y="1795"/>
                  </a:lnTo>
                  <a:lnTo>
                    <a:pt x="2491" y="1773"/>
                  </a:lnTo>
                  <a:lnTo>
                    <a:pt x="2503" y="1747"/>
                  </a:lnTo>
                  <a:lnTo>
                    <a:pt x="2507" y="1716"/>
                  </a:lnTo>
                  <a:lnTo>
                    <a:pt x="2503" y="1686"/>
                  </a:lnTo>
                  <a:lnTo>
                    <a:pt x="2491" y="1659"/>
                  </a:lnTo>
                  <a:lnTo>
                    <a:pt x="2474" y="1637"/>
                  </a:lnTo>
                  <a:lnTo>
                    <a:pt x="2451" y="1618"/>
                  </a:lnTo>
                  <a:lnTo>
                    <a:pt x="2424" y="1608"/>
                  </a:lnTo>
                  <a:lnTo>
                    <a:pt x="2394" y="1604"/>
                  </a:lnTo>
                  <a:lnTo>
                    <a:pt x="729" y="1604"/>
                  </a:lnTo>
                  <a:close/>
                  <a:moveTo>
                    <a:pt x="1089" y="0"/>
                  </a:moveTo>
                  <a:lnTo>
                    <a:pt x="2790" y="0"/>
                  </a:lnTo>
                  <a:lnTo>
                    <a:pt x="2833" y="4"/>
                  </a:lnTo>
                  <a:lnTo>
                    <a:pt x="2872" y="15"/>
                  </a:lnTo>
                  <a:lnTo>
                    <a:pt x="2910" y="33"/>
                  </a:lnTo>
                  <a:lnTo>
                    <a:pt x="2943" y="57"/>
                  </a:lnTo>
                  <a:lnTo>
                    <a:pt x="2972" y="85"/>
                  </a:lnTo>
                  <a:lnTo>
                    <a:pt x="2995" y="118"/>
                  </a:lnTo>
                  <a:lnTo>
                    <a:pt x="3012" y="155"/>
                  </a:lnTo>
                  <a:lnTo>
                    <a:pt x="3024" y="195"/>
                  </a:lnTo>
                  <a:lnTo>
                    <a:pt x="3028" y="238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2" y="3667"/>
                  </a:lnTo>
                  <a:lnTo>
                    <a:pt x="2995" y="3704"/>
                  </a:lnTo>
                  <a:lnTo>
                    <a:pt x="2972" y="3736"/>
                  </a:lnTo>
                  <a:lnTo>
                    <a:pt x="2943" y="3765"/>
                  </a:lnTo>
                  <a:lnTo>
                    <a:pt x="2910" y="3789"/>
                  </a:lnTo>
                  <a:lnTo>
                    <a:pt x="2872" y="3807"/>
                  </a:lnTo>
                  <a:lnTo>
                    <a:pt x="2833" y="3818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8"/>
                  </a:lnTo>
                  <a:lnTo>
                    <a:pt x="154" y="3807"/>
                  </a:lnTo>
                  <a:lnTo>
                    <a:pt x="118" y="3789"/>
                  </a:lnTo>
                  <a:lnTo>
                    <a:pt x="84" y="3765"/>
                  </a:lnTo>
                  <a:lnTo>
                    <a:pt x="56" y="3736"/>
                  </a:lnTo>
                  <a:lnTo>
                    <a:pt x="33" y="3704"/>
                  </a:lnTo>
                  <a:lnTo>
                    <a:pt x="14" y="3667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1091"/>
                  </a:lnTo>
                  <a:lnTo>
                    <a:pt x="82" y="1091"/>
                  </a:lnTo>
                  <a:lnTo>
                    <a:pt x="93" y="1091"/>
                  </a:lnTo>
                  <a:lnTo>
                    <a:pt x="103" y="1092"/>
                  </a:lnTo>
                  <a:lnTo>
                    <a:pt x="755" y="1092"/>
                  </a:lnTo>
                  <a:lnTo>
                    <a:pt x="805" y="1088"/>
                  </a:lnTo>
                  <a:lnTo>
                    <a:pt x="852" y="1078"/>
                  </a:lnTo>
                  <a:lnTo>
                    <a:pt x="897" y="1061"/>
                  </a:lnTo>
                  <a:lnTo>
                    <a:pt x="937" y="1037"/>
                  </a:lnTo>
                  <a:lnTo>
                    <a:pt x="975" y="1010"/>
                  </a:lnTo>
                  <a:lnTo>
                    <a:pt x="1008" y="976"/>
                  </a:lnTo>
                  <a:lnTo>
                    <a:pt x="1037" y="939"/>
                  </a:lnTo>
                  <a:lnTo>
                    <a:pt x="1059" y="897"/>
                  </a:lnTo>
                  <a:lnTo>
                    <a:pt x="1076" y="852"/>
                  </a:lnTo>
                  <a:lnTo>
                    <a:pt x="1087" y="805"/>
                  </a:lnTo>
                  <a:lnTo>
                    <a:pt x="1090" y="756"/>
                  </a:lnTo>
                  <a:lnTo>
                    <a:pt x="1090" y="104"/>
                  </a:lnTo>
                  <a:lnTo>
                    <a:pt x="1089" y="79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1"/>
            <p:cNvSpPr>
              <a:spLocks/>
            </p:cNvSpPr>
            <p:nvPr/>
          </p:nvSpPr>
          <p:spPr bwMode="auto">
            <a:xfrm>
              <a:off x="2077" y="9"/>
              <a:ext cx="953" cy="952"/>
            </a:xfrm>
            <a:custGeom>
              <a:avLst/>
              <a:gdLst>
                <a:gd name="T0" fmla="*/ 852 w 953"/>
                <a:gd name="T1" fmla="*/ 0 h 952"/>
                <a:gd name="T2" fmla="*/ 873 w 953"/>
                <a:gd name="T3" fmla="*/ 3 h 952"/>
                <a:gd name="T4" fmla="*/ 894 w 953"/>
                <a:gd name="T5" fmla="*/ 9 h 952"/>
                <a:gd name="T6" fmla="*/ 912 w 953"/>
                <a:gd name="T7" fmla="*/ 20 h 952"/>
                <a:gd name="T8" fmla="*/ 929 w 953"/>
                <a:gd name="T9" fmla="*/ 36 h 952"/>
                <a:gd name="T10" fmla="*/ 941 w 953"/>
                <a:gd name="T11" fmla="*/ 54 h 952"/>
                <a:gd name="T12" fmla="*/ 949 w 953"/>
                <a:gd name="T13" fmla="*/ 76 h 952"/>
                <a:gd name="T14" fmla="*/ 953 w 953"/>
                <a:gd name="T15" fmla="*/ 100 h 952"/>
                <a:gd name="T16" fmla="*/ 953 w 953"/>
                <a:gd name="T17" fmla="*/ 754 h 952"/>
                <a:gd name="T18" fmla="*/ 947 w 953"/>
                <a:gd name="T19" fmla="*/ 795 h 952"/>
                <a:gd name="T20" fmla="*/ 936 w 953"/>
                <a:gd name="T21" fmla="*/ 831 h 952"/>
                <a:gd name="T22" fmla="*/ 917 w 953"/>
                <a:gd name="T23" fmla="*/ 864 h 952"/>
                <a:gd name="T24" fmla="*/ 894 w 953"/>
                <a:gd name="T25" fmla="*/ 894 h 952"/>
                <a:gd name="T26" fmla="*/ 865 w 953"/>
                <a:gd name="T27" fmla="*/ 918 h 952"/>
                <a:gd name="T28" fmla="*/ 831 w 953"/>
                <a:gd name="T29" fmla="*/ 936 h 952"/>
                <a:gd name="T30" fmla="*/ 794 w 953"/>
                <a:gd name="T31" fmla="*/ 948 h 952"/>
                <a:gd name="T32" fmla="*/ 754 w 953"/>
                <a:gd name="T33" fmla="*/ 952 h 952"/>
                <a:gd name="T34" fmla="*/ 100 w 953"/>
                <a:gd name="T35" fmla="*/ 952 h 952"/>
                <a:gd name="T36" fmla="*/ 74 w 953"/>
                <a:gd name="T37" fmla="*/ 949 h 952"/>
                <a:gd name="T38" fmla="*/ 52 w 953"/>
                <a:gd name="T39" fmla="*/ 940 h 952"/>
                <a:gd name="T40" fmla="*/ 34 w 953"/>
                <a:gd name="T41" fmla="*/ 927 h 952"/>
                <a:gd name="T42" fmla="*/ 18 w 953"/>
                <a:gd name="T43" fmla="*/ 910 h 952"/>
                <a:gd name="T44" fmla="*/ 7 w 953"/>
                <a:gd name="T45" fmla="*/ 890 h 952"/>
                <a:gd name="T46" fmla="*/ 1 w 953"/>
                <a:gd name="T47" fmla="*/ 869 h 952"/>
                <a:gd name="T48" fmla="*/ 0 w 953"/>
                <a:gd name="T49" fmla="*/ 846 h 952"/>
                <a:gd name="T50" fmla="*/ 4 w 953"/>
                <a:gd name="T51" fmla="*/ 824 h 952"/>
                <a:gd name="T52" fmla="*/ 14 w 953"/>
                <a:gd name="T53" fmla="*/ 801 h 952"/>
                <a:gd name="T54" fmla="*/ 30 w 953"/>
                <a:gd name="T55" fmla="*/ 782 h 952"/>
                <a:gd name="T56" fmla="*/ 781 w 953"/>
                <a:gd name="T57" fmla="*/ 29 h 952"/>
                <a:gd name="T58" fmla="*/ 797 w 953"/>
                <a:gd name="T59" fmla="*/ 16 h 952"/>
                <a:gd name="T60" fmla="*/ 815 w 953"/>
                <a:gd name="T61" fmla="*/ 7 h 952"/>
                <a:gd name="T62" fmla="*/ 832 w 953"/>
                <a:gd name="T63" fmla="*/ 1 h 952"/>
                <a:gd name="T64" fmla="*/ 852 w 953"/>
                <a:gd name="T65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3" h="952">
                  <a:moveTo>
                    <a:pt x="852" y="0"/>
                  </a:moveTo>
                  <a:lnTo>
                    <a:pt x="873" y="3"/>
                  </a:lnTo>
                  <a:lnTo>
                    <a:pt x="894" y="9"/>
                  </a:lnTo>
                  <a:lnTo>
                    <a:pt x="912" y="20"/>
                  </a:lnTo>
                  <a:lnTo>
                    <a:pt x="929" y="36"/>
                  </a:lnTo>
                  <a:lnTo>
                    <a:pt x="941" y="54"/>
                  </a:lnTo>
                  <a:lnTo>
                    <a:pt x="949" y="76"/>
                  </a:lnTo>
                  <a:lnTo>
                    <a:pt x="953" y="100"/>
                  </a:lnTo>
                  <a:lnTo>
                    <a:pt x="953" y="754"/>
                  </a:lnTo>
                  <a:lnTo>
                    <a:pt x="947" y="795"/>
                  </a:lnTo>
                  <a:lnTo>
                    <a:pt x="936" y="831"/>
                  </a:lnTo>
                  <a:lnTo>
                    <a:pt x="917" y="864"/>
                  </a:lnTo>
                  <a:lnTo>
                    <a:pt x="894" y="894"/>
                  </a:lnTo>
                  <a:lnTo>
                    <a:pt x="865" y="918"/>
                  </a:lnTo>
                  <a:lnTo>
                    <a:pt x="831" y="936"/>
                  </a:lnTo>
                  <a:lnTo>
                    <a:pt x="794" y="948"/>
                  </a:lnTo>
                  <a:lnTo>
                    <a:pt x="754" y="952"/>
                  </a:lnTo>
                  <a:lnTo>
                    <a:pt x="100" y="952"/>
                  </a:lnTo>
                  <a:lnTo>
                    <a:pt x="74" y="949"/>
                  </a:lnTo>
                  <a:lnTo>
                    <a:pt x="52" y="940"/>
                  </a:lnTo>
                  <a:lnTo>
                    <a:pt x="34" y="927"/>
                  </a:lnTo>
                  <a:lnTo>
                    <a:pt x="18" y="910"/>
                  </a:lnTo>
                  <a:lnTo>
                    <a:pt x="7" y="890"/>
                  </a:lnTo>
                  <a:lnTo>
                    <a:pt x="1" y="869"/>
                  </a:lnTo>
                  <a:lnTo>
                    <a:pt x="0" y="846"/>
                  </a:lnTo>
                  <a:lnTo>
                    <a:pt x="4" y="824"/>
                  </a:lnTo>
                  <a:lnTo>
                    <a:pt x="14" y="801"/>
                  </a:lnTo>
                  <a:lnTo>
                    <a:pt x="30" y="782"/>
                  </a:lnTo>
                  <a:lnTo>
                    <a:pt x="781" y="29"/>
                  </a:lnTo>
                  <a:lnTo>
                    <a:pt x="797" y="16"/>
                  </a:lnTo>
                  <a:lnTo>
                    <a:pt x="815" y="7"/>
                  </a:lnTo>
                  <a:lnTo>
                    <a:pt x="832" y="1"/>
                  </a:lnTo>
                  <a:lnTo>
                    <a:pt x="8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4" name="Group 100"/>
          <p:cNvGrpSpPr>
            <a:grpSpLocks noChangeAspect="1"/>
          </p:cNvGrpSpPr>
          <p:nvPr/>
        </p:nvGrpSpPr>
        <p:grpSpPr bwMode="auto">
          <a:xfrm>
            <a:off x="173476" y="4541551"/>
            <a:ext cx="325401" cy="338005"/>
            <a:chOff x="-638" y="1083"/>
            <a:chExt cx="284" cy="295"/>
          </a:xfrm>
          <a:solidFill>
            <a:schemeClr val="bg2"/>
          </a:solidFill>
        </p:grpSpPr>
        <p:sp>
          <p:nvSpPr>
            <p:cNvPr id="357" name="Freeform 102"/>
            <p:cNvSpPr>
              <a:spLocks/>
            </p:cNvSpPr>
            <p:nvPr/>
          </p:nvSpPr>
          <p:spPr bwMode="auto">
            <a:xfrm>
              <a:off x="-575" y="1205"/>
              <a:ext cx="55" cy="121"/>
            </a:xfrm>
            <a:custGeom>
              <a:avLst/>
              <a:gdLst>
                <a:gd name="T0" fmla="*/ 350 w 608"/>
                <a:gd name="T1" fmla="*/ 0 h 1332"/>
                <a:gd name="T2" fmla="*/ 608 w 608"/>
                <a:gd name="T3" fmla="*/ 0 h 1332"/>
                <a:gd name="T4" fmla="*/ 608 w 608"/>
                <a:gd name="T5" fmla="*/ 1332 h 1332"/>
                <a:gd name="T6" fmla="*/ 307 w 608"/>
                <a:gd name="T7" fmla="*/ 1332 h 1332"/>
                <a:gd name="T8" fmla="*/ 307 w 608"/>
                <a:gd name="T9" fmla="*/ 275 h 1332"/>
                <a:gd name="T10" fmla="*/ 303 w 608"/>
                <a:gd name="T11" fmla="*/ 275 h 1332"/>
                <a:gd name="T12" fmla="*/ 51 w 608"/>
                <a:gd name="T13" fmla="*/ 397 h 1332"/>
                <a:gd name="T14" fmla="*/ 0 w 608"/>
                <a:gd name="T15" fmla="*/ 164 h 1332"/>
                <a:gd name="T16" fmla="*/ 350 w 608"/>
                <a:gd name="T1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" h="1332">
                  <a:moveTo>
                    <a:pt x="350" y="0"/>
                  </a:moveTo>
                  <a:lnTo>
                    <a:pt x="608" y="0"/>
                  </a:lnTo>
                  <a:lnTo>
                    <a:pt x="608" y="1332"/>
                  </a:lnTo>
                  <a:lnTo>
                    <a:pt x="307" y="1332"/>
                  </a:lnTo>
                  <a:lnTo>
                    <a:pt x="307" y="275"/>
                  </a:lnTo>
                  <a:lnTo>
                    <a:pt x="303" y="275"/>
                  </a:lnTo>
                  <a:lnTo>
                    <a:pt x="51" y="397"/>
                  </a:lnTo>
                  <a:lnTo>
                    <a:pt x="0" y="164"/>
                  </a:lnTo>
                  <a:lnTo>
                    <a:pt x="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03"/>
            <p:cNvSpPr>
              <a:spLocks/>
            </p:cNvSpPr>
            <p:nvPr/>
          </p:nvSpPr>
          <p:spPr bwMode="auto">
            <a:xfrm>
              <a:off x="-502" y="1205"/>
              <a:ext cx="85" cy="123"/>
            </a:xfrm>
            <a:custGeom>
              <a:avLst/>
              <a:gdLst>
                <a:gd name="T0" fmla="*/ 885 w 935"/>
                <a:gd name="T1" fmla="*/ 0 h 1355"/>
                <a:gd name="T2" fmla="*/ 370 w 935"/>
                <a:gd name="T3" fmla="*/ 258 h 1355"/>
                <a:gd name="T4" fmla="*/ 369 w 935"/>
                <a:gd name="T5" fmla="*/ 460 h 1355"/>
                <a:gd name="T6" fmla="*/ 428 w 935"/>
                <a:gd name="T7" fmla="*/ 458 h 1355"/>
                <a:gd name="T8" fmla="*/ 522 w 935"/>
                <a:gd name="T9" fmla="*/ 464 h 1355"/>
                <a:gd name="T10" fmla="*/ 613 w 935"/>
                <a:gd name="T11" fmla="*/ 480 h 1355"/>
                <a:gd name="T12" fmla="*/ 699 w 935"/>
                <a:gd name="T13" fmla="*/ 511 h 1355"/>
                <a:gd name="T14" fmla="*/ 774 w 935"/>
                <a:gd name="T15" fmla="*/ 555 h 1355"/>
                <a:gd name="T16" fmla="*/ 835 w 935"/>
                <a:gd name="T17" fmla="*/ 606 h 1355"/>
                <a:gd name="T18" fmla="*/ 883 w 935"/>
                <a:gd name="T19" fmla="*/ 670 h 1355"/>
                <a:gd name="T20" fmla="*/ 916 w 935"/>
                <a:gd name="T21" fmla="*/ 748 h 1355"/>
                <a:gd name="T22" fmla="*/ 933 w 935"/>
                <a:gd name="T23" fmla="*/ 837 h 1355"/>
                <a:gd name="T24" fmla="*/ 933 w 935"/>
                <a:gd name="T25" fmla="*/ 931 h 1355"/>
                <a:gd name="T26" fmla="*/ 916 w 935"/>
                <a:gd name="T27" fmla="*/ 1015 h 1355"/>
                <a:gd name="T28" fmla="*/ 883 w 935"/>
                <a:gd name="T29" fmla="*/ 1094 h 1355"/>
                <a:gd name="T30" fmla="*/ 833 w 935"/>
                <a:gd name="T31" fmla="*/ 1166 h 1355"/>
                <a:gd name="T32" fmla="*/ 768 w 935"/>
                <a:gd name="T33" fmla="*/ 1229 h 1355"/>
                <a:gd name="T34" fmla="*/ 688 w 935"/>
                <a:gd name="T35" fmla="*/ 1281 h 1355"/>
                <a:gd name="T36" fmla="*/ 595 w 935"/>
                <a:gd name="T37" fmla="*/ 1321 h 1355"/>
                <a:gd name="T38" fmla="*/ 487 w 935"/>
                <a:gd name="T39" fmla="*/ 1346 h 1355"/>
                <a:gd name="T40" fmla="*/ 369 w 935"/>
                <a:gd name="T41" fmla="*/ 1355 h 1355"/>
                <a:gd name="T42" fmla="*/ 238 w 935"/>
                <a:gd name="T43" fmla="*/ 1346 h 1355"/>
                <a:gd name="T44" fmla="*/ 126 w 935"/>
                <a:gd name="T45" fmla="*/ 1325 h 1355"/>
                <a:gd name="T46" fmla="*/ 35 w 935"/>
                <a:gd name="T47" fmla="*/ 1295 h 1355"/>
                <a:gd name="T48" fmla="*/ 55 w 935"/>
                <a:gd name="T49" fmla="*/ 1046 h 1355"/>
                <a:gd name="T50" fmla="*/ 109 w 935"/>
                <a:gd name="T51" fmla="*/ 1068 h 1355"/>
                <a:gd name="T52" fmla="*/ 181 w 935"/>
                <a:gd name="T53" fmla="*/ 1089 h 1355"/>
                <a:gd name="T54" fmla="*/ 264 w 935"/>
                <a:gd name="T55" fmla="*/ 1105 h 1355"/>
                <a:gd name="T56" fmla="*/ 354 w 935"/>
                <a:gd name="T57" fmla="*/ 1111 h 1355"/>
                <a:gd name="T58" fmla="*/ 413 w 935"/>
                <a:gd name="T59" fmla="*/ 1107 h 1355"/>
                <a:gd name="T60" fmla="*/ 470 w 935"/>
                <a:gd name="T61" fmla="*/ 1092 h 1355"/>
                <a:gd name="T62" fmla="*/ 522 w 935"/>
                <a:gd name="T63" fmla="*/ 1070 h 1355"/>
                <a:gd name="T64" fmla="*/ 566 w 935"/>
                <a:gd name="T65" fmla="*/ 1037 h 1355"/>
                <a:gd name="T66" fmla="*/ 598 w 935"/>
                <a:gd name="T67" fmla="*/ 993 h 1355"/>
                <a:gd name="T68" fmla="*/ 616 w 935"/>
                <a:gd name="T69" fmla="*/ 939 h 1355"/>
                <a:gd name="T70" fmla="*/ 617 w 935"/>
                <a:gd name="T71" fmla="*/ 880 h 1355"/>
                <a:gd name="T72" fmla="*/ 603 w 935"/>
                <a:gd name="T73" fmla="*/ 827 h 1355"/>
                <a:gd name="T74" fmla="*/ 574 w 935"/>
                <a:gd name="T75" fmla="*/ 783 h 1355"/>
                <a:gd name="T76" fmla="*/ 531 w 935"/>
                <a:gd name="T77" fmla="*/ 747 h 1355"/>
                <a:gd name="T78" fmla="*/ 472 w 935"/>
                <a:gd name="T79" fmla="*/ 718 h 1355"/>
                <a:gd name="T80" fmla="*/ 395 w 935"/>
                <a:gd name="T81" fmla="*/ 699 h 1355"/>
                <a:gd name="T82" fmla="*/ 300 w 935"/>
                <a:gd name="T83" fmla="*/ 689 h 1355"/>
                <a:gd name="T84" fmla="*/ 205 w 935"/>
                <a:gd name="T85" fmla="*/ 687 h 1355"/>
                <a:gd name="T86" fmla="*/ 133 w 935"/>
                <a:gd name="T87" fmla="*/ 692 h 1355"/>
                <a:gd name="T88" fmla="*/ 67 w 935"/>
                <a:gd name="T89" fmla="*/ 699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5" h="1355">
                  <a:moveTo>
                    <a:pt x="155" y="0"/>
                  </a:moveTo>
                  <a:lnTo>
                    <a:pt x="885" y="0"/>
                  </a:lnTo>
                  <a:lnTo>
                    <a:pt x="885" y="258"/>
                  </a:lnTo>
                  <a:lnTo>
                    <a:pt x="370" y="258"/>
                  </a:lnTo>
                  <a:lnTo>
                    <a:pt x="341" y="463"/>
                  </a:lnTo>
                  <a:lnTo>
                    <a:pt x="369" y="460"/>
                  </a:lnTo>
                  <a:lnTo>
                    <a:pt x="397" y="458"/>
                  </a:lnTo>
                  <a:lnTo>
                    <a:pt x="428" y="458"/>
                  </a:lnTo>
                  <a:lnTo>
                    <a:pt x="474" y="460"/>
                  </a:lnTo>
                  <a:lnTo>
                    <a:pt x="522" y="464"/>
                  </a:lnTo>
                  <a:lnTo>
                    <a:pt x="568" y="471"/>
                  </a:lnTo>
                  <a:lnTo>
                    <a:pt x="613" y="480"/>
                  </a:lnTo>
                  <a:lnTo>
                    <a:pt x="657" y="494"/>
                  </a:lnTo>
                  <a:lnTo>
                    <a:pt x="699" y="511"/>
                  </a:lnTo>
                  <a:lnTo>
                    <a:pt x="738" y="530"/>
                  </a:lnTo>
                  <a:lnTo>
                    <a:pt x="774" y="555"/>
                  </a:lnTo>
                  <a:lnTo>
                    <a:pt x="807" y="578"/>
                  </a:lnTo>
                  <a:lnTo>
                    <a:pt x="835" y="606"/>
                  </a:lnTo>
                  <a:lnTo>
                    <a:pt x="861" y="636"/>
                  </a:lnTo>
                  <a:lnTo>
                    <a:pt x="883" y="670"/>
                  </a:lnTo>
                  <a:lnTo>
                    <a:pt x="902" y="707"/>
                  </a:lnTo>
                  <a:lnTo>
                    <a:pt x="916" y="748"/>
                  </a:lnTo>
                  <a:lnTo>
                    <a:pt x="927" y="791"/>
                  </a:lnTo>
                  <a:lnTo>
                    <a:pt x="933" y="837"/>
                  </a:lnTo>
                  <a:lnTo>
                    <a:pt x="935" y="888"/>
                  </a:lnTo>
                  <a:lnTo>
                    <a:pt x="933" y="931"/>
                  </a:lnTo>
                  <a:lnTo>
                    <a:pt x="927" y="974"/>
                  </a:lnTo>
                  <a:lnTo>
                    <a:pt x="916" y="1015"/>
                  </a:lnTo>
                  <a:lnTo>
                    <a:pt x="901" y="1056"/>
                  </a:lnTo>
                  <a:lnTo>
                    <a:pt x="883" y="1094"/>
                  </a:lnTo>
                  <a:lnTo>
                    <a:pt x="859" y="1131"/>
                  </a:lnTo>
                  <a:lnTo>
                    <a:pt x="833" y="1166"/>
                  </a:lnTo>
                  <a:lnTo>
                    <a:pt x="803" y="1199"/>
                  </a:lnTo>
                  <a:lnTo>
                    <a:pt x="768" y="1229"/>
                  </a:lnTo>
                  <a:lnTo>
                    <a:pt x="730" y="1257"/>
                  </a:lnTo>
                  <a:lnTo>
                    <a:pt x="688" y="1281"/>
                  </a:lnTo>
                  <a:lnTo>
                    <a:pt x="643" y="1303"/>
                  </a:lnTo>
                  <a:lnTo>
                    <a:pt x="595" y="1321"/>
                  </a:lnTo>
                  <a:lnTo>
                    <a:pt x="543" y="1335"/>
                  </a:lnTo>
                  <a:lnTo>
                    <a:pt x="487" y="1346"/>
                  </a:lnTo>
                  <a:lnTo>
                    <a:pt x="430" y="1353"/>
                  </a:lnTo>
                  <a:lnTo>
                    <a:pt x="369" y="1355"/>
                  </a:lnTo>
                  <a:lnTo>
                    <a:pt x="301" y="1353"/>
                  </a:lnTo>
                  <a:lnTo>
                    <a:pt x="238" y="1346"/>
                  </a:lnTo>
                  <a:lnTo>
                    <a:pt x="179" y="1337"/>
                  </a:lnTo>
                  <a:lnTo>
                    <a:pt x="126" y="1325"/>
                  </a:lnTo>
                  <a:lnTo>
                    <a:pt x="77" y="1311"/>
                  </a:lnTo>
                  <a:lnTo>
                    <a:pt x="35" y="1295"/>
                  </a:lnTo>
                  <a:lnTo>
                    <a:pt x="0" y="1279"/>
                  </a:lnTo>
                  <a:lnTo>
                    <a:pt x="55" y="1046"/>
                  </a:lnTo>
                  <a:lnTo>
                    <a:pt x="80" y="1057"/>
                  </a:lnTo>
                  <a:lnTo>
                    <a:pt x="109" y="1068"/>
                  </a:lnTo>
                  <a:lnTo>
                    <a:pt x="144" y="1079"/>
                  </a:lnTo>
                  <a:lnTo>
                    <a:pt x="181" y="1089"/>
                  </a:lnTo>
                  <a:lnTo>
                    <a:pt x="222" y="1098"/>
                  </a:lnTo>
                  <a:lnTo>
                    <a:pt x="264" y="1105"/>
                  </a:lnTo>
                  <a:lnTo>
                    <a:pt x="309" y="1109"/>
                  </a:lnTo>
                  <a:lnTo>
                    <a:pt x="354" y="1111"/>
                  </a:lnTo>
                  <a:lnTo>
                    <a:pt x="384" y="1110"/>
                  </a:lnTo>
                  <a:lnTo>
                    <a:pt x="413" y="1107"/>
                  </a:lnTo>
                  <a:lnTo>
                    <a:pt x="442" y="1101"/>
                  </a:lnTo>
                  <a:lnTo>
                    <a:pt x="470" y="1092"/>
                  </a:lnTo>
                  <a:lnTo>
                    <a:pt x="497" y="1082"/>
                  </a:lnTo>
                  <a:lnTo>
                    <a:pt x="522" y="1070"/>
                  </a:lnTo>
                  <a:lnTo>
                    <a:pt x="545" y="1055"/>
                  </a:lnTo>
                  <a:lnTo>
                    <a:pt x="566" y="1037"/>
                  </a:lnTo>
                  <a:lnTo>
                    <a:pt x="584" y="1017"/>
                  </a:lnTo>
                  <a:lnTo>
                    <a:pt x="598" y="993"/>
                  </a:lnTo>
                  <a:lnTo>
                    <a:pt x="609" y="968"/>
                  </a:lnTo>
                  <a:lnTo>
                    <a:pt x="616" y="939"/>
                  </a:lnTo>
                  <a:lnTo>
                    <a:pt x="618" y="909"/>
                  </a:lnTo>
                  <a:lnTo>
                    <a:pt x="617" y="880"/>
                  </a:lnTo>
                  <a:lnTo>
                    <a:pt x="612" y="853"/>
                  </a:lnTo>
                  <a:lnTo>
                    <a:pt x="603" y="827"/>
                  </a:lnTo>
                  <a:lnTo>
                    <a:pt x="591" y="805"/>
                  </a:lnTo>
                  <a:lnTo>
                    <a:pt x="574" y="783"/>
                  </a:lnTo>
                  <a:lnTo>
                    <a:pt x="555" y="764"/>
                  </a:lnTo>
                  <a:lnTo>
                    <a:pt x="531" y="747"/>
                  </a:lnTo>
                  <a:lnTo>
                    <a:pt x="504" y="731"/>
                  </a:lnTo>
                  <a:lnTo>
                    <a:pt x="472" y="718"/>
                  </a:lnTo>
                  <a:lnTo>
                    <a:pt x="436" y="707"/>
                  </a:lnTo>
                  <a:lnTo>
                    <a:pt x="395" y="699"/>
                  </a:lnTo>
                  <a:lnTo>
                    <a:pt x="350" y="692"/>
                  </a:lnTo>
                  <a:lnTo>
                    <a:pt x="300" y="689"/>
                  </a:lnTo>
                  <a:lnTo>
                    <a:pt x="246" y="686"/>
                  </a:lnTo>
                  <a:lnTo>
                    <a:pt x="205" y="687"/>
                  </a:lnTo>
                  <a:lnTo>
                    <a:pt x="167" y="689"/>
                  </a:lnTo>
                  <a:lnTo>
                    <a:pt x="133" y="692"/>
                  </a:lnTo>
                  <a:lnTo>
                    <a:pt x="100" y="695"/>
                  </a:lnTo>
                  <a:lnTo>
                    <a:pt x="67" y="699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04"/>
            <p:cNvSpPr>
              <a:spLocks noEditPoints="1"/>
            </p:cNvSpPr>
            <p:nvPr/>
          </p:nvSpPr>
          <p:spPr bwMode="auto">
            <a:xfrm>
              <a:off x="-638" y="1099"/>
              <a:ext cx="284" cy="279"/>
            </a:xfrm>
            <a:custGeom>
              <a:avLst/>
              <a:gdLst>
                <a:gd name="T0" fmla="*/ 356 w 3126"/>
                <a:gd name="T1" fmla="*/ 871 h 3068"/>
                <a:gd name="T2" fmla="*/ 278 w 3126"/>
                <a:gd name="T3" fmla="*/ 926 h 3068"/>
                <a:gd name="T4" fmla="*/ 237 w 3126"/>
                <a:gd name="T5" fmla="*/ 1012 h 3068"/>
                <a:gd name="T6" fmla="*/ 237 w 3126"/>
                <a:gd name="T7" fmla="*/ 2591 h 3068"/>
                <a:gd name="T8" fmla="*/ 279 w 3126"/>
                <a:gd name="T9" fmla="*/ 2701 h 3068"/>
                <a:gd name="T10" fmla="*/ 359 w 3126"/>
                <a:gd name="T11" fmla="*/ 2783 h 3068"/>
                <a:gd name="T12" fmla="*/ 467 w 3126"/>
                <a:gd name="T13" fmla="*/ 2823 h 3068"/>
                <a:gd name="T14" fmla="*/ 2659 w 3126"/>
                <a:gd name="T15" fmla="*/ 2823 h 3068"/>
                <a:gd name="T16" fmla="*/ 2768 w 3126"/>
                <a:gd name="T17" fmla="*/ 2783 h 3068"/>
                <a:gd name="T18" fmla="*/ 2848 w 3126"/>
                <a:gd name="T19" fmla="*/ 2701 h 3068"/>
                <a:gd name="T20" fmla="*/ 2889 w 3126"/>
                <a:gd name="T21" fmla="*/ 2591 h 3068"/>
                <a:gd name="T22" fmla="*/ 2889 w 3126"/>
                <a:gd name="T23" fmla="*/ 1012 h 3068"/>
                <a:gd name="T24" fmla="*/ 2849 w 3126"/>
                <a:gd name="T25" fmla="*/ 926 h 3068"/>
                <a:gd name="T26" fmla="*/ 2772 w 3126"/>
                <a:gd name="T27" fmla="*/ 871 h 3068"/>
                <a:gd name="T28" fmla="*/ 421 w 3126"/>
                <a:gd name="T29" fmla="*/ 860 h 3068"/>
                <a:gd name="T30" fmla="*/ 1256 w 3126"/>
                <a:gd name="T31" fmla="*/ 185 h 3068"/>
                <a:gd name="T32" fmla="*/ 1279 w 3126"/>
                <a:gd name="T33" fmla="*/ 300 h 3068"/>
                <a:gd name="T34" fmla="*/ 1343 w 3126"/>
                <a:gd name="T35" fmla="*/ 396 h 3068"/>
                <a:gd name="T36" fmla="*/ 1437 w 3126"/>
                <a:gd name="T37" fmla="*/ 460 h 3068"/>
                <a:gd name="T38" fmla="*/ 1553 w 3126"/>
                <a:gd name="T39" fmla="*/ 484 h 3068"/>
                <a:gd name="T40" fmla="*/ 1653 w 3126"/>
                <a:gd name="T41" fmla="*/ 471 h 3068"/>
                <a:gd name="T42" fmla="*/ 1761 w 3126"/>
                <a:gd name="T43" fmla="*/ 410 h 3068"/>
                <a:gd name="T44" fmla="*/ 1837 w 3126"/>
                <a:gd name="T45" fmla="*/ 310 h 3068"/>
                <a:gd name="T46" fmla="*/ 1865 w 3126"/>
                <a:gd name="T47" fmla="*/ 185 h 3068"/>
                <a:gd name="T48" fmla="*/ 2188 w 3126"/>
                <a:gd name="T49" fmla="*/ 185 h 3068"/>
                <a:gd name="T50" fmla="*/ 2216 w 3126"/>
                <a:gd name="T51" fmla="*/ 310 h 3068"/>
                <a:gd name="T52" fmla="*/ 2291 w 3126"/>
                <a:gd name="T53" fmla="*/ 410 h 3068"/>
                <a:gd name="T54" fmla="*/ 2401 w 3126"/>
                <a:gd name="T55" fmla="*/ 471 h 3068"/>
                <a:gd name="T56" fmla="*/ 2501 w 3126"/>
                <a:gd name="T57" fmla="*/ 484 h 3068"/>
                <a:gd name="T58" fmla="*/ 2616 w 3126"/>
                <a:gd name="T59" fmla="*/ 460 h 3068"/>
                <a:gd name="T60" fmla="*/ 2710 w 3126"/>
                <a:gd name="T61" fmla="*/ 396 h 3068"/>
                <a:gd name="T62" fmla="*/ 2774 w 3126"/>
                <a:gd name="T63" fmla="*/ 300 h 3068"/>
                <a:gd name="T64" fmla="*/ 2797 w 3126"/>
                <a:gd name="T65" fmla="*/ 185 h 3068"/>
                <a:gd name="T66" fmla="*/ 2887 w 3126"/>
                <a:gd name="T67" fmla="*/ 62 h 3068"/>
                <a:gd name="T68" fmla="*/ 3002 w 3126"/>
                <a:gd name="T69" fmla="*/ 154 h 3068"/>
                <a:gd name="T70" fmla="*/ 3083 w 3126"/>
                <a:gd name="T71" fmla="*/ 278 h 3068"/>
                <a:gd name="T72" fmla="*/ 3123 w 3126"/>
                <a:gd name="T73" fmla="*/ 423 h 3068"/>
                <a:gd name="T74" fmla="*/ 3123 w 3126"/>
                <a:gd name="T75" fmla="*/ 2650 h 3068"/>
                <a:gd name="T76" fmla="*/ 3079 w 3126"/>
                <a:gd name="T77" fmla="*/ 2803 h 3068"/>
                <a:gd name="T78" fmla="*/ 2989 w 3126"/>
                <a:gd name="T79" fmla="*/ 2930 h 3068"/>
                <a:gd name="T80" fmla="*/ 2862 w 3126"/>
                <a:gd name="T81" fmla="*/ 3020 h 3068"/>
                <a:gd name="T82" fmla="*/ 2710 w 3126"/>
                <a:gd name="T83" fmla="*/ 3065 h 3068"/>
                <a:gd name="T84" fmla="*/ 417 w 3126"/>
                <a:gd name="T85" fmla="*/ 3065 h 3068"/>
                <a:gd name="T86" fmla="*/ 265 w 3126"/>
                <a:gd name="T87" fmla="*/ 3020 h 3068"/>
                <a:gd name="T88" fmla="*/ 138 w 3126"/>
                <a:gd name="T89" fmla="*/ 2930 h 3068"/>
                <a:gd name="T90" fmla="*/ 48 w 3126"/>
                <a:gd name="T91" fmla="*/ 2803 h 3068"/>
                <a:gd name="T92" fmla="*/ 3 w 3126"/>
                <a:gd name="T93" fmla="*/ 2650 h 3068"/>
                <a:gd name="T94" fmla="*/ 3 w 3126"/>
                <a:gd name="T95" fmla="*/ 424 h 3068"/>
                <a:gd name="T96" fmla="*/ 42 w 3126"/>
                <a:gd name="T97" fmla="*/ 280 h 3068"/>
                <a:gd name="T98" fmla="*/ 122 w 3126"/>
                <a:gd name="T99" fmla="*/ 157 h 3068"/>
                <a:gd name="T100" fmla="*/ 234 w 3126"/>
                <a:gd name="T101" fmla="*/ 65 h 3068"/>
                <a:gd name="T102" fmla="*/ 323 w 3126"/>
                <a:gd name="T103" fmla="*/ 185 h 3068"/>
                <a:gd name="T104" fmla="*/ 347 w 3126"/>
                <a:gd name="T105" fmla="*/ 300 h 3068"/>
                <a:gd name="T106" fmla="*/ 410 w 3126"/>
                <a:gd name="T107" fmla="*/ 396 h 3068"/>
                <a:gd name="T108" fmla="*/ 504 w 3126"/>
                <a:gd name="T109" fmla="*/ 460 h 3068"/>
                <a:gd name="T110" fmla="*/ 618 w 3126"/>
                <a:gd name="T111" fmla="*/ 484 h 3068"/>
                <a:gd name="T112" fmla="*/ 711 w 3126"/>
                <a:gd name="T113" fmla="*/ 473 h 3068"/>
                <a:gd name="T114" fmla="*/ 813 w 3126"/>
                <a:gd name="T115" fmla="*/ 420 h 3068"/>
                <a:gd name="T116" fmla="*/ 887 w 3126"/>
                <a:gd name="T117" fmla="*/ 335 h 3068"/>
                <a:gd name="T118" fmla="*/ 924 w 3126"/>
                <a:gd name="T119" fmla="*/ 224 h 3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6" h="3068">
                  <a:moveTo>
                    <a:pt x="421" y="860"/>
                  </a:moveTo>
                  <a:lnTo>
                    <a:pt x="387" y="863"/>
                  </a:lnTo>
                  <a:lnTo>
                    <a:pt x="356" y="871"/>
                  </a:lnTo>
                  <a:lnTo>
                    <a:pt x="326" y="885"/>
                  </a:lnTo>
                  <a:lnTo>
                    <a:pt x="300" y="904"/>
                  </a:lnTo>
                  <a:lnTo>
                    <a:pt x="278" y="926"/>
                  </a:lnTo>
                  <a:lnTo>
                    <a:pt x="259" y="952"/>
                  </a:lnTo>
                  <a:lnTo>
                    <a:pt x="246" y="980"/>
                  </a:lnTo>
                  <a:lnTo>
                    <a:pt x="237" y="1012"/>
                  </a:lnTo>
                  <a:lnTo>
                    <a:pt x="235" y="1046"/>
                  </a:lnTo>
                  <a:lnTo>
                    <a:pt x="235" y="2550"/>
                  </a:lnTo>
                  <a:lnTo>
                    <a:pt x="237" y="2591"/>
                  </a:lnTo>
                  <a:lnTo>
                    <a:pt x="246" y="2630"/>
                  </a:lnTo>
                  <a:lnTo>
                    <a:pt x="260" y="2666"/>
                  </a:lnTo>
                  <a:lnTo>
                    <a:pt x="279" y="2701"/>
                  </a:lnTo>
                  <a:lnTo>
                    <a:pt x="302" y="2732"/>
                  </a:lnTo>
                  <a:lnTo>
                    <a:pt x="328" y="2759"/>
                  </a:lnTo>
                  <a:lnTo>
                    <a:pt x="359" y="2783"/>
                  </a:lnTo>
                  <a:lnTo>
                    <a:pt x="392" y="2801"/>
                  </a:lnTo>
                  <a:lnTo>
                    <a:pt x="429" y="2815"/>
                  </a:lnTo>
                  <a:lnTo>
                    <a:pt x="467" y="2823"/>
                  </a:lnTo>
                  <a:lnTo>
                    <a:pt x="508" y="2827"/>
                  </a:lnTo>
                  <a:lnTo>
                    <a:pt x="2619" y="2827"/>
                  </a:lnTo>
                  <a:lnTo>
                    <a:pt x="2659" y="2823"/>
                  </a:lnTo>
                  <a:lnTo>
                    <a:pt x="2698" y="2815"/>
                  </a:lnTo>
                  <a:lnTo>
                    <a:pt x="2734" y="2801"/>
                  </a:lnTo>
                  <a:lnTo>
                    <a:pt x="2768" y="2783"/>
                  </a:lnTo>
                  <a:lnTo>
                    <a:pt x="2798" y="2759"/>
                  </a:lnTo>
                  <a:lnTo>
                    <a:pt x="2825" y="2732"/>
                  </a:lnTo>
                  <a:lnTo>
                    <a:pt x="2848" y="2701"/>
                  </a:lnTo>
                  <a:lnTo>
                    <a:pt x="2867" y="2666"/>
                  </a:lnTo>
                  <a:lnTo>
                    <a:pt x="2880" y="2630"/>
                  </a:lnTo>
                  <a:lnTo>
                    <a:pt x="2889" y="2591"/>
                  </a:lnTo>
                  <a:lnTo>
                    <a:pt x="2892" y="2550"/>
                  </a:lnTo>
                  <a:lnTo>
                    <a:pt x="2892" y="1046"/>
                  </a:lnTo>
                  <a:lnTo>
                    <a:pt x="2889" y="1012"/>
                  </a:lnTo>
                  <a:lnTo>
                    <a:pt x="2880" y="980"/>
                  </a:lnTo>
                  <a:lnTo>
                    <a:pt x="2867" y="952"/>
                  </a:lnTo>
                  <a:lnTo>
                    <a:pt x="2849" y="926"/>
                  </a:lnTo>
                  <a:lnTo>
                    <a:pt x="2826" y="904"/>
                  </a:lnTo>
                  <a:lnTo>
                    <a:pt x="2800" y="885"/>
                  </a:lnTo>
                  <a:lnTo>
                    <a:pt x="2772" y="871"/>
                  </a:lnTo>
                  <a:lnTo>
                    <a:pt x="2740" y="863"/>
                  </a:lnTo>
                  <a:lnTo>
                    <a:pt x="2707" y="860"/>
                  </a:lnTo>
                  <a:lnTo>
                    <a:pt x="421" y="860"/>
                  </a:lnTo>
                  <a:close/>
                  <a:moveTo>
                    <a:pt x="926" y="0"/>
                  </a:moveTo>
                  <a:lnTo>
                    <a:pt x="1256" y="0"/>
                  </a:lnTo>
                  <a:lnTo>
                    <a:pt x="1256" y="185"/>
                  </a:lnTo>
                  <a:lnTo>
                    <a:pt x="1259" y="224"/>
                  </a:lnTo>
                  <a:lnTo>
                    <a:pt x="1267" y="263"/>
                  </a:lnTo>
                  <a:lnTo>
                    <a:pt x="1279" y="300"/>
                  </a:lnTo>
                  <a:lnTo>
                    <a:pt x="1296" y="335"/>
                  </a:lnTo>
                  <a:lnTo>
                    <a:pt x="1317" y="366"/>
                  </a:lnTo>
                  <a:lnTo>
                    <a:pt x="1343" y="396"/>
                  </a:lnTo>
                  <a:lnTo>
                    <a:pt x="1371" y="420"/>
                  </a:lnTo>
                  <a:lnTo>
                    <a:pt x="1404" y="443"/>
                  </a:lnTo>
                  <a:lnTo>
                    <a:pt x="1437" y="460"/>
                  </a:lnTo>
                  <a:lnTo>
                    <a:pt x="1474" y="473"/>
                  </a:lnTo>
                  <a:lnTo>
                    <a:pt x="1512" y="481"/>
                  </a:lnTo>
                  <a:lnTo>
                    <a:pt x="1553" y="484"/>
                  </a:lnTo>
                  <a:lnTo>
                    <a:pt x="1567" y="484"/>
                  </a:lnTo>
                  <a:lnTo>
                    <a:pt x="1610" y="481"/>
                  </a:lnTo>
                  <a:lnTo>
                    <a:pt x="1653" y="471"/>
                  </a:lnTo>
                  <a:lnTo>
                    <a:pt x="1691" y="456"/>
                  </a:lnTo>
                  <a:lnTo>
                    <a:pt x="1729" y="435"/>
                  </a:lnTo>
                  <a:lnTo>
                    <a:pt x="1761" y="410"/>
                  </a:lnTo>
                  <a:lnTo>
                    <a:pt x="1791" y="381"/>
                  </a:lnTo>
                  <a:lnTo>
                    <a:pt x="1816" y="347"/>
                  </a:lnTo>
                  <a:lnTo>
                    <a:pt x="1837" y="310"/>
                  </a:lnTo>
                  <a:lnTo>
                    <a:pt x="1853" y="270"/>
                  </a:lnTo>
                  <a:lnTo>
                    <a:pt x="1862" y="229"/>
                  </a:lnTo>
                  <a:lnTo>
                    <a:pt x="1865" y="185"/>
                  </a:lnTo>
                  <a:lnTo>
                    <a:pt x="1865" y="0"/>
                  </a:lnTo>
                  <a:lnTo>
                    <a:pt x="2188" y="0"/>
                  </a:lnTo>
                  <a:lnTo>
                    <a:pt x="2188" y="185"/>
                  </a:lnTo>
                  <a:lnTo>
                    <a:pt x="2192" y="229"/>
                  </a:lnTo>
                  <a:lnTo>
                    <a:pt x="2201" y="270"/>
                  </a:lnTo>
                  <a:lnTo>
                    <a:pt x="2216" y="310"/>
                  </a:lnTo>
                  <a:lnTo>
                    <a:pt x="2237" y="347"/>
                  </a:lnTo>
                  <a:lnTo>
                    <a:pt x="2262" y="381"/>
                  </a:lnTo>
                  <a:lnTo>
                    <a:pt x="2291" y="410"/>
                  </a:lnTo>
                  <a:lnTo>
                    <a:pt x="2325" y="435"/>
                  </a:lnTo>
                  <a:lnTo>
                    <a:pt x="2361" y="456"/>
                  </a:lnTo>
                  <a:lnTo>
                    <a:pt x="2401" y="471"/>
                  </a:lnTo>
                  <a:lnTo>
                    <a:pt x="2442" y="481"/>
                  </a:lnTo>
                  <a:lnTo>
                    <a:pt x="2486" y="484"/>
                  </a:lnTo>
                  <a:lnTo>
                    <a:pt x="2501" y="484"/>
                  </a:lnTo>
                  <a:lnTo>
                    <a:pt x="2542" y="481"/>
                  </a:lnTo>
                  <a:lnTo>
                    <a:pt x="2579" y="473"/>
                  </a:lnTo>
                  <a:lnTo>
                    <a:pt x="2616" y="460"/>
                  </a:lnTo>
                  <a:lnTo>
                    <a:pt x="2650" y="443"/>
                  </a:lnTo>
                  <a:lnTo>
                    <a:pt x="2682" y="420"/>
                  </a:lnTo>
                  <a:lnTo>
                    <a:pt x="2710" y="396"/>
                  </a:lnTo>
                  <a:lnTo>
                    <a:pt x="2735" y="366"/>
                  </a:lnTo>
                  <a:lnTo>
                    <a:pt x="2757" y="335"/>
                  </a:lnTo>
                  <a:lnTo>
                    <a:pt x="2774" y="300"/>
                  </a:lnTo>
                  <a:lnTo>
                    <a:pt x="2787" y="263"/>
                  </a:lnTo>
                  <a:lnTo>
                    <a:pt x="2794" y="224"/>
                  </a:lnTo>
                  <a:lnTo>
                    <a:pt x="2797" y="185"/>
                  </a:lnTo>
                  <a:lnTo>
                    <a:pt x="2797" y="23"/>
                  </a:lnTo>
                  <a:lnTo>
                    <a:pt x="2844" y="40"/>
                  </a:lnTo>
                  <a:lnTo>
                    <a:pt x="2887" y="62"/>
                  </a:lnTo>
                  <a:lnTo>
                    <a:pt x="2929" y="89"/>
                  </a:lnTo>
                  <a:lnTo>
                    <a:pt x="2967" y="119"/>
                  </a:lnTo>
                  <a:lnTo>
                    <a:pt x="3002" y="154"/>
                  </a:lnTo>
                  <a:lnTo>
                    <a:pt x="3033" y="192"/>
                  </a:lnTo>
                  <a:lnTo>
                    <a:pt x="3061" y="233"/>
                  </a:lnTo>
                  <a:lnTo>
                    <a:pt x="3083" y="278"/>
                  </a:lnTo>
                  <a:lnTo>
                    <a:pt x="3101" y="323"/>
                  </a:lnTo>
                  <a:lnTo>
                    <a:pt x="3115" y="372"/>
                  </a:lnTo>
                  <a:lnTo>
                    <a:pt x="3123" y="423"/>
                  </a:lnTo>
                  <a:lnTo>
                    <a:pt x="3126" y="476"/>
                  </a:lnTo>
                  <a:lnTo>
                    <a:pt x="3126" y="2594"/>
                  </a:lnTo>
                  <a:lnTo>
                    <a:pt x="3123" y="2650"/>
                  </a:lnTo>
                  <a:lnTo>
                    <a:pt x="3113" y="2703"/>
                  </a:lnTo>
                  <a:lnTo>
                    <a:pt x="3099" y="2755"/>
                  </a:lnTo>
                  <a:lnTo>
                    <a:pt x="3079" y="2803"/>
                  </a:lnTo>
                  <a:lnTo>
                    <a:pt x="3052" y="2849"/>
                  </a:lnTo>
                  <a:lnTo>
                    <a:pt x="3023" y="2892"/>
                  </a:lnTo>
                  <a:lnTo>
                    <a:pt x="2989" y="2930"/>
                  </a:lnTo>
                  <a:lnTo>
                    <a:pt x="2950" y="2964"/>
                  </a:lnTo>
                  <a:lnTo>
                    <a:pt x="2908" y="2995"/>
                  </a:lnTo>
                  <a:lnTo>
                    <a:pt x="2862" y="3020"/>
                  </a:lnTo>
                  <a:lnTo>
                    <a:pt x="2814" y="3041"/>
                  </a:lnTo>
                  <a:lnTo>
                    <a:pt x="2763" y="3056"/>
                  </a:lnTo>
                  <a:lnTo>
                    <a:pt x="2710" y="3065"/>
                  </a:lnTo>
                  <a:lnTo>
                    <a:pt x="2654" y="3068"/>
                  </a:lnTo>
                  <a:lnTo>
                    <a:pt x="472" y="3068"/>
                  </a:lnTo>
                  <a:lnTo>
                    <a:pt x="417" y="3065"/>
                  </a:lnTo>
                  <a:lnTo>
                    <a:pt x="364" y="3056"/>
                  </a:lnTo>
                  <a:lnTo>
                    <a:pt x="313" y="3041"/>
                  </a:lnTo>
                  <a:lnTo>
                    <a:pt x="265" y="3020"/>
                  </a:lnTo>
                  <a:lnTo>
                    <a:pt x="219" y="2995"/>
                  </a:lnTo>
                  <a:lnTo>
                    <a:pt x="176" y="2964"/>
                  </a:lnTo>
                  <a:lnTo>
                    <a:pt x="138" y="2930"/>
                  </a:lnTo>
                  <a:lnTo>
                    <a:pt x="103" y="2892"/>
                  </a:lnTo>
                  <a:lnTo>
                    <a:pt x="73" y="2849"/>
                  </a:lnTo>
                  <a:lnTo>
                    <a:pt x="48" y="2803"/>
                  </a:lnTo>
                  <a:lnTo>
                    <a:pt x="27" y="2755"/>
                  </a:lnTo>
                  <a:lnTo>
                    <a:pt x="12" y="2703"/>
                  </a:lnTo>
                  <a:lnTo>
                    <a:pt x="3" y="2650"/>
                  </a:lnTo>
                  <a:lnTo>
                    <a:pt x="0" y="2594"/>
                  </a:lnTo>
                  <a:lnTo>
                    <a:pt x="0" y="476"/>
                  </a:lnTo>
                  <a:lnTo>
                    <a:pt x="3" y="424"/>
                  </a:lnTo>
                  <a:lnTo>
                    <a:pt x="11" y="374"/>
                  </a:lnTo>
                  <a:lnTo>
                    <a:pt x="23" y="325"/>
                  </a:lnTo>
                  <a:lnTo>
                    <a:pt x="42" y="280"/>
                  </a:lnTo>
                  <a:lnTo>
                    <a:pt x="64" y="236"/>
                  </a:lnTo>
                  <a:lnTo>
                    <a:pt x="90" y="195"/>
                  </a:lnTo>
                  <a:lnTo>
                    <a:pt x="122" y="157"/>
                  </a:lnTo>
                  <a:lnTo>
                    <a:pt x="155" y="122"/>
                  </a:lnTo>
                  <a:lnTo>
                    <a:pt x="193" y="92"/>
                  </a:lnTo>
                  <a:lnTo>
                    <a:pt x="234" y="65"/>
                  </a:lnTo>
                  <a:lnTo>
                    <a:pt x="278" y="43"/>
                  </a:lnTo>
                  <a:lnTo>
                    <a:pt x="323" y="25"/>
                  </a:lnTo>
                  <a:lnTo>
                    <a:pt x="323" y="185"/>
                  </a:lnTo>
                  <a:lnTo>
                    <a:pt x="326" y="224"/>
                  </a:lnTo>
                  <a:lnTo>
                    <a:pt x="334" y="263"/>
                  </a:lnTo>
                  <a:lnTo>
                    <a:pt x="347" y="300"/>
                  </a:lnTo>
                  <a:lnTo>
                    <a:pt x="364" y="335"/>
                  </a:lnTo>
                  <a:lnTo>
                    <a:pt x="385" y="366"/>
                  </a:lnTo>
                  <a:lnTo>
                    <a:pt x="410" y="396"/>
                  </a:lnTo>
                  <a:lnTo>
                    <a:pt x="439" y="420"/>
                  </a:lnTo>
                  <a:lnTo>
                    <a:pt x="470" y="443"/>
                  </a:lnTo>
                  <a:lnTo>
                    <a:pt x="504" y="460"/>
                  </a:lnTo>
                  <a:lnTo>
                    <a:pt x="540" y="473"/>
                  </a:lnTo>
                  <a:lnTo>
                    <a:pt x="579" y="481"/>
                  </a:lnTo>
                  <a:lnTo>
                    <a:pt x="618" y="484"/>
                  </a:lnTo>
                  <a:lnTo>
                    <a:pt x="633" y="484"/>
                  </a:lnTo>
                  <a:lnTo>
                    <a:pt x="673" y="481"/>
                  </a:lnTo>
                  <a:lnTo>
                    <a:pt x="711" y="473"/>
                  </a:lnTo>
                  <a:lnTo>
                    <a:pt x="748" y="460"/>
                  </a:lnTo>
                  <a:lnTo>
                    <a:pt x="781" y="443"/>
                  </a:lnTo>
                  <a:lnTo>
                    <a:pt x="813" y="420"/>
                  </a:lnTo>
                  <a:lnTo>
                    <a:pt x="841" y="396"/>
                  </a:lnTo>
                  <a:lnTo>
                    <a:pt x="865" y="366"/>
                  </a:lnTo>
                  <a:lnTo>
                    <a:pt x="887" y="335"/>
                  </a:lnTo>
                  <a:lnTo>
                    <a:pt x="904" y="300"/>
                  </a:lnTo>
                  <a:lnTo>
                    <a:pt x="916" y="263"/>
                  </a:lnTo>
                  <a:lnTo>
                    <a:pt x="924" y="224"/>
                  </a:lnTo>
                  <a:lnTo>
                    <a:pt x="926" y="185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05"/>
            <p:cNvSpPr>
              <a:spLocks/>
            </p:cNvSpPr>
            <p:nvPr/>
          </p:nvSpPr>
          <p:spPr bwMode="auto">
            <a:xfrm>
              <a:off x="-596" y="1083"/>
              <a:ext cx="30" cy="47"/>
            </a:xfrm>
            <a:custGeom>
              <a:avLst/>
              <a:gdLst>
                <a:gd name="T0" fmla="*/ 155 w 324"/>
                <a:gd name="T1" fmla="*/ 0 h 517"/>
                <a:gd name="T2" fmla="*/ 170 w 324"/>
                <a:gd name="T3" fmla="*/ 0 h 517"/>
                <a:gd name="T4" fmla="*/ 196 w 324"/>
                <a:gd name="T5" fmla="*/ 2 h 517"/>
                <a:gd name="T6" fmla="*/ 219 w 324"/>
                <a:gd name="T7" fmla="*/ 7 h 517"/>
                <a:gd name="T8" fmla="*/ 241 w 324"/>
                <a:gd name="T9" fmla="*/ 16 h 517"/>
                <a:gd name="T10" fmla="*/ 262 w 324"/>
                <a:gd name="T11" fmla="*/ 28 h 517"/>
                <a:gd name="T12" fmla="*/ 279 w 324"/>
                <a:gd name="T13" fmla="*/ 43 h 517"/>
                <a:gd name="T14" fmla="*/ 280 w 324"/>
                <a:gd name="T15" fmla="*/ 43 h 517"/>
                <a:gd name="T16" fmla="*/ 280 w 324"/>
                <a:gd name="T17" fmla="*/ 42 h 517"/>
                <a:gd name="T18" fmla="*/ 280 w 324"/>
                <a:gd name="T19" fmla="*/ 42 h 517"/>
                <a:gd name="T20" fmla="*/ 280 w 324"/>
                <a:gd name="T21" fmla="*/ 43 h 517"/>
                <a:gd name="T22" fmla="*/ 280 w 324"/>
                <a:gd name="T23" fmla="*/ 43 h 517"/>
                <a:gd name="T24" fmla="*/ 298 w 324"/>
                <a:gd name="T25" fmla="*/ 67 h 517"/>
                <a:gd name="T26" fmla="*/ 312 w 324"/>
                <a:gd name="T27" fmla="*/ 92 h 517"/>
                <a:gd name="T28" fmla="*/ 321 w 324"/>
                <a:gd name="T29" fmla="*/ 122 h 517"/>
                <a:gd name="T30" fmla="*/ 324 w 324"/>
                <a:gd name="T31" fmla="*/ 153 h 517"/>
                <a:gd name="T32" fmla="*/ 324 w 324"/>
                <a:gd name="T33" fmla="*/ 364 h 517"/>
                <a:gd name="T34" fmla="*/ 321 w 324"/>
                <a:gd name="T35" fmla="*/ 391 h 517"/>
                <a:gd name="T36" fmla="*/ 314 w 324"/>
                <a:gd name="T37" fmla="*/ 418 h 517"/>
                <a:gd name="T38" fmla="*/ 303 w 324"/>
                <a:gd name="T39" fmla="*/ 442 h 517"/>
                <a:gd name="T40" fmla="*/ 287 w 324"/>
                <a:gd name="T41" fmla="*/ 464 h 517"/>
                <a:gd name="T42" fmla="*/ 269 w 324"/>
                <a:gd name="T43" fmla="*/ 482 h 517"/>
                <a:gd name="T44" fmla="*/ 247 w 324"/>
                <a:gd name="T45" fmla="*/ 496 h 517"/>
                <a:gd name="T46" fmla="*/ 224 w 324"/>
                <a:gd name="T47" fmla="*/ 508 h 517"/>
                <a:gd name="T48" fmla="*/ 198 w 324"/>
                <a:gd name="T49" fmla="*/ 514 h 517"/>
                <a:gd name="T50" fmla="*/ 170 w 324"/>
                <a:gd name="T51" fmla="*/ 517 h 517"/>
                <a:gd name="T52" fmla="*/ 155 w 324"/>
                <a:gd name="T53" fmla="*/ 517 h 517"/>
                <a:gd name="T54" fmla="*/ 128 w 324"/>
                <a:gd name="T55" fmla="*/ 514 h 517"/>
                <a:gd name="T56" fmla="*/ 102 w 324"/>
                <a:gd name="T57" fmla="*/ 508 h 517"/>
                <a:gd name="T58" fmla="*/ 78 w 324"/>
                <a:gd name="T59" fmla="*/ 496 h 517"/>
                <a:gd name="T60" fmla="*/ 57 w 324"/>
                <a:gd name="T61" fmla="*/ 482 h 517"/>
                <a:gd name="T62" fmla="*/ 38 w 324"/>
                <a:gd name="T63" fmla="*/ 464 h 517"/>
                <a:gd name="T64" fmla="*/ 22 w 324"/>
                <a:gd name="T65" fmla="*/ 442 h 517"/>
                <a:gd name="T66" fmla="*/ 10 w 324"/>
                <a:gd name="T67" fmla="*/ 418 h 517"/>
                <a:gd name="T68" fmla="*/ 3 w 324"/>
                <a:gd name="T69" fmla="*/ 391 h 517"/>
                <a:gd name="T70" fmla="*/ 0 w 324"/>
                <a:gd name="T71" fmla="*/ 364 h 517"/>
                <a:gd name="T72" fmla="*/ 0 w 324"/>
                <a:gd name="T73" fmla="*/ 153 h 517"/>
                <a:gd name="T74" fmla="*/ 2 w 324"/>
                <a:gd name="T75" fmla="*/ 128 h 517"/>
                <a:gd name="T76" fmla="*/ 8 w 324"/>
                <a:gd name="T77" fmla="*/ 104 h 517"/>
                <a:gd name="T78" fmla="*/ 17 w 324"/>
                <a:gd name="T79" fmla="*/ 82 h 517"/>
                <a:gd name="T80" fmla="*/ 31 w 324"/>
                <a:gd name="T81" fmla="*/ 62 h 517"/>
                <a:gd name="T82" fmla="*/ 46 w 324"/>
                <a:gd name="T83" fmla="*/ 43 h 517"/>
                <a:gd name="T84" fmla="*/ 46 w 324"/>
                <a:gd name="T85" fmla="*/ 43 h 517"/>
                <a:gd name="T86" fmla="*/ 47 w 324"/>
                <a:gd name="T87" fmla="*/ 43 h 517"/>
                <a:gd name="T88" fmla="*/ 47 w 324"/>
                <a:gd name="T89" fmla="*/ 43 h 517"/>
                <a:gd name="T90" fmla="*/ 47 w 324"/>
                <a:gd name="T91" fmla="*/ 43 h 517"/>
                <a:gd name="T92" fmla="*/ 65 w 324"/>
                <a:gd name="T93" fmla="*/ 28 h 517"/>
                <a:gd name="T94" fmla="*/ 85 w 324"/>
                <a:gd name="T95" fmla="*/ 16 h 517"/>
                <a:gd name="T96" fmla="*/ 107 w 324"/>
                <a:gd name="T97" fmla="*/ 7 h 517"/>
                <a:gd name="T98" fmla="*/ 131 w 324"/>
                <a:gd name="T99" fmla="*/ 2 h 517"/>
                <a:gd name="T100" fmla="*/ 155 w 324"/>
                <a:gd name="T101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4" h="517">
                  <a:moveTo>
                    <a:pt x="155" y="0"/>
                  </a:moveTo>
                  <a:lnTo>
                    <a:pt x="170" y="0"/>
                  </a:lnTo>
                  <a:lnTo>
                    <a:pt x="196" y="2"/>
                  </a:lnTo>
                  <a:lnTo>
                    <a:pt x="219" y="7"/>
                  </a:lnTo>
                  <a:lnTo>
                    <a:pt x="241" y="16"/>
                  </a:lnTo>
                  <a:lnTo>
                    <a:pt x="262" y="28"/>
                  </a:lnTo>
                  <a:lnTo>
                    <a:pt x="279" y="43"/>
                  </a:lnTo>
                  <a:lnTo>
                    <a:pt x="280" y="43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3"/>
                  </a:lnTo>
                  <a:lnTo>
                    <a:pt x="280" y="43"/>
                  </a:lnTo>
                  <a:lnTo>
                    <a:pt x="298" y="67"/>
                  </a:lnTo>
                  <a:lnTo>
                    <a:pt x="312" y="92"/>
                  </a:lnTo>
                  <a:lnTo>
                    <a:pt x="321" y="122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1" y="391"/>
                  </a:lnTo>
                  <a:lnTo>
                    <a:pt x="314" y="418"/>
                  </a:lnTo>
                  <a:lnTo>
                    <a:pt x="303" y="442"/>
                  </a:lnTo>
                  <a:lnTo>
                    <a:pt x="287" y="464"/>
                  </a:lnTo>
                  <a:lnTo>
                    <a:pt x="269" y="482"/>
                  </a:lnTo>
                  <a:lnTo>
                    <a:pt x="247" y="496"/>
                  </a:lnTo>
                  <a:lnTo>
                    <a:pt x="224" y="508"/>
                  </a:lnTo>
                  <a:lnTo>
                    <a:pt x="198" y="514"/>
                  </a:lnTo>
                  <a:lnTo>
                    <a:pt x="170" y="517"/>
                  </a:lnTo>
                  <a:lnTo>
                    <a:pt x="155" y="517"/>
                  </a:lnTo>
                  <a:lnTo>
                    <a:pt x="128" y="514"/>
                  </a:lnTo>
                  <a:lnTo>
                    <a:pt x="102" y="508"/>
                  </a:lnTo>
                  <a:lnTo>
                    <a:pt x="78" y="496"/>
                  </a:lnTo>
                  <a:lnTo>
                    <a:pt x="57" y="482"/>
                  </a:lnTo>
                  <a:lnTo>
                    <a:pt x="38" y="464"/>
                  </a:lnTo>
                  <a:lnTo>
                    <a:pt x="22" y="442"/>
                  </a:lnTo>
                  <a:lnTo>
                    <a:pt x="10" y="418"/>
                  </a:lnTo>
                  <a:lnTo>
                    <a:pt x="3" y="391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8"/>
                  </a:lnTo>
                  <a:lnTo>
                    <a:pt x="8" y="104"/>
                  </a:lnTo>
                  <a:lnTo>
                    <a:pt x="17" y="82"/>
                  </a:lnTo>
                  <a:lnTo>
                    <a:pt x="31" y="62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65" y="28"/>
                  </a:lnTo>
                  <a:lnTo>
                    <a:pt x="85" y="16"/>
                  </a:lnTo>
                  <a:lnTo>
                    <a:pt x="107" y="7"/>
                  </a:lnTo>
                  <a:lnTo>
                    <a:pt x="131" y="2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06"/>
            <p:cNvSpPr>
              <a:spLocks/>
            </p:cNvSpPr>
            <p:nvPr/>
          </p:nvSpPr>
          <p:spPr bwMode="auto">
            <a:xfrm>
              <a:off x="-511" y="1083"/>
              <a:ext cx="29" cy="47"/>
            </a:xfrm>
            <a:custGeom>
              <a:avLst/>
              <a:gdLst>
                <a:gd name="T0" fmla="*/ 157 w 324"/>
                <a:gd name="T1" fmla="*/ 0 h 517"/>
                <a:gd name="T2" fmla="*/ 172 w 324"/>
                <a:gd name="T3" fmla="*/ 0 h 517"/>
                <a:gd name="T4" fmla="*/ 197 w 324"/>
                <a:gd name="T5" fmla="*/ 2 h 517"/>
                <a:gd name="T6" fmla="*/ 220 w 324"/>
                <a:gd name="T7" fmla="*/ 7 h 517"/>
                <a:gd name="T8" fmla="*/ 243 w 324"/>
                <a:gd name="T9" fmla="*/ 16 h 517"/>
                <a:gd name="T10" fmla="*/ 264 w 324"/>
                <a:gd name="T11" fmla="*/ 29 h 517"/>
                <a:gd name="T12" fmla="*/ 263 w 324"/>
                <a:gd name="T13" fmla="*/ 28 h 517"/>
                <a:gd name="T14" fmla="*/ 263 w 324"/>
                <a:gd name="T15" fmla="*/ 28 h 517"/>
                <a:gd name="T16" fmla="*/ 264 w 324"/>
                <a:gd name="T17" fmla="*/ 29 h 517"/>
                <a:gd name="T18" fmla="*/ 284 w 324"/>
                <a:gd name="T19" fmla="*/ 48 h 517"/>
                <a:gd name="T20" fmla="*/ 300 w 324"/>
                <a:gd name="T21" fmla="*/ 70 h 517"/>
                <a:gd name="T22" fmla="*/ 314 w 324"/>
                <a:gd name="T23" fmla="*/ 95 h 517"/>
                <a:gd name="T24" fmla="*/ 321 w 324"/>
                <a:gd name="T25" fmla="*/ 123 h 517"/>
                <a:gd name="T26" fmla="*/ 324 w 324"/>
                <a:gd name="T27" fmla="*/ 153 h 517"/>
                <a:gd name="T28" fmla="*/ 324 w 324"/>
                <a:gd name="T29" fmla="*/ 364 h 517"/>
                <a:gd name="T30" fmla="*/ 322 w 324"/>
                <a:gd name="T31" fmla="*/ 392 h 517"/>
                <a:gd name="T32" fmla="*/ 314 w 324"/>
                <a:gd name="T33" fmla="*/ 419 h 517"/>
                <a:gd name="T34" fmla="*/ 303 w 324"/>
                <a:gd name="T35" fmla="*/ 443 h 517"/>
                <a:gd name="T36" fmla="*/ 286 w 324"/>
                <a:gd name="T37" fmla="*/ 465 h 517"/>
                <a:gd name="T38" fmla="*/ 268 w 324"/>
                <a:gd name="T39" fmla="*/ 483 h 517"/>
                <a:gd name="T40" fmla="*/ 246 w 324"/>
                <a:gd name="T41" fmla="*/ 498 h 517"/>
                <a:gd name="T42" fmla="*/ 245 w 324"/>
                <a:gd name="T43" fmla="*/ 499 h 517"/>
                <a:gd name="T44" fmla="*/ 245 w 324"/>
                <a:gd name="T45" fmla="*/ 499 h 517"/>
                <a:gd name="T46" fmla="*/ 245 w 324"/>
                <a:gd name="T47" fmla="*/ 499 h 517"/>
                <a:gd name="T48" fmla="*/ 245 w 324"/>
                <a:gd name="T49" fmla="*/ 499 h 517"/>
                <a:gd name="T50" fmla="*/ 245 w 324"/>
                <a:gd name="T51" fmla="*/ 499 h 517"/>
                <a:gd name="T52" fmla="*/ 221 w 324"/>
                <a:gd name="T53" fmla="*/ 509 h 517"/>
                <a:gd name="T54" fmla="*/ 197 w 324"/>
                <a:gd name="T55" fmla="*/ 515 h 517"/>
                <a:gd name="T56" fmla="*/ 172 w 324"/>
                <a:gd name="T57" fmla="*/ 517 h 517"/>
                <a:gd name="T58" fmla="*/ 157 w 324"/>
                <a:gd name="T59" fmla="*/ 517 h 517"/>
                <a:gd name="T60" fmla="*/ 133 w 324"/>
                <a:gd name="T61" fmla="*/ 515 h 517"/>
                <a:gd name="T62" fmla="*/ 111 w 324"/>
                <a:gd name="T63" fmla="*/ 511 h 517"/>
                <a:gd name="T64" fmla="*/ 91 w 324"/>
                <a:gd name="T65" fmla="*/ 502 h 517"/>
                <a:gd name="T66" fmla="*/ 71 w 324"/>
                <a:gd name="T67" fmla="*/ 491 h 517"/>
                <a:gd name="T68" fmla="*/ 70 w 324"/>
                <a:gd name="T69" fmla="*/ 492 h 517"/>
                <a:gd name="T70" fmla="*/ 69 w 324"/>
                <a:gd name="T71" fmla="*/ 492 h 517"/>
                <a:gd name="T72" fmla="*/ 68 w 324"/>
                <a:gd name="T73" fmla="*/ 491 h 517"/>
                <a:gd name="T74" fmla="*/ 49 w 324"/>
                <a:gd name="T75" fmla="*/ 476 h 517"/>
                <a:gd name="T76" fmla="*/ 32 w 324"/>
                <a:gd name="T77" fmla="*/ 458 h 517"/>
                <a:gd name="T78" fmla="*/ 19 w 324"/>
                <a:gd name="T79" fmla="*/ 437 h 517"/>
                <a:gd name="T80" fmla="*/ 9 w 324"/>
                <a:gd name="T81" fmla="*/ 414 h 517"/>
                <a:gd name="T82" fmla="*/ 2 w 324"/>
                <a:gd name="T83" fmla="*/ 389 h 517"/>
                <a:gd name="T84" fmla="*/ 0 w 324"/>
                <a:gd name="T85" fmla="*/ 364 h 517"/>
                <a:gd name="T86" fmla="*/ 0 w 324"/>
                <a:gd name="T87" fmla="*/ 153 h 517"/>
                <a:gd name="T88" fmla="*/ 2 w 324"/>
                <a:gd name="T89" fmla="*/ 126 h 517"/>
                <a:gd name="T90" fmla="*/ 9 w 324"/>
                <a:gd name="T91" fmla="*/ 102 h 517"/>
                <a:gd name="T92" fmla="*/ 20 w 324"/>
                <a:gd name="T93" fmla="*/ 78 h 517"/>
                <a:gd name="T94" fmla="*/ 34 w 324"/>
                <a:gd name="T95" fmla="*/ 57 h 517"/>
                <a:gd name="T96" fmla="*/ 50 w 324"/>
                <a:gd name="T97" fmla="*/ 38 h 517"/>
                <a:gd name="T98" fmla="*/ 51 w 324"/>
                <a:gd name="T99" fmla="*/ 38 h 517"/>
                <a:gd name="T100" fmla="*/ 52 w 324"/>
                <a:gd name="T101" fmla="*/ 38 h 517"/>
                <a:gd name="T102" fmla="*/ 52 w 324"/>
                <a:gd name="T103" fmla="*/ 38 h 517"/>
                <a:gd name="T104" fmla="*/ 52 w 324"/>
                <a:gd name="T105" fmla="*/ 38 h 517"/>
                <a:gd name="T106" fmla="*/ 53 w 324"/>
                <a:gd name="T107" fmla="*/ 38 h 517"/>
                <a:gd name="T108" fmla="*/ 74 w 324"/>
                <a:gd name="T109" fmla="*/ 22 h 517"/>
                <a:gd name="T110" fmla="*/ 100 w 324"/>
                <a:gd name="T111" fmla="*/ 10 h 517"/>
                <a:gd name="T112" fmla="*/ 127 w 324"/>
                <a:gd name="T113" fmla="*/ 3 h 517"/>
                <a:gd name="T114" fmla="*/ 157 w 324"/>
                <a:gd name="T11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" h="517">
                  <a:moveTo>
                    <a:pt x="157" y="0"/>
                  </a:moveTo>
                  <a:lnTo>
                    <a:pt x="172" y="0"/>
                  </a:lnTo>
                  <a:lnTo>
                    <a:pt x="197" y="2"/>
                  </a:lnTo>
                  <a:lnTo>
                    <a:pt x="220" y="7"/>
                  </a:lnTo>
                  <a:lnTo>
                    <a:pt x="243" y="16"/>
                  </a:lnTo>
                  <a:lnTo>
                    <a:pt x="264" y="29"/>
                  </a:lnTo>
                  <a:lnTo>
                    <a:pt x="263" y="28"/>
                  </a:lnTo>
                  <a:lnTo>
                    <a:pt x="263" y="28"/>
                  </a:lnTo>
                  <a:lnTo>
                    <a:pt x="264" y="29"/>
                  </a:lnTo>
                  <a:lnTo>
                    <a:pt x="284" y="48"/>
                  </a:lnTo>
                  <a:lnTo>
                    <a:pt x="300" y="70"/>
                  </a:lnTo>
                  <a:lnTo>
                    <a:pt x="314" y="95"/>
                  </a:lnTo>
                  <a:lnTo>
                    <a:pt x="321" y="123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2" y="392"/>
                  </a:lnTo>
                  <a:lnTo>
                    <a:pt x="314" y="419"/>
                  </a:lnTo>
                  <a:lnTo>
                    <a:pt x="303" y="443"/>
                  </a:lnTo>
                  <a:lnTo>
                    <a:pt x="286" y="465"/>
                  </a:lnTo>
                  <a:lnTo>
                    <a:pt x="268" y="483"/>
                  </a:lnTo>
                  <a:lnTo>
                    <a:pt x="246" y="498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21" y="509"/>
                  </a:lnTo>
                  <a:lnTo>
                    <a:pt x="197" y="515"/>
                  </a:lnTo>
                  <a:lnTo>
                    <a:pt x="172" y="517"/>
                  </a:lnTo>
                  <a:lnTo>
                    <a:pt x="157" y="517"/>
                  </a:lnTo>
                  <a:lnTo>
                    <a:pt x="133" y="515"/>
                  </a:lnTo>
                  <a:lnTo>
                    <a:pt x="111" y="511"/>
                  </a:lnTo>
                  <a:lnTo>
                    <a:pt x="91" y="502"/>
                  </a:lnTo>
                  <a:lnTo>
                    <a:pt x="71" y="491"/>
                  </a:lnTo>
                  <a:lnTo>
                    <a:pt x="70" y="492"/>
                  </a:lnTo>
                  <a:lnTo>
                    <a:pt x="69" y="492"/>
                  </a:lnTo>
                  <a:lnTo>
                    <a:pt x="68" y="491"/>
                  </a:lnTo>
                  <a:lnTo>
                    <a:pt x="49" y="476"/>
                  </a:lnTo>
                  <a:lnTo>
                    <a:pt x="32" y="458"/>
                  </a:lnTo>
                  <a:lnTo>
                    <a:pt x="19" y="437"/>
                  </a:lnTo>
                  <a:lnTo>
                    <a:pt x="9" y="414"/>
                  </a:lnTo>
                  <a:lnTo>
                    <a:pt x="2" y="389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6"/>
                  </a:lnTo>
                  <a:lnTo>
                    <a:pt x="9" y="102"/>
                  </a:lnTo>
                  <a:lnTo>
                    <a:pt x="20" y="78"/>
                  </a:lnTo>
                  <a:lnTo>
                    <a:pt x="34" y="57"/>
                  </a:lnTo>
                  <a:lnTo>
                    <a:pt x="50" y="38"/>
                  </a:lnTo>
                  <a:lnTo>
                    <a:pt x="51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3" y="38"/>
                  </a:lnTo>
                  <a:lnTo>
                    <a:pt x="74" y="22"/>
                  </a:lnTo>
                  <a:lnTo>
                    <a:pt x="100" y="10"/>
                  </a:lnTo>
                  <a:lnTo>
                    <a:pt x="127" y="3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07"/>
            <p:cNvSpPr>
              <a:spLocks/>
            </p:cNvSpPr>
            <p:nvPr/>
          </p:nvSpPr>
          <p:spPr bwMode="auto">
            <a:xfrm>
              <a:off x="-426" y="1083"/>
              <a:ext cx="30" cy="47"/>
            </a:xfrm>
            <a:custGeom>
              <a:avLst/>
              <a:gdLst>
                <a:gd name="T0" fmla="*/ 140 w 323"/>
                <a:gd name="T1" fmla="*/ 0 h 517"/>
                <a:gd name="T2" fmla="*/ 167 w 323"/>
                <a:gd name="T3" fmla="*/ 0 h 517"/>
                <a:gd name="T4" fmla="*/ 190 w 323"/>
                <a:gd name="T5" fmla="*/ 1 h 517"/>
                <a:gd name="T6" fmla="*/ 213 w 323"/>
                <a:gd name="T7" fmla="*/ 6 h 517"/>
                <a:gd name="T8" fmla="*/ 215 w 323"/>
                <a:gd name="T9" fmla="*/ 6 h 517"/>
                <a:gd name="T10" fmla="*/ 216 w 323"/>
                <a:gd name="T11" fmla="*/ 6 h 517"/>
                <a:gd name="T12" fmla="*/ 218 w 323"/>
                <a:gd name="T13" fmla="*/ 6 h 517"/>
                <a:gd name="T14" fmla="*/ 219 w 323"/>
                <a:gd name="T15" fmla="*/ 7 h 517"/>
                <a:gd name="T16" fmla="*/ 220 w 323"/>
                <a:gd name="T17" fmla="*/ 7 h 517"/>
                <a:gd name="T18" fmla="*/ 224 w 323"/>
                <a:gd name="T19" fmla="*/ 9 h 517"/>
                <a:gd name="T20" fmla="*/ 227 w 323"/>
                <a:gd name="T21" fmla="*/ 10 h 517"/>
                <a:gd name="T22" fmla="*/ 228 w 323"/>
                <a:gd name="T23" fmla="*/ 10 h 517"/>
                <a:gd name="T24" fmla="*/ 229 w 323"/>
                <a:gd name="T25" fmla="*/ 10 h 517"/>
                <a:gd name="T26" fmla="*/ 235 w 323"/>
                <a:gd name="T27" fmla="*/ 13 h 517"/>
                <a:gd name="T28" fmla="*/ 241 w 323"/>
                <a:gd name="T29" fmla="*/ 16 h 517"/>
                <a:gd name="T30" fmla="*/ 242 w 323"/>
                <a:gd name="T31" fmla="*/ 16 h 517"/>
                <a:gd name="T32" fmla="*/ 242 w 323"/>
                <a:gd name="T33" fmla="*/ 16 h 517"/>
                <a:gd name="T34" fmla="*/ 265 w 323"/>
                <a:gd name="T35" fmla="*/ 31 h 517"/>
                <a:gd name="T36" fmla="*/ 285 w 323"/>
                <a:gd name="T37" fmla="*/ 51 h 517"/>
                <a:gd name="T38" fmla="*/ 301 w 323"/>
                <a:gd name="T39" fmla="*/ 72 h 517"/>
                <a:gd name="T40" fmla="*/ 313 w 323"/>
                <a:gd name="T41" fmla="*/ 97 h 517"/>
                <a:gd name="T42" fmla="*/ 321 w 323"/>
                <a:gd name="T43" fmla="*/ 124 h 517"/>
                <a:gd name="T44" fmla="*/ 323 w 323"/>
                <a:gd name="T45" fmla="*/ 153 h 517"/>
                <a:gd name="T46" fmla="*/ 323 w 323"/>
                <a:gd name="T47" fmla="*/ 364 h 517"/>
                <a:gd name="T48" fmla="*/ 321 w 323"/>
                <a:gd name="T49" fmla="*/ 391 h 517"/>
                <a:gd name="T50" fmla="*/ 313 w 323"/>
                <a:gd name="T51" fmla="*/ 418 h 517"/>
                <a:gd name="T52" fmla="*/ 301 w 323"/>
                <a:gd name="T53" fmla="*/ 442 h 517"/>
                <a:gd name="T54" fmla="*/ 285 w 323"/>
                <a:gd name="T55" fmla="*/ 464 h 517"/>
                <a:gd name="T56" fmla="*/ 266 w 323"/>
                <a:gd name="T57" fmla="*/ 482 h 517"/>
                <a:gd name="T58" fmla="*/ 245 w 323"/>
                <a:gd name="T59" fmla="*/ 496 h 517"/>
                <a:gd name="T60" fmla="*/ 221 w 323"/>
                <a:gd name="T61" fmla="*/ 508 h 517"/>
                <a:gd name="T62" fmla="*/ 195 w 323"/>
                <a:gd name="T63" fmla="*/ 514 h 517"/>
                <a:gd name="T64" fmla="*/ 167 w 323"/>
                <a:gd name="T65" fmla="*/ 517 h 517"/>
                <a:gd name="T66" fmla="*/ 152 w 323"/>
                <a:gd name="T67" fmla="*/ 517 h 517"/>
                <a:gd name="T68" fmla="*/ 122 w 323"/>
                <a:gd name="T69" fmla="*/ 514 h 517"/>
                <a:gd name="T70" fmla="*/ 92 w 323"/>
                <a:gd name="T71" fmla="*/ 504 h 517"/>
                <a:gd name="T72" fmla="*/ 67 w 323"/>
                <a:gd name="T73" fmla="*/ 490 h 517"/>
                <a:gd name="T74" fmla="*/ 44 w 323"/>
                <a:gd name="T75" fmla="*/ 472 h 517"/>
                <a:gd name="T76" fmla="*/ 25 w 323"/>
                <a:gd name="T77" fmla="*/ 449 h 517"/>
                <a:gd name="T78" fmla="*/ 12 w 323"/>
                <a:gd name="T79" fmla="*/ 424 h 517"/>
                <a:gd name="T80" fmla="*/ 3 w 323"/>
                <a:gd name="T81" fmla="*/ 394 h 517"/>
                <a:gd name="T82" fmla="*/ 0 w 323"/>
                <a:gd name="T83" fmla="*/ 364 h 517"/>
                <a:gd name="T84" fmla="*/ 0 w 323"/>
                <a:gd name="T85" fmla="*/ 153 h 517"/>
                <a:gd name="T86" fmla="*/ 2 w 323"/>
                <a:gd name="T87" fmla="*/ 124 h 517"/>
                <a:gd name="T88" fmla="*/ 10 w 323"/>
                <a:gd name="T89" fmla="*/ 97 h 517"/>
                <a:gd name="T90" fmla="*/ 21 w 323"/>
                <a:gd name="T91" fmla="*/ 73 h 517"/>
                <a:gd name="T92" fmla="*/ 36 w 323"/>
                <a:gd name="T93" fmla="*/ 52 h 517"/>
                <a:gd name="T94" fmla="*/ 56 w 323"/>
                <a:gd name="T95" fmla="*/ 33 h 517"/>
                <a:gd name="T96" fmla="*/ 78 w 323"/>
                <a:gd name="T97" fmla="*/ 18 h 517"/>
                <a:gd name="T98" fmla="*/ 103 w 323"/>
                <a:gd name="T99" fmla="*/ 7 h 517"/>
                <a:gd name="T100" fmla="*/ 130 w 323"/>
                <a:gd name="T101" fmla="*/ 0 h 517"/>
                <a:gd name="T102" fmla="*/ 140 w 323"/>
                <a:gd name="T10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3" h="517">
                  <a:moveTo>
                    <a:pt x="140" y="0"/>
                  </a:moveTo>
                  <a:lnTo>
                    <a:pt x="167" y="0"/>
                  </a:lnTo>
                  <a:lnTo>
                    <a:pt x="190" y="1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19" y="7"/>
                  </a:lnTo>
                  <a:lnTo>
                    <a:pt x="220" y="7"/>
                  </a:lnTo>
                  <a:lnTo>
                    <a:pt x="224" y="9"/>
                  </a:lnTo>
                  <a:lnTo>
                    <a:pt x="227" y="10"/>
                  </a:lnTo>
                  <a:lnTo>
                    <a:pt x="228" y="10"/>
                  </a:lnTo>
                  <a:lnTo>
                    <a:pt x="229" y="10"/>
                  </a:lnTo>
                  <a:lnTo>
                    <a:pt x="235" y="13"/>
                  </a:lnTo>
                  <a:lnTo>
                    <a:pt x="241" y="16"/>
                  </a:lnTo>
                  <a:lnTo>
                    <a:pt x="242" y="16"/>
                  </a:lnTo>
                  <a:lnTo>
                    <a:pt x="242" y="16"/>
                  </a:lnTo>
                  <a:lnTo>
                    <a:pt x="265" y="31"/>
                  </a:lnTo>
                  <a:lnTo>
                    <a:pt x="285" y="51"/>
                  </a:lnTo>
                  <a:lnTo>
                    <a:pt x="301" y="72"/>
                  </a:lnTo>
                  <a:lnTo>
                    <a:pt x="313" y="97"/>
                  </a:lnTo>
                  <a:lnTo>
                    <a:pt x="321" y="124"/>
                  </a:lnTo>
                  <a:lnTo>
                    <a:pt x="323" y="153"/>
                  </a:lnTo>
                  <a:lnTo>
                    <a:pt x="323" y="364"/>
                  </a:lnTo>
                  <a:lnTo>
                    <a:pt x="321" y="391"/>
                  </a:lnTo>
                  <a:lnTo>
                    <a:pt x="313" y="418"/>
                  </a:lnTo>
                  <a:lnTo>
                    <a:pt x="301" y="442"/>
                  </a:lnTo>
                  <a:lnTo>
                    <a:pt x="285" y="464"/>
                  </a:lnTo>
                  <a:lnTo>
                    <a:pt x="266" y="482"/>
                  </a:lnTo>
                  <a:lnTo>
                    <a:pt x="245" y="496"/>
                  </a:lnTo>
                  <a:lnTo>
                    <a:pt x="221" y="508"/>
                  </a:lnTo>
                  <a:lnTo>
                    <a:pt x="195" y="514"/>
                  </a:lnTo>
                  <a:lnTo>
                    <a:pt x="167" y="517"/>
                  </a:lnTo>
                  <a:lnTo>
                    <a:pt x="152" y="517"/>
                  </a:lnTo>
                  <a:lnTo>
                    <a:pt x="122" y="514"/>
                  </a:lnTo>
                  <a:lnTo>
                    <a:pt x="92" y="504"/>
                  </a:lnTo>
                  <a:lnTo>
                    <a:pt x="67" y="490"/>
                  </a:lnTo>
                  <a:lnTo>
                    <a:pt x="44" y="472"/>
                  </a:lnTo>
                  <a:lnTo>
                    <a:pt x="25" y="449"/>
                  </a:lnTo>
                  <a:lnTo>
                    <a:pt x="12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4"/>
                  </a:lnTo>
                  <a:lnTo>
                    <a:pt x="10" y="97"/>
                  </a:lnTo>
                  <a:lnTo>
                    <a:pt x="21" y="73"/>
                  </a:lnTo>
                  <a:lnTo>
                    <a:pt x="36" y="52"/>
                  </a:lnTo>
                  <a:lnTo>
                    <a:pt x="56" y="33"/>
                  </a:lnTo>
                  <a:lnTo>
                    <a:pt x="78" y="18"/>
                  </a:lnTo>
                  <a:lnTo>
                    <a:pt x="103" y="7"/>
                  </a:lnTo>
                  <a:lnTo>
                    <a:pt x="13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930273" y="244900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5" name="Group 110"/>
          <p:cNvGrpSpPr>
            <a:grpSpLocks noChangeAspect="1"/>
          </p:cNvGrpSpPr>
          <p:nvPr/>
        </p:nvGrpSpPr>
        <p:grpSpPr bwMode="auto">
          <a:xfrm>
            <a:off x="212538" y="5293860"/>
            <a:ext cx="247276" cy="247276"/>
            <a:chOff x="-566" y="1853"/>
            <a:chExt cx="222" cy="222"/>
          </a:xfrm>
          <a:solidFill>
            <a:schemeClr val="bg2"/>
          </a:solidFill>
        </p:grpSpPr>
        <p:sp>
          <p:nvSpPr>
            <p:cNvPr id="368" name="Rectangle 112"/>
            <p:cNvSpPr>
              <a:spLocks noChangeArrowheads="1"/>
            </p:cNvSpPr>
            <p:nvPr/>
          </p:nvSpPr>
          <p:spPr bwMode="auto">
            <a:xfrm>
              <a:off x="-56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13"/>
            <p:cNvSpPr>
              <a:spLocks noChangeArrowheads="1"/>
            </p:cNvSpPr>
            <p:nvPr/>
          </p:nvSpPr>
          <p:spPr bwMode="auto">
            <a:xfrm>
              <a:off x="-44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114"/>
            <p:cNvSpPr>
              <a:spLocks noChangeArrowheads="1"/>
            </p:cNvSpPr>
            <p:nvPr/>
          </p:nvSpPr>
          <p:spPr bwMode="auto">
            <a:xfrm>
              <a:off x="-566" y="197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5"/>
            <p:cNvSpPr>
              <a:spLocks/>
            </p:cNvSpPr>
            <p:nvPr/>
          </p:nvSpPr>
          <p:spPr bwMode="auto">
            <a:xfrm>
              <a:off x="-446" y="1973"/>
              <a:ext cx="102" cy="102"/>
            </a:xfrm>
            <a:custGeom>
              <a:avLst/>
              <a:gdLst>
                <a:gd name="T0" fmla="*/ 0 w 1523"/>
                <a:gd name="T1" fmla="*/ 0 h 1523"/>
                <a:gd name="T2" fmla="*/ 1523 w 1523"/>
                <a:gd name="T3" fmla="*/ 0 h 1523"/>
                <a:gd name="T4" fmla="*/ 1523 w 1523"/>
                <a:gd name="T5" fmla="*/ 1523 h 1523"/>
                <a:gd name="T6" fmla="*/ 479 w 1523"/>
                <a:gd name="T7" fmla="*/ 1523 h 1523"/>
                <a:gd name="T8" fmla="*/ 0 w 1523"/>
                <a:gd name="T9" fmla="*/ 1523 h 1523"/>
                <a:gd name="T10" fmla="*/ 0 w 1523"/>
                <a:gd name="T11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3" h="1523">
                  <a:moveTo>
                    <a:pt x="0" y="0"/>
                  </a:moveTo>
                  <a:lnTo>
                    <a:pt x="1523" y="0"/>
                  </a:lnTo>
                  <a:lnTo>
                    <a:pt x="1523" y="1523"/>
                  </a:lnTo>
                  <a:lnTo>
                    <a:pt x="47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3" name="Group 118"/>
          <p:cNvGrpSpPr>
            <a:grpSpLocks noChangeAspect="1"/>
          </p:cNvGrpSpPr>
          <p:nvPr/>
        </p:nvGrpSpPr>
        <p:grpSpPr bwMode="auto">
          <a:xfrm>
            <a:off x="203384" y="5908024"/>
            <a:ext cx="259194" cy="259194"/>
            <a:chOff x="-601" y="121"/>
            <a:chExt cx="4002" cy="4002"/>
          </a:xfrm>
          <a:solidFill>
            <a:schemeClr val="bg2"/>
          </a:solidFill>
        </p:grpSpPr>
        <p:sp>
          <p:nvSpPr>
            <p:cNvPr id="376" name="Freeform 120"/>
            <p:cNvSpPr>
              <a:spLocks/>
            </p:cNvSpPr>
            <p:nvPr/>
          </p:nvSpPr>
          <p:spPr bwMode="auto">
            <a:xfrm>
              <a:off x="852" y="1067"/>
              <a:ext cx="1094" cy="2123"/>
            </a:xfrm>
            <a:custGeom>
              <a:avLst/>
              <a:gdLst>
                <a:gd name="T0" fmla="*/ 641 w 1094"/>
                <a:gd name="T1" fmla="*/ 11 h 2123"/>
                <a:gd name="T2" fmla="*/ 720 w 1094"/>
                <a:gd name="T3" fmla="*/ 90 h 2123"/>
                <a:gd name="T4" fmla="*/ 777 w 1094"/>
                <a:gd name="T5" fmla="*/ 249 h 2123"/>
                <a:gd name="T6" fmla="*/ 934 w 1094"/>
                <a:gd name="T7" fmla="*/ 346 h 2123"/>
                <a:gd name="T8" fmla="*/ 998 w 1094"/>
                <a:gd name="T9" fmla="*/ 457 h 2123"/>
                <a:gd name="T10" fmla="*/ 979 w 1094"/>
                <a:gd name="T11" fmla="*/ 575 h 2123"/>
                <a:gd name="T12" fmla="*/ 892 w 1094"/>
                <a:gd name="T13" fmla="*/ 656 h 2123"/>
                <a:gd name="T14" fmla="*/ 772 w 1094"/>
                <a:gd name="T15" fmla="*/ 660 h 2123"/>
                <a:gd name="T16" fmla="*/ 667 w 1094"/>
                <a:gd name="T17" fmla="*/ 594 h 2123"/>
                <a:gd name="T18" fmla="*/ 532 w 1094"/>
                <a:gd name="T19" fmla="*/ 554 h 2123"/>
                <a:gd name="T20" fmla="*/ 436 w 1094"/>
                <a:gd name="T21" fmla="*/ 574 h 2123"/>
                <a:gd name="T22" fmla="*/ 392 w 1094"/>
                <a:gd name="T23" fmla="*/ 648 h 2123"/>
                <a:gd name="T24" fmla="*/ 412 w 1094"/>
                <a:gd name="T25" fmla="*/ 742 h 2123"/>
                <a:gd name="T26" fmla="*/ 497 w 1094"/>
                <a:gd name="T27" fmla="*/ 806 h 2123"/>
                <a:gd name="T28" fmla="*/ 618 w 1094"/>
                <a:gd name="T29" fmla="*/ 862 h 2123"/>
                <a:gd name="T30" fmla="*/ 797 w 1094"/>
                <a:gd name="T31" fmla="*/ 953 h 2123"/>
                <a:gd name="T32" fmla="*/ 953 w 1094"/>
                <a:gd name="T33" fmla="*/ 1063 h 2123"/>
                <a:gd name="T34" fmla="*/ 1057 w 1094"/>
                <a:gd name="T35" fmla="*/ 1202 h 2123"/>
                <a:gd name="T36" fmla="*/ 1094 w 1094"/>
                <a:gd name="T37" fmla="*/ 1384 h 2123"/>
                <a:gd name="T38" fmla="*/ 1048 w 1094"/>
                <a:gd name="T39" fmla="*/ 1619 h 2123"/>
                <a:gd name="T40" fmla="*/ 922 w 1094"/>
                <a:gd name="T41" fmla="*/ 1792 h 2123"/>
                <a:gd name="T42" fmla="*/ 732 w 1094"/>
                <a:gd name="T43" fmla="*/ 1900 h 2123"/>
                <a:gd name="T44" fmla="*/ 707 w 1094"/>
                <a:gd name="T45" fmla="*/ 2059 h 2123"/>
                <a:gd name="T46" fmla="*/ 615 w 1094"/>
                <a:gd name="T47" fmla="*/ 2121 h 2123"/>
                <a:gd name="T48" fmla="*/ 421 w 1094"/>
                <a:gd name="T49" fmla="*/ 2112 h 2123"/>
                <a:gd name="T50" fmla="*/ 342 w 1094"/>
                <a:gd name="T51" fmla="*/ 2034 h 2123"/>
                <a:gd name="T52" fmla="*/ 291 w 1094"/>
                <a:gd name="T53" fmla="*/ 1900 h 2123"/>
                <a:gd name="T54" fmla="*/ 125 w 1094"/>
                <a:gd name="T55" fmla="*/ 1824 h 2123"/>
                <a:gd name="T56" fmla="*/ 23 w 1094"/>
                <a:gd name="T57" fmla="*/ 1726 h 2123"/>
                <a:gd name="T58" fmla="*/ 2 w 1094"/>
                <a:gd name="T59" fmla="*/ 1608 h 2123"/>
                <a:gd name="T60" fmla="*/ 58 w 1094"/>
                <a:gd name="T61" fmla="*/ 1504 h 2123"/>
                <a:gd name="T62" fmla="*/ 168 w 1094"/>
                <a:gd name="T63" fmla="*/ 1458 h 2123"/>
                <a:gd name="T64" fmla="*/ 280 w 1094"/>
                <a:gd name="T65" fmla="*/ 1498 h 2123"/>
                <a:gd name="T66" fmla="*/ 394 w 1094"/>
                <a:gd name="T67" fmla="*/ 1563 h 2123"/>
                <a:gd name="T68" fmla="*/ 508 w 1094"/>
                <a:gd name="T69" fmla="*/ 1578 h 2123"/>
                <a:gd name="T70" fmla="*/ 627 w 1094"/>
                <a:gd name="T71" fmla="*/ 1553 h 2123"/>
                <a:gd name="T72" fmla="*/ 708 w 1094"/>
                <a:gd name="T73" fmla="*/ 1482 h 2123"/>
                <a:gd name="T74" fmla="*/ 726 w 1094"/>
                <a:gd name="T75" fmla="*/ 1374 h 2123"/>
                <a:gd name="T76" fmla="*/ 679 w 1094"/>
                <a:gd name="T77" fmla="*/ 1296 h 2123"/>
                <a:gd name="T78" fmla="*/ 548 w 1094"/>
                <a:gd name="T79" fmla="*/ 1216 h 2123"/>
                <a:gd name="T80" fmla="*/ 384 w 1094"/>
                <a:gd name="T81" fmla="*/ 1139 h 2123"/>
                <a:gd name="T82" fmla="*/ 235 w 1094"/>
                <a:gd name="T83" fmla="*/ 1049 h 2123"/>
                <a:gd name="T84" fmla="*/ 111 w 1094"/>
                <a:gd name="T85" fmla="*/ 933 h 2123"/>
                <a:gd name="T86" fmla="*/ 40 w 1094"/>
                <a:gd name="T87" fmla="*/ 778 h 2123"/>
                <a:gd name="T88" fmla="*/ 40 w 1094"/>
                <a:gd name="T89" fmla="*/ 586 h 2123"/>
                <a:gd name="T90" fmla="*/ 125 w 1094"/>
                <a:gd name="T91" fmla="*/ 401 h 2123"/>
                <a:gd name="T92" fmla="*/ 281 w 1094"/>
                <a:gd name="T93" fmla="*/ 263 h 2123"/>
                <a:gd name="T94" fmla="*/ 342 w 1094"/>
                <a:gd name="T95" fmla="*/ 90 h 2123"/>
                <a:gd name="T96" fmla="*/ 421 w 1094"/>
                <a:gd name="T97" fmla="*/ 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4" h="2123">
                  <a:moveTo>
                    <a:pt x="478" y="0"/>
                  </a:moveTo>
                  <a:lnTo>
                    <a:pt x="584" y="0"/>
                  </a:lnTo>
                  <a:lnTo>
                    <a:pt x="615" y="2"/>
                  </a:lnTo>
                  <a:lnTo>
                    <a:pt x="641" y="11"/>
                  </a:lnTo>
                  <a:lnTo>
                    <a:pt x="667" y="25"/>
                  </a:lnTo>
                  <a:lnTo>
                    <a:pt x="689" y="42"/>
                  </a:lnTo>
                  <a:lnTo>
                    <a:pt x="707" y="64"/>
                  </a:lnTo>
                  <a:lnTo>
                    <a:pt x="720" y="90"/>
                  </a:lnTo>
                  <a:lnTo>
                    <a:pt x="729" y="118"/>
                  </a:lnTo>
                  <a:lnTo>
                    <a:pt x="732" y="147"/>
                  </a:lnTo>
                  <a:lnTo>
                    <a:pt x="732" y="230"/>
                  </a:lnTo>
                  <a:lnTo>
                    <a:pt x="777" y="249"/>
                  </a:lnTo>
                  <a:lnTo>
                    <a:pt x="821" y="270"/>
                  </a:lnTo>
                  <a:lnTo>
                    <a:pt x="863" y="295"/>
                  </a:lnTo>
                  <a:lnTo>
                    <a:pt x="905" y="323"/>
                  </a:lnTo>
                  <a:lnTo>
                    <a:pt x="934" y="346"/>
                  </a:lnTo>
                  <a:lnTo>
                    <a:pt x="957" y="371"/>
                  </a:lnTo>
                  <a:lnTo>
                    <a:pt x="976" y="398"/>
                  </a:lnTo>
                  <a:lnTo>
                    <a:pt x="989" y="427"/>
                  </a:lnTo>
                  <a:lnTo>
                    <a:pt x="998" y="457"/>
                  </a:lnTo>
                  <a:lnTo>
                    <a:pt x="1000" y="489"/>
                  </a:lnTo>
                  <a:lnTo>
                    <a:pt x="998" y="518"/>
                  </a:lnTo>
                  <a:lnTo>
                    <a:pt x="991" y="547"/>
                  </a:lnTo>
                  <a:lnTo>
                    <a:pt x="979" y="575"/>
                  </a:lnTo>
                  <a:lnTo>
                    <a:pt x="963" y="600"/>
                  </a:lnTo>
                  <a:lnTo>
                    <a:pt x="942" y="623"/>
                  </a:lnTo>
                  <a:lnTo>
                    <a:pt x="919" y="641"/>
                  </a:lnTo>
                  <a:lnTo>
                    <a:pt x="892" y="656"/>
                  </a:lnTo>
                  <a:lnTo>
                    <a:pt x="863" y="666"/>
                  </a:lnTo>
                  <a:lnTo>
                    <a:pt x="832" y="669"/>
                  </a:lnTo>
                  <a:lnTo>
                    <a:pt x="801" y="667"/>
                  </a:lnTo>
                  <a:lnTo>
                    <a:pt x="772" y="660"/>
                  </a:lnTo>
                  <a:lnTo>
                    <a:pt x="746" y="649"/>
                  </a:lnTo>
                  <a:lnTo>
                    <a:pt x="721" y="633"/>
                  </a:lnTo>
                  <a:lnTo>
                    <a:pt x="698" y="616"/>
                  </a:lnTo>
                  <a:lnTo>
                    <a:pt x="667" y="594"/>
                  </a:lnTo>
                  <a:lnTo>
                    <a:pt x="635" y="577"/>
                  </a:lnTo>
                  <a:lnTo>
                    <a:pt x="603" y="564"/>
                  </a:lnTo>
                  <a:lnTo>
                    <a:pt x="569" y="557"/>
                  </a:lnTo>
                  <a:lnTo>
                    <a:pt x="532" y="554"/>
                  </a:lnTo>
                  <a:lnTo>
                    <a:pt x="504" y="554"/>
                  </a:lnTo>
                  <a:lnTo>
                    <a:pt x="479" y="558"/>
                  </a:lnTo>
                  <a:lnTo>
                    <a:pt x="456" y="564"/>
                  </a:lnTo>
                  <a:lnTo>
                    <a:pt x="436" y="574"/>
                  </a:lnTo>
                  <a:lnTo>
                    <a:pt x="419" y="586"/>
                  </a:lnTo>
                  <a:lnTo>
                    <a:pt x="407" y="603"/>
                  </a:lnTo>
                  <a:lnTo>
                    <a:pt x="398" y="622"/>
                  </a:lnTo>
                  <a:lnTo>
                    <a:pt x="392" y="648"/>
                  </a:lnTo>
                  <a:lnTo>
                    <a:pt x="389" y="675"/>
                  </a:lnTo>
                  <a:lnTo>
                    <a:pt x="392" y="701"/>
                  </a:lnTo>
                  <a:lnTo>
                    <a:pt x="399" y="723"/>
                  </a:lnTo>
                  <a:lnTo>
                    <a:pt x="412" y="742"/>
                  </a:lnTo>
                  <a:lnTo>
                    <a:pt x="428" y="760"/>
                  </a:lnTo>
                  <a:lnTo>
                    <a:pt x="447" y="777"/>
                  </a:lnTo>
                  <a:lnTo>
                    <a:pt x="470" y="792"/>
                  </a:lnTo>
                  <a:lnTo>
                    <a:pt x="497" y="806"/>
                  </a:lnTo>
                  <a:lnTo>
                    <a:pt x="525" y="820"/>
                  </a:lnTo>
                  <a:lnTo>
                    <a:pt x="554" y="833"/>
                  </a:lnTo>
                  <a:lnTo>
                    <a:pt x="586" y="848"/>
                  </a:lnTo>
                  <a:lnTo>
                    <a:pt x="618" y="862"/>
                  </a:lnTo>
                  <a:lnTo>
                    <a:pt x="651" y="877"/>
                  </a:lnTo>
                  <a:lnTo>
                    <a:pt x="702" y="902"/>
                  </a:lnTo>
                  <a:lnTo>
                    <a:pt x="751" y="928"/>
                  </a:lnTo>
                  <a:lnTo>
                    <a:pt x="797" y="953"/>
                  </a:lnTo>
                  <a:lnTo>
                    <a:pt x="840" y="979"/>
                  </a:lnTo>
                  <a:lnTo>
                    <a:pt x="882" y="1006"/>
                  </a:lnTo>
                  <a:lnTo>
                    <a:pt x="919" y="1034"/>
                  </a:lnTo>
                  <a:lnTo>
                    <a:pt x="953" y="1063"/>
                  </a:lnTo>
                  <a:lnTo>
                    <a:pt x="985" y="1095"/>
                  </a:lnTo>
                  <a:lnTo>
                    <a:pt x="1012" y="1128"/>
                  </a:lnTo>
                  <a:lnTo>
                    <a:pt x="1037" y="1163"/>
                  </a:lnTo>
                  <a:lnTo>
                    <a:pt x="1057" y="1202"/>
                  </a:lnTo>
                  <a:lnTo>
                    <a:pt x="1073" y="1242"/>
                  </a:lnTo>
                  <a:lnTo>
                    <a:pt x="1084" y="1287"/>
                  </a:lnTo>
                  <a:lnTo>
                    <a:pt x="1091" y="1333"/>
                  </a:lnTo>
                  <a:lnTo>
                    <a:pt x="1094" y="1384"/>
                  </a:lnTo>
                  <a:lnTo>
                    <a:pt x="1091" y="1448"/>
                  </a:lnTo>
                  <a:lnTo>
                    <a:pt x="1083" y="1509"/>
                  </a:lnTo>
                  <a:lnTo>
                    <a:pt x="1068" y="1566"/>
                  </a:lnTo>
                  <a:lnTo>
                    <a:pt x="1048" y="1619"/>
                  </a:lnTo>
                  <a:lnTo>
                    <a:pt x="1023" y="1669"/>
                  </a:lnTo>
                  <a:lnTo>
                    <a:pt x="993" y="1714"/>
                  </a:lnTo>
                  <a:lnTo>
                    <a:pt x="959" y="1755"/>
                  </a:lnTo>
                  <a:lnTo>
                    <a:pt x="922" y="1792"/>
                  </a:lnTo>
                  <a:lnTo>
                    <a:pt x="879" y="1826"/>
                  </a:lnTo>
                  <a:lnTo>
                    <a:pt x="833" y="1855"/>
                  </a:lnTo>
                  <a:lnTo>
                    <a:pt x="784" y="1880"/>
                  </a:lnTo>
                  <a:lnTo>
                    <a:pt x="732" y="1900"/>
                  </a:lnTo>
                  <a:lnTo>
                    <a:pt x="732" y="1977"/>
                  </a:lnTo>
                  <a:lnTo>
                    <a:pt x="729" y="2006"/>
                  </a:lnTo>
                  <a:lnTo>
                    <a:pt x="720" y="2034"/>
                  </a:lnTo>
                  <a:lnTo>
                    <a:pt x="707" y="2059"/>
                  </a:lnTo>
                  <a:lnTo>
                    <a:pt x="689" y="2081"/>
                  </a:lnTo>
                  <a:lnTo>
                    <a:pt x="667" y="2098"/>
                  </a:lnTo>
                  <a:lnTo>
                    <a:pt x="641" y="2112"/>
                  </a:lnTo>
                  <a:lnTo>
                    <a:pt x="615" y="2121"/>
                  </a:lnTo>
                  <a:lnTo>
                    <a:pt x="584" y="2123"/>
                  </a:lnTo>
                  <a:lnTo>
                    <a:pt x="478" y="2123"/>
                  </a:lnTo>
                  <a:lnTo>
                    <a:pt x="447" y="2121"/>
                  </a:lnTo>
                  <a:lnTo>
                    <a:pt x="421" y="2112"/>
                  </a:lnTo>
                  <a:lnTo>
                    <a:pt x="395" y="2098"/>
                  </a:lnTo>
                  <a:lnTo>
                    <a:pt x="373" y="2081"/>
                  </a:lnTo>
                  <a:lnTo>
                    <a:pt x="355" y="2059"/>
                  </a:lnTo>
                  <a:lnTo>
                    <a:pt x="342" y="2034"/>
                  </a:lnTo>
                  <a:lnTo>
                    <a:pt x="333" y="2006"/>
                  </a:lnTo>
                  <a:lnTo>
                    <a:pt x="330" y="1977"/>
                  </a:lnTo>
                  <a:lnTo>
                    <a:pt x="330" y="1912"/>
                  </a:lnTo>
                  <a:lnTo>
                    <a:pt x="291" y="1900"/>
                  </a:lnTo>
                  <a:lnTo>
                    <a:pt x="248" y="1885"/>
                  </a:lnTo>
                  <a:lnTo>
                    <a:pt x="206" y="1866"/>
                  </a:lnTo>
                  <a:lnTo>
                    <a:pt x="165" y="1846"/>
                  </a:lnTo>
                  <a:lnTo>
                    <a:pt x="125" y="1824"/>
                  </a:lnTo>
                  <a:lnTo>
                    <a:pt x="90" y="1800"/>
                  </a:lnTo>
                  <a:lnTo>
                    <a:pt x="63" y="1775"/>
                  </a:lnTo>
                  <a:lnTo>
                    <a:pt x="40" y="1751"/>
                  </a:lnTo>
                  <a:lnTo>
                    <a:pt x="23" y="1726"/>
                  </a:lnTo>
                  <a:lnTo>
                    <a:pt x="10" y="1698"/>
                  </a:lnTo>
                  <a:lnTo>
                    <a:pt x="2" y="1669"/>
                  </a:lnTo>
                  <a:lnTo>
                    <a:pt x="0" y="1637"/>
                  </a:lnTo>
                  <a:lnTo>
                    <a:pt x="2" y="1608"/>
                  </a:lnTo>
                  <a:lnTo>
                    <a:pt x="10" y="1580"/>
                  </a:lnTo>
                  <a:lnTo>
                    <a:pt x="22" y="1552"/>
                  </a:lnTo>
                  <a:lnTo>
                    <a:pt x="37" y="1527"/>
                  </a:lnTo>
                  <a:lnTo>
                    <a:pt x="58" y="1504"/>
                  </a:lnTo>
                  <a:lnTo>
                    <a:pt x="81" y="1486"/>
                  </a:lnTo>
                  <a:lnTo>
                    <a:pt x="108" y="1471"/>
                  </a:lnTo>
                  <a:lnTo>
                    <a:pt x="137" y="1461"/>
                  </a:lnTo>
                  <a:lnTo>
                    <a:pt x="168" y="1458"/>
                  </a:lnTo>
                  <a:lnTo>
                    <a:pt x="199" y="1461"/>
                  </a:lnTo>
                  <a:lnTo>
                    <a:pt x="228" y="1469"/>
                  </a:lnTo>
                  <a:lnTo>
                    <a:pt x="255" y="1482"/>
                  </a:lnTo>
                  <a:lnTo>
                    <a:pt x="280" y="1498"/>
                  </a:lnTo>
                  <a:lnTo>
                    <a:pt x="303" y="1516"/>
                  </a:lnTo>
                  <a:lnTo>
                    <a:pt x="335" y="1536"/>
                  </a:lnTo>
                  <a:lnTo>
                    <a:pt x="365" y="1552"/>
                  </a:lnTo>
                  <a:lnTo>
                    <a:pt x="394" y="1563"/>
                  </a:lnTo>
                  <a:lnTo>
                    <a:pt x="423" y="1570"/>
                  </a:lnTo>
                  <a:lnTo>
                    <a:pt x="451" y="1575"/>
                  </a:lnTo>
                  <a:lnTo>
                    <a:pt x="480" y="1578"/>
                  </a:lnTo>
                  <a:lnTo>
                    <a:pt x="508" y="1578"/>
                  </a:lnTo>
                  <a:lnTo>
                    <a:pt x="541" y="1576"/>
                  </a:lnTo>
                  <a:lnTo>
                    <a:pt x="571" y="1572"/>
                  </a:lnTo>
                  <a:lnTo>
                    <a:pt x="600" y="1564"/>
                  </a:lnTo>
                  <a:lnTo>
                    <a:pt x="627" y="1553"/>
                  </a:lnTo>
                  <a:lnTo>
                    <a:pt x="651" y="1540"/>
                  </a:lnTo>
                  <a:lnTo>
                    <a:pt x="673" y="1524"/>
                  </a:lnTo>
                  <a:lnTo>
                    <a:pt x="692" y="1504"/>
                  </a:lnTo>
                  <a:lnTo>
                    <a:pt x="708" y="1482"/>
                  </a:lnTo>
                  <a:lnTo>
                    <a:pt x="719" y="1455"/>
                  </a:lnTo>
                  <a:lnTo>
                    <a:pt x="726" y="1427"/>
                  </a:lnTo>
                  <a:lnTo>
                    <a:pt x="729" y="1395"/>
                  </a:lnTo>
                  <a:lnTo>
                    <a:pt x="726" y="1374"/>
                  </a:lnTo>
                  <a:lnTo>
                    <a:pt x="721" y="1353"/>
                  </a:lnTo>
                  <a:lnTo>
                    <a:pt x="712" y="1334"/>
                  </a:lnTo>
                  <a:lnTo>
                    <a:pt x="697" y="1316"/>
                  </a:lnTo>
                  <a:lnTo>
                    <a:pt x="679" y="1296"/>
                  </a:lnTo>
                  <a:lnTo>
                    <a:pt x="655" y="1278"/>
                  </a:lnTo>
                  <a:lnTo>
                    <a:pt x="626" y="1259"/>
                  </a:lnTo>
                  <a:lnTo>
                    <a:pt x="590" y="1238"/>
                  </a:lnTo>
                  <a:lnTo>
                    <a:pt x="548" y="1216"/>
                  </a:lnTo>
                  <a:lnTo>
                    <a:pt x="501" y="1194"/>
                  </a:lnTo>
                  <a:lnTo>
                    <a:pt x="462" y="1176"/>
                  </a:lnTo>
                  <a:lnTo>
                    <a:pt x="423" y="1158"/>
                  </a:lnTo>
                  <a:lnTo>
                    <a:pt x="384" y="1139"/>
                  </a:lnTo>
                  <a:lnTo>
                    <a:pt x="345" y="1118"/>
                  </a:lnTo>
                  <a:lnTo>
                    <a:pt x="308" y="1096"/>
                  </a:lnTo>
                  <a:lnTo>
                    <a:pt x="270" y="1073"/>
                  </a:lnTo>
                  <a:lnTo>
                    <a:pt x="235" y="1049"/>
                  </a:lnTo>
                  <a:lnTo>
                    <a:pt x="201" y="1023"/>
                  </a:lnTo>
                  <a:lnTo>
                    <a:pt x="168" y="996"/>
                  </a:lnTo>
                  <a:lnTo>
                    <a:pt x="139" y="965"/>
                  </a:lnTo>
                  <a:lnTo>
                    <a:pt x="111" y="933"/>
                  </a:lnTo>
                  <a:lnTo>
                    <a:pt x="88" y="899"/>
                  </a:lnTo>
                  <a:lnTo>
                    <a:pt x="68" y="861"/>
                  </a:lnTo>
                  <a:lnTo>
                    <a:pt x="52" y="821"/>
                  </a:lnTo>
                  <a:lnTo>
                    <a:pt x="40" y="778"/>
                  </a:lnTo>
                  <a:lnTo>
                    <a:pt x="31" y="732"/>
                  </a:lnTo>
                  <a:lnTo>
                    <a:pt x="29" y="684"/>
                  </a:lnTo>
                  <a:lnTo>
                    <a:pt x="33" y="634"/>
                  </a:lnTo>
                  <a:lnTo>
                    <a:pt x="40" y="586"/>
                  </a:lnTo>
                  <a:lnTo>
                    <a:pt x="54" y="537"/>
                  </a:lnTo>
                  <a:lnTo>
                    <a:pt x="73" y="490"/>
                  </a:lnTo>
                  <a:lnTo>
                    <a:pt x="96" y="445"/>
                  </a:lnTo>
                  <a:lnTo>
                    <a:pt x="125" y="401"/>
                  </a:lnTo>
                  <a:lnTo>
                    <a:pt x="158" y="361"/>
                  </a:lnTo>
                  <a:lnTo>
                    <a:pt x="194" y="325"/>
                  </a:lnTo>
                  <a:lnTo>
                    <a:pt x="236" y="292"/>
                  </a:lnTo>
                  <a:lnTo>
                    <a:pt x="281" y="263"/>
                  </a:lnTo>
                  <a:lnTo>
                    <a:pt x="330" y="239"/>
                  </a:lnTo>
                  <a:lnTo>
                    <a:pt x="330" y="147"/>
                  </a:lnTo>
                  <a:lnTo>
                    <a:pt x="333" y="118"/>
                  </a:lnTo>
                  <a:lnTo>
                    <a:pt x="342" y="90"/>
                  </a:lnTo>
                  <a:lnTo>
                    <a:pt x="355" y="64"/>
                  </a:lnTo>
                  <a:lnTo>
                    <a:pt x="373" y="42"/>
                  </a:lnTo>
                  <a:lnTo>
                    <a:pt x="395" y="25"/>
                  </a:lnTo>
                  <a:lnTo>
                    <a:pt x="421" y="11"/>
                  </a:lnTo>
                  <a:lnTo>
                    <a:pt x="447" y="2"/>
                  </a:lnTo>
                  <a:lnTo>
                    <a:pt x="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1"/>
            <p:cNvSpPr>
              <a:spLocks noEditPoints="1"/>
            </p:cNvSpPr>
            <p:nvPr/>
          </p:nvSpPr>
          <p:spPr bwMode="auto">
            <a:xfrm>
              <a:off x="-601" y="121"/>
              <a:ext cx="4002" cy="4002"/>
            </a:xfrm>
            <a:custGeom>
              <a:avLst/>
              <a:gdLst>
                <a:gd name="T0" fmla="*/ 1703 w 4002"/>
                <a:gd name="T1" fmla="*/ 605 h 4002"/>
                <a:gd name="T2" fmla="*/ 1338 w 4002"/>
                <a:gd name="T3" fmla="*/ 737 h 4002"/>
                <a:gd name="T4" fmla="*/ 1027 w 4002"/>
                <a:gd name="T5" fmla="*/ 959 h 4002"/>
                <a:gd name="T6" fmla="*/ 786 w 4002"/>
                <a:gd name="T7" fmla="*/ 1254 h 4002"/>
                <a:gd name="T8" fmla="*/ 631 w 4002"/>
                <a:gd name="T9" fmla="*/ 1606 h 4002"/>
                <a:gd name="T10" fmla="*/ 575 w 4002"/>
                <a:gd name="T11" fmla="*/ 2002 h 4002"/>
                <a:gd name="T12" fmla="*/ 631 w 4002"/>
                <a:gd name="T13" fmla="*/ 2398 h 4002"/>
                <a:gd name="T14" fmla="*/ 787 w 4002"/>
                <a:gd name="T15" fmla="*/ 2749 h 4002"/>
                <a:gd name="T16" fmla="*/ 1027 w 4002"/>
                <a:gd name="T17" fmla="*/ 3045 h 4002"/>
                <a:gd name="T18" fmla="*/ 1339 w 4002"/>
                <a:gd name="T19" fmla="*/ 3266 h 4002"/>
                <a:gd name="T20" fmla="*/ 1703 w 4002"/>
                <a:gd name="T21" fmla="*/ 3398 h 4002"/>
                <a:gd name="T22" fmla="*/ 2105 w 4002"/>
                <a:gd name="T23" fmla="*/ 3426 h 4002"/>
                <a:gd name="T24" fmla="*/ 2491 w 4002"/>
                <a:gd name="T25" fmla="*/ 3343 h 4002"/>
                <a:gd name="T26" fmla="*/ 2831 w 4002"/>
                <a:gd name="T27" fmla="*/ 3165 h 4002"/>
                <a:gd name="T28" fmla="*/ 3108 w 4002"/>
                <a:gd name="T29" fmla="*/ 2906 h 4002"/>
                <a:gd name="T30" fmla="*/ 3310 w 4002"/>
                <a:gd name="T31" fmla="*/ 2579 h 4002"/>
                <a:gd name="T32" fmla="*/ 3416 w 4002"/>
                <a:gd name="T33" fmla="*/ 2204 h 4002"/>
                <a:gd name="T34" fmla="*/ 3416 w 4002"/>
                <a:gd name="T35" fmla="*/ 1800 h 4002"/>
                <a:gd name="T36" fmla="*/ 3310 w 4002"/>
                <a:gd name="T37" fmla="*/ 1424 h 4002"/>
                <a:gd name="T38" fmla="*/ 3108 w 4002"/>
                <a:gd name="T39" fmla="*/ 1098 h 4002"/>
                <a:gd name="T40" fmla="*/ 2831 w 4002"/>
                <a:gd name="T41" fmla="*/ 838 h 4002"/>
                <a:gd name="T42" fmla="*/ 2491 w 4002"/>
                <a:gd name="T43" fmla="*/ 660 h 4002"/>
                <a:gd name="T44" fmla="*/ 2105 w 4002"/>
                <a:gd name="T45" fmla="*/ 577 h 4002"/>
                <a:gd name="T46" fmla="*/ 2244 w 4002"/>
                <a:gd name="T47" fmla="*/ 15 h 4002"/>
                <a:gd name="T48" fmla="*/ 2700 w 4002"/>
                <a:gd name="T49" fmla="*/ 125 h 4002"/>
                <a:gd name="T50" fmla="*/ 3108 w 4002"/>
                <a:gd name="T51" fmla="*/ 334 h 4002"/>
                <a:gd name="T52" fmla="*/ 3456 w 4002"/>
                <a:gd name="T53" fmla="*/ 627 h 4002"/>
                <a:gd name="T54" fmla="*/ 3729 w 4002"/>
                <a:gd name="T55" fmla="*/ 991 h 4002"/>
                <a:gd name="T56" fmla="*/ 3915 w 4002"/>
                <a:gd name="T57" fmla="*/ 1413 h 4002"/>
                <a:gd name="T58" fmla="*/ 3998 w 4002"/>
                <a:gd name="T59" fmla="*/ 1879 h 4002"/>
                <a:gd name="T60" fmla="*/ 3969 w 4002"/>
                <a:gd name="T61" fmla="*/ 2361 h 4002"/>
                <a:gd name="T62" fmla="*/ 3833 w 4002"/>
                <a:gd name="T63" fmla="*/ 2806 h 4002"/>
                <a:gd name="T64" fmla="*/ 3603 w 4002"/>
                <a:gd name="T65" fmla="*/ 3202 h 4002"/>
                <a:gd name="T66" fmla="*/ 3290 w 4002"/>
                <a:gd name="T67" fmla="*/ 3531 h 4002"/>
                <a:gd name="T68" fmla="*/ 2911 w 4002"/>
                <a:gd name="T69" fmla="*/ 3784 h 4002"/>
                <a:gd name="T70" fmla="*/ 2476 w 4002"/>
                <a:gd name="T71" fmla="*/ 3945 h 4002"/>
                <a:gd name="T72" fmla="*/ 2001 w 4002"/>
                <a:gd name="T73" fmla="*/ 4002 h 4002"/>
                <a:gd name="T74" fmla="*/ 1641 w 4002"/>
                <a:gd name="T75" fmla="*/ 3969 h 4002"/>
                <a:gd name="T76" fmla="*/ 1196 w 4002"/>
                <a:gd name="T77" fmla="*/ 3833 h 4002"/>
                <a:gd name="T78" fmla="*/ 800 w 4002"/>
                <a:gd name="T79" fmla="*/ 3603 h 4002"/>
                <a:gd name="T80" fmla="*/ 471 w 4002"/>
                <a:gd name="T81" fmla="*/ 3290 h 4002"/>
                <a:gd name="T82" fmla="*/ 218 w 4002"/>
                <a:gd name="T83" fmla="*/ 2911 h 4002"/>
                <a:gd name="T84" fmla="*/ 57 w 4002"/>
                <a:gd name="T85" fmla="*/ 2476 h 4002"/>
                <a:gd name="T86" fmla="*/ 0 w 4002"/>
                <a:gd name="T87" fmla="*/ 2001 h 4002"/>
                <a:gd name="T88" fmla="*/ 57 w 4002"/>
                <a:gd name="T89" fmla="*/ 1526 h 4002"/>
                <a:gd name="T90" fmla="*/ 218 w 4002"/>
                <a:gd name="T91" fmla="*/ 1091 h 4002"/>
                <a:gd name="T92" fmla="*/ 471 w 4002"/>
                <a:gd name="T93" fmla="*/ 712 h 4002"/>
                <a:gd name="T94" fmla="*/ 800 w 4002"/>
                <a:gd name="T95" fmla="*/ 399 h 4002"/>
                <a:gd name="T96" fmla="*/ 1196 w 4002"/>
                <a:gd name="T97" fmla="*/ 169 h 4002"/>
                <a:gd name="T98" fmla="*/ 1641 w 4002"/>
                <a:gd name="T99" fmla="*/ 33 h 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02" h="4002">
                  <a:moveTo>
                    <a:pt x="2003" y="574"/>
                  </a:moveTo>
                  <a:lnTo>
                    <a:pt x="1900" y="577"/>
                  </a:lnTo>
                  <a:lnTo>
                    <a:pt x="1801" y="588"/>
                  </a:lnTo>
                  <a:lnTo>
                    <a:pt x="1703" y="605"/>
                  </a:lnTo>
                  <a:lnTo>
                    <a:pt x="1608" y="629"/>
                  </a:lnTo>
                  <a:lnTo>
                    <a:pt x="1515" y="660"/>
                  </a:lnTo>
                  <a:lnTo>
                    <a:pt x="1425" y="696"/>
                  </a:lnTo>
                  <a:lnTo>
                    <a:pt x="1338" y="737"/>
                  </a:lnTo>
                  <a:lnTo>
                    <a:pt x="1255" y="785"/>
                  </a:lnTo>
                  <a:lnTo>
                    <a:pt x="1175" y="838"/>
                  </a:lnTo>
                  <a:lnTo>
                    <a:pt x="1099" y="896"/>
                  </a:lnTo>
                  <a:lnTo>
                    <a:pt x="1027" y="959"/>
                  </a:lnTo>
                  <a:lnTo>
                    <a:pt x="960" y="1026"/>
                  </a:lnTo>
                  <a:lnTo>
                    <a:pt x="897" y="1098"/>
                  </a:lnTo>
                  <a:lnTo>
                    <a:pt x="839" y="1174"/>
                  </a:lnTo>
                  <a:lnTo>
                    <a:pt x="786" y="1254"/>
                  </a:lnTo>
                  <a:lnTo>
                    <a:pt x="739" y="1336"/>
                  </a:lnTo>
                  <a:lnTo>
                    <a:pt x="697" y="1424"/>
                  </a:lnTo>
                  <a:lnTo>
                    <a:pt x="661" y="1513"/>
                  </a:lnTo>
                  <a:lnTo>
                    <a:pt x="631" y="1606"/>
                  </a:lnTo>
                  <a:lnTo>
                    <a:pt x="606" y="1701"/>
                  </a:lnTo>
                  <a:lnTo>
                    <a:pt x="589" y="1800"/>
                  </a:lnTo>
                  <a:lnTo>
                    <a:pt x="578" y="1899"/>
                  </a:lnTo>
                  <a:lnTo>
                    <a:pt x="575" y="2002"/>
                  </a:lnTo>
                  <a:lnTo>
                    <a:pt x="578" y="2104"/>
                  </a:lnTo>
                  <a:lnTo>
                    <a:pt x="589" y="2204"/>
                  </a:lnTo>
                  <a:lnTo>
                    <a:pt x="606" y="2302"/>
                  </a:lnTo>
                  <a:lnTo>
                    <a:pt x="631" y="2398"/>
                  </a:lnTo>
                  <a:lnTo>
                    <a:pt x="661" y="2490"/>
                  </a:lnTo>
                  <a:lnTo>
                    <a:pt x="697" y="2579"/>
                  </a:lnTo>
                  <a:lnTo>
                    <a:pt x="739" y="2667"/>
                  </a:lnTo>
                  <a:lnTo>
                    <a:pt x="787" y="2749"/>
                  </a:lnTo>
                  <a:lnTo>
                    <a:pt x="839" y="2829"/>
                  </a:lnTo>
                  <a:lnTo>
                    <a:pt x="897" y="2906"/>
                  </a:lnTo>
                  <a:lnTo>
                    <a:pt x="960" y="2977"/>
                  </a:lnTo>
                  <a:lnTo>
                    <a:pt x="1027" y="3045"/>
                  </a:lnTo>
                  <a:lnTo>
                    <a:pt x="1100" y="3107"/>
                  </a:lnTo>
                  <a:lnTo>
                    <a:pt x="1175" y="3165"/>
                  </a:lnTo>
                  <a:lnTo>
                    <a:pt x="1255" y="3219"/>
                  </a:lnTo>
                  <a:lnTo>
                    <a:pt x="1339" y="3266"/>
                  </a:lnTo>
                  <a:lnTo>
                    <a:pt x="1425" y="3308"/>
                  </a:lnTo>
                  <a:lnTo>
                    <a:pt x="1515" y="3343"/>
                  </a:lnTo>
                  <a:lnTo>
                    <a:pt x="1608" y="3374"/>
                  </a:lnTo>
                  <a:lnTo>
                    <a:pt x="1703" y="3398"/>
                  </a:lnTo>
                  <a:lnTo>
                    <a:pt x="1801" y="3415"/>
                  </a:lnTo>
                  <a:lnTo>
                    <a:pt x="1902" y="3426"/>
                  </a:lnTo>
                  <a:lnTo>
                    <a:pt x="2003" y="3430"/>
                  </a:lnTo>
                  <a:lnTo>
                    <a:pt x="2105" y="3426"/>
                  </a:lnTo>
                  <a:lnTo>
                    <a:pt x="2205" y="3415"/>
                  </a:lnTo>
                  <a:lnTo>
                    <a:pt x="2303" y="3398"/>
                  </a:lnTo>
                  <a:lnTo>
                    <a:pt x="2398" y="3374"/>
                  </a:lnTo>
                  <a:lnTo>
                    <a:pt x="2491" y="3343"/>
                  </a:lnTo>
                  <a:lnTo>
                    <a:pt x="2581" y="3308"/>
                  </a:lnTo>
                  <a:lnTo>
                    <a:pt x="2668" y="3266"/>
                  </a:lnTo>
                  <a:lnTo>
                    <a:pt x="2750" y="3219"/>
                  </a:lnTo>
                  <a:lnTo>
                    <a:pt x="2831" y="3165"/>
                  </a:lnTo>
                  <a:lnTo>
                    <a:pt x="2907" y="3107"/>
                  </a:lnTo>
                  <a:lnTo>
                    <a:pt x="2978" y="3045"/>
                  </a:lnTo>
                  <a:lnTo>
                    <a:pt x="3045" y="2977"/>
                  </a:lnTo>
                  <a:lnTo>
                    <a:pt x="3108" y="2906"/>
                  </a:lnTo>
                  <a:lnTo>
                    <a:pt x="3166" y="2829"/>
                  </a:lnTo>
                  <a:lnTo>
                    <a:pt x="3220" y="2749"/>
                  </a:lnTo>
                  <a:lnTo>
                    <a:pt x="3267" y="2667"/>
                  </a:lnTo>
                  <a:lnTo>
                    <a:pt x="3310" y="2579"/>
                  </a:lnTo>
                  <a:lnTo>
                    <a:pt x="3345" y="2490"/>
                  </a:lnTo>
                  <a:lnTo>
                    <a:pt x="3375" y="2398"/>
                  </a:lnTo>
                  <a:lnTo>
                    <a:pt x="3399" y="2302"/>
                  </a:lnTo>
                  <a:lnTo>
                    <a:pt x="3416" y="2204"/>
                  </a:lnTo>
                  <a:lnTo>
                    <a:pt x="3427" y="2104"/>
                  </a:lnTo>
                  <a:lnTo>
                    <a:pt x="3431" y="2002"/>
                  </a:lnTo>
                  <a:lnTo>
                    <a:pt x="3427" y="1899"/>
                  </a:lnTo>
                  <a:lnTo>
                    <a:pt x="3416" y="1800"/>
                  </a:lnTo>
                  <a:lnTo>
                    <a:pt x="3399" y="1701"/>
                  </a:lnTo>
                  <a:lnTo>
                    <a:pt x="3375" y="1606"/>
                  </a:lnTo>
                  <a:lnTo>
                    <a:pt x="3345" y="1513"/>
                  </a:lnTo>
                  <a:lnTo>
                    <a:pt x="3310" y="1424"/>
                  </a:lnTo>
                  <a:lnTo>
                    <a:pt x="3267" y="1336"/>
                  </a:lnTo>
                  <a:lnTo>
                    <a:pt x="3220" y="1254"/>
                  </a:lnTo>
                  <a:lnTo>
                    <a:pt x="3166" y="1174"/>
                  </a:lnTo>
                  <a:lnTo>
                    <a:pt x="3108" y="1098"/>
                  </a:lnTo>
                  <a:lnTo>
                    <a:pt x="3046" y="1026"/>
                  </a:lnTo>
                  <a:lnTo>
                    <a:pt x="2978" y="959"/>
                  </a:lnTo>
                  <a:lnTo>
                    <a:pt x="2907" y="896"/>
                  </a:lnTo>
                  <a:lnTo>
                    <a:pt x="2831" y="838"/>
                  </a:lnTo>
                  <a:lnTo>
                    <a:pt x="2752" y="785"/>
                  </a:lnTo>
                  <a:lnTo>
                    <a:pt x="2668" y="737"/>
                  </a:lnTo>
                  <a:lnTo>
                    <a:pt x="2581" y="696"/>
                  </a:lnTo>
                  <a:lnTo>
                    <a:pt x="2491" y="660"/>
                  </a:lnTo>
                  <a:lnTo>
                    <a:pt x="2399" y="629"/>
                  </a:lnTo>
                  <a:lnTo>
                    <a:pt x="2303" y="605"/>
                  </a:lnTo>
                  <a:lnTo>
                    <a:pt x="2205" y="588"/>
                  </a:lnTo>
                  <a:lnTo>
                    <a:pt x="2105" y="577"/>
                  </a:lnTo>
                  <a:lnTo>
                    <a:pt x="2003" y="574"/>
                  </a:lnTo>
                  <a:close/>
                  <a:moveTo>
                    <a:pt x="2001" y="0"/>
                  </a:moveTo>
                  <a:lnTo>
                    <a:pt x="2123" y="4"/>
                  </a:lnTo>
                  <a:lnTo>
                    <a:pt x="2244" y="15"/>
                  </a:lnTo>
                  <a:lnTo>
                    <a:pt x="2361" y="33"/>
                  </a:lnTo>
                  <a:lnTo>
                    <a:pt x="2476" y="57"/>
                  </a:lnTo>
                  <a:lnTo>
                    <a:pt x="2589" y="87"/>
                  </a:lnTo>
                  <a:lnTo>
                    <a:pt x="2700" y="125"/>
                  </a:lnTo>
                  <a:lnTo>
                    <a:pt x="2806" y="169"/>
                  </a:lnTo>
                  <a:lnTo>
                    <a:pt x="2911" y="218"/>
                  </a:lnTo>
                  <a:lnTo>
                    <a:pt x="3011" y="273"/>
                  </a:lnTo>
                  <a:lnTo>
                    <a:pt x="3108" y="334"/>
                  </a:lnTo>
                  <a:lnTo>
                    <a:pt x="3202" y="399"/>
                  </a:lnTo>
                  <a:lnTo>
                    <a:pt x="3290" y="471"/>
                  </a:lnTo>
                  <a:lnTo>
                    <a:pt x="3375" y="546"/>
                  </a:lnTo>
                  <a:lnTo>
                    <a:pt x="3456" y="627"/>
                  </a:lnTo>
                  <a:lnTo>
                    <a:pt x="3531" y="712"/>
                  </a:lnTo>
                  <a:lnTo>
                    <a:pt x="3603" y="800"/>
                  </a:lnTo>
                  <a:lnTo>
                    <a:pt x="3669" y="894"/>
                  </a:lnTo>
                  <a:lnTo>
                    <a:pt x="3729" y="991"/>
                  </a:lnTo>
                  <a:lnTo>
                    <a:pt x="3784" y="1091"/>
                  </a:lnTo>
                  <a:lnTo>
                    <a:pt x="3833" y="1196"/>
                  </a:lnTo>
                  <a:lnTo>
                    <a:pt x="3877" y="1302"/>
                  </a:lnTo>
                  <a:lnTo>
                    <a:pt x="3915" y="1413"/>
                  </a:lnTo>
                  <a:lnTo>
                    <a:pt x="3945" y="1526"/>
                  </a:lnTo>
                  <a:lnTo>
                    <a:pt x="3969" y="1641"/>
                  </a:lnTo>
                  <a:lnTo>
                    <a:pt x="3987" y="1758"/>
                  </a:lnTo>
                  <a:lnTo>
                    <a:pt x="3998" y="1879"/>
                  </a:lnTo>
                  <a:lnTo>
                    <a:pt x="4002" y="2001"/>
                  </a:lnTo>
                  <a:lnTo>
                    <a:pt x="3998" y="2123"/>
                  </a:lnTo>
                  <a:lnTo>
                    <a:pt x="3987" y="2244"/>
                  </a:lnTo>
                  <a:lnTo>
                    <a:pt x="3969" y="2361"/>
                  </a:lnTo>
                  <a:lnTo>
                    <a:pt x="3945" y="2476"/>
                  </a:lnTo>
                  <a:lnTo>
                    <a:pt x="3915" y="2589"/>
                  </a:lnTo>
                  <a:lnTo>
                    <a:pt x="3877" y="2700"/>
                  </a:lnTo>
                  <a:lnTo>
                    <a:pt x="3833" y="2806"/>
                  </a:lnTo>
                  <a:lnTo>
                    <a:pt x="3784" y="2911"/>
                  </a:lnTo>
                  <a:lnTo>
                    <a:pt x="3729" y="3011"/>
                  </a:lnTo>
                  <a:lnTo>
                    <a:pt x="3669" y="3108"/>
                  </a:lnTo>
                  <a:lnTo>
                    <a:pt x="3603" y="3202"/>
                  </a:lnTo>
                  <a:lnTo>
                    <a:pt x="3531" y="3290"/>
                  </a:lnTo>
                  <a:lnTo>
                    <a:pt x="3456" y="3375"/>
                  </a:lnTo>
                  <a:lnTo>
                    <a:pt x="3375" y="3456"/>
                  </a:lnTo>
                  <a:lnTo>
                    <a:pt x="3290" y="3531"/>
                  </a:lnTo>
                  <a:lnTo>
                    <a:pt x="3202" y="3603"/>
                  </a:lnTo>
                  <a:lnTo>
                    <a:pt x="3108" y="3669"/>
                  </a:lnTo>
                  <a:lnTo>
                    <a:pt x="3011" y="3729"/>
                  </a:lnTo>
                  <a:lnTo>
                    <a:pt x="2911" y="3784"/>
                  </a:lnTo>
                  <a:lnTo>
                    <a:pt x="2806" y="3833"/>
                  </a:lnTo>
                  <a:lnTo>
                    <a:pt x="2700" y="3877"/>
                  </a:lnTo>
                  <a:lnTo>
                    <a:pt x="2589" y="3915"/>
                  </a:lnTo>
                  <a:lnTo>
                    <a:pt x="2476" y="3945"/>
                  </a:lnTo>
                  <a:lnTo>
                    <a:pt x="2361" y="3969"/>
                  </a:lnTo>
                  <a:lnTo>
                    <a:pt x="2244" y="3987"/>
                  </a:lnTo>
                  <a:lnTo>
                    <a:pt x="2123" y="3998"/>
                  </a:lnTo>
                  <a:lnTo>
                    <a:pt x="2001" y="4002"/>
                  </a:lnTo>
                  <a:lnTo>
                    <a:pt x="2000" y="4002"/>
                  </a:lnTo>
                  <a:lnTo>
                    <a:pt x="1879" y="3998"/>
                  </a:lnTo>
                  <a:lnTo>
                    <a:pt x="1758" y="3987"/>
                  </a:lnTo>
                  <a:lnTo>
                    <a:pt x="1641" y="3969"/>
                  </a:lnTo>
                  <a:lnTo>
                    <a:pt x="1526" y="3945"/>
                  </a:lnTo>
                  <a:lnTo>
                    <a:pt x="1413" y="3915"/>
                  </a:lnTo>
                  <a:lnTo>
                    <a:pt x="1302" y="3877"/>
                  </a:lnTo>
                  <a:lnTo>
                    <a:pt x="1196" y="3833"/>
                  </a:lnTo>
                  <a:lnTo>
                    <a:pt x="1091" y="3784"/>
                  </a:lnTo>
                  <a:lnTo>
                    <a:pt x="991" y="3729"/>
                  </a:lnTo>
                  <a:lnTo>
                    <a:pt x="894" y="3669"/>
                  </a:lnTo>
                  <a:lnTo>
                    <a:pt x="800" y="3603"/>
                  </a:lnTo>
                  <a:lnTo>
                    <a:pt x="712" y="3531"/>
                  </a:lnTo>
                  <a:lnTo>
                    <a:pt x="627" y="3456"/>
                  </a:lnTo>
                  <a:lnTo>
                    <a:pt x="546" y="3375"/>
                  </a:lnTo>
                  <a:lnTo>
                    <a:pt x="471" y="3290"/>
                  </a:lnTo>
                  <a:lnTo>
                    <a:pt x="399" y="3202"/>
                  </a:lnTo>
                  <a:lnTo>
                    <a:pt x="334" y="3108"/>
                  </a:lnTo>
                  <a:lnTo>
                    <a:pt x="273" y="3011"/>
                  </a:lnTo>
                  <a:lnTo>
                    <a:pt x="218" y="2911"/>
                  </a:lnTo>
                  <a:lnTo>
                    <a:pt x="169" y="2806"/>
                  </a:lnTo>
                  <a:lnTo>
                    <a:pt x="125" y="2700"/>
                  </a:lnTo>
                  <a:lnTo>
                    <a:pt x="87" y="2589"/>
                  </a:lnTo>
                  <a:lnTo>
                    <a:pt x="57" y="2476"/>
                  </a:lnTo>
                  <a:lnTo>
                    <a:pt x="33" y="2361"/>
                  </a:lnTo>
                  <a:lnTo>
                    <a:pt x="15" y="2244"/>
                  </a:lnTo>
                  <a:lnTo>
                    <a:pt x="4" y="2123"/>
                  </a:lnTo>
                  <a:lnTo>
                    <a:pt x="0" y="2001"/>
                  </a:lnTo>
                  <a:lnTo>
                    <a:pt x="4" y="1879"/>
                  </a:lnTo>
                  <a:lnTo>
                    <a:pt x="15" y="1758"/>
                  </a:lnTo>
                  <a:lnTo>
                    <a:pt x="33" y="1641"/>
                  </a:lnTo>
                  <a:lnTo>
                    <a:pt x="57" y="1526"/>
                  </a:lnTo>
                  <a:lnTo>
                    <a:pt x="87" y="1413"/>
                  </a:lnTo>
                  <a:lnTo>
                    <a:pt x="125" y="1302"/>
                  </a:lnTo>
                  <a:lnTo>
                    <a:pt x="169" y="1196"/>
                  </a:lnTo>
                  <a:lnTo>
                    <a:pt x="218" y="1091"/>
                  </a:lnTo>
                  <a:lnTo>
                    <a:pt x="273" y="991"/>
                  </a:lnTo>
                  <a:lnTo>
                    <a:pt x="334" y="894"/>
                  </a:lnTo>
                  <a:lnTo>
                    <a:pt x="399" y="800"/>
                  </a:lnTo>
                  <a:lnTo>
                    <a:pt x="471" y="712"/>
                  </a:lnTo>
                  <a:lnTo>
                    <a:pt x="546" y="627"/>
                  </a:lnTo>
                  <a:lnTo>
                    <a:pt x="627" y="546"/>
                  </a:lnTo>
                  <a:lnTo>
                    <a:pt x="712" y="471"/>
                  </a:lnTo>
                  <a:lnTo>
                    <a:pt x="800" y="399"/>
                  </a:lnTo>
                  <a:lnTo>
                    <a:pt x="894" y="334"/>
                  </a:lnTo>
                  <a:lnTo>
                    <a:pt x="991" y="273"/>
                  </a:lnTo>
                  <a:lnTo>
                    <a:pt x="1091" y="218"/>
                  </a:lnTo>
                  <a:lnTo>
                    <a:pt x="1196" y="169"/>
                  </a:lnTo>
                  <a:lnTo>
                    <a:pt x="1302" y="125"/>
                  </a:lnTo>
                  <a:lnTo>
                    <a:pt x="1413" y="87"/>
                  </a:lnTo>
                  <a:lnTo>
                    <a:pt x="1526" y="57"/>
                  </a:lnTo>
                  <a:lnTo>
                    <a:pt x="1641" y="33"/>
                  </a:lnTo>
                  <a:lnTo>
                    <a:pt x="1758" y="15"/>
                  </a:lnTo>
                  <a:lnTo>
                    <a:pt x="1879" y="4"/>
                  </a:lnTo>
                  <a:lnTo>
                    <a:pt x="20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Isosceles Triangle 88"/>
          <p:cNvSpPr/>
          <p:nvPr/>
        </p:nvSpPr>
        <p:spPr>
          <a:xfrm rot="16200000">
            <a:off x="535193" y="4686681"/>
            <a:ext cx="182880" cy="914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30273" y="1247483"/>
            <a:ext cx="3601386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</a:t>
            </a:r>
            <a:endParaRPr lang="en-US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22684" y="2012361"/>
            <a:ext cx="3053959" cy="1115864"/>
            <a:chOff x="939817" y="1944776"/>
            <a:chExt cx="3053959" cy="1253887"/>
          </a:xfrm>
        </p:grpSpPr>
        <p:sp>
          <p:nvSpPr>
            <p:cNvPr id="99" name="Rounded Rectangle 98"/>
            <p:cNvSpPr/>
            <p:nvPr/>
          </p:nvSpPr>
          <p:spPr>
            <a:xfrm>
              <a:off x="939817" y="1944776"/>
              <a:ext cx="3053959" cy="1253887"/>
            </a:xfrm>
            <a:prstGeom prst="roundRect">
              <a:avLst>
                <a:gd name="adj" fmla="val 929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112100" y="2175943"/>
              <a:ext cx="2881676" cy="780963"/>
              <a:chOff x="1112100" y="2175943"/>
              <a:chExt cx="2881676" cy="780963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112100" y="2175943"/>
                <a:ext cx="269280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Denver’s Birthday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112100" y="2587574"/>
                <a:ext cx="28816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13th</a:t>
                </a:r>
                <a:endPara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922683" y="3214284"/>
            <a:ext cx="3053959" cy="1115864"/>
            <a:chOff x="939817" y="1944776"/>
            <a:chExt cx="3053959" cy="1253887"/>
          </a:xfrm>
        </p:grpSpPr>
        <p:sp>
          <p:nvSpPr>
            <p:cNvPr id="128" name="Rounded Rectangle 127"/>
            <p:cNvSpPr/>
            <p:nvPr/>
          </p:nvSpPr>
          <p:spPr>
            <a:xfrm>
              <a:off x="939817" y="1944776"/>
              <a:ext cx="3053959" cy="1253887"/>
            </a:xfrm>
            <a:prstGeom prst="roundRect">
              <a:avLst>
                <a:gd name="adj" fmla="val 929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1112100" y="2175943"/>
              <a:ext cx="2881676" cy="780963"/>
              <a:chOff x="1112100" y="2175943"/>
              <a:chExt cx="2881676" cy="780963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1112100" y="2175943"/>
                <a:ext cx="269280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Friends Reunion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112100" y="2587574"/>
                <a:ext cx="28816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18th</a:t>
                </a:r>
                <a:endPara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914387" y="4401941"/>
            <a:ext cx="3053959" cy="1115864"/>
            <a:chOff x="939817" y="1944776"/>
            <a:chExt cx="3053959" cy="1253887"/>
          </a:xfrm>
        </p:grpSpPr>
        <p:sp>
          <p:nvSpPr>
            <p:cNvPr id="133" name="Rounded Rectangle 132"/>
            <p:cNvSpPr/>
            <p:nvPr/>
          </p:nvSpPr>
          <p:spPr>
            <a:xfrm>
              <a:off x="939817" y="1944776"/>
              <a:ext cx="3053959" cy="1253887"/>
            </a:xfrm>
            <a:prstGeom prst="roundRect">
              <a:avLst>
                <a:gd name="adj" fmla="val 929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12100" y="2175943"/>
              <a:ext cx="2881676" cy="780963"/>
              <a:chOff x="1112100" y="2175943"/>
              <a:chExt cx="2881676" cy="780963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112100" y="2175943"/>
                <a:ext cx="269280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Christmas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112100" y="2587574"/>
                <a:ext cx="28816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25th</a:t>
                </a:r>
                <a:endPara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2" name="Rectangle 141"/>
          <p:cNvSpPr/>
          <p:nvPr/>
        </p:nvSpPr>
        <p:spPr>
          <a:xfrm>
            <a:off x="5007274" y="1243946"/>
            <a:ext cx="7364020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(12 December 2015)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7274" y="2012361"/>
            <a:ext cx="1595232" cy="10446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11.00 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007274" y="3135878"/>
            <a:ext cx="1595232" cy="104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12.00 PM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07274" y="4260662"/>
            <a:ext cx="1595232" cy="10446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01.00 PM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007274" y="5397626"/>
            <a:ext cx="1595232" cy="104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02.00 PM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914387" y="5601511"/>
            <a:ext cx="3053959" cy="1115864"/>
            <a:chOff x="939817" y="1944776"/>
            <a:chExt cx="3053959" cy="1253887"/>
          </a:xfrm>
        </p:grpSpPr>
        <p:sp>
          <p:nvSpPr>
            <p:cNvPr id="147" name="Rounded Rectangle 146"/>
            <p:cNvSpPr/>
            <p:nvPr/>
          </p:nvSpPr>
          <p:spPr>
            <a:xfrm>
              <a:off x="939817" y="1944776"/>
              <a:ext cx="3053959" cy="1253887"/>
            </a:xfrm>
            <a:prstGeom prst="roundRect">
              <a:avLst>
                <a:gd name="adj" fmla="val 929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1112100" y="2175943"/>
              <a:ext cx="2881676" cy="826645"/>
              <a:chOff x="1112100" y="2175943"/>
              <a:chExt cx="2881676" cy="826645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112100" y="2175943"/>
                <a:ext cx="269280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New Year Party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112100" y="2587573"/>
                <a:ext cx="2881676" cy="415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 31st</a:t>
                </a:r>
                <a:endPara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51" name="Rectangle 150"/>
          <p:cNvSpPr/>
          <p:nvPr/>
        </p:nvSpPr>
        <p:spPr>
          <a:xfrm>
            <a:off x="6602506" y="2012361"/>
            <a:ext cx="5291324" cy="10446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Meeting with client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602506" y="3135878"/>
            <a:ext cx="5291324" cy="104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Retail presentation @NY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602506" y="4260662"/>
            <a:ext cx="5291324" cy="10446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Lunch with boss @restaurant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602506" y="5397626"/>
            <a:ext cx="5291324" cy="1044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ocument submission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279468" y="220474"/>
            <a:ext cx="2039688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r="10528"/>
          <a:stretch/>
        </p:blipFill>
        <p:spPr>
          <a:xfrm>
            <a:off x="674185" y="653981"/>
            <a:ext cx="11519648" cy="3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723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2353" y="0"/>
            <a:ext cx="11519647" cy="94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11319155" y="185456"/>
            <a:ext cx="574675" cy="581025"/>
          </a:xfrm>
          <a:custGeom>
            <a:avLst/>
            <a:gdLst>
              <a:gd name="T0" fmla="*/ 1295 w 3259"/>
              <a:gd name="T1" fmla="*/ 2003 h 3294"/>
              <a:gd name="T2" fmla="*/ 1156 w 3259"/>
              <a:gd name="T3" fmla="*/ 2083 h 3294"/>
              <a:gd name="T4" fmla="*/ 959 w 3259"/>
              <a:gd name="T5" fmla="*/ 2158 h 3294"/>
              <a:gd name="T6" fmla="*/ 829 w 3259"/>
              <a:gd name="T7" fmla="*/ 2230 h 3294"/>
              <a:gd name="T8" fmla="*/ 744 w 3259"/>
              <a:gd name="T9" fmla="*/ 2381 h 3294"/>
              <a:gd name="T10" fmla="*/ 668 w 3259"/>
              <a:gd name="T11" fmla="*/ 2691 h 3294"/>
              <a:gd name="T12" fmla="*/ 791 w 3259"/>
              <a:gd name="T13" fmla="*/ 2977 h 3294"/>
              <a:gd name="T14" fmla="*/ 1278 w 3259"/>
              <a:gd name="T15" fmla="*/ 3185 h 3294"/>
              <a:gd name="T16" fmla="*/ 1808 w 3259"/>
              <a:gd name="T17" fmla="*/ 3215 h 3294"/>
              <a:gd name="T18" fmla="*/ 2315 w 3259"/>
              <a:gd name="T19" fmla="*/ 3065 h 3294"/>
              <a:gd name="T20" fmla="*/ 2604 w 3259"/>
              <a:gd name="T21" fmla="*/ 2788 h 3294"/>
              <a:gd name="T22" fmla="*/ 2547 w 3259"/>
              <a:gd name="T23" fmla="*/ 2480 h 3294"/>
              <a:gd name="T24" fmla="*/ 2448 w 3259"/>
              <a:gd name="T25" fmla="*/ 2247 h 3294"/>
              <a:gd name="T26" fmla="*/ 2349 w 3259"/>
              <a:gd name="T27" fmla="*/ 2176 h 3294"/>
              <a:gd name="T28" fmla="*/ 2190 w 3259"/>
              <a:gd name="T29" fmla="*/ 2110 h 3294"/>
              <a:gd name="T30" fmla="*/ 2095 w 3259"/>
              <a:gd name="T31" fmla="*/ 2076 h 3294"/>
              <a:gd name="T32" fmla="*/ 1997 w 3259"/>
              <a:gd name="T33" fmla="*/ 2025 h 3294"/>
              <a:gd name="T34" fmla="*/ 1922 w 3259"/>
              <a:gd name="T35" fmla="*/ 1974 h 3294"/>
              <a:gd name="T36" fmla="*/ 1717 w 3259"/>
              <a:gd name="T37" fmla="*/ 2073 h 3294"/>
              <a:gd name="T38" fmla="*/ 1471 w 3259"/>
              <a:gd name="T39" fmla="*/ 2043 h 3294"/>
              <a:gd name="T40" fmla="*/ 1568 w 3259"/>
              <a:gd name="T41" fmla="*/ 697 h 3294"/>
              <a:gd name="T42" fmla="*/ 1509 w 3259"/>
              <a:gd name="T43" fmla="*/ 701 h 3294"/>
              <a:gd name="T44" fmla="*/ 1429 w 3259"/>
              <a:gd name="T45" fmla="*/ 732 h 3294"/>
              <a:gd name="T46" fmla="*/ 1281 w 3259"/>
              <a:gd name="T47" fmla="*/ 847 h 3294"/>
              <a:gd name="T48" fmla="*/ 1197 w 3259"/>
              <a:gd name="T49" fmla="*/ 1001 h 3294"/>
              <a:gd name="T50" fmla="*/ 1187 w 3259"/>
              <a:gd name="T51" fmla="*/ 1126 h 3294"/>
              <a:gd name="T52" fmla="*/ 1202 w 3259"/>
              <a:gd name="T53" fmla="*/ 1311 h 3294"/>
              <a:gd name="T54" fmla="*/ 1176 w 3259"/>
              <a:gd name="T55" fmla="*/ 1384 h 3294"/>
              <a:gd name="T56" fmla="*/ 1209 w 3259"/>
              <a:gd name="T57" fmla="*/ 1520 h 3294"/>
              <a:gd name="T58" fmla="*/ 1272 w 3259"/>
              <a:gd name="T59" fmla="*/ 1699 h 3294"/>
              <a:gd name="T60" fmla="*/ 1443 w 3259"/>
              <a:gd name="T61" fmla="*/ 1930 h 3294"/>
              <a:gd name="T62" fmla="*/ 1667 w 3259"/>
              <a:gd name="T63" fmla="*/ 2001 h 3294"/>
              <a:gd name="T64" fmla="*/ 1896 w 3259"/>
              <a:gd name="T65" fmla="*/ 1859 h 3294"/>
              <a:gd name="T66" fmla="*/ 2037 w 3259"/>
              <a:gd name="T67" fmla="*/ 1600 h 3294"/>
              <a:gd name="T68" fmla="*/ 2085 w 3259"/>
              <a:gd name="T69" fmla="*/ 1471 h 3294"/>
              <a:gd name="T70" fmla="*/ 2099 w 3259"/>
              <a:gd name="T71" fmla="*/ 1347 h 3294"/>
              <a:gd name="T72" fmla="*/ 2082 w 3259"/>
              <a:gd name="T73" fmla="*/ 1293 h 3294"/>
              <a:gd name="T74" fmla="*/ 2107 w 3259"/>
              <a:gd name="T75" fmla="*/ 1100 h 3294"/>
              <a:gd name="T76" fmla="*/ 2031 w 3259"/>
              <a:gd name="T77" fmla="*/ 890 h 3294"/>
              <a:gd name="T78" fmla="*/ 1936 w 3259"/>
              <a:gd name="T79" fmla="*/ 809 h 3294"/>
              <a:gd name="T80" fmla="*/ 1683 w 3259"/>
              <a:gd name="T81" fmla="*/ 717 h 3294"/>
              <a:gd name="T82" fmla="*/ 1574 w 3259"/>
              <a:gd name="T83" fmla="*/ 696 h 3294"/>
              <a:gd name="T84" fmla="*/ 2031 w 3259"/>
              <a:gd name="T85" fmla="*/ 51 h 3294"/>
              <a:gd name="T86" fmla="*/ 2561 w 3259"/>
              <a:gd name="T87" fmla="*/ 295 h 3294"/>
              <a:gd name="T88" fmla="*/ 2967 w 3259"/>
              <a:gd name="T89" fmla="*/ 706 h 3294"/>
              <a:gd name="T90" fmla="*/ 3209 w 3259"/>
              <a:gd name="T91" fmla="*/ 1242 h 3294"/>
              <a:gd name="T92" fmla="*/ 3247 w 3259"/>
              <a:gd name="T93" fmla="*/ 1854 h 3294"/>
              <a:gd name="T94" fmla="*/ 3069 w 3259"/>
              <a:gd name="T95" fmla="*/ 2421 h 3294"/>
              <a:gd name="T96" fmla="*/ 2711 w 3259"/>
              <a:gd name="T97" fmla="*/ 2877 h 3294"/>
              <a:gd name="T98" fmla="*/ 2218 w 3259"/>
              <a:gd name="T99" fmla="*/ 3182 h 3294"/>
              <a:gd name="T100" fmla="*/ 1630 w 3259"/>
              <a:gd name="T101" fmla="*/ 3294 h 3294"/>
              <a:gd name="T102" fmla="*/ 1042 w 3259"/>
              <a:gd name="T103" fmla="*/ 3182 h 3294"/>
              <a:gd name="T104" fmla="*/ 548 w 3259"/>
              <a:gd name="T105" fmla="*/ 2877 h 3294"/>
              <a:gd name="T106" fmla="*/ 192 w 3259"/>
              <a:gd name="T107" fmla="*/ 2421 h 3294"/>
              <a:gd name="T108" fmla="*/ 13 w 3259"/>
              <a:gd name="T109" fmla="*/ 1854 h 3294"/>
              <a:gd name="T110" fmla="*/ 50 w 3259"/>
              <a:gd name="T111" fmla="*/ 1242 h 3294"/>
              <a:gd name="T112" fmla="*/ 293 w 3259"/>
              <a:gd name="T113" fmla="*/ 706 h 3294"/>
              <a:gd name="T114" fmla="*/ 700 w 3259"/>
              <a:gd name="T115" fmla="*/ 295 h 3294"/>
              <a:gd name="T116" fmla="*/ 1229 w 3259"/>
              <a:gd name="T117" fmla="*/ 51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59" h="3294">
                <a:moveTo>
                  <a:pt x="1347" y="1951"/>
                </a:moveTo>
                <a:lnTo>
                  <a:pt x="1337" y="1959"/>
                </a:lnTo>
                <a:lnTo>
                  <a:pt x="1322" y="1974"/>
                </a:lnTo>
                <a:lnTo>
                  <a:pt x="1309" y="1988"/>
                </a:lnTo>
                <a:lnTo>
                  <a:pt x="1299" y="1999"/>
                </a:lnTo>
                <a:lnTo>
                  <a:pt x="1295" y="2003"/>
                </a:lnTo>
                <a:lnTo>
                  <a:pt x="1290" y="2007"/>
                </a:lnTo>
                <a:lnTo>
                  <a:pt x="1285" y="2010"/>
                </a:lnTo>
                <a:lnTo>
                  <a:pt x="1257" y="2030"/>
                </a:lnTo>
                <a:lnTo>
                  <a:pt x="1225" y="2048"/>
                </a:lnTo>
                <a:lnTo>
                  <a:pt x="1191" y="2066"/>
                </a:lnTo>
                <a:lnTo>
                  <a:pt x="1156" y="2083"/>
                </a:lnTo>
                <a:lnTo>
                  <a:pt x="1120" y="2099"/>
                </a:lnTo>
                <a:lnTo>
                  <a:pt x="1084" y="2113"/>
                </a:lnTo>
                <a:lnTo>
                  <a:pt x="1049" y="2127"/>
                </a:lnTo>
                <a:lnTo>
                  <a:pt x="1016" y="2138"/>
                </a:lnTo>
                <a:lnTo>
                  <a:pt x="985" y="2148"/>
                </a:lnTo>
                <a:lnTo>
                  <a:pt x="959" y="2158"/>
                </a:lnTo>
                <a:lnTo>
                  <a:pt x="936" y="2165"/>
                </a:lnTo>
                <a:lnTo>
                  <a:pt x="908" y="2177"/>
                </a:lnTo>
                <a:lnTo>
                  <a:pt x="882" y="2191"/>
                </a:lnTo>
                <a:lnTo>
                  <a:pt x="861" y="2204"/>
                </a:lnTo>
                <a:lnTo>
                  <a:pt x="844" y="2218"/>
                </a:lnTo>
                <a:lnTo>
                  <a:pt x="829" y="2230"/>
                </a:lnTo>
                <a:lnTo>
                  <a:pt x="818" y="2240"/>
                </a:lnTo>
                <a:lnTo>
                  <a:pt x="811" y="2248"/>
                </a:lnTo>
                <a:lnTo>
                  <a:pt x="807" y="2254"/>
                </a:lnTo>
                <a:lnTo>
                  <a:pt x="783" y="2293"/>
                </a:lnTo>
                <a:lnTo>
                  <a:pt x="762" y="2335"/>
                </a:lnTo>
                <a:lnTo>
                  <a:pt x="744" y="2381"/>
                </a:lnTo>
                <a:lnTo>
                  <a:pt x="726" y="2431"/>
                </a:lnTo>
                <a:lnTo>
                  <a:pt x="712" y="2481"/>
                </a:lnTo>
                <a:lnTo>
                  <a:pt x="699" y="2534"/>
                </a:lnTo>
                <a:lnTo>
                  <a:pt x="688" y="2587"/>
                </a:lnTo>
                <a:lnTo>
                  <a:pt x="677" y="2639"/>
                </a:lnTo>
                <a:lnTo>
                  <a:pt x="668" y="2691"/>
                </a:lnTo>
                <a:lnTo>
                  <a:pt x="661" y="2740"/>
                </a:lnTo>
                <a:lnTo>
                  <a:pt x="655" y="2788"/>
                </a:lnTo>
                <a:lnTo>
                  <a:pt x="650" y="2832"/>
                </a:lnTo>
                <a:lnTo>
                  <a:pt x="647" y="2872"/>
                </a:lnTo>
                <a:lnTo>
                  <a:pt x="717" y="2927"/>
                </a:lnTo>
                <a:lnTo>
                  <a:pt x="791" y="2977"/>
                </a:lnTo>
                <a:lnTo>
                  <a:pt x="867" y="3024"/>
                </a:lnTo>
                <a:lnTo>
                  <a:pt x="946" y="3065"/>
                </a:lnTo>
                <a:lnTo>
                  <a:pt x="1026" y="3102"/>
                </a:lnTo>
                <a:lnTo>
                  <a:pt x="1108" y="3134"/>
                </a:lnTo>
                <a:lnTo>
                  <a:pt x="1193" y="3162"/>
                </a:lnTo>
                <a:lnTo>
                  <a:pt x="1278" y="3185"/>
                </a:lnTo>
                <a:lnTo>
                  <a:pt x="1365" y="3202"/>
                </a:lnTo>
                <a:lnTo>
                  <a:pt x="1453" y="3215"/>
                </a:lnTo>
                <a:lnTo>
                  <a:pt x="1540" y="3223"/>
                </a:lnTo>
                <a:lnTo>
                  <a:pt x="1630" y="3226"/>
                </a:lnTo>
                <a:lnTo>
                  <a:pt x="1719" y="3223"/>
                </a:lnTo>
                <a:lnTo>
                  <a:pt x="1808" y="3215"/>
                </a:lnTo>
                <a:lnTo>
                  <a:pt x="1895" y="3202"/>
                </a:lnTo>
                <a:lnTo>
                  <a:pt x="1982" y="3185"/>
                </a:lnTo>
                <a:lnTo>
                  <a:pt x="2067" y="3162"/>
                </a:lnTo>
                <a:lnTo>
                  <a:pt x="2151" y="3134"/>
                </a:lnTo>
                <a:lnTo>
                  <a:pt x="2234" y="3102"/>
                </a:lnTo>
                <a:lnTo>
                  <a:pt x="2315" y="3065"/>
                </a:lnTo>
                <a:lnTo>
                  <a:pt x="2393" y="3024"/>
                </a:lnTo>
                <a:lnTo>
                  <a:pt x="2469" y="2977"/>
                </a:lnTo>
                <a:lnTo>
                  <a:pt x="2542" y="2927"/>
                </a:lnTo>
                <a:lnTo>
                  <a:pt x="2614" y="2872"/>
                </a:lnTo>
                <a:lnTo>
                  <a:pt x="2609" y="2832"/>
                </a:lnTo>
                <a:lnTo>
                  <a:pt x="2604" y="2788"/>
                </a:lnTo>
                <a:lnTo>
                  <a:pt x="2598" y="2740"/>
                </a:lnTo>
                <a:lnTo>
                  <a:pt x="2591" y="2690"/>
                </a:lnTo>
                <a:lnTo>
                  <a:pt x="2582" y="2638"/>
                </a:lnTo>
                <a:lnTo>
                  <a:pt x="2572" y="2586"/>
                </a:lnTo>
                <a:lnTo>
                  <a:pt x="2561" y="2533"/>
                </a:lnTo>
                <a:lnTo>
                  <a:pt x="2547" y="2480"/>
                </a:lnTo>
                <a:lnTo>
                  <a:pt x="2532" y="2429"/>
                </a:lnTo>
                <a:lnTo>
                  <a:pt x="2515" y="2379"/>
                </a:lnTo>
                <a:lnTo>
                  <a:pt x="2496" y="2333"/>
                </a:lnTo>
                <a:lnTo>
                  <a:pt x="2475" y="2290"/>
                </a:lnTo>
                <a:lnTo>
                  <a:pt x="2451" y="2251"/>
                </a:lnTo>
                <a:lnTo>
                  <a:pt x="2448" y="2247"/>
                </a:lnTo>
                <a:lnTo>
                  <a:pt x="2441" y="2240"/>
                </a:lnTo>
                <a:lnTo>
                  <a:pt x="2431" y="2230"/>
                </a:lnTo>
                <a:lnTo>
                  <a:pt x="2417" y="2219"/>
                </a:lnTo>
                <a:lnTo>
                  <a:pt x="2398" y="2205"/>
                </a:lnTo>
                <a:lnTo>
                  <a:pt x="2376" y="2191"/>
                </a:lnTo>
                <a:lnTo>
                  <a:pt x="2349" y="2176"/>
                </a:lnTo>
                <a:lnTo>
                  <a:pt x="2318" y="2163"/>
                </a:lnTo>
                <a:lnTo>
                  <a:pt x="2300" y="2158"/>
                </a:lnTo>
                <a:lnTo>
                  <a:pt x="2271" y="2144"/>
                </a:lnTo>
                <a:lnTo>
                  <a:pt x="2242" y="2132"/>
                </a:lnTo>
                <a:lnTo>
                  <a:pt x="2215" y="2121"/>
                </a:lnTo>
                <a:lnTo>
                  <a:pt x="2190" y="2110"/>
                </a:lnTo>
                <a:lnTo>
                  <a:pt x="2168" y="2102"/>
                </a:lnTo>
                <a:lnTo>
                  <a:pt x="2148" y="2095"/>
                </a:lnTo>
                <a:lnTo>
                  <a:pt x="2132" y="2090"/>
                </a:lnTo>
                <a:lnTo>
                  <a:pt x="2121" y="2086"/>
                </a:lnTo>
                <a:lnTo>
                  <a:pt x="2114" y="2083"/>
                </a:lnTo>
                <a:lnTo>
                  <a:pt x="2095" y="2076"/>
                </a:lnTo>
                <a:lnTo>
                  <a:pt x="2077" y="2069"/>
                </a:lnTo>
                <a:lnTo>
                  <a:pt x="2058" y="2061"/>
                </a:lnTo>
                <a:lnTo>
                  <a:pt x="2029" y="2045"/>
                </a:lnTo>
                <a:lnTo>
                  <a:pt x="2004" y="2031"/>
                </a:lnTo>
                <a:lnTo>
                  <a:pt x="1995" y="2027"/>
                </a:lnTo>
                <a:lnTo>
                  <a:pt x="1997" y="2025"/>
                </a:lnTo>
                <a:lnTo>
                  <a:pt x="1981" y="2017"/>
                </a:lnTo>
                <a:lnTo>
                  <a:pt x="1971" y="2011"/>
                </a:lnTo>
                <a:lnTo>
                  <a:pt x="1959" y="2003"/>
                </a:lnTo>
                <a:lnTo>
                  <a:pt x="1946" y="1994"/>
                </a:lnTo>
                <a:lnTo>
                  <a:pt x="1933" y="1984"/>
                </a:lnTo>
                <a:lnTo>
                  <a:pt x="1922" y="1974"/>
                </a:lnTo>
                <a:lnTo>
                  <a:pt x="1904" y="1965"/>
                </a:lnTo>
                <a:lnTo>
                  <a:pt x="1897" y="1971"/>
                </a:lnTo>
                <a:lnTo>
                  <a:pt x="1853" y="2005"/>
                </a:lnTo>
                <a:lnTo>
                  <a:pt x="1808" y="2034"/>
                </a:lnTo>
                <a:lnTo>
                  <a:pt x="1763" y="2057"/>
                </a:lnTo>
                <a:lnTo>
                  <a:pt x="1717" y="2073"/>
                </a:lnTo>
                <a:lnTo>
                  <a:pt x="1671" y="2083"/>
                </a:lnTo>
                <a:lnTo>
                  <a:pt x="1625" y="2087"/>
                </a:lnTo>
                <a:lnTo>
                  <a:pt x="1587" y="2084"/>
                </a:lnTo>
                <a:lnTo>
                  <a:pt x="1549" y="2075"/>
                </a:lnTo>
                <a:lnTo>
                  <a:pt x="1510" y="2062"/>
                </a:lnTo>
                <a:lnTo>
                  <a:pt x="1471" y="2043"/>
                </a:lnTo>
                <a:lnTo>
                  <a:pt x="1432" y="2021"/>
                </a:lnTo>
                <a:lnTo>
                  <a:pt x="1393" y="1992"/>
                </a:lnTo>
                <a:lnTo>
                  <a:pt x="1357" y="1959"/>
                </a:lnTo>
                <a:lnTo>
                  <a:pt x="1347" y="1951"/>
                </a:lnTo>
                <a:close/>
                <a:moveTo>
                  <a:pt x="1574" y="696"/>
                </a:moveTo>
                <a:lnTo>
                  <a:pt x="1568" y="697"/>
                </a:lnTo>
                <a:lnTo>
                  <a:pt x="1559" y="699"/>
                </a:lnTo>
                <a:lnTo>
                  <a:pt x="1550" y="700"/>
                </a:lnTo>
                <a:lnTo>
                  <a:pt x="1542" y="700"/>
                </a:lnTo>
                <a:lnTo>
                  <a:pt x="1542" y="699"/>
                </a:lnTo>
                <a:lnTo>
                  <a:pt x="1514" y="700"/>
                </a:lnTo>
                <a:lnTo>
                  <a:pt x="1509" y="701"/>
                </a:lnTo>
                <a:lnTo>
                  <a:pt x="1495" y="704"/>
                </a:lnTo>
                <a:lnTo>
                  <a:pt x="1483" y="707"/>
                </a:lnTo>
                <a:lnTo>
                  <a:pt x="1474" y="710"/>
                </a:lnTo>
                <a:lnTo>
                  <a:pt x="1463" y="716"/>
                </a:lnTo>
                <a:lnTo>
                  <a:pt x="1448" y="723"/>
                </a:lnTo>
                <a:lnTo>
                  <a:pt x="1429" y="732"/>
                </a:lnTo>
                <a:lnTo>
                  <a:pt x="1408" y="744"/>
                </a:lnTo>
                <a:lnTo>
                  <a:pt x="1384" y="759"/>
                </a:lnTo>
                <a:lnTo>
                  <a:pt x="1359" y="776"/>
                </a:lnTo>
                <a:lnTo>
                  <a:pt x="1332" y="797"/>
                </a:lnTo>
                <a:lnTo>
                  <a:pt x="1307" y="821"/>
                </a:lnTo>
                <a:lnTo>
                  <a:pt x="1281" y="847"/>
                </a:lnTo>
                <a:lnTo>
                  <a:pt x="1257" y="877"/>
                </a:lnTo>
                <a:lnTo>
                  <a:pt x="1235" y="909"/>
                </a:lnTo>
                <a:lnTo>
                  <a:pt x="1216" y="945"/>
                </a:lnTo>
                <a:lnTo>
                  <a:pt x="1201" y="986"/>
                </a:lnTo>
                <a:lnTo>
                  <a:pt x="1199" y="992"/>
                </a:lnTo>
                <a:lnTo>
                  <a:pt x="1197" y="1001"/>
                </a:lnTo>
                <a:lnTo>
                  <a:pt x="1194" y="1013"/>
                </a:lnTo>
                <a:lnTo>
                  <a:pt x="1191" y="1029"/>
                </a:lnTo>
                <a:lnTo>
                  <a:pt x="1189" y="1047"/>
                </a:lnTo>
                <a:lnTo>
                  <a:pt x="1187" y="1070"/>
                </a:lnTo>
                <a:lnTo>
                  <a:pt x="1187" y="1096"/>
                </a:lnTo>
                <a:lnTo>
                  <a:pt x="1187" y="1126"/>
                </a:lnTo>
                <a:lnTo>
                  <a:pt x="1189" y="1160"/>
                </a:lnTo>
                <a:lnTo>
                  <a:pt x="1193" y="1199"/>
                </a:lnTo>
                <a:lnTo>
                  <a:pt x="1198" y="1241"/>
                </a:lnTo>
                <a:lnTo>
                  <a:pt x="1205" y="1289"/>
                </a:lnTo>
                <a:lnTo>
                  <a:pt x="1205" y="1301"/>
                </a:lnTo>
                <a:lnTo>
                  <a:pt x="1202" y="1311"/>
                </a:lnTo>
                <a:lnTo>
                  <a:pt x="1197" y="1322"/>
                </a:lnTo>
                <a:lnTo>
                  <a:pt x="1187" y="1330"/>
                </a:lnTo>
                <a:lnTo>
                  <a:pt x="1184" y="1334"/>
                </a:lnTo>
                <a:lnTo>
                  <a:pt x="1179" y="1346"/>
                </a:lnTo>
                <a:lnTo>
                  <a:pt x="1176" y="1363"/>
                </a:lnTo>
                <a:lnTo>
                  <a:pt x="1176" y="1384"/>
                </a:lnTo>
                <a:lnTo>
                  <a:pt x="1178" y="1407"/>
                </a:lnTo>
                <a:lnTo>
                  <a:pt x="1182" y="1434"/>
                </a:lnTo>
                <a:lnTo>
                  <a:pt x="1189" y="1463"/>
                </a:lnTo>
                <a:lnTo>
                  <a:pt x="1195" y="1486"/>
                </a:lnTo>
                <a:lnTo>
                  <a:pt x="1201" y="1504"/>
                </a:lnTo>
                <a:lnTo>
                  <a:pt x="1209" y="1520"/>
                </a:lnTo>
                <a:lnTo>
                  <a:pt x="1219" y="1532"/>
                </a:lnTo>
                <a:lnTo>
                  <a:pt x="1226" y="1542"/>
                </a:lnTo>
                <a:lnTo>
                  <a:pt x="1230" y="1555"/>
                </a:lnTo>
                <a:lnTo>
                  <a:pt x="1239" y="1604"/>
                </a:lnTo>
                <a:lnTo>
                  <a:pt x="1254" y="1653"/>
                </a:lnTo>
                <a:lnTo>
                  <a:pt x="1272" y="1699"/>
                </a:lnTo>
                <a:lnTo>
                  <a:pt x="1294" y="1744"/>
                </a:lnTo>
                <a:lnTo>
                  <a:pt x="1319" y="1788"/>
                </a:lnTo>
                <a:lnTo>
                  <a:pt x="1347" y="1829"/>
                </a:lnTo>
                <a:lnTo>
                  <a:pt x="1377" y="1866"/>
                </a:lnTo>
                <a:lnTo>
                  <a:pt x="1410" y="1900"/>
                </a:lnTo>
                <a:lnTo>
                  <a:pt x="1443" y="1930"/>
                </a:lnTo>
                <a:lnTo>
                  <a:pt x="1479" y="1956"/>
                </a:lnTo>
                <a:lnTo>
                  <a:pt x="1515" y="1976"/>
                </a:lnTo>
                <a:lnTo>
                  <a:pt x="1552" y="1992"/>
                </a:lnTo>
                <a:lnTo>
                  <a:pt x="1588" y="2001"/>
                </a:lnTo>
                <a:lnTo>
                  <a:pt x="1625" y="2004"/>
                </a:lnTo>
                <a:lnTo>
                  <a:pt x="1667" y="2001"/>
                </a:lnTo>
                <a:lnTo>
                  <a:pt x="1709" y="1991"/>
                </a:lnTo>
                <a:lnTo>
                  <a:pt x="1750" y="1974"/>
                </a:lnTo>
                <a:lnTo>
                  <a:pt x="1789" y="1953"/>
                </a:lnTo>
                <a:lnTo>
                  <a:pt x="1827" y="1926"/>
                </a:lnTo>
                <a:lnTo>
                  <a:pt x="1863" y="1894"/>
                </a:lnTo>
                <a:lnTo>
                  <a:pt x="1896" y="1859"/>
                </a:lnTo>
                <a:lnTo>
                  <a:pt x="1928" y="1821"/>
                </a:lnTo>
                <a:lnTo>
                  <a:pt x="1957" y="1779"/>
                </a:lnTo>
                <a:lnTo>
                  <a:pt x="1982" y="1736"/>
                </a:lnTo>
                <a:lnTo>
                  <a:pt x="2005" y="1692"/>
                </a:lnTo>
                <a:lnTo>
                  <a:pt x="2023" y="1646"/>
                </a:lnTo>
                <a:lnTo>
                  <a:pt x="2037" y="1600"/>
                </a:lnTo>
                <a:lnTo>
                  <a:pt x="2047" y="1555"/>
                </a:lnTo>
                <a:lnTo>
                  <a:pt x="2050" y="1543"/>
                </a:lnTo>
                <a:lnTo>
                  <a:pt x="2058" y="1533"/>
                </a:lnTo>
                <a:lnTo>
                  <a:pt x="2070" y="1517"/>
                </a:lnTo>
                <a:lnTo>
                  <a:pt x="2079" y="1496"/>
                </a:lnTo>
                <a:lnTo>
                  <a:pt x="2085" y="1471"/>
                </a:lnTo>
                <a:lnTo>
                  <a:pt x="2092" y="1441"/>
                </a:lnTo>
                <a:lnTo>
                  <a:pt x="2097" y="1414"/>
                </a:lnTo>
                <a:lnTo>
                  <a:pt x="2100" y="1393"/>
                </a:lnTo>
                <a:lnTo>
                  <a:pt x="2101" y="1374"/>
                </a:lnTo>
                <a:lnTo>
                  <a:pt x="2100" y="1359"/>
                </a:lnTo>
                <a:lnTo>
                  <a:pt x="2099" y="1347"/>
                </a:lnTo>
                <a:lnTo>
                  <a:pt x="2096" y="1339"/>
                </a:lnTo>
                <a:lnTo>
                  <a:pt x="2093" y="1334"/>
                </a:lnTo>
                <a:lnTo>
                  <a:pt x="2088" y="1326"/>
                </a:lnTo>
                <a:lnTo>
                  <a:pt x="2083" y="1316"/>
                </a:lnTo>
                <a:lnTo>
                  <a:pt x="2081" y="1304"/>
                </a:lnTo>
                <a:lnTo>
                  <a:pt x="2082" y="1293"/>
                </a:lnTo>
                <a:lnTo>
                  <a:pt x="2089" y="1266"/>
                </a:lnTo>
                <a:lnTo>
                  <a:pt x="2095" y="1237"/>
                </a:lnTo>
                <a:lnTo>
                  <a:pt x="2100" y="1205"/>
                </a:lnTo>
                <a:lnTo>
                  <a:pt x="2105" y="1171"/>
                </a:lnTo>
                <a:lnTo>
                  <a:pt x="2107" y="1136"/>
                </a:lnTo>
                <a:lnTo>
                  <a:pt x="2107" y="1100"/>
                </a:lnTo>
                <a:lnTo>
                  <a:pt x="2103" y="1063"/>
                </a:lnTo>
                <a:lnTo>
                  <a:pt x="2097" y="1026"/>
                </a:lnTo>
                <a:lnTo>
                  <a:pt x="2087" y="990"/>
                </a:lnTo>
                <a:lnTo>
                  <a:pt x="2074" y="955"/>
                </a:lnTo>
                <a:lnTo>
                  <a:pt x="2056" y="922"/>
                </a:lnTo>
                <a:lnTo>
                  <a:pt x="2031" y="890"/>
                </a:lnTo>
                <a:lnTo>
                  <a:pt x="2026" y="883"/>
                </a:lnTo>
                <a:lnTo>
                  <a:pt x="2016" y="872"/>
                </a:lnTo>
                <a:lnTo>
                  <a:pt x="2002" y="859"/>
                </a:lnTo>
                <a:lnTo>
                  <a:pt x="1985" y="843"/>
                </a:lnTo>
                <a:lnTo>
                  <a:pt x="1963" y="827"/>
                </a:lnTo>
                <a:lnTo>
                  <a:pt x="1936" y="809"/>
                </a:lnTo>
                <a:lnTo>
                  <a:pt x="1905" y="792"/>
                </a:lnTo>
                <a:lnTo>
                  <a:pt x="1868" y="776"/>
                </a:lnTo>
                <a:lnTo>
                  <a:pt x="1827" y="762"/>
                </a:lnTo>
                <a:lnTo>
                  <a:pt x="1755" y="737"/>
                </a:lnTo>
                <a:lnTo>
                  <a:pt x="1717" y="726"/>
                </a:lnTo>
                <a:lnTo>
                  <a:pt x="1683" y="717"/>
                </a:lnTo>
                <a:lnTo>
                  <a:pt x="1654" y="709"/>
                </a:lnTo>
                <a:lnTo>
                  <a:pt x="1627" y="704"/>
                </a:lnTo>
                <a:lnTo>
                  <a:pt x="1607" y="700"/>
                </a:lnTo>
                <a:lnTo>
                  <a:pt x="1590" y="697"/>
                </a:lnTo>
                <a:lnTo>
                  <a:pt x="1579" y="696"/>
                </a:lnTo>
                <a:lnTo>
                  <a:pt x="1574" y="696"/>
                </a:lnTo>
                <a:close/>
                <a:moveTo>
                  <a:pt x="1630" y="0"/>
                </a:moveTo>
                <a:lnTo>
                  <a:pt x="1630" y="0"/>
                </a:lnTo>
                <a:lnTo>
                  <a:pt x="1733" y="3"/>
                </a:lnTo>
                <a:lnTo>
                  <a:pt x="1834" y="12"/>
                </a:lnTo>
                <a:lnTo>
                  <a:pt x="1933" y="29"/>
                </a:lnTo>
                <a:lnTo>
                  <a:pt x="2031" y="51"/>
                </a:lnTo>
                <a:lnTo>
                  <a:pt x="2126" y="77"/>
                </a:lnTo>
                <a:lnTo>
                  <a:pt x="2218" y="111"/>
                </a:lnTo>
                <a:lnTo>
                  <a:pt x="2309" y="150"/>
                </a:lnTo>
                <a:lnTo>
                  <a:pt x="2395" y="193"/>
                </a:lnTo>
                <a:lnTo>
                  <a:pt x="2479" y="242"/>
                </a:lnTo>
                <a:lnTo>
                  <a:pt x="2561" y="295"/>
                </a:lnTo>
                <a:lnTo>
                  <a:pt x="2638" y="354"/>
                </a:lnTo>
                <a:lnTo>
                  <a:pt x="2711" y="417"/>
                </a:lnTo>
                <a:lnTo>
                  <a:pt x="2782" y="483"/>
                </a:lnTo>
                <a:lnTo>
                  <a:pt x="2847" y="554"/>
                </a:lnTo>
                <a:lnTo>
                  <a:pt x="2909" y="628"/>
                </a:lnTo>
                <a:lnTo>
                  <a:pt x="2967" y="706"/>
                </a:lnTo>
                <a:lnTo>
                  <a:pt x="3020" y="789"/>
                </a:lnTo>
                <a:lnTo>
                  <a:pt x="3069" y="873"/>
                </a:lnTo>
                <a:lnTo>
                  <a:pt x="3111" y="961"/>
                </a:lnTo>
                <a:lnTo>
                  <a:pt x="3149" y="1053"/>
                </a:lnTo>
                <a:lnTo>
                  <a:pt x="3182" y="1145"/>
                </a:lnTo>
                <a:lnTo>
                  <a:pt x="3209" y="1242"/>
                </a:lnTo>
                <a:lnTo>
                  <a:pt x="3231" y="1340"/>
                </a:lnTo>
                <a:lnTo>
                  <a:pt x="3247" y="1440"/>
                </a:lnTo>
                <a:lnTo>
                  <a:pt x="3256" y="1543"/>
                </a:lnTo>
                <a:lnTo>
                  <a:pt x="3259" y="1646"/>
                </a:lnTo>
                <a:lnTo>
                  <a:pt x="3256" y="1751"/>
                </a:lnTo>
                <a:lnTo>
                  <a:pt x="3247" y="1854"/>
                </a:lnTo>
                <a:lnTo>
                  <a:pt x="3231" y="1954"/>
                </a:lnTo>
                <a:lnTo>
                  <a:pt x="3209" y="2052"/>
                </a:lnTo>
                <a:lnTo>
                  <a:pt x="3182" y="2147"/>
                </a:lnTo>
                <a:lnTo>
                  <a:pt x="3149" y="2241"/>
                </a:lnTo>
                <a:lnTo>
                  <a:pt x="3111" y="2332"/>
                </a:lnTo>
                <a:lnTo>
                  <a:pt x="3069" y="2421"/>
                </a:lnTo>
                <a:lnTo>
                  <a:pt x="3020" y="2505"/>
                </a:lnTo>
                <a:lnTo>
                  <a:pt x="2967" y="2587"/>
                </a:lnTo>
                <a:lnTo>
                  <a:pt x="2909" y="2665"/>
                </a:lnTo>
                <a:lnTo>
                  <a:pt x="2847" y="2740"/>
                </a:lnTo>
                <a:lnTo>
                  <a:pt x="2782" y="2810"/>
                </a:lnTo>
                <a:lnTo>
                  <a:pt x="2711" y="2877"/>
                </a:lnTo>
                <a:lnTo>
                  <a:pt x="2638" y="2940"/>
                </a:lnTo>
                <a:lnTo>
                  <a:pt x="2561" y="2998"/>
                </a:lnTo>
                <a:lnTo>
                  <a:pt x="2479" y="3052"/>
                </a:lnTo>
                <a:lnTo>
                  <a:pt x="2395" y="3100"/>
                </a:lnTo>
                <a:lnTo>
                  <a:pt x="2309" y="3144"/>
                </a:lnTo>
                <a:lnTo>
                  <a:pt x="2218" y="3182"/>
                </a:lnTo>
                <a:lnTo>
                  <a:pt x="2126" y="3215"/>
                </a:lnTo>
                <a:lnTo>
                  <a:pt x="2031" y="3243"/>
                </a:lnTo>
                <a:lnTo>
                  <a:pt x="1933" y="3265"/>
                </a:lnTo>
                <a:lnTo>
                  <a:pt x="1834" y="3280"/>
                </a:lnTo>
                <a:lnTo>
                  <a:pt x="1733" y="3291"/>
                </a:lnTo>
                <a:lnTo>
                  <a:pt x="1630" y="3294"/>
                </a:lnTo>
                <a:lnTo>
                  <a:pt x="1527" y="3291"/>
                </a:lnTo>
                <a:lnTo>
                  <a:pt x="1426" y="3280"/>
                </a:lnTo>
                <a:lnTo>
                  <a:pt x="1326" y="3265"/>
                </a:lnTo>
                <a:lnTo>
                  <a:pt x="1229" y="3243"/>
                </a:lnTo>
                <a:lnTo>
                  <a:pt x="1134" y="3215"/>
                </a:lnTo>
                <a:lnTo>
                  <a:pt x="1042" y="3182"/>
                </a:lnTo>
                <a:lnTo>
                  <a:pt x="952" y="3144"/>
                </a:lnTo>
                <a:lnTo>
                  <a:pt x="864" y="3100"/>
                </a:lnTo>
                <a:lnTo>
                  <a:pt x="780" y="3052"/>
                </a:lnTo>
                <a:lnTo>
                  <a:pt x="700" y="2998"/>
                </a:lnTo>
                <a:lnTo>
                  <a:pt x="622" y="2940"/>
                </a:lnTo>
                <a:lnTo>
                  <a:pt x="548" y="2877"/>
                </a:lnTo>
                <a:lnTo>
                  <a:pt x="478" y="2810"/>
                </a:lnTo>
                <a:lnTo>
                  <a:pt x="412" y="2740"/>
                </a:lnTo>
                <a:lnTo>
                  <a:pt x="350" y="2665"/>
                </a:lnTo>
                <a:lnTo>
                  <a:pt x="293" y="2587"/>
                </a:lnTo>
                <a:lnTo>
                  <a:pt x="240" y="2505"/>
                </a:lnTo>
                <a:lnTo>
                  <a:pt x="192" y="2421"/>
                </a:lnTo>
                <a:lnTo>
                  <a:pt x="148" y="2332"/>
                </a:lnTo>
                <a:lnTo>
                  <a:pt x="110" y="2241"/>
                </a:lnTo>
                <a:lnTo>
                  <a:pt x="78" y="2147"/>
                </a:lnTo>
                <a:lnTo>
                  <a:pt x="50" y="2052"/>
                </a:lnTo>
                <a:lnTo>
                  <a:pt x="29" y="1954"/>
                </a:lnTo>
                <a:lnTo>
                  <a:pt x="13" y="1854"/>
                </a:lnTo>
                <a:lnTo>
                  <a:pt x="3" y="1751"/>
                </a:lnTo>
                <a:lnTo>
                  <a:pt x="0" y="1646"/>
                </a:lnTo>
                <a:lnTo>
                  <a:pt x="3" y="1543"/>
                </a:lnTo>
                <a:lnTo>
                  <a:pt x="13" y="1440"/>
                </a:lnTo>
                <a:lnTo>
                  <a:pt x="29" y="1340"/>
                </a:lnTo>
                <a:lnTo>
                  <a:pt x="50" y="1242"/>
                </a:lnTo>
                <a:lnTo>
                  <a:pt x="78" y="1145"/>
                </a:lnTo>
                <a:lnTo>
                  <a:pt x="110" y="1053"/>
                </a:lnTo>
                <a:lnTo>
                  <a:pt x="148" y="961"/>
                </a:lnTo>
                <a:lnTo>
                  <a:pt x="192" y="873"/>
                </a:lnTo>
                <a:lnTo>
                  <a:pt x="240" y="789"/>
                </a:lnTo>
                <a:lnTo>
                  <a:pt x="293" y="706"/>
                </a:lnTo>
                <a:lnTo>
                  <a:pt x="350" y="628"/>
                </a:lnTo>
                <a:lnTo>
                  <a:pt x="412" y="554"/>
                </a:lnTo>
                <a:lnTo>
                  <a:pt x="478" y="483"/>
                </a:lnTo>
                <a:lnTo>
                  <a:pt x="548" y="417"/>
                </a:lnTo>
                <a:lnTo>
                  <a:pt x="622" y="354"/>
                </a:lnTo>
                <a:lnTo>
                  <a:pt x="700" y="295"/>
                </a:lnTo>
                <a:lnTo>
                  <a:pt x="780" y="242"/>
                </a:lnTo>
                <a:lnTo>
                  <a:pt x="864" y="193"/>
                </a:lnTo>
                <a:lnTo>
                  <a:pt x="952" y="150"/>
                </a:lnTo>
                <a:lnTo>
                  <a:pt x="1042" y="111"/>
                </a:lnTo>
                <a:lnTo>
                  <a:pt x="1134" y="77"/>
                </a:lnTo>
                <a:lnTo>
                  <a:pt x="1229" y="51"/>
                </a:lnTo>
                <a:lnTo>
                  <a:pt x="1326" y="29"/>
                </a:lnTo>
                <a:lnTo>
                  <a:pt x="1426" y="12"/>
                </a:lnTo>
                <a:lnTo>
                  <a:pt x="1527" y="3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67483" y="238886"/>
            <a:ext cx="23918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December 2015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>
            <a:off x="199016" y="185456"/>
            <a:ext cx="274320" cy="238125"/>
          </a:xfrm>
          <a:custGeom>
            <a:avLst/>
            <a:gdLst>
              <a:gd name="T0" fmla="*/ 0 w 3298"/>
              <a:gd name="T1" fmla="*/ 1876 h 2251"/>
              <a:gd name="T2" fmla="*/ 3298 w 3298"/>
              <a:gd name="T3" fmla="*/ 1876 h 2251"/>
              <a:gd name="T4" fmla="*/ 3298 w 3298"/>
              <a:gd name="T5" fmla="*/ 2251 h 2251"/>
              <a:gd name="T6" fmla="*/ 0 w 3298"/>
              <a:gd name="T7" fmla="*/ 2251 h 2251"/>
              <a:gd name="T8" fmla="*/ 0 w 3298"/>
              <a:gd name="T9" fmla="*/ 1876 h 2251"/>
              <a:gd name="T10" fmla="*/ 0 w 3298"/>
              <a:gd name="T11" fmla="*/ 938 h 2251"/>
              <a:gd name="T12" fmla="*/ 3298 w 3298"/>
              <a:gd name="T13" fmla="*/ 938 h 2251"/>
              <a:gd name="T14" fmla="*/ 3298 w 3298"/>
              <a:gd name="T15" fmla="*/ 1313 h 2251"/>
              <a:gd name="T16" fmla="*/ 0 w 3298"/>
              <a:gd name="T17" fmla="*/ 1313 h 2251"/>
              <a:gd name="T18" fmla="*/ 0 w 3298"/>
              <a:gd name="T19" fmla="*/ 938 h 2251"/>
              <a:gd name="T20" fmla="*/ 0 w 3298"/>
              <a:gd name="T21" fmla="*/ 0 h 2251"/>
              <a:gd name="T22" fmla="*/ 3298 w 3298"/>
              <a:gd name="T23" fmla="*/ 0 h 2251"/>
              <a:gd name="T24" fmla="*/ 3298 w 3298"/>
              <a:gd name="T25" fmla="*/ 375 h 2251"/>
              <a:gd name="T26" fmla="*/ 0 w 3298"/>
              <a:gd name="T27" fmla="*/ 375 h 2251"/>
              <a:gd name="T28" fmla="*/ 0 w 3298"/>
              <a:gd name="T2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98" h="2251">
                <a:moveTo>
                  <a:pt x="0" y="1876"/>
                </a:moveTo>
                <a:lnTo>
                  <a:pt x="3298" y="1876"/>
                </a:lnTo>
                <a:lnTo>
                  <a:pt x="3298" y="2251"/>
                </a:lnTo>
                <a:lnTo>
                  <a:pt x="0" y="2251"/>
                </a:lnTo>
                <a:lnTo>
                  <a:pt x="0" y="1876"/>
                </a:lnTo>
                <a:close/>
                <a:moveTo>
                  <a:pt x="0" y="938"/>
                </a:moveTo>
                <a:lnTo>
                  <a:pt x="3298" y="938"/>
                </a:lnTo>
                <a:lnTo>
                  <a:pt x="3298" y="1313"/>
                </a:lnTo>
                <a:lnTo>
                  <a:pt x="0" y="1313"/>
                </a:lnTo>
                <a:lnTo>
                  <a:pt x="0" y="938"/>
                </a:lnTo>
                <a:close/>
                <a:moveTo>
                  <a:pt x="0" y="0"/>
                </a:moveTo>
                <a:lnTo>
                  <a:pt x="3298" y="0"/>
                </a:lnTo>
                <a:lnTo>
                  <a:pt x="3298" y="375"/>
                </a:lnTo>
                <a:lnTo>
                  <a:pt x="0" y="3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192626" y="1169894"/>
            <a:ext cx="280710" cy="262689"/>
          </a:xfrm>
          <a:custGeom>
            <a:avLst/>
            <a:gdLst>
              <a:gd name="T0" fmla="*/ 1689 w 3291"/>
              <a:gd name="T1" fmla="*/ 4 h 3205"/>
              <a:gd name="T2" fmla="*/ 1742 w 3291"/>
              <a:gd name="T3" fmla="*/ 26 h 3205"/>
              <a:gd name="T4" fmla="*/ 3236 w 3291"/>
              <a:gd name="T5" fmla="*/ 1337 h 3205"/>
              <a:gd name="T6" fmla="*/ 3271 w 3291"/>
              <a:gd name="T7" fmla="*/ 1382 h 3205"/>
              <a:gd name="T8" fmla="*/ 3289 w 3291"/>
              <a:gd name="T9" fmla="*/ 1435 h 3205"/>
              <a:gd name="T10" fmla="*/ 3287 w 3291"/>
              <a:gd name="T11" fmla="*/ 1489 h 3205"/>
              <a:gd name="T12" fmla="*/ 3266 w 3291"/>
              <a:gd name="T13" fmla="*/ 1540 h 3205"/>
              <a:gd name="T14" fmla="*/ 3207 w 3291"/>
              <a:gd name="T15" fmla="*/ 1610 h 3205"/>
              <a:gd name="T16" fmla="*/ 3166 w 3291"/>
              <a:gd name="T17" fmla="*/ 1648 h 3205"/>
              <a:gd name="T18" fmla="*/ 3122 w 3291"/>
              <a:gd name="T19" fmla="*/ 1673 h 3205"/>
              <a:gd name="T20" fmla="*/ 3081 w 3291"/>
              <a:gd name="T21" fmla="*/ 1684 h 3205"/>
              <a:gd name="T22" fmla="*/ 3045 w 3291"/>
              <a:gd name="T23" fmla="*/ 1679 h 3205"/>
              <a:gd name="T24" fmla="*/ 3016 w 3291"/>
              <a:gd name="T25" fmla="*/ 1656 h 3205"/>
              <a:gd name="T26" fmla="*/ 2989 w 3291"/>
              <a:gd name="T27" fmla="*/ 1632 h 3205"/>
              <a:gd name="T28" fmla="*/ 2970 w 3291"/>
              <a:gd name="T29" fmla="*/ 1616 h 3205"/>
              <a:gd name="T30" fmla="*/ 2964 w 3291"/>
              <a:gd name="T31" fmla="*/ 1610 h 3205"/>
              <a:gd name="T32" fmla="*/ 2961 w 3291"/>
              <a:gd name="T33" fmla="*/ 3073 h 3205"/>
              <a:gd name="T34" fmla="*/ 2942 w 3291"/>
              <a:gd name="T35" fmla="*/ 3125 h 3205"/>
              <a:gd name="T36" fmla="*/ 2906 w 3291"/>
              <a:gd name="T37" fmla="*/ 3167 h 3205"/>
              <a:gd name="T38" fmla="*/ 2859 w 3291"/>
              <a:gd name="T39" fmla="*/ 3195 h 3205"/>
              <a:gd name="T40" fmla="*/ 2803 w 3291"/>
              <a:gd name="T41" fmla="*/ 3205 h 3205"/>
              <a:gd name="T42" fmla="*/ 2165 w 3291"/>
              <a:gd name="T43" fmla="*/ 3202 h 3205"/>
              <a:gd name="T44" fmla="*/ 2115 w 3291"/>
              <a:gd name="T45" fmla="*/ 3183 h 3205"/>
              <a:gd name="T46" fmla="*/ 2076 w 3291"/>
              <a:gd name="T47" fmla="*/ 3148 h 3205"/>
              <a:gd name="T48" fmla="*/ 2051 w 3291"/>
              <a:gd name="T49" fmla="*/ 3101 h 3205"/>
              <a:gd name="T50" fmla="*/ 2042 w 3291"/>
              <a:gd name="T51" fmla="*/ 3044 h 3205"/>
              <a:gd name="T52" fmla="*/ 1309 w 3291"/>
              <a:gd name="T53" fmla="*/ 2026 h 3205"/>
              <a:gd name="T54" fmla="*/ 1306 w 3291"/>
              <a:gd name="T55" fmla="*/ 3073 h 3205"/>
              <a:gd name="T56" fmla="*/ 1287 w 3291"/>
              <a:gd name="T57" fmla="*/ 3125 h 3205"/>
              <a:gd name="T58" fmla="*/ 1252 w 3291"/>
              <a:gd name="T59" fmla="*/ 3167 h 3205"/>
              <a:gd name="T60" fmla="*/ 1205 w 3291"/>
              <a:gd name="T61" fmla="*/ 3195 h 3205"/>
              <a:gd name="T62" fmla="*/ 1149 w 3291"/>
              <a:gd name="T63" fmla="*/ 3205 h 3205"/>
              <a:gd name="T64" fmla="*/ 545 w 3291"/>
              <a:gd name="T65" fmla="*/ 3203 h 3205"/>
              <a:gd name="T66" fmla="*/ 493 w 3291"/>
              <a:gd name="T67" fmla="*/ 3184 h 3205"/>
              <a:gd name="T68" fmla="*/ 451 w 3291"/>
              <a:gd name="T69" fmla="*/ 3148 h 3205"/>
              <a:gd name="T70" fmla="*/ 423 w 3291"/>
              <a:gd name="T71" fmla="*/ 3101 h 3205"/>
              <a:gd name="T72" fmla="*/ 412 w 3291"/>
              <a:gd name="T73" fmla="*/ 3044 h 3205"/>
              <a:gd name="T74" fmla="*/ 302 w 3291"/>
              <a:gd name="T75" fmla="*/ 1689 h 3205"/>
              <a:gd name="T76" fmla="*/ 257 w 3291"/>
              <a:gd name="T77" fmla="*/ 1715 h 3205"/>
              <a:gd name="T78" fmla="*/ 206 w 3291"/>
              <a:gd name="T79" fmla="*/ 1725 h 3205"/>
              <a:gd name="T80" fmla="*/ 152 w 3291"/>
              <a:gd name="T81" fmla="*/ 1716 h 3205"/>
              <a:gd name="T82" fmla="*/ 103 w 3291"/>
              <a:gd name="T83" fmla="*/ 1691 h 3205"/>
              <a:gd name="T84" fmla="*/ 44 w 3291"/>
              <a:gd name="T85" fmla="*/ 1632 h 3205"/>
              <a:gd name="T86" fmla="*/ 12 w 3291"/>
              <a:gd name="T87" fmla="*/ 1585 h 3205"/>
              <a:gd name="T88" fmla="*/ 0 w 3291"/>
              <a:gd name="T89" fmla="*/ 1532 h 3205"/>
              <a:gd name="T90" fmla="*/ 7 w 3291"/>
              <a:gd name="T91" fmla="*/ 1478 h 3205"/>
              <a:gd name="T92" fmla="*/ 32 w 3291"/>
              <a:gd name="T93" fmla="*/ 1429 h 3205"/>
              <a:gd name="T94" fmla="*/ 1526 w 3291"/>
              <a:gd name="T95" fmla="*/ 45 h 3205"/>
              <a:gd name="T96" fmla="*/ 1575 w 3291"/>
              <a:gd name="T97" fmla="*/ 15 h 3205"/>
              <a:gd name="T98" fmla="*/ 1631 w 3291"/>
              <a:gd name="T99" fmla="*/ 0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91" h="3205">
                <a:moveTo>
                  <a:pt x="1661" y="0"/>
                </a:moveTo>
                <a:lnTo>
                  <a:pt x="1689" y="4"/>
                </a:lnTo>
                <a:lnTo>
                  <a:pt x="1717" y="13"/>
                </a:lnTo>
                <a:lnTo>
                  <a:pt x="1742" y="26"/>
                </a:lnTo>
                <a:lnTo>
                  <a:pt x="1766" y="43"/>
                </a:lnTo>
                <a:lnTo>
                  <a:pt x="3236" y="1337"/>
                </a:lnTo>
                <a:lnTo>
                  <a:pt x="3256" y="1359"/>
                </a:lnTo>
                <a:lnTo>
                  <a:pt x="3271" y="1382"/>
                </a:lnTo>
                <a:lnTo>
                  <a:pt x="3283" y="1408"/>
                </a:lnTo>
                <a:lnTo>
                  <a:pt x="3289" y="1435"/>
                </a:lnTo>
                <a:lnTo>
                  <a:pt x="3291" y="1461"/>
                </a:lnTo>
                <a:lnTo>
                  <a:pt x="3287" y="1489"/>
                </a:lnTo>
                <a:lnTo>
                  <a:pt x="3280" y="1516"/>
                </a:lnTo>
                <a:lnTo>
                  <a:pt x="3266" y="1540"/>
                </a:lnTo>
                <a:lnTo>
                  <a:pt x="3249" y="1564"/>
                </a:lnTo>
                <a:lnTo>
                  <a:pt x="3207" y="1610"/>
                </a:lnTo>
                <a:lnTo>
                  <a:pt x="3187" y="1630"/>
                </a:lnTo>
                <a:lnTo>
                  <a:pt x="3166" y="1648"/>
                </a:lnTo>
                <a:lnTo>
                  <a:pt x="3144" y="1662"/>
                </a:lnTo>
                <a:lnTo>
                  <a:pt x="3122" y="1673"/>
                </a:lnTo>
                <a:lnTo>
                  <a:pt x="3100" y="1681"/>
                </a:lnTo>
                <a:lnTo>
                  <a:pt x="3081" y="1684"/>
                </a:lnTo>
                <a:lnTo>
                  <a:pt x="3062" y="1683"/>
                </a:lnTo>
                <a:lnTo>
                  <a:pt x="3045" y="1679"/>
                </a:lnTo>
                <a:lnTo>
                  <a:pt x="3031" y="1669"/>
                </a:lnTo>
                <a:lnTo>
                  <a:pt x="3016" y="1656"/>
                </a:lnTo>
                <a:lnTo>
                  <a:pt x="3002" y="1643"/>
                </a:lnTo>
                <a:lnTo>
                  <a:pt x="2989" y="1632"/>
                </a:lnTo>
                <a:lnTo>
                  <a:pt x="2978" y="1622"/>
                </a:lnTo>
                <a:lnTo>
                  <a:pt x="2970" y="1616"/>
                </a:lnTo>
                <a:lnTo>
                  <a:pt x="2965" y="1611"/>
                </a:lnTo>
                <a:lnTo>
                  <a:pt x="2964" y="1610"/>
                </a:lnTo>
                <a:lnTo>
                  <a:pt x="2964" y="3044"/>
                </a:lnTo>
                <a:lnTo>
                  <a:pt x="2961" y="3073"/>
                </a:lnTo>
                <a:lnTo>
                  <a:pt x="2954" y="3101"/>
                </a:lnTo>
                <a:lnTo>
                  <a:pt x="2942" y="3125"/>
                </a:lnTo>
                <a:lnTo>
                  <a:pt x="2925" y="3148"/>
                </a:lnTo>
                <a:lnTo>
                  <a:pt x="2906" y="3167"/>
                </a:lnTo>
                <a:lnTo>
                  <a:pt x="2883" y="3183"/>
                </a:lnTo>
                <a:lnTo>
                  <a:pt x="2859" y="3195"/>
                </a:lnTo>
                <a:lnTo>
                  <a:pt x="2832" y="3202"/>
                </a:lnTo>
                <a:lnTo>
                  <a:pt x="2803" y="3205"/>
                </a:lnTo>
                <a:lnTo>
                  <a:pt x="2193" y="3205"/>
                </a:lnTo>
                <a:lnTo>
                  <a:pt x="2165" y="3202"/>
                </a:lnTo>
                <a:lnTo>
                  <a:pt x="2138" y="3195"/>
                </a:lnTo>
                <a:lnTo>
                  <a:pt x="2115" y="3183"/>
                </a:lnTo>
                <a:lnTo>
                  <a:pt x="2093" y="3167"/>
                </a:lnTo>
                <a:lnTo>
                  <a:pt x="2076" y="3148"/>
                </a:lnTo>
                <a:lnTo>
                  <a:pt x="2062" y="3125"/>
                </a:lnTo>
                <a:lnTo>
                  <a:pt x="2051" y="3101"/>
                </a:lnTo>
                <a:lnTo>
                  <a:pt x="2045" y="3073"/>
                </a:lnTo>
                <a:lnTo>
                  <a:pt x="2042" y="3044"/>
                </a:lnTo>
                <a:lnTo>
                  <a:pt x="2042" y="2026"/>
                </a:lnTo>
                <a:lnTo>
                  <a:pt x="1309" y="2026"/>
                </a:lnTo>
                <a:lnTo>
                  <a:pt x="1309" y="3044"/>
                </a:lnTo>
                <a:lnTo>
                  <a:pt x="1306" y="3073"/>
                </a:lnTo>
                <a:lnTo>
                  <a:pt x="1299" y="3101"/>
                </a:lnTo>
                <a:lnTo>
                  <a:pt x="1287" y="3125"/>
                </a:lnTo>
                <a:lnTo>
                  <a:pt x="1272" y="3148"/>
                </a:lnTo>
                <a:lnTo>
                  <a:pt x="1252" y="3167"/>
                </a:lnTo>
                <a:lnTo>
                  <a:pt x="1230" y="3184"/>
                </a:lnTo>
                <a:lnTo>
                  <a:pt x="1205" y="3195"/>
                </a:lnTo>
                <a:lnTo>
                  <a:pt x="1177" y="3203"/>
                </a:lnTo>
                <a:lnTo>
                  <a:pt x="1149" y="3205"/>
                </a:lnTo>
                <a:lnTo>
                  <a:pt x="573" y="3205"/>
                </a:lnTo>
                <a:lnTo>
                  <a:pt x="545" y="3203"/>
                </a:lnTo>
                <a:lnTo>
                  <a:pt x="517" y="3195"/>
                </a:lnTo>
                <a:lnTo>
                  <a:pt x="493" y="3184"/>
                </a:lnTo>
                <a:lnTo>
                  <a:pt x="470" y="3167"/>
                </a:lnTo>
                <a:lnTo>
                  <a:pt x="451" y="3148"/>
                </a:lnTo>
                <a:lnTo>
                  <a:pt x="435" y="3125"/>
                </a:lnTo>
                <a:lnTo>
                  <a:pt x="423" y="3101"/>
                </a:lnTo>
                <a:lnTo>
                  <a:pt x="415" y="3073"/>
                </a:lnTo>
                <a:lnTo>
                  <a:pt x="412" y="3044"/>
                </a:lnTo>
                <a:lnTo>
                  <a:pt x="412" y="1589"/>
                </a:lnTo>
                <a:lnTo>
                  <a:pt x="302" y="1689"/>
                </a:lnTo>
                <a:lnTo>
                  <a:pt x="281" y="1704"/>
                </a:lnTo>
                <a:lnTo>
                  <a:pt x="257" y="1715"/>
                </a:lnTo>
                <a:lnTo>
                  <a:pt x="232" y="1723"/>
                </a:lnTo>
                <a:lnTo>
                  <a:pt x="206" y="1725"/>
                </a:lnTo>
                <a:lnTo>
                  <a:pt x="178" y="1723"/>
                </a:lnTo>
                <a:lnTo>
                  <a:pt x="152" y="1716"/>
                </a:lnTo>
                <a:lnTo>
                  <a:pt x="126" y="1705"/>
                </a:lnTo>
                <a:lnTo>
                  <a:pt x="103" y="1691"/>
                </a:lnTo>
                <a:lnTo>
                  <a:pt x="81" y="1671"/>
                </a:lnTo>
                <a:lnTo>
                  <a:pt x="44" y="1632"/>
                </a:lnTo>
                <a:lnTo>
                  <a:pt x="25" y="1610"/>
                </a:lnTo>
                <a:lnTo>
                  <a:pt x="12" y="1585"/>
                </a:lnTo>
                <a:lnTo>
                  <a:pt x="4" y="1559"/>
                </a:lnTo>
                <a:lnTo>
                  <a:pt x="0" y="1532"/>
                </a:lnTo>
                <a:lnTo>
                  <a:pt x="1" y="1504"/>
                </a:lnTo>
                <a:lnTo>
                  <a:pt x="7" y="1478"/>
                </a:lnTo>
                <a:lnTo>
                  <a:pt x="17" y="1452"/>
                </a:lnTo>
                <a:lnTo>
                  <a:pt x="32" y="1429"/>
                </a:lnTo>
                <a:lnTo>
                  <a:pt x="51" y="1407"/>
                </a:lnTo>
                <a:lnTo>
                  <a:pt x="1526" y="45"/>
                </a:lnTo>
                <a:lnTo>
                  <a:pt x="1550" y="28"/>
                </a:lnTo>
                <a:lnTo>
                  <a:pt x="1575" y="15"/>
                </a:lnTo>
                <a:lnTo>
                  <a:pt x="1603" y="5"/>
                </a:lnTo>
                <a:lnTo>
                  <a:pt x="1631" y="0"/>
                </a:lnTo>
                <a:lnTo>
                  <a:pt x="16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07274" y="243425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18:35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Freeform 43"/>
          <p:cNvSpPr>
            <a:spLocks noEditPoints="1"/>
          </p:cNvSpPr>
          <p:nvPr/>
        </p:nvSpPr>
        <p:spPr bwMode="auto">
          <a:xfrm>
            <a:off x="201780" y="1849572"/>
            <a:ext cx="271556" cy="329324"/>
          </a:xfrm>
          <a:custGeom>
            <a:avLst/>
            <a:gdLst>
              <a:gd name="T0" fmla="*/ 458 w 2780"/>
              <a:gd name="T1" fmla="*/ 2366 h 3312"/>
              <a:gd name="T2" fmla="*/ 515 w 2780"/>
              <a:gd name="T3" fmla="*/ 2471 h 3312"/>
              <a:gd name="T4" fmla="*/ 458 w 2780"/>
              <a:gd name="T5" fmla="*/ 2577 h 3312"/>
              <a:gd name="T6" fmla="*/ 102 w 2780"/>
              <a:gd name="T7" fmla="*/ 2596 h 3312"/>
              <a:gd name="T8" fmla="*/ 10 w 2780"/>
              <a:gd name="T9" fmla="*/ 2521 h 3312"/>
              <a:gd name="T10" fmla="*/ 22 w 2780"/>
              <a:gd name="T11" fmla="*/ 2400 h 3312"/>
              <a:gd name="T12" fmla="*/ 129 w 2780"/>
              <a:gd name="T13" fmla="*/ 2343 h 3312"/>
              <a:gd name="T14" fmla="*/ 1174 w 2780"/>
              <a:gd name="T15" fmla="*/ 1776 h 3312"/>
              <a:gd name="T16" fmla="*/ 995 w 2780"/>
              <a:gd name="T17" fmla="*/ 1935 h 3312"/>
              <a:gd name="T18" fmla="*/ 927 w 2780"/>
              <a:gd name="T19" fmla="*/ 2169 h 3312"/>
              <a:gd name="T20" fmla="*/ 2151 w 2780"/>
              <a:gd name="T21" fmla="*/ 2069 h 3312"/>
              <a:gd name="T22" fmla="*/ 2034 w 2780"/>
              <a:gd name="T23" fmla="*/ 1861 h 3312"/>
              <a:gd name="T24" fmla="*/ 1823 w 2780"/>
              <a:gd name="T25" fmla="*/ 1744 h 3312"/>
              <a:gd name="T26" fmla="*/ 386 w 2780"/>
              <a:gd name="T27" fmla="*/ 1529 h 3312"/>
              <a:gd name="T28" fmla="*/ 493 w 2780"/>
              <a:gd name="T29" fmla="*/ 1585 h 3312"/>
              <a:gd name="T30" fmla="*/ 505 w 2780"/>
              <a:gd name="T31" fmla="*/ 1705 h 3312"/>
              <a:gd name="T32" fmla="*/ 412 w 2780"/>
              <a:gd name="T33" fmla="*/ 1780 h 3312"/>
              <a:gd name="T34" fmla="*/ 57 w 2780"/>
              <a:gd name="T35" fmla="*/ 1761 h 3312"/>
              <a:gd name="T36" fmla="*/ 0 w 2780"/>
              <a:gd name="T37" fmla="*/ 1656 h 3312"/>
              <a:gd name="T38" fmla="*/ 57 w 2780"/>
              <a:gd name="T39" fmla="*/ 1551 h 3312"/>
              <a:gd name="T40" fmla="*/ 1495 w 2780"/>
              <a:gd name="T41" fmla="*/ 818 h 3312"/>
              <a:gd name="T42" fmla="*/ 1281 w 2780"/>
              <a:gd name="T43" fmla="*/ 914 h 3312"/>
              <a:gd name="T44" fmla="*/ 1159 w 2780"/>
              <a:gd name="T45" fmla="*/ 1112 h 3312"/>
              <a:gd name="T46" fmla="*/ 1175 w 2780"/>
              <a:gd name="T47" fmla="*/ 1351 h 3312"/>
              <a:gd name="T48" fmla="*/ 1318 w 2780"/>
              <a:gd name="T49" fmla="*/ 1531 h 3312"/>
              <a:gd name="T50" fmla="*/ 1545 w 2780"/>
              <a:gd name="T51" fmla="*/ 1601 h 3312"/>
              <a:gd name="T52" fmla="*/ 1772 w 2780"/>
              <a:gd name="T53" fmla="*/ 1531 h 3312"/>
              <a:gd name="T54" fmla="*/ 1915 w 2780"/>
              <a:gd name="T55" fmla="*/ 1351 h 3312"/>
              <a:gd name="T56" fmla="*/ 1930 w 2780"/>
              <a:gd name="T57" fmla="*/ 1112 h 3312"/>
              <a:gd name="T58" fmla="*/ 1809 w 2780"/>
              <a:gd name="T59" fmla="*/ 914 h 3312"/>
              <a:gd name="T60" fmla="*/ 1595 w 2780"/>
              <a:gd name="T61" fmla="*/ 818 h 3312"/>
              <a:gd name="T62" fmla="*/ 436 w 2780"/>
              <a:gd name="T63" fmla="*/ 724 h 3312"/>
              <a:gd name="T64" fmla="*/ 512 w 2780"/>
              <a:gd name="T65" fmla="*/ 815 h 3312"/>
              <a:gd name="T66" fmla="*/ 477 w 2780"/>
              <a:gd name="T67" fmla="*/ 930 h 3312"/>
              <a:gd name="T68" fmla="*/ 129 w 2780"/>
              <a:gd name="T69" fmla="*/ 969 h 3312"/>
              <a:gd name="T70" fmla="*/ 22 w 2780"/>
              <a:gd name="T71" fmla="*/ 912 h 3312"/>
              <a:gd name="T72" fmla="*/ 10 w 2780"/>
              <a:gd name="T73" fmla="*/ 791 h 3312"/>
              <a:gd name="T74" fmla="*/ 102 w 2780"/>
              <a:gd name="T75" fmla="*/ 716 h 3312"/>
              <a:gd name="T76" fmla="*/ 2518 w 2780"/>
              <a:gd name="T77" fmla="*/ 27 h 3312"/>
              <a:gd name="T78" fmla="*/ 2707 w 2780"/>
              <a:gd name="T79" fmla="*/ 175 h 3312"/>
              <a:gd name="T80" fmla="*/ 2780 w 2780"/>
              <a:gd name="T81" fmla="*/ 407 h 3312"/>
              <a:gd name="T82" fmla="*/ 2733 w 2780"/>
              <a:gd name="T83" fmla="*/ 3096 h 3312"/>
              <a:gd name="T84" fmla="*/ 2562 w 2780"/>
              <a:gd name="T85" fmla="*/ 3264 h 3312"/>
              <a:gd name="T86" fmla="*/ 566 w 2780"/>
              <a:gd name="T87" fmla="*/ 3312 h 3312"/>
              <a:gd name="T88" fmla="*/ 331 w 2780"/>
              <a:gd name="T89" fmla="*/ 3239 h 3312"/>
              <a:gd name="T90" fmla="*/ 182 w 2780"/>
              <a:gd name="T91" fmla="*/ 3052 h 3312"/>
              <a:gd name="T92" fmla="*/ 386 w 2780"/>
              <a:gd name="T93" fmla="*/ 2701 h 3312"/>
              <a:gd name="T94" fmla="*/ 550 w 2780"/>
              <a:gd name="T95" fmla="*/ 2634 h 3312"/>
              <a:gd name="T96" fmla="*/ 618 w 2780"/>
              <a:gd name="T97" fmla="*/ 2471 h 3312"/>
              <a:gd name="T98" fmla="*/ 550 w 2780"/>
              <a:gd name="T99" fmla="*/ 2309 h 3312"/>
              <a:gd name="T100" fmla="*/ 386 w 2780"/>
              <a:gd name="T101" fmla="*/ 2242 h 3312"/>
              <a:gd name="T102" fmla="*/ 459 w 2780"/>
              <a:gd name="T103" fmla="*/ 1874 h 3312"/>
              <a:gd name="T104" fmla="*/ 592 w 2780"/>
              <a:gd name="T105" fmla="*/ 1761 h 3312"/>
              <a:gd name="T106" fmla="*/ 607 w 2780"/>
              <a:gd name="T107" fmla="*/ 1584 h 3312"/>
              <a:gd name="T108" fmla="*/ 493 w 2780"/>
              <a:gd name="T109" fmla="*/ 1452 h 3312"/>
              <a:gd name="T110" fmla="*/ 154 w 2780"/>
              <a:gd name="T111" fmla="*/ 1070 h 3312"/>
              <a:gd name="T112" fmla="*/ 522 w 2780"/>
              <a:gd name="T113" fmla="*/ 1026 h 3312"/>
              <a:gd name="T114" fmla="*/ 615 w 2780"/>
              <a:gd name="T115" fmla="*/ 878 h 3312"/>
              <a:gd name="T116" fmla="*/ 573 w 2780"/>
              <a:gd name="T117" fmla="*/ 706 h 3312"/>
              <a:gd name="T118" fmla="*/ 424 w 2780"/>
              <a:gd name="T119" fmla="*/ 614 h 3312"/>
              <a:gd name="T120" fmla="*/ 166 w 2780"/>
              <a:gd name="T121" fmla="*/ 307 h 3312"/>
              <a:gd name="T122" fmla="*/ 293 w 2780"/>
              <a:gd name="T123" fmla="*/ 103 h 3312"/>
              <a:gd name="T124" fmla="*/ 514 w 2780"/>
              <a:gd name="T12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80" h="3312">
                <a:moveTo>
                  <a:pt x="129" y="2343"/>
                </a:moveTo>
                <a:lnTo>
                  <a:pt x="386" y="2343"/>
                </a:lnTo>
                <a:lnTo>
                  <a:pt x="412" y="2347"/>
                </a:lnTo>
                <a:lnTo>
                  <a:pt x="436" y="2354"/>
                </a:lnTo>
                <a:lnTo>
                  <a:pt x="458" y="2366"/>
                </a:lnTo>
                <a:lnTo>
                  <a:pt x="477" y="2382"/>
                </a:lnTo>
                <a:lnTo>
                  <a:pt x="493" y="2400"/>
                </a:lnTo>
                <a:lnTo>
                  <a:pt x="505" y="2422"/>
                </a:lnTo>
                <a:lnTo>
                  <a:pt x="512" y="2446"/>
                </a:lnTo>
                <a:lnTo>
                  <a:pt x="515" y="2471"/>
                </a:lnTo>
                <a:lnTo>
                  <a:pt x="512" y="2497"/>
                </a:lnTo>
                <a:lnTo>
                  <a:pt x="505" y="2521"/>
                </a:lnTo>
                <a:lnTo>
                  <a:pt x="493" y="2542"/>
                </a:lnTo>
                <a:lnTo>
                  <a:pt x="477" y="2561"/>
                </a:lnTo>
                <a:lnTo>
                  <a:pt x="458" y="2577"/>
                </a:lnTo>
                <a:lnTo>
                  <a:pt x="436" y="2588"/>
                </a:lnTo>
                <a:lnTo>
                  <a:pt x="412" y="2596"/>
                </a:lnTo>
                <a:lnTo>
                  <a:pt x="386" y="2598"/>
                </a:lnTo>
                <a:lnTo>
                  <a:pt x="129" y="2598"/>
                </a:lnTo>
                <a:lnTo>
                  <a:pt x="102" y="2596"/>
                </a:lnTo>
                <a:lnTo>
                  <a:pt x="78" y="2588"/>
                </a:lnTo>
                <a:lnTo>
                  <a:pt x="57" y="2577"/>
                </a:lnTo>
                <a:lnTo>
                  <a:pt x="38" y="2561"/>
                </a:lnTo>
                <a:lnTo>
                  <a:pt x="22" y="2542"/>
                </a:lnTo>
                <a:lnTo>
                  <a:pt x="10" y="2521"/>
                </a:lnTo>
                <a:lnTo>
                  <a:pt x="2" y="2497"/>
                </a:lnTo>
                <a:lnTo>
                  <a:pt x="0" y="2471"/>
                </a:lnTo>
                <a:lnTo>
                  <a:pt x="2" y="2446"/>
                </a:lnTo>
                <a:lnTo>
                  <a:pt x="10" y="2422"/>
                </a:lnTo>
                <a:lnTo>
                  <a:pt x="22" y="2400"/>
                </a:lnTo>
                <a:lnTo>
                  <a:pt x="38" y="2382"/>
                </a:lnTo>
                <a:lnTo>
                  <a:pt x="57" y="2366"/>
                </a:lnTo>
                <a:lnTo>
                  <a:pt x="78" y="2354"/>
                </a:lnTo>
                <a:lnTo>
                  <a:pt x="102" y="2347"/>
                </a:lnTo>
                <a:lnTo>
                  <a:pt x="129" y="2343"/>
                </a:lnTo>
                <a:close/>
                <a:moveTo>
                  <a:pt x="1368" y="1732"/>
                </a:moveTo>
                <a:lnTo>
                  <a:pt x="1317" y="1735"/>
                </a:lnTo>
                <a:lnTo>
                  <a:pt x="1267" y="1744"/>
                </a:lnTo>
                <a:lnTo>
                  <a:pt x="1219" y="1757"/>
                </a:lnTo>
                <a:lnTo>
                  <a:pt x="1174" y="1776"/>
                </a:lnTo>
                <a:lnTo>
                  <a:pt x="1132" y="1801"/>
                </a:lnTo>
                <a:lnTo>
                  <a:pt x="1092" y="1829"/>
                </a:lnTo>
                <a:lnTo>
                  <a:pt x="1056" y="1861"/>
                </a:lnTo>
                <a:lnTo>
                  <a:pt x="1023" y="1896"/>
                </a:lnTo>
                <a:lnTo>
                  <a:pt x="995" y="1935"/>
                </a:lnTo>
                <a:lnTo>
                  <a:pt x="972" y="1977"/>
                </a:lnTo>
                <a:lnTo>
                  <a:pt x="952" y="2022"/>
                </a:lnTo>
                <a:lnTo>
                  <a:pt x="938" y="2069"/>
                </a:lnTo>
                <a:lnTo>
                  <a:pt x="929" y="2119"/>
                </a:lnTo>
                <a:lnTo>
                  <a:pt x="927" y="2169"/>
                </a:lnTo>
                <a:lnTo>
                  <a:pt x="927" y="2343"/>
                </a:lnTo>
                <a:lnTo>
                  <a:pt x="2163" y="2343"/>
                </a:lnTo>
                <a:lnTo>
                  <a:pt x="2163" y="2169"/>
                </a:lnTo>
                <a:lnTo>
                  <a:pt x="2160" y="2119"/>
                </a:lnTo>
                <a:lnTo>
                  <a:pt x="2151" y="2069"/>
                </a:lnTo>
                <a:lnTo>
                  <a:pt x="2137" y="2022"/>
                </a:lnTo>
                <a:lnTo>
                  <a:pt x="2118" y="1977"/>
                </a:lnTo>
                <a:lnTo>
                  <a:pt x="2095" y="1935"/>
                </a:lnTo>
                <a:lnTo>
                  <a:pt x="2066" y="1896"/>
                </a:lnTo>
                <a:lnTo>
                  <a:pt x="2034" y="1861"/>
                </a:lnTo>
                <a:lnTo>
                  <a:pt x="1997" y="1829"/>
                </a:lnTo>
                <a:lnTo>
                  <a:pt x="1958" y="1801"/>
                </a:lnTo>
                <a:lnTo>
                  <a:pt x="1915" y="1776"/>
                </a:lnTo>
                <a:lnTo>
                  <a:pt x="1870" y="1757"/>
                </a:lnTo>
                <a:lnTo>
                  <a:pt x="1823" y="1744"/>
                </a:lnTo>
                <a:lnTo>
                  <a:pt x="1773" y="1735"/>
                </a:lnTo>
                <a:lnTo>
                  <a:pt x="1721" y="1732"/>
                </a:lnTo>
                <a:lnTo>
                  <a:pt x="1368" y="1732"/>
                </a:lnTo>
                <a:close/>
                <a:moveTo>
                  <a:pt x="129" y="1529"/>
                </a:moveTo>
                <a:lnTo>
                  <a:pt x="386" y="1529"/>
                </a:lnTo>
                <a:lnTo>
                  <a:pt x="412" y="1532"/>
                </a:lnTo>
                <a:lnTo>
                  <a:pt x="436" y="1539"/>
                </a:lnTo>
                <a:lnTo>
                  <a:pt x="458" y="1551"/>
                </a:lnTo>
                <a:lnTo>
                  <a:pt x="477" y="1566"/>
                </a:lnTo>
                <a:lnTo>
                  <a:pt x="493" y="1585"/>
                </a:lnTo>
                <a:lnTo>
                  <a:pt x="505" y="1607"/>
                </a:lnTo>
                <a:lnTo>
                  <a:pt x="512" y="1630"/>
                </a:lnTo>
                <a:lnTo>
                  <a:pt x="515" y="1656"/>
                </a:lnTo>
                <a:lnTo>
                  <a:pt x="512" y="1682"/>
                </a:lnTo>
                <a:lnTo>
                  <a:pt x="505" y="1705"/>
                </a:lnTo>
                <a:lnTo>
                  <a:pt x="493" y="1727"/>
                </a:lnTo>
                <a:lnTo>
                  <a:pt x="477" y="1746"/>
                </a:lnTo>
                <a:lnTo>
                  <a:pt x="458" y="1761"/>
                </a:lnTo>
                <a:lnTo>
                  <a:pt x="436" y="1773"/>
                </a:lnTo>
                <a:lnTo>
                  <a:pt x="412" y="1780"/>
                </a:lnTo>
                <a:lnTo>
                  <a:pt x="386" y="1783"/>
                </a:lnTo>
                <a:lnTo>
                  <a:pt x="129" y="1783"/>
                </a:lnTo>
                <a:lnTo>
                  <a:pt x="102" y="1780"/>
                </a:lnTo>
                <a:lnTo>
                  <a:pt x="78" y="1773"/>
                </a:lnTo>
                <a:lnTo>
                  <a:pt x="57" y="1761"/>
                </a:lnTo>
                <a:lnTo>
                  <a:pt x="38" y="1746"/>
                </a:lnTo>
                <a:lnTo>
                  <a:pt x="22" y="1727"/>
                </a:lnTo>
                <a:lnTo>
                  <a:pt x="10" y="1705"/>
                </a:lnTo>
                <a:lnTo>
                  <a:pt x="2" y="1682"/>
                </a:lnTo>
                <a:lnTo>
                  <a:pt x="0" y="1656"/>
                </a:lnTo>
                <a:lnTo>
                  <a:pt x="2" y="1630"/>
                </a:lnTo>
                <a:lnTo>
                  <a:pt x="10" y="1607"/>
                </a:lnTo>
                <a:lnTo>
                  <a:pt x="22" y="1585"/>
                </a:lnTo>
                <a:lnTo>
                  <a:pt x="38" y="1566"/>
                </a:lnTo>
                <a:lnTo>
                  <a:pt x="57" y="1551"/>
                </a:lnTo>
                <a:lnTo>
                  <a:pt x="78" y="1539"/>
                </a:lnTo>
                <a:lnTo>
                  <a:pt x="102" y="1532"/>
                </a:lnTo>
                <a:lnTo>
                  <a:pt x="129" y="1529"/>
                </a:lnTo>
                <a:close/>
                <a:moveTo>
                  <a:pt x="1545" y="815"/>
                </a:moveTo>
                <a:lnTo>
                  <a:pt x="1495" y="818"/>
                </a:lnTo>
                <a:lnTo>
                  <a:pt x="1447" y="827"/>
                </a:lnTo>
                <a:lnTo>
                  <a:pt x="1401" y="842"/>
                </a:lnTo>
                <a:lnTo>
                  <a:pt x="1358" y="861"/>
                </a:lnTo>
                <a:lnTo>
                  <a:pt x="1318" y="886"/>
                </a:lnTo>
                <a:lnTo>
                  <a:pt x="1281" y="914"/>
                </a:lnTo>
                <a:lnTo>
                  <a:pt x="1248" y="947"/>
                </a:lnTo>
                <a:lnTo>
                  <a:pt x="1218" y="984"/>
                </a:lnTo>
                <a:lnTo>
                  <a:pt x="1194" y="1024"/>
                </a:lnTo>
                <a:lnTo>
                  <a:pt x="1175" y="1066"/>
                </a:lnTo>
                <a:lnTo>
                  <a:pt x="1159" y="1112"/>
                </a:lnTo>
                <a:lnTo>
                  <a:pt x="1150" y="1159"/>
                </a:lnTo>
                <a:lnTo>
                  <a:pt x="1147" y="1208"/>
                </a:lnTo>
                <a:lnTo>
                  <a:pt x="1150" y="1258"/>
                </a:lnTo>
                <a:lnTo>
                  <a:pt x="1159" y="1305"/>
                </a:lnTo>
                <a:lnTo>
                  <a:pt x="1175" y="1351"/>
                </a:lnTo>
                <a:lnTo>
                  <a:pt x="1194" y="1393"/>
                </a:lnTo>
                <a:lnTo>
                  <a:pt x="1218" y="1433"/>
                </a:lnTo>
                <a:lnTo>
                  <a:pt x="1248" y="1469"/>
                </a:lnTo>
                <a:lnTo>
                  <a:pt x="1281" y="1502"/>
                </a:lnTo>
                <a:lnTo>
                  <a:pt x="1318" y="1531"/>
                </a:lnTo>
                <a:lnTo>
                  <a:pt x="1358" y="1556"/>
                </a:lnTo>
                <a:lnTo>
                  <a:pt x="1401" y="1575"/>
                </a:lnTo>
                <a:lnTo>
                  <a:pt x="1447" y="1590"/>
                </a:lnTo>
                <a:lnTo>
                  <a:pt x="1495" y="1598"/>
                </a:lnTo>
                <a:lnTo>
                  <a:pt x="1545" y="1601"/>
                </a:lnTo>
                <a:lnTo>
                  <a:pt x="1595" y="1598"/>
                </a:lnTo>
                <a:lnTo>
                  <a:pt x="1642" y="1590"/>
                </a:lnTo>
                <a:lnTo>
                  <a:pt x="1688" y="1575"/>
                </a:lnTo>
                <a:lnTo>
                  <a:pt x="1731" y="1556"/>
                </a:lnTo>
                <a:lnTo>
                  <a:pt x="1772" y="1531"/>
                </a:lnTo>
                <a:lnTo>
                  <a:pt x="1809" y="1502"/>
                </a:lnTo>
                <a:lnTo>
                  <a:pt x="1842" y="1469"/>
                </a:lnTo>
                <a:lnTo>
                  <a:pt x="1870" y="1433"/>
                </a:lnTo>
                <a:lnTo>
                  <a:pt x="1896" y="1393"/>
                </a:lnTo>
                <a:lnTo>
                  <a:pt x="1915" y="1351"/>
                </a:lnTo>
                <a:lnTo>
                  <a:pt x="1930" y="1305"/>
                </a:lnTo>
                <a:lnTo>
                  <a:pt x="1939" y="1258"/>
                </a:lnTo>
                <a:lnTo>
                  <a:pt x="1942" y="1208"/>
                </a:lnTo>
                <a:lnTo>
                  <a:pt x="1939" y="1159"/>
                </a:lnTo>
                <a:lnTo>
                  <a:pt x="1930" y="1112"/>
                </a:lnTo>
                <a:lnTo>
                  <a:pt x="1915" y="1066"/>
                </a:lnTo>
                <a:lnTo>
                  <a:pt x="1896" y="1024"/>
                </a:lnTo>
                <a:lnTo>
                  <a:pt x="1870" y="984"/>
                </a:lnTo>
                <a:lnTo>
                  <a:pt x="1842" y="947"/>
                </a:lnTo>
                <a:lnTo>
                  <a:pt x="1809" y="914"/>
                </a:lnTo>
                <a:lnTo>
                  <a:pt x="1772" y="886"/>
                </a:lnTo>
                <a:lnTo>
                  <a:pt x="1731" y="861"/>
                </a:lnTo>
                <a:lnTo>
                  <a:pt x="1688" y="842"/>
                </a:lnTo>
                <a:lnTo>
                  <a:pt x="1642" y="827"/>
                </a:lnTo>
                <a:lnTo>
                  <a:pt x="1595" y="818"/>
                </a:lnTo>
                <a:lnTo>
                  <a:pt x="1545" y="815"/>
                </a:lnTo>
                <a:close/>
                <a:moveTo>
                  <a:pt x="129" y="714"/>
                </a:moveTo>
                <a:lnTo>
                  <a:pt x="386" y="714"/>
                </a:lnTo>
                <a:lnTo>
                  <a:pt x="412" y="716"/>
                </a:lnTo>
                <a:lnTo>
                  <a:pt x="436" y="724"/>
                </a:lnTo>
                <a:lnTo>
                  <a:pt x="458" y="735"/>
                </a:lnTo>
                <a:lnTo>
                  <a:pt x="477" y="751"/>
                </a:lnTo>
                <a:lnTo>
                  <a:pt x="493" y="770"/>
                </a:lnTo>
                <a:lnTo>
                  <a:pt x="505" y="791"/>
                </a:lnTo>
                <a:lnTo>
                  <a:pt x="512" y="815"/>
                </a:lnTo>
                <a:lnTo>
                  <a:pt x="515" y="841"/>
                </a:lnTo>
                <a:lnTo>
                  <a:pt x="512" y="866"/>
                </a:lnTo>
                <a:lnTo>
                  <a:pt x="505" y="890"/>
                </a:lnTo>
                <a:lnTo>
                  <a:pt x="493" y="912"/>
                </a:lnTo>
                <a:lnTo>
                  <a:pt x="477" y="930"/>
                </a:lnTo>
                <a:lnTo>
                  <a:pt x="458" y="946"/>
                </a:lnTo>
                <a:lnTo>
                  <a:pt x="436" y="958"/>
                </a:lnTo>
                <a:lnTo>
                  <a:pt x="412" y="965"/>
                </a:lnTo>
                <a:lnTo>
                  <a:pt x="386" y="969"/>
                </a:lnTo>
                <a:lnTo>
                  <a:pt x="129" y="969"/>
                </a:lnTo>
                <a:lnTo>
                  <a:pt x="102" y="965"/>
                </a:lnTo>
                <a:lnTo>
                  <a:pt x="78" y="958"/>
                </a:lnTo>
                <a:lnTo>
                  <a:pt x="57" y="946"/>
                </a:lnTo>
                <a:lnTo>
                  <a:pt x="38" y="930"/>
                </a:lnTo>
                <a:lnTo>
                  <a:pt x="22" y="912"/>
                </a:lnTo>
                <a:lnTo>
                  <a:pt x="10" y="890"/>
                </a:lnTo>
                <a:lnTo>
                  <a:pt x="2" y="866"/>
                </a:lnTo>
                <a:lnTo>
                  <a:pt x="0" y="841"/>
                </a:lnTo>
                <a:lnTo>
                  <a:pt x="2" y="815"/>
                </a:lnTo>
                <a:lnTo>
                  <a:pt x="10" y="791"/>
                </a:lnTo>
                <a:lnTo>
                  <a:pt x="22" y="770"/>
                </a:lnTo>
                <a:lnTo>
                  <a:pt x="38" y="751"/>
                </a:lnTo>
                <a:lnTo>
                  <a:pt x="57" y="735"/>
                </a:lnTo>
                <a:lnTo>
                  <a:pt x="78" y="724"/>
                </a:lnTo>
                <a:lnTo>
                  <a:pt x="102" y="716"/>
                </a:lnTo>
                <a:lnTo>
                  <a:pt x="129" y="714"/>
                </a:lnTo>
                <a:close/>
                <a:moveTo>
                  <a:pt x="2368" y="0"/>
                </a:moveTo>
                <a:lnTo>
                  <a:pt x="2420" y="3"/>
                </a:lnTo>
                <a:lnTo>
                  <a:pt x="2470" y="12"/>
                </a:lnTo>
                <a:lnTo>
                  <a:pt x="2518" y="27"/>
                </a:lnTo>
                <a:lnTo>
                  <a:pt x="2562" y="48"/>
                </a:lnTo>
                <a:lnTo>
                  <a:pt x="2604" y="73"/>
                </a:lnTo>
                <a:lnTo>
                  <a:pt x="2642" y="103"/>
                </a:lnTo>
                <a:lnTo>
                  <a:pt x="2677" y="136"/>
                </a:lnTo>
                <a:lnTo>
                  <a:pt x="2707" y="175"/>
                </a:lnTo>
                <a:lnTo>
                  <a:pt x="2733" y="216"/>
                </a:lnTo>
                <a:lnTo>
                  <a:pt x="2753" y="260"/>
                </a:lnTo>
                <a:lnTo>
                  <a:pt x="2768" y="307"/>
                </a:lnTo>
                <a:lnTo>
                  <a:pt x="2777" y="356"/>
                </a:lnTo>
                <a:lnTo>
                  <a:pt x="2780" y="407"/>
                </a:lnTo>
                <a:lnTo>
                  <a:pt x="2780" y="2905"/>
                </a:lnTo>
                <a:lnTo>
                  <a:pt x="2777" y="2956"/>
                </a:lnTo>
                <a:lnTo>
                  <a:pt x="2768" y="3005"/>
                </a:lnTo>
                <a:lnTo>
                  <a:pt x="2753" y="3052"/>
                </a:lnTo>
                <a:lnTo>
                  <a:pt x="2733" y="3096"/>
                </a:lnTo>
                <a:lnTo>
                  <a:pt x="2707" y="3137"/>
                </a:lnTo>
                <a:lnTo>
                  <a:pt x="2677" y="3176"/>
                </a:lnTo>
                <a:lnTo>
                  <a:pt x="2642" y="3209"/>
                </a:lnTo>
                <a:lnTo>
                  <a:pt x="2604" y="3239"/>
                </a:lnTo>
                <a:lnTo>
                  <a:pt x="2562" y="3264"/>
                </a:lnTo>
                <a:lnTo>
                  <a:pt x="2518" y="3285"/>
                </a:lnTo>
                <a:lnTo>
                  <a:pt x="2470" y="3300"/>
                </a:lnTo>
                <a:lnTo>
                  <a:pt x="2420" y="3309"/>
                </a:lnTo>
                <a:lnTo>
                  <a:pt x="2368" y="3312"/>
                </a:lnTo>
                <a:lnTo>
                  <a:pt x="566" y="3312"/>
                </a:lnTo>
                <a:lnTo>
                  <a:pt x="514" y="3309"/>
                </a:lnTo>
                <a:lnTo>
                  <a:pt x="465" y="3300"/>
                </a:lnTo>
                <a:lnTo>
                  <a:pt x="418" y="3285"/>
                </a:lnTo>
                <a:lnTo>
                  <a:pt x="372" y="3264"/>
                </a:lnTo>
                <a:lnTo>
                  <a:pt x="331" y="3239"/>
                </a:lnTo>
                <a:lnTo>
                  <a:pt x="293" y="3209"/>
                </a:lnTo>
                <a:lnTo>
                  <a:pt x="259" y="3176"/>
                </a:lnTo>
                <a:lnTo>
                  <a:pt x="228" y="3137"/>
                </a:lnTo>
                <a:lnTo>
                  <a:pt x="203" y="3096"/>
                </a:lnTo>
                <a:lnTo>
                  <a:pt x="182" y="3052"/>
                </a:lnTo>
                <a:lnTo>
                  <a:pt x="166" y="3005"/>
                </a:lnTo>
                <a:lnTo>
                  <a:pt x="157" y="2956"/>
                </a:lnTo>
                <a:lnTo>
                  <a:pt x="154" y="2905"/>
                </a:lnTo>
                <a:lnTo>
                  <a:pt x="154" y="2701"/>
                </a:lnTo>
                <a:lnTo>
                  <a:pt x="386" y="2701"/>
                </a:lnTo>
                <a:lnTo>
                  <a:pt x="424" y="2698"/>
                </a:lnTo>
                <a:lnTo>
                  <a:pt x="459" y="2689"/>
                </a:lnTo>
                <a:lnTo>
                  <a:pt x="493" y="2675"/>
                </a:lnTo>
                <a:lnTo>
                  <a:pt x="522" y="2657"/>
                </a:lnTo>
                <a:lnTo>
                  <a:pt x="550" y="2634"/>
                </a:lnTo>
                <a:lnTo>
                  <a:pt x="573" y="2606"/>
                </a:lnTo>
                <a:lnTo>
                  <a:pt x="592" y="2576"/>
                </a:lnTo>
                <a:lnTo>
                  <a:pt x="607" y="2543"/>
                </a:lnTo>
                <a:lnTo>
                  <a:pt x="615" y="2508"/>
                </a:lnTo>
                <a:lnTo>
                  <a:pt x="618" y="2471"/>
                </a:lnTo>
                <a:lnTo>
                  <a:pt x="615" y="2434"/>
                </a:lnTo>
                <a:lnTo>
                  <a:pt x="607" y="2399"/>
                </a:lnTo>
                <a:lnTo>
                  <a:pt x="592" y="2366"/>
                </a:lnTo>
                <a:lnTo>
                  <a:pt x="573" y="2335"/>
                </a:lnTo>
                <a:lnTo>
                  <a:pt x="550" y="2309"/>
                </a:lnTo>
                <a:lnTo>
                  <a:pt x="522" y="2286"/>
                </a:lnTo>
                <a:lnTo>
                  <a:pt x="493" y="2267"/>
                </a:lnTo>
                <a:lnTo>
                  <a:pt x="459" y="2253"/>
                </a:lnTo>
                <a:lnTo>
                  <a:pt x="424" y="2245"/>
                </a:lnTo>
                <a:lnTo>
                  <a:pt x="386" y="2242"/>
                </a:lnTo>
                <a:lnTo>
                  <a:pt x="154" y="2242"/>
                </a:lnTo>
                <a:lnTo>
                  <a:pt x="154" y="1886"/>
                </a:lnTo>
                <a:lnTo>
                  <a:pt x="386" y="1886"/>
                </a:lnTo>
                <a:lnTo>
                  <a:pt x="424" y="1883"/>
                </a:lnTo>
                <a:lnTo>
                  <a:pt x="459" y="1874"/>
                </a:lnTo>
                <a:lnTo>
                  <a:pt x="493" y="1860"/>
                </a:lnTo>
                <a:lnTo>
                  <a:pt x="522" y="1841"/>
                </a:lnTo>
                <a:lnTo>
                  <a:pt x="550" y="1819"/>
                </a:lnTo>
                <a:lnTo>
                  <a:pt x="573" y="1791"/>
                </a:lnTo>
                <a:lnTo>
                  <a:pt x="592" y="1761"/>
                </a:lnTo>
                <a:lnTo>
                  <a:pt x="607" y="1728"/>
                </a:lnTo>
                <a:lnTo>
                  <a:pt x="615" y="1693"/>
                </a:lnTo>
                <a:lnTo>
                  <a:pt x="618" y="1656"/>
                </a:lnTo>
                <a:lnTo>
                  <a:pt x="615" y="1619"/>
                </a:lnTo>
                <a:lnTo>
                  <a:pt x="607" y="1584"/>
                </a:lnTo>
                <a:lnTo>
                  <a:pt x="592" y="1551"/>
                </a:lnTo>
                <a:lnTo>
                  <a:pt x="573" y="1521"/>
                </a:lnTo>
                <a:lnTo>
                  <a:pt x="550" y="1493"/>
                </a:lnTo>
                <a:lnTo>
                  <a:pt x="522" y="1471"/>
                </a:lnTo>
                <a:lnTo>
                  <a:pt x="493" y="1452"/>
                </a:lnTo>
                <a:lnTo>
                  <a:pt x="459" y="1438"/>
                </a:lnTo>
                <a:lnTo>
                  <a:pt x="424" y="1429"/>
                </a:lnTo>
                <a:lnTo>
                  <a:pt x="386" y="1426"/>
                </a:lnTo>
                <a:lnTo>
                  <a:pt x="154" y="1426"/>
                </a:lnTo>
                <a:lnTo>
                  <a:pt x="154" y="1070"/>
                </a:lnTo>
                <a:lnTo>
                  <a:pt x="386" y="1070"/>
                </a:lnTo>
                <a:lnTo>
                  <a:pt x="424" y="1067"/>
                </a:lnTo>
                <a:lnTo>
                  <a:pt x="459" y="1059"/>
                </a:lnTo>
                <a:lnTo>
                  <a:pt x="493" y="1045"/>
                </a:lnTo>
                <a:lnTo>
                  <a:pt x="522" y="1026"/>
                </a:lnTo>
                <a:lnTo>
                  <a:pt x="550" y="1003"/>
                </a:lnTo>
                <a:lnTo>
                  <a:pt x="573" y="977"/>
                </a:lnTo>
                <a:lnTo>
                  <a:pt x="592" y="946"/>
                </a:lnTo>
                <a:lnTo>
                  <a:pt x="607" y="913"/>
                </a:lnTo>
                <a:lnTo>
                  <a:pt x="615" y="878"/>
                </a:lnTo>
                <a:lnTo>
                  <a:pt x="618" y="841"/>
                </a:lnTo>
                <a:lnTo>
                  <a:pt x="615" y="804"/>
                </a:lnTo>
                <a:lnTo>
                  <a:pt x="607" y="769"/>
                </a:lnTo>
                <a:lnTo>
                  <a:pt x="592" y="736"/>
                </a:lnTo>
                <a:lnTo>
                  <a:pt x="573" y="706"/>
                </a:lnTo>
                <a:lnTo>
                  <a:pt x="550" y="678"/>
                </a:lnTo>
                <a:lnTo>
                  <a:pt x="522" y="655"/>
                </a:lnTo>
                <a:lnTo>
                  <a:pt x="493" y="637"/>
                </a:lnTo>
                <a:lnTo>
                  <a:pt x="459" y="623"/>
                </a:lnTo>
                <a:lnTo>
                  <a:pt x="424" y="614"/>
                </a:lnTo>
                <a:lnTo>
                  <a:pt x="386" y="611"/>
                </a:lnTo>
                <a:lnTo>
                  <a:pt x="154" y="611"/>
                </a:lnTo>
                <a:lnTo>
                  <a:pt x="154" y="407"/>
                </a:lnTo>
                <a:lnTo>
                  <a:pt x="157" y="356"/>
                </a:lnTo>
                <a:lnTo>
                  <a:pt x="166" y="307"/>
                </a:lnTo>
                <a:lnTo>
                  <a:pt x="182" y="260"/>
                </a:lnTo>
                <a:lnTo>
                  <a:pt x="203" y="216"/>
                </a:lnTo>
                <a:lnTo>
                  <a:pt x="228" y="175"/>
                </a:lnTo>
                <a:lnTo>
                  <a:pt x="259" y="136"/>
                </a:lnTo>
                <a:lnTo>
                  <a:pt x="293" y="103"/>
                </a:lnTo>
                <a:lnTo>
                  <a:pt x="331" y="73"/>
                </a:lnTo>
                <a:lnTo>
                  <a:pt x="372" y="48"/>
                </a:lnTo>
                <a:lnTo>
                  <a:pt x="418" y="27"/>
                </a:lnTo>
                <a:lnTo>
                  <a:pt x="465" y="12"/>
                </a:lnTo>
                <a:lnTo>
                  <a:pt x="514" y="3"/>
                </a:lnTo>
                <a:lnTo>
                  <a:pt x="566" y="0"/>
                </a:lnTo>
                <a:lnTo>
                  <a:pt x="23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1" name="Group 46"/>
          <p:cNvGrpSpPr>
            <a:grpSpLocks noChangeAspect="1"/>
          </p:cNvGrpSpPr>
          <p:nvPr/>
        </p:nvGrpSpPr>
        <p:grpSpPr bwMode="auto">
          <a:xfrm>
            <a:off x="199016" y="2602581"/>
            <a:ext cx="274320" cy="172397"/>
            <a:chOff x="-595" y="1738"/>
            <a:chExt cx="471" cy="296"/>
          </a:xfrm>
          <a:solidFill>
            <a:schemeClr val="bg1"/>
          </a:solidFill>
        </p:grpSpPr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-574" y="1738"/>
              <a:ext cx="429" cy="189"/>
            </a:xfrm>
            <a:custGeom>
              <a:avLst/>
              <a:gdLst>
                <a:gd name="T0" fmla="*/ 0 w 3002"/>
                <a:gd name="T1" fmla="*/ 0 h 1322"/>
                <a:gd name="T2" fmla="*/ 3002 w 3002"/>
                <a:gd name="T3" fmla="*/ 0 h 1322"/>
                <a:gd name="T4" fmla="*/ 1501 w 3002"/>
                <a:gd name="T5" fmla="*/ 1322 h 1322"/>
                <a:gd name="T6" fmla="*/ 0 w 3002"/>
                <a:gd name="T7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2" h="1322">
                  <a:moveTo>
                    <a:pt x="0" y="0"/>
                  </a:moveTo>
                  <a:lnTo>
                    <a:pt x="3002" y="0"/>
                  </a:lnTo>
                  <a:lnTo>
                    <a:pt x="1501" y="13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-595" y="1754"/>
              <a:ext cx="150" cy="264"/>
            </a:xfrm>
            <a:custGeom>
              <a:avLst/>
              <a:gdLst>
                <a:gd name="T0" fmla="*/ 0 w 1052"/>
                <a:gd name="T1" fmla="*/ 0 h 1853"/>
                <a:gd name="T2" fmla="*/ 1052 w 1052"/>
                <a:gd name="T3" fmla="*/ 926 h 1853"/>
                <a:gd name="T4" fmla="*/ 0 w 1052"/>
                <a:gd name="T5" fmla="*/ 1853 h 1853"/>
                <a:gd name="T6" fmla="*/ 0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0" y="0"/>
                  </a:moveTo>
                  <a:lnTo>
                    <a:pt x="1052" y="926"/>
                  </a:lnTo>
                  <a:lnTo>
                    <a:pt x="0" y="18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-574" y="1903"/>
              <a:ext cx="429" cy="131"/>
            </a:xfrm>
            <a:custGeom>
              <a:avLst/>
              <a:gdLst>
                <a:gd name="T0" fmla="*/ 1040 w 3004"/>
                <a:gd name="T1" fmla="*/ 0 h 917"/>
                <a:gd name="T2" fmla="*/ 1502 w 3004"/>
                <a:gd name="T3" fmla="*/ 407 h 917"/>
                <a:gd name="T4" fmla="*/ 1963 w 3004"/>
                <a:gd name="T5" fmla="*/ 0 h 917"/>
                <a:gd name="T6" fmla="*/ 3004 w 3004"/>
                <a:gd name="T7" fmla="*/ 917 h 917"/>
                <a:gd name="T8" fmla="*/ 0 w 3004"/>
                <a:gd name="T9" fmla="*/ 917 h 917"/>
                <a:gd name="T10" fmla="*/ 1040 w 3004"/>
                <a:gd name="T1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4" h="917">
                  <a:moveTo>
                    <a:pt x="1040" y="0"/>
                  </a:moveTo>
                  <a:lnTo>
                    <a:pt x="1502" y="407"/>
                  </a:lnTo>
                  <a:lnTo>
                    <a:pt x="1963" y="0"/>
                  </a:lnTo>
                  <a:lnTo>
                    <a:pt x="3004" y="917"/>
                  </a:lnTo>
                  <a:lnTo>
                    <a:pt x="0" y="917"/>
                  </a:lnTo>
                  <a:lnTo>
                    <a:pt x="10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-274" y="1754"/>
              <a:ext cx="150" cy="264"/>
            </a:xfrm>
            <a:custGeom>
              <a:avLst/>
              <a:gdLst>
                <a:gd name="T0" fmla="*/ 1052 w 1052"/>
                <a:gd name="T1" fmla="*/ 0 h 1853"/>
                <a:gd name="T2" fmla="*/ 1052 w 1052"/>
                <a:gd name="T3" fmla="*/ 1853 h 1853"/>
                <a:gd name="T4" fmla="*/ 0 w 1052"/>
                <a:gd name="T5" fmla="*/ 926 h 1853"/>
                <a:gd name="T6" fmla="*/ 1052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1052" y="0"/>
                  </a:moveTo>
                  <a:lnTo>
                    <a:pt x="1052" y="1853"/>
                  </a:lnTo>
                  <a:lnTo>
                    <a:pt x="0" y="926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2" name="Freeform 56"/>
          <p:cNvSpPr>
            <a:spLocks noEditPoints="1"/>
          </p:cNvSpPr>
          <p:nvPr/>
        </p:nvSpPr>
        <p:spPr bwMode="auto">
          <a:xfrm>
            <a:off x="179787" y="3198663"/>
            <a:ext cx="306388" cy="274638"/>
          </a:xfrm>
          <a:custGeom>
            <a:avLst/>
            <a:gdLst>
              <a:gd name="T0" fmla="*/ 534 w 3281"/>
              <a:gd name="T1" fmla="*/ 1898 h 2943"/>
              <a:gd name="T2" fmla="*/ 1262 w 3281"/>
              <a:gd name="T3" fmla="*/ 1898 h 2943"/>
              <a:gd name="T4" fmla="*/ 1262 w 3281"/>
              <a:gd name="T5" fmla="*/ 2943 h 2943"/>
              <a:gd name="T6" fmla="*/ 534 w 3281"/>
              <a:gd name="T7" fmla="*/ 2943 h 2943"/>
              <a:gd name="T8" fmla="*/ 534 w 3281"/>
              <a:gd name="T9" fmla="*/ 1898 h 2943"/>
              <a:gd name="T10" fmla="*/ 1544 w 3281"/>
              <a:gd name="T11" fmla="*/ 1568 h 2943"/>
              <a:gd name="T12" fmla="*/ 2272 w 3281"/>
              <a:gd name="T13" fmla="*/ 1568 h 2943"/>
              <a:gd name="T14" fmla="*/ 2272 w 3281"/>
              <a:gd name="T15" fmla="*/ 2943 h 2943"/>
              <a:gd name="T16" fmla="*/ 1544 w 3281"/>
              <a:gd name="T17" fmla="*/ 2943 h 2943"/>
              <a:gd name="T18" fmla="*/ 1544 w 3281"/>
              <a:gd name="T19" fmla="*/ 1568 h 2943"/>
              <a:gd name="T20" fmla="*/ 2554 w 3281"/>
              <a:gd name="T21" fmla="*/ 880 h 2943"/>
              <a:gd name="T22" fmla="*/ 3281 w 3281"/>
              <a:gd name="T23" fmla="*/ 880 h 2943"/>
              <a:gd name="T24" fmla="*/ 3281 w 3281"/>
              <a:gd name="T25" fmla="*/ 2943 h 2943"/>
              <a:gd name="T26" fmla="*/ 2554 w 3281"/>
              <a:gd name="T27" fmla="*/ 2943 h 2943"/>
              <a:gd name="T28" fmla="*/ 2554 w 3281"/>
              <a:gd name="T29" fmla="*/ 880 h 2943"/>
              <a:gd name="T30" fmla="*/ 2316 w 3281"/>
              <a:gd name="T31" fmla="*/ 0 h 2943"/>
              <a:gd name="T32" fmla="*/ 2920 w 3281"/>
              <a:gd name="T33" fmla="*/ 0 h 2943"/>
              <a:gd name="T34" fmla="*/ 2920 w 3281"/>
              <a:gd name="T35" fmla="*/ 617 h 2943"/>
              <a:gd name="T36" fmla="*/ 2701 w 3281"/>
              <a:gd name="T37" fmla="*/ 392 h 2943"/>
              <a:gd name="T38" fmla="*/ 1735 w 3281"/>
              <a:gd name="T39" fmla="*/ 1335 h 2943"/>
              <a:gd name="T40" fmla="*/ 1271 w 3281"/>
              <a:gd name="T41" fmla="*/ 843 h 2943"/>
              <a:gd name="T42" fmla="*/ 154 w 3281"/>
              <a:gd name="T43" fmla="*/ 2003 h 2943"/>
              <a:gd name="T44" fmla="*/ 0 w 3281"/>
              <a:gd name="T45" fmla="*/ 1848 h 2943"/>
              <a:gd name="T46" fmla="*/ 1272 w 3281"/>
              <a:gd name="T47" fmla="*/ 528 h 2943"/>
              <a:gd name="T48" fmla="*/ 1741 w 3281"/>
              <a:gd name="T49" fmla="*/ 1025 h 2943"/>
              <a:gd name="T50" fmla="*/ 2548 w 3281"/>
              <a:gd name="T51" fmla="*/ 237 h 2943"/>
              <a:gd name="T52" fmla="*/ 2316 w 3281"/>
              <a:gd name="T53" fmla="*/ 0 h 2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81" h="2943">
                <a:moveTo>
                  <a:pt x="534" y="1898"/>
                </a:moveTo>
                <a:lnTo>
                  <a:pt x="1262" y="1898"/>
                </a:lnTo>
                <a:lnTo>
                  <a:pt x="1262" y="2943"/>
                </a:lnTo>
                <a:lnTo>
                  <a:pt x="534" y="2943"/>
                </a:lnTo>
                <a:lnTo>
                  <a:pt x="534" y="1898"/>
                </a:lnTo>
                <a:close/>
                <a:moveTo>
                  <a:pt x="1544" y="1568"/>
                </a:moveTo>
                <a:lnTo>
                  <a:pt x="2272" y="1568"/>
                </a:lnTo>
                <a:lnTo>
                  <a:pt x="2272" y="2943"/>
                </a:lnTo>
                <a:lnTo>
                  <a:pt x="1544" y="2943"/>
                </a:lnTo>
                <a:lnTo>
                  <a:pt x="1544" y="1568"/>
                </a:lnTo>
                <a:close/>
                <a:moveTo>
                  <a:pt x="2554" y="880"/>
                </a:moveTo>
                <a:lnTo>
                  <a:pt x="3281" y="880"/>
                </a:lnTo>
                <a:lnTo>
                  <a:pt x="3281" y="2943"/>
                </a:lnTo>
                <a:lnTo>
                  <a:pt x="2554" y="2943"/>
                </a:lnTo>
                <a:lnTo>
                  <a:pt x="2554" y="880"/>
                </a:lnTo>
                <a:close/>
                <a:moveTo>
                  <a:pt x="2316" y="0"/>
                </a:moveTo>
                <a:lnTo>
                  <a:pt x="2920" y="0"/>
                </a:lnTo>
                <a:lnTo>
                  <a:pt x="2920" y="617"/>
                </a:lnTo>
                <a:lnTo>
                  <a:pt x="2701" y="392"/>
                </a:lnTo>
                <a:lnTo>
                  <a:pt x="1735" y="1335"/>
                </a:lnTo>
                <a:lnTo>
                  <a:pt x="1271" y="843"/>
                </a:lnTo>
                <a:lnTo>
                  <a:pt x="154" y="2003"/>
                </a:lnTo>
                <a:lnTo>
                  <a:pt x="0" y="1848"/>
                </a:lnTo>
                <a:lnTo>
                  <a:pt x="1272" y="528"/>
                </a:lnTo>
                <a:lnTo>
                  <a:pt x="1741" y="1025"/>
                </a:lnTo>
                <a:lnTo>
                  <a:pt x="2548" y="237"/>
                </a:lnTo>
                <a:lnTo>
                  <a:pt x="23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6" name="Group 87"/>
          <p:cNvGrpSpPr>
            <a:grpSpLocks noChangeAspect="1"/>
          </p:cNvGrpSpPr>
          <p:nvPr/>
        </p:nvGrpSpPr>
        <p:grpSpPr bwMode="auto">
          <a:xfrm>
            <a:off x="218478" y="3887316"/>
            <a:ext cx="235395" cy="287653"/>
            <a:chOff x="2074" y="5"/>
            <a:chExt cx="3527" cy="4310"/>
          </a:xfrm>
          <a:solidFill>
            <a:schemeClr val="bg2"/>
          </a:solidFill>
        </p:grpSpPr>
        <p:sp>
          <p:nvSpPr>
            <p:cNvPr id="337" name="Freeform 89"/>
            <p:cNvSpPr>
              <a:spLocks/>
            </p:cNvSpPr>
            <p:nvPr/>
          </p:nvSpPr>
          <p:spPr bwMode="auto">
            <a:xfrm>
              <a:off x="2573" y="494"/>
              <a:ext cx="3028" cy="3821"/>
            </a:xfrm>
            <a:custGeom>
              <a:avLst/>
              <a:gdLst>
                <a:gd name="T0" fmla="*/ 2664 w 3028"/>
                <a:gd name="T1" fmla="*/ 0 h 3821"/>
                <a:gd name="T2" fmla="*/ 2791 w 3028"/>
                <a:gd name="T3" fmla="*/ 0 h 3821"/>
                <a:gd name="T4" fmla="*/ 2833 w 3028"/>
                <a:gd name="T5" fmla="*/ 3 h 3821"/>
                <a:gd name="T6" fmla="*/ 2873 w 3028"/>
                <a:gd name="T7" fmla="*/ 14 h 3821"/>
                <a:gd name="T8" fmla="*/ 2910 w 3028"/>
                <a:gd name="T9" fmla="*/ 31 h 3821"/>
                <a:gd name="T10" fmla="*/ 2944 w 3028"/>
                <a:gd name="T11" fmla="*/ 55 h 3821"/>
                <a:gd name="T12" fmla="*/ 2971 w 3028"/>
                <a:gd name="T13" fmla="*/ 83 h 3821"/>
                <a:gd name="T14" fmla="*/ 2995 w 3028"/>
                <a:gd name="T15" fmla="*/ 117 h 3821"/>
                <a:gd name="T16" fmla="*/ 3013 w 3028"/>
                <a:gd name="T17" fmla="*/ 154 h 3821"/>
                <a:gd name="T18" fmla="*/ 3024 w 3028"/>
                <a:gd name="T19" fmla="*/ 195 h 3821"/>
                <a:gd name="T20" fmla="*/ 3028 w 3028"/>
                <a:gd name="T21" fmla="*/ 236 h 3821"/>
                <a:gd name="T22" fmla="*/ 3028 w 3028"/>
                <a:gd name="T23" fmla="*/ 3583 h 3821"/>
                <a:gd name="T24" fmla="*/ 3024 w 3028"/>
                <a:gd name="T25" fmla="*/ 3626 h 3821"/>
                <a:gd name="T26" fmla="*/ 3013 w 3028"/>
                <a:gd name="T27" fmla="*/ 3665 h 3821"/>
                <a:gd name="T28" fmla="*/ 2995 w 3028"/>
                <a:gd name="T29" fmla="*/ 3703 h 3821"/>
                <a:gd name="T30" fmla="*/ 2971 w 3028"/>
                <a:gd name="T31" fmla="*/ 3736 h 3821"/>
                <a:gd name="T32" fmla="*/ 2943 w 3028"/>
                <a:gd name="T33" fmla="*/ 3764 h 3821"/>
                <a:gd name="T34" fmla="*/ 2910 w 3028"/>
                <a:gd name="T35" fmla="*/ 3788 h 3821"/>
                <a:gd name="T36" fmla="*/ 2873 w 3028"/>
                <a:gd name="T37" fmla="*/ 3805 h 3821"/>
                <a:gd name="T38" fmla="*/ 2833 w 3028"/>
                <a:gd name="T39" fmla="*/ 3817 h 3821"/>
                <a:gd name="T40" fmla="*/ 2790 w 3028"/>
                <a:gd name="T41" fmla="*/ 3821 h 3821"/>
                <a:gd name="T42" fmla="*/ 238 w 3028"/>
                <a:gd name="T43" fmla="*/ 3821 h 3821"/>
                <a:gd name="T44" fmla="*/ 195 w 3028"/>
                <a:gd name="T45" fmla="*/ 3817 h 3821"/>
                <a:gd name="T46" fmla="*/ 154 w 3028"/>
                <a:gd name="T47" fmla="*/ 3805 h 3821"/>
                <a:gd name="T48" fmla="*/ 118 w 3028"/>
                <a:gd name="T49" fmla="*/ 3788 h 3821"/>
                <a:gd name="T50" fmla="*/ 84 w 3028"/>
                <a:gd name="T51" fmla="*/ 3764 h 3821"/>
                <a:gd name="T52" fmla="*/ 55 w 3028"/>
                <a:gd name="T53" fmla="*/ 3736 h 3821"/>
                <a:gd name="T54" fmla="*/ 33 w 3028"/>
                <a:gd name="T55" fmla="*/ 3703 h 3821"/>
                <a:gd name="T56" fmla="*/ 14 w 3028"/>
                <a:gd name="T57" fmla="*/ 3665 h 3821"/>
                <a:gd name="T58" fmla="*/ 4 w 3028"/>
                <a:gd name="T59" fmla="*/ 3626 h 3821"/>
                <a:gd name="T60" fmla="*/ 0 w 3028"/>
                <a:gd name="T61" fmla="*/ 3583 h 3821"/>
                <a:gd name="T62" fmla="*/ 0 w 3028"/>
                <a:gd name="T63" fmla="*/ 3467 h 3821"/>
                <a:gd name="T64" fmla="*/ 2291 w 3028"/>
                <a:gd name="T65" fmla="*/ 3467 h 3821"/>
                <a:gd name="T66" fmla="*/ 2346 w 3028"/>
                <a:gd name="T67" fmla="*/ 3463 h 3821"/>
                <a:gd name="T68" fmla="*/ 2399 w 3028"/>
                <a:gd name="T69" fmla="*/ 3452 h 3821"/>
                <a:gd name="T70" fmla="*/ 2448 w 3028"/>
                <a:gd name="T71" fmla="*/ 3433 h 3821"/>
                <a:gd name="T72" fmla="*/ 2494 w 3028"/>
                <a:gd name="T73" fmla="*/ 3407 h 3821"/>
                <a:gd name="T74" fmla="*/ 2536 w 3028"/>
                <a:gd name="T75" fmla="*/ 3376 h 3821"/>
                <a:gd name="T76" fmla="*/ 2572 w 3028"/>
                <a:gd name="T77" fmla="*/ 3339 h 3821"/>
                <a:gd name="T78" fmla="*/ 2604 w 3028"/>
                <a:gd name="T79" fmla="*/ 3297 h 3821"/>
                <a:gd name="T80" fmla="*/ 2630 w 3028"/>
                <a:gd name="T81" fmla="*/ 3251 h 3821"/>
                <a:gd name="T82" fmla="*/ 2648 w 3028"/>
                <a:gd name="T83" fmla="*/ 3202 h 3821"/>
                <a:gd name="T84" fmla="*/ 2660 w 3028"/>
                <a:gd name="T85" fmla="*/ 3149 h 3821"/>
                <a:gd name="T86" fmla="*/ 2664 w 3028"/>
                <a:gd name="T87" fmla="*/ 3094 h 3821"/>
                <a:gd name="T88" fmla="*/ 2664 w 3028"/>
                <a:gd name="T89" fmla="*/ 0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28" h="3821">
                  <a:moveTo>
                    <a:pt x="2664" y="0"/>
                  </a:moveTo>
                  <a:lnTo>
                    <a:pt x="2791" y="0"/>
                  </a:lnTo>
                  <a:lnTo>
                    <a:pt x="2833" y="3"/>
                  </a:lnTo>
                  <a:lnTo>
                    <a:pt x="2873" y="14"/>
                  </a:lnTo>
                  <a:lnTo>
                    <a:pt x="2910" y="31"/>
                  </a:lnTo>
                  <a:lnTo>
                    <a:pt x="2944" y="55"/>
                  </a:lnTo>
                  <a:lnTo>
                    <a:pt x="2971" y="83"/>
                  </a:lnTo>
                  <a:lnTo>
                    <a:pt x="2995" y="117"/>
                  </a:lnTo>
                  <a:lnTo>
                    <a:pt x="3013" y="154"/>
                  </a:lnTo>
                  <a:lnTo>
                    <a:pt x="3024" y="195"/>
                  </a:lnTo>
                  <a:lnTo>
                    <a:pt x="3028" y="236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3" y="3665"/>
                  </a:lnTo>
                  <a:lnTo>
                    <a:pt x="2995" y="3703"/>
                  </a:lnTo>
                  <a:lnTo>
                    <a:pt x="2971" y="3736"/>
                  </a:lnTo>
                  <a:lnTo>
                    <a:pt x="2943" y="3764"/>
                  </a:lnTo>
                  <a:lnTo>
                    <a:pt x="2910" y="3788"/>
                  </a:lnTo>
                  <a:lnTo>
                    <a:pt x="2873" y="3805"/>
                  </a:lnTo>
                  <a:lnTo>
                    <a:pt x="2833" y="3817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7"/>
                  </a:lnTo>
                  <a:lnTo>
                    <a:pt x="154" y="3805"/>
                  </a:lnTo>
                  <a:lnTo>
                    <a:pt x="118" y="3788"/>
                  </a:lnTo>
                  <a:lnTo>
                    <a:pt x="84" y="3764"/>
                  </a:lnTo>
                  <a:lnTo>
                    <a:pt x="55" y="3736"/>
                  </a:lnTo>
                  <a:lnTo>
                    <a:pt x="33" y="3703"/>
                  </a:lnTo>
                  <a:lnTo>
                    <a:pt x="14" y="3665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3467"/>
                  </a:lnTo>
                  <a:lnTo>
                    <a:pt x="2291" y="3467"/>
                  </a:lnTo>
                  <a:lnTo>
                    <a:pt x="2346" y="3463"/>
                  </a:lnTo>
                  <a:lnTo>
                    <a:pt x="2399" y="3452"/>
                  </a:lnTo>
                  <a:lnTo>
                    <a:pt x="2448" y="3433"/>
                  </a:lnTo>
                  <a:lnTo>
                    <a:pt x="2494" y="3407"/>
                  </a:lnTo>
                  <a:lnTo>
                    <a:pt x="2536" y="3376"/>
                  </a:lnTo>
                  <a:lnTo>
                    <a:pt x="2572" y="3339"/>
                  </a:lnTo>
                  <a:lnTo>
                    <a:pt x="2604" y="3297"/>
                  </a:lnTo>
                  <a:lnTo>
                    <a:pt x="2630" y="3251"/>
                  </a:lnTo>
                  <a:lnTo>
                    <a:pt x="2648" y="3202"/>
                  </a:lnTo>
                  <a:lnTo>
                    <a:pt x="2660" y="3149"/>
                  </a:lnTo>
                  <a:lnTo>
                    <a:pt x="2664" y="3094"/>
                  </a:lnTo>
                  <a:lnTo>
                    <a:pt x="2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90"/>
            <p:cNvSpPr>
              <a:spLocks noEditPoints="1"/>
            </p:cNvSpPr>
            <p:nvPr/>
          </p:nvSpPr>
          <p:spPr bwMode="auto">
            <a:xfrm>
              <a:off x="2074" y="5"/>
              <a:ext cx="3028" cy="3821"/>
            </a:xfrm>
            <a:custGeom>
              <a:avLst/>
              <a:gdLst>
                <a:gd name="T0" fmla="*/ 673 w 3028"/>
                <a:gd name="T1" fmla="*/ 2803 h 3821"/>
                <a:gd name="T2" fmla="*/ 621 w 3028"/>
                <a:gd name="T3" fmla="*/ 2870 h 3821"/>
                <a:gd name="T4" fmla="*/ 632 w 3028"/>
                <a:gd name="T5" fmla="*/ 2956 h 3821"/>
                <a:gd name="T6" fmla="*/ 700 w 3028"/>
                <a:gd name="T7" fmla="*/ 3009 h 3821"/>
                <a:gd name="T8" fmla="*/ 1592 w 3028"/>
                <a:gd name="T9" fmla="*/ 3009 h 3821"/>
                <a:gd name="T10" fmla="*/ 1659 w 3028"/>
                <a:gd name="T11" fmla="*/ 2956 h 3821"/>
                <a:gd name="T12" fmla="*/ 1670 w 3028"/>
                <a:gd name="T13" fmla="*/ 2870 h 3821"/>
                <a:gd name="T14" fmla="*/ 1619 w 3028"/>
                <a:gd name="T15" fmla="*/ 2803 h 3821"/>
                <a:gd name="T16" fmla="*/ 729 w 3028"/>
                <a:gd name="T17" fmla="*/ 2787 h 3821"/>
                <a:gd name="T18" fmla="*/ 673 w 3028"/>
                <a:gd name="T19" fmla="*/ 2228 h 3821"/>
                <a:gd name="T20" fmla="*/ 621 w 3028"/>
                <a:gd name="T21" fmla="*/ 2296 h 3821"/>
                <a:gd name="T22" fmla="*/ 632 w 3028"/>
                <a:gd name="T23" fmla="*/ 2383 h 3821"/>
                <a:gd name="T24" fmla="*/ 700 w 3028"/>
                <a:gd name="T25" fmla="*/ 2434 h 3821"/>
                <a:gd name="T26" fmla="*/ 2424 w 3028"/>
                <a:gd name="T27" fmla="*/ 2434 h 3821"/>
                <a:gd name="T28" fmla="*/ 2491 w 3028"/>
                <a:gd name="T29" fmla="*/ 2383 h 3821"/>
                <a:gd name="T30" fmla="*/ 2503 w 3028"/>
                <a:gd name="T31" fmla="*/ 2296 h 3821"/>
                <a:gd name="T32" fmla="*/ 2451 w 3028"/>
                <a:gd name="T33" fmla="*/ 2228 h 3821"/>
                <a:gd name="T34" fmla="*/ 729 w 3028"/>
                <a:gd name="T35" fmla="*/ 2214 h 3821"/>
                <a:gd name="T36" fmla="*/ 673 w 3028"/>
                <a:gd name="T37" fmla="*/ 1618 h 3821"/>
                <a:gd name="T38" fmla="*/ 621 w 3028"/>
                <a:gd name="T39" fmla="*/ 1686 h 3821"/>
                <a:gd name="T40" fmla="*/ 632 w 3028"/>
                <a:gd name="T41" fmla="*/ 1773 h 3821"/>
                <a:gd name="T42" fmla="*/ 700 w 3028"/>
                <a:gd name="T43" fmla="*/ 1825 h 3821"/>
                <a:gd name="T44" fmla="*/ 2424 w 3028"/>
                <a:gd name="T45" fmla="*/ 1825 h 3821"/>
                <a:gd name="T46" fmla="*/ 2491 w 3028"/>
                <a:gd name="T47" fmla="*/ 1773 h 3821"/>
                <a:gd name="T48" fmla="*/ 2503 w 3028"/>
                <a:gd name="T49" fmla="*/ 1686 h 3821"/>
                <a:gd name="T50" fmla="*/ 2451 w 3028"/>
                <a:gd name="T51" fmla="*/ 1618 h 3821"/>
                <a:gd name="T52" fmla="*/ 729 w 3028"/>
                <a:gd name="T53" fmla="*/ 1604 h 3821"/>
                <a:gd name="T54" fmla="*/ 2833 w 3028"/>
                <a:gd name="T55" fmla="*/ 4 h 3821"/>
                <a:gd name="T56" fmla="*/ 2943 w 3028"/>
                <a:gd name="T57" fmla="*/ 57 h 3821"/>
                <a:gd name="T58" fmla="*/ 3012 w 3028"/>
                <a:gd name="T59" fmla="*/ 155 h 3821"/>
                <a:gd name="T60" fmla="*/ 3028 w 3028"/>
                <a:gd name="T61" fmla="*/ 3583 h 3821"/>
                <a:gd name="T62" fmla="*/ 2995 w 3028"/>
                <a:gd name="T63" fmla="*/ 3704 h 3821"/>
                <a:gd name="T64" fmla="*/ 2910 w 3028"/>
                <a:gd name="T65" fmla="*/ 3789 h 3821"/>
                <a:gd name="T66" fmla="*/ 2790 w 3028"/>
                <a:gd name="T67" fmla="*/ 3821 h 3821"/>
                <a:gd name="T68" fmla="*/ 154 w 3028"/>
                <a:gd name="T69" fmla="*/ 3807 h 3821"/>
                <a:gd name="T70" fmla="*/ 56 w 3028"/>
                <a:gd name="T71" fmla="*/ 3736 h 3821"/>
                <a:gd name="T72" fmla="*/ 4 w 3028"/>
                <a:gd name="T73" fmla="*/ 3626 h 3821"/>
                <a:gd name="T74" fmla="*/ 82 w 3028"/>
                <a:gd name="T75" fmla="*/ 1091 h 3821"/>
                <a:gd name="T76" fmla="*/ 755 w 3028"/>
                <a:gd name="T77" fmla="*/ 1092 h 3821"/>
                <a:gd name="T78" fmla="*/ 897 w 3028"/>
                <a:gd name="T79" fmla="*/ 1061 h 3821"/>
                <a:gd name="T80" fmla="*/ 1008 w 3028"/>
                <a:gd name="T81" fmla="*/ 976 h 3821"/>
                <a:gd name="T82" fmla="*/ 1076 w 3028"/>
                <a:gd name="T83" fmla="*/ 852 h 3821"/>
                <a:gd name="T84" fmla="*/ 1090 w 3028"/>
                <a:gd name="T85" fmla="*/ 104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8" h="3821">
                  <a:moveTo>
                    <a:pt x="729" y="2787"/>
                  </a:moveTo>
                  <a:lnTo>
                    <a:pt x="700" y="2791"/>
                  </a:lnTo>
                  <a:lnTo>
                    <a:pt x="673" y="2803"/>
                  </a:lnTo>
                  <a:lnTo>
                    <a:pt x="651" y="2820"/>
                  </a:lnTo>
                  <a:lnTo>
                    <a:pt x="632" y="2844"/>
                  </a:lnTo>
                  <a:lnTo>
                    <a:pt x="621" y="2870"/>
                  </a:lnTo>
                  <a:lnTo>
                    <a:pt x="617" y="2900"/>
                  </a:lnTo>
                  <a:lnTo>
                    <a:pt x="621" y="2930"/>
                  </a:lnTo>
                  <a:lnTo>
                    <a:pt x="632" y="2956"/>
                  </a:lnTo>
                  <a:lnTo>
                    <a:pt x="651" y="2980"/>
                  </a:lnTo>
                  <a:lnTo>
                    <a:pt x="673" y="2997"/>
                  </a:lnTo>
                  <a:lnTo>
                    <a:pt x="700" y="3009"/>
                  </a:lnTo>
                  <a:lnTo>
                    <a:pt x="729" y="3012"/>
                  </a:lnTo>
                  <a:lnTo>
                    <a:pt x="1562" y="3012"/>
                  </a:lnTo>
                  <a:lnTo>
                    <a:pt x="1592" y="3009"/>
                  </a:lnTo>
                  <a:lnTo>
                    <a:pt x="1618" y="2997"/>
                  </a:lnTo>
                  <a:lnTo>
                    <a:pt x="1642" y="2980"/>
                  </a:lnTo>
                  <a:lnTo>
                    <a:pt x="1659" y="2956"/>
                  </a:lnTo>
                  <a:lnTo>
                    <a:pt x="1670" y="2930"/>
                  </a:lnTo>
                  <a:lnTo>
                    <a:pt x="1674" y="2900"/>
                  </a:lnTo>
                  <a:lnTo>
                    <a:pt x="1670" y="2870"/>
                  </a:lnTo>
                  <a:lnTo>
                    <a:pt x="1659" y="2844"/>
                  </a:lnTo>
                  <a:lnTo>
                    <a:pt x="1642" y="2820"/>
                  </a:lnTo>
                  <a:lnTo>
                    <a:pt x="1619" y="2803"/>
                  </a:lnTo>
                  <a:lnTo>
                    <a:pt x="1592" y="2791"/>
                  </a:lnTo>
                  <a:lnTo>
                    <a:pt x="1562" y="2787"/>
                  </a:lnTo>
                  <a:lnTo>
                    <a:pt x="729" y="2787"/>
                  </a:lnTo>
                  <a:close/>
                  <a:moveTo>
                    <a:pt x="729" y="2214"/>
                  </a:moveTo>
                  <a:lnTo>
                    <a:pt x="700" y="2218"/>
                  </a:lnTo>
                  <a:lnTo>
                    <a:pt x="673" y="2228"/>
                  </a:lnTo>
                  <a:lnTo>
                    <a:pt x="651" y="2247"/>
                  </a:lnTo>
                  <a:lnTo>
                    <a:pt x="632" y="2269"/>
                  </a:lnTo>
                  <a:lnTo>
                    <a:pt x="621" y="2296"/>
                  </a:lnTo>
                  <a:lnTo>
                    <a:pt x="617" y="2325"/>
                  </a:lnTo>
                  <a:lnTo>
                    <a:pt x="621" y="2355"/>
                  </a:lnTo>
                  <a:lnTo>
                    <a:pt x="632" y="2383"/>
                  </a:lnTo>
                  <a:lnTo>
                    <a:pt x="651" y="2405"/>
                  </a:lnTo>
                  <a:lnTo>
                    <a:pt x="673" y="2423"/>
                  </a:lnTo>
                  <a:lnTo>
                    <a:pt x="700" y="2434"/>
                  </a:lnTo>
                  <a:lnTo>
                    <a:pt x="729" y="2438"/>
                  </a:lnTo>
                  <a:lnTo>
                    <a:pt x="2394" y="2438"/>
                  </a:lnTo>
                  <a:lnTo>
                    <a:pt x="2424" y="2434"/>
                  </a:lnTo>
                  <a:lnTo>
                    <a:pt x="2451" y="2423"/>
                  </a:lnTo>
                  <a:lnTo>
                    <a:pt x="2474" y="2405"/>
                  </a:lnTo>
                  <a:lnTo>
                    <a:pt x="2491" y="2383"/>
                  </a:lnTo>
                  <a:lnTo>
                    <a:pt x="2503" y="2355"/>
                  </a:lnTo>
                  <a:lnTo>
                    <a:pt x="2507" y="2325"/>
                  </a:lnTo>
                  <a:lnTo>
                    <a:pt x="2503" y="2296"/>
                  </a:lnTo>
                  <a:lnTo>
                    <a:pt x="2491" y="2269"/>
                  </a:lnTo>
                  <a:lnTo>
                    <a:pt x="2474" y="2247"/>
                  </a:lnTo>
                  <a:lnTo>
                    <a:pt x="2451" y="2228"/>
                  </a:lnTo>
                  <a:lnTo>
                    <a:pt x="2424" y="2218"/>
                  </a:lnTo>
                  <a:lnTo>
                    <a:pt x="2394" y="2214"/>
                  </a:lnTo>
                  <a:lnTo>
                    <a:pt x="729" y="2214"/>
                  </a:lnTo>
                  <a:close/>
                  <a:moveTo>
                    <a:pt x="729" y="1604"/>
                  </a:moveTo>
                  <a:lnTo>
                    <a:pt x="700" y="1608"/>
                  </a:lnTo>
                  <a:lnTo>
                    <a:pt x="673" y="1618"/>
                  </a:lnTo>
                  <a:lnTo>
                    <a:pt x="651" y="1637"/>
                  </a:lnTo>
                  <a:lnTo>
                    <a:pt x="632" y="1659"/>
                  </a:lnTo>
                  <a:lnTo>
                    <a:pt x="621" y="1686"/>
                  </a:lnTo>
                  <a:lnTo>
                    <a:pt x="617" y="1716"/>
                  </a:lnTo>
                  <a:lnTo>
                    <a:pt x="621" y="1747"/>
                  </a:lnTo>
                  <a:lnTo>
                    <a:pt x="632" y="1773"/>
                  </a:lnTo>
                  <a:lnTo>
                    <a:pt x="651" y="1795"/>
                  </a:lnTo>
                  <a:lnTo>
                    <a:pt x="673" y="1813"/>
                  </a:lnTo>
                  <a:lnTo>
                    <a:pt x="700" y="1825"/>
                  </a:lnTo>
                  <a:lnTo>
                    <a:pt x="729" y="1829"/>
                  </a:lnTo>
                  <a:lnTo>
                    <a:pt x="2394" y="1829"/>
                  </a:lnTo>
                  <a:lnTo>
                    <a:pt x="2424" y="1825"/>
                  </a:lnTo>
                  <a:lnTo>
                    <a:pt x="2451" y="1813"/>
                  </a:lnTo>
                  <a:lnTo>
                    <a:pt x="2474" y="1795"/>
                  </a:lnTo>
                  <a:lnTo>
                    <a:pt x="2491" y="1773"/>
                  </a:lnTo>
                  <a:lnTo>
                    <a:pt x="2503" y="1747"/>
                  </a:lnTo>
                  <a:lnTo>
                    <a:pt x="2507" y="1716"/>
                  </a:lnTo>
                  <a:lnTo>
                    <a:pt x="2503" y="1686"/>
                  </a:lnTo>
                  <a:lnTo>
                    <a:pt x="2491" y="1659"/>
                  </a:lnTo>
                  <a:lnTo>
                    <a:pt x="2474" y="1637"/>
                  </a:lnTo>
                  <a:lnTo>
                    <a:pt x="2451" y="1618"/>
                  </a:lnTo>
                  <a:lnTo>
                    <a:pt x="2424" y="1608"/>
                  </a:lnTo>
                  <a:lnTo>
                    <a:pt x="2394" y="1604"/>
                  </a:lnTo>
                  <a:lnTo>
                    <a:pt x="729" y="1604"/>
                  </a:lnTo>
                  <a:close/>
                  <a:moveTo>
                    <a:pt x="1089" y="0"/>
                  </a:moveTo>
                  <a:lnTo>
                    <a:pt x="2790" y="0"/>
                  </a:lnTo>
                  <a:lnTo>
                    <a:pt x="2833" y="4"/>
                  </a:lnTo>
                  <a:lnTo>
                    <a:pt x="2872" y="15"/>
                  </a:lnTo>
                  <a:lnTo>
                    <a:pt x="2910" y="33"/>
                  </a:lnTo>
                  <a:lnTo>
                    <a:pt x="2943" y="57"/>
                  </a:lnTo>
                  <a:lnTo>
                    <a:pt x="2972" y="85"/>
                  </a:lnTo>
                  <a:lnTo>
                    <a:pt x="2995" y="118"/>
                  </a:lnTo>
                  <a:lnTo>
                    <a:pt x="3012" y="155"/>
                  </a:lnTo>
                  <a:lnTo>
                    <a:pt x="3024" y="195"/>
                  </a:lnTo>
                  <a:lnTo>
                    <a:pt x="3028" y="238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2" y="3667"/>
                  </a:lnTo>
                  <a:lnTo>
                    <a:pt x="2995" y="3704"/>
                  </a:lnTo>
                  <a:lnTo>
                    <a:pt x="2972" y="3736"/>
                  </a:lnTo>
                  <a:lnTo>
                    <a:pt x="2943" y="3765"/>
                  </a:lnTo>
                  <a:lnTo>
                    <a:pt x="2910" y="3789"/>
                  </a:lnTo>
                  <a:lnTo>
                    <a:pt x="2872" y="3807"/>
                  </a:lnTo>
                  <a:lnTo>
                    <a:pt x="2833" y="3818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8"/>
                  </a:lnTo>
                  <a:lnTo>
                    <a:pt x="154" y="3807"/>
                  </a:lnTo>
                  <a:lnTo>
                    <a:pt x="118" y="3789"/>
                  </a:lnTo>
                  <a:lnTo>
                    <a:pt x="84" y="3765"/>
                  </a:lnTo>
                  <a:lnTo>
                    <a:pt x="56" y="3736"/>
                  </a:lnTo>
                  <a:lnTo>
                    <a:pt x="33" y="3704"/>
                  </a:lnTo>
                  <a:lnTo>
                    <a:pt x="14" y="3667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1091"/>
                  </a:lnTo>
                  <a:lnTo>
                    <a:pt x="82" y="1091"/>
                  </a:lnTo>
                  <a:lnTo>
                    <a:pt x="93" y="1091"/>
                  </a:lnTo>
                  <a:lnTo>
                    <a:pt x="103" y="1092"/>
                  </a:lnTo>
                  <a:lnTo>
                    <a:pt x="755" y="1092"/>
                  </a:lnTo>
                  <a:lnTo>
                    <a:pt x="805" y="1088"/>
                  </a:lnTo>
                  <a:lnTo>
                    <a:pt x="852" y="1078"/>
                  </a:lnTo>
                  <a:lnTo>
                    <a:pt x="897" y="1061"/>
                  </a:lnTo>
                  <a:lnTo>
                    <a:pt x="937" y="1037"/>
                  </a:lnTo>
                  <a:lnTo>
                    <a:pt x="975" y="1010"/>
                  </a:lnTo>
                  <a:lnTo>
                    <a:pt x="1008" y="976"/>
                  </a:lnTo>
                  <a:lnTo>
                    <a:pt x="1037" y="939"/>
                  </a:lnTo>
                  <a:lnTo>
                    <a:pt x="1059" y="897"/>
                  </a:lnTo>
                  <a:lnTo>
                    <a:pt x="1076" y="852"/>
                  </a:lnTo>
                  <a:lnTo>
                    <a:pt x="1087" y="805"/>
                  </a:lnTo>
                  <a:lnTo>
                    <a:pt x="1090" y="756"/>
                  </a:lnTo>
                  <a:lnTo>
                    <a:pt x="1090" y="104"/>
                  </a:lnTo>
                  <a:lnTo>
                    <a:pt x="1089" y="79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1"/>
            <p:cNvSpPr>
              <a:spLocks/>
            </p:cNvSpPr>
            <p:nvPr/>
          </p:nvSpPr>
          <p:spPr bwMode="auto">
            <a:xfrm>
              <a:off x="2077" y="9"/>
              <a:ext cx="953" cy="952"/>
            </a:xfrm>
            <a:custGeom>
              <a:avLst/>
              <a:gdLst>
                <a:gd name="T0" fmla="*/ 852 w 953"/>
                <a:gd name="T1" fmla="*/ 0 h 952"/>
                <a:gd name="T2" fmla="*/ 873 w 953"/>
                <a:gd name="T3" fmla="*/ 3 h 952"/>
                <a:gd name="T4" fmla="*/ 894 w 953"/>
                <a:gd name="T5" fmla="*/ 9 h 952"/>
                <a:gd name="T6" fmla="*/ 912 w 953"/>
                <a:gd name="T7" fmla="*/ 20 h 952"/>
                <a:gd name="T8" fmla="*/ 929 w 953"/>
                <a:gd name="T9" fmla="*/ 36 h 952"/>
                <a:gd name="T10" fmla="*/ 941 w 953"/>
                <a:gd name="T11" fmla="*/ 54 h 952"/>
                <a:gd name="T12" fmla="*/ 949 w 953"/>
                <a:gd name="T13" fmla="*/ 76 h 952"/>
                <a:gd name="T14" fmla="*/ 953 w 953"/>
                <a:gd name="T15" fmla="*/ 100 h 952"/>
                <a:gd name="T16" fmla="*/ 953 w 953"/>
                <a:gd name="T17" fmla="*/ 754 h 952"/>
                <a:gd name="T18" fmla="*/ 947 w 953"/>
                <a:gd name="T19" fmla="*/ 795 h 952"/>
                <a:gd name="T20" fmla="*/ 936 w 953"/>
                <a:gd name="T21" fmla="*/ 831 h 952"/>
                <a:gd name="T22" fmla="*/ 917 w 953"/>
                <a:gd name="T23" fmla="*/ 864 h 952"/>
                <a:gd name="T24" fmla="*/ 894 w 953"/>
                <a:gd name="T25" fmla="*/ 894 h 952"/>
                <a:gd name="T26" fmla="*/ 865 w 953"/>
                <a:gd name="T27" fmla="*/ 918 h 952"/>
                <a:gd name="T28" fmla="*/ 831 w 953"/>
                <a:gd name="T29" fmla="*/ 936 h 952"/>
                <a:gd name="T30" fmla="*/ 794 w 953"/>
                <a:gd name="T31" fmla="*/ 948 h 952"/>
                <a:gd name="T32" fmla="*/ 754 w 953"/>
                <a:gd name="T33" fmla="*/ 952 h 952"/>
                <a:gd name="T34" fmla="*/ 100 w 953"/>
                <a:gd name="T35" fmla="*/ 952 h 952"/>
                <a:gd name="T36" fmla="*/ 74 w 953"/>
                <a:gd name="T37" fmla="*/ 949 h 952"/>
                <a:gd name="T38" fmla="*/ 52 w 953"/>
                <a:gd name="T39" fmla="*/ 940 h 952"/>
                <a:gd name="T40" fmla="*/ 34 w 953"/>
                <a:gd name="T41" fmla="*/ 927 h 952"/>
                <a:gd name="T42" fmla="*/ 18 w 953"/>
                <a:gd name="T43" fmla="*/ 910 h 952"/>
                <a:gd name="T44" fmla="*/ 7 w 953"/>
                <a:gd name="T45" fmla="*/ 890 h 952"/>
                <a:gd name="T46" fmla="*/ 1 w 953"/>
                <a:gd name="T47" fmla="*/ 869 h 952"/>
                <a:gd name="T48" fmla="*/ 0 w 953"/>
                <a:gd name="T49" fmla="*/ 846 h 952"/>
                <a:gd name="T50" fmla="*/ 4 w 953"/>
                <a:gd name="T51" fmla="*/ 824 h 952"/>
                <a:gd name="T52" fmla="*/ 14 w 953"/>
                <a:gd name="T53" fmla="*/ 801 h 952"/>
                <a:gd name="T54" fmla="*/ 30 w 953"/>
                <a:gd name="T55" fmla="*/ 782 h 952"/>
                <a:gd name="T56" fmla="*/ 781 w 953"/>
                <a:gd name="T57" fmla="*/ 29 h 952"/>
                <a:gd name="T58" fmla="*/ 797 w 953"/>
                <a:gd name="T59" fmla="*/ 16 h 952"/>
                <a:gd name="T60" fmla="*/ 815 w 953"/>
                <a:gd name="T61" fmla="*/ 7 h 952"/>
                <a:gd name="T62" fmla="*/ 832 w 953"/>
                <a:gd name="T63" fmla="*/ 1 h 952"/>
                <a:gd name="T64" fmla="*/ 852 w 953"/>
                <a:gd name="T65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3" h="952">
                  <a:moveTo>
                    <a:pt x="852" y="0"/>
                  </a:moveTo>
                  <a:lnTo>
                    <a:pt x="873" y="3"/>
                  </a:lnTo>
                  <a:lnTo>
                    <a:pt x="894" y="9"/>
                  </a:lnTo>
                  <a:lnTo>
                    <a:pt x="912" y="20"/>
                  </a:lnTo>
                  <a:lnTo>
                    <a:pt x="929" y="36"/>
                  </a:lnTo>
                  <a:lnTo>
                    <a:pt x="941" y="54"/>
                  </a:lnTo>
                  <a:lnTo>
                    <a:pt x="949" y="76"/>
                  </a:lnTo>
                  <a:lnTo>
                    <a:pt x="953" y="100"/>
                  </a:lnTo>
                  <a:lnTo>
                    <a:pt x="953" y="754"/>
                  </a:lnTo>
                  <a:lnTo>
                    <a:pt x="947" y="795"/>
                  </a:lnTo>
                  <a:lnTo>
                    <a:pt x="936" y="831"/>
                  </a:lnTo>
                  <a:lnTo>
                    <a:pt x="917" y="864"/>
                  </a:lnTo>
                  <a:lnTo>
                    <a:pt x="894" y="894"/>
                  </a:lnTo>
                  <a:lnTo>
                    <a:pt x="865" y="918"/>
                  </a:lnTo>
                  <a:lnTo>
                    <a:pt x="831" y="936"/>
                  </a:lnTo>
                  <a:lnTo>
                    <a:pt x="794" y="948"/>
                  </a:lnTo>
                  <a:lnTo>
                    <a:pt x="754" y="952"/>
                  </a:lnTo>
                  <a:lnTo>
                    <a:pt x="100" y="952"/>
                  </a:lnTo>
                  <a:lnTo>
                    <a:pt x="74" y="949"/>
                  </a:lnTo>
                  <a:lnTo>
                    <a:pt x="52" y="940"/>
                  </a:lnTo>
                  <a:lnTo>
                    <a:pt x="34" y="927"/>
                  </a:lnTo>
                  <a:lnTo>
                    <a:pt x="18" y="910"/>
                  </a:lnTo>
                  <a:lnTo>
                    <a:pt x="7" y="890"/>
                  </a:lnTo>
                  <a:lnTo>
                    <a:pt x="1" y="869"/>
                  </a:lnTo>
                  <a:lnTo>
                    <a:pt x="0" y="846"/>
                  </a:lnTo>
                  <a:lnTo>
                    <a:pt x="4" y="824"/>
                  </a:lnTo>
                  <a:lnTo>
                    <a:pt x="14" y="801"/>
                  </a:lnTo>
                  <a:lnTo>
                    <a:pt x="30" y="782"/>
                  </a:lnTo>
                  <a:lnTo>
                    <a:pt x="781" y="29"/>
                  </a:lnTo>
                  <a:lnTo>
                    <a:pt x="797" y="16"/>
                  </a:lnTo>
                  <a:lnTo>
                    <a:pt x="815" y="7"/>
                  </a:lnTo>
                  <a:lnTo>
                    <a:pt x="832" y="1"/>
                  </a:lnTo>
                  <a:lnTo>
                    <a:pt x="8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4" name="Group 100"/>
          <p:cNvGrpSpPr>
            <a:grpSpLocks noChangeAspect="1"/>
          </p:cNvGrpSpPr>
          <p:nvPr/>
        </p:nvGrpSpPr>
        <p:grpSpPr bwMode="auto">
          <a:xfrm>
            <a:off x="173476" y="4541551"/>
            <a:ext cx="325401" cy="338005"/>
            <a:chOff x="-638" y="1083"/>
            <a:chExt cx="284" cy="295"/>
          </a:xfrm>
          <a:solidFill>
            <a:schemeClr val="bg2"/>
          </a:solidFill>
        </p:grpSpPr>
        <p:sp>
          <p:nvSpPr>
            <p:cNvPr id="357" name="Freeform 102"/>
            <p:cNvSpPr>
              <a:spLocks/>
            </p:cNvSpPr>
            <p:nvPr/>
          </p:nvSpPr>
          <p:spPr bwMode="auto">
            <a:xfrm>
              <a:off x="-575" y="1205"/>
              <a:ext cx="55" cy="121"/>
            </a:xfrm>
            <a:custGeom>
              <a:avLst/>
              <a:gdLst>
                <a:gd name="T0" fmla="*/ 350 w 608"/>
                <a:gd name="T1" fmla="*/ 0 h 1332"/>
                <a:gd name="T2" fmla="*/ 608 w 608"/>
                <a:gd name="T3" fmla="*/ 0 h 1332"/>
                <a:gd name="T4" fmla="*/ 608 w 608"/>
                <a:gd name="T5" fmla="*/ 1332 h 1332"/>
                <a:gd name="T6" fmla="*/ 307 w 608"/>
                <a:gd name="T7" fmla="*/ 1332 h 1332"/>
                <a:gd name="T8" fmla="*/ 307 w 608"/>
                <a:gd name="T9" fmla="*/ 275 h 1332"/>
                <a:gd name="T10" fmla="*/ 303 w 608"/>
                <a:gd name="T11" fmla="*/ 275 h 1332"/>
                <a:gd name="T12" fmla="*/ 51 w 608"/>
                <a:gd name="T13" fmla="*/ 397 h 1332"/>
                <a:gd name="T14" fmla="*/ 0 w 608"/>
                <a:gd name="T15" fmla="*/ 164 h 1332"/>
                <a:gd name="T16" fmla="*/ 350 w 608"/>
                <a:gd name="T1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" h="1332">
                  <a:moveTo>
                    <a:pt x="350" y="0"/>
                  </a:moveTo>
                  <a:lnTo>
                    <a:pt x="608" y="0"/>
                  </a:lnTo>
                  <a:lnTo>
                    <a:pt x="608" y="1332"/>
                  </a:lnTo>
                  <a:lnTo>
                    <a:pt x="307" y="1332"/>
                  </a:lnTo>
                  <a:lnTo>
                    <a:pt x="307" y="275"/>
                  </a:lnTo>
                  <a:lnTo>
                    <a:pt x="303" y="275"/>
                  </a:lnTo>
                  <a:lnTo>
                    <a:pt x="51" y="397"/>
                  </a:lnTo>
                  <a:lnTo>
                    <a:pt x="0" y="164"/>
                  </a:lnTo>
                  <a:lnTo>
                    <a:pt x="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03"/>
            <p:cNvSpPr>
              <a:spLocks/>
            </p:cNvSpPr>
            <p:nvPr/>
          </p:nvSpPr>
          <p:spPr bwMode="auto">
            <a:xfrm>
              <a:off x="-502" y="1205"/>
              <a:ext cx="85" cy="123"/>
            </a:xfrm>
            <a:custGeom>
              <a:avLst/>
              <a:gdLst>
                <a:gd name="T0" fmla="*/ 885 w 935"/>
                <a:gd name="T1" fmla="*/ 0 h 1355"/>
                <a:gd name="T2" fmla="*/ 370 w 935"/>
                <a:gd name="T3" fmla="*/ 258 h 1355"/>
                <a:gd name="T4" fmla="*/ 369 w 935"/>
                <a:gd name="T5" fmla="*/ 460 h 1355"/>
                <a:gd name="T6" fmla="*/ 428 w 935"/>
                <a:gd name="T7" fmla="*/ 458 h 1355"/>
                <a:gd name="T8" fmla="*/ 522 w 935"/>
                <a:gd name="T9" fmla="*/ 464 h 1355"/>
                <a:gd name="T10" fmla="*/ 613 w 935"/>
                <a:gd name="T11" fmla="*/ 480 h 1355"/>
                <a:gd name="T12" fmla="*/ 699 w 935"/>
                <a:gd name="T13" fmla="*/ 511 h 1355"/>
                <a:gd name="T14" fmla="*/ 774 w 935"/>
                <a:gd name="T15" fmla="*/ 555 h 1355"/>
                <a:gd name="T16" fmla="*/ 835 w 935"/>
                <a:gd name="T17" fmla="*/ 606 h 1355"/>
                <a:gd name="T18" fmla="*/ 883 w 935"/>
                <a:gd name="T19" fmla="*/ 670 h 1355"/>
                <a:gd name="T20" fmla="*/ 916 w 935"/>
                <a:gd name="T21" fmla="*/ 748 h 1355"/>
                <a:gd name="T22" fmla="*/ 933 w 935"/>
                <a:gd name="T23" fmla="*/ 837 h 1355"/>
                <a:gd name="T24" fmla="*/ 933 w 935"/>
                <a:gd name="T25" fmla="*/ 931 h 1355"/>
                <a:gd name="T26" fmla="*/ 916 w 935"/>
                <a:gd name="T27" fmla="*/ 1015 h 1355"/>
                <a:gd name="T28" fmla="*/ 883 w 935"/>
                <a:gd name="T29" fmla="*/ 1094 h 1355"/>
                <a:gd name="T30" fmla="*/ 833 w 935"/>
                <a:gd name="T31" fmla="*/ 1166 h 1355"/>
                <a:gd name="T32" fmla="*/ 768 w 935"/>
                <a:gd name="T33" fmla="*/ 1229 h 1355"/>
                <a:gd name="T34" fmla="*/ 688 w 935"/>
                <a:gd name="T35" fmla="*/ 1281 h 1355"/>
                <a:gd name="T36" fmla="*/ 595 w 935"/>
                <a:gd name="T37" fmla="*/ 1321 h 1355"/>
                <a:gd name="T38" fmla="*/ 487 w 935"/>
                <a:gd name="T39" fmla="*/ 1346 h 1355"/>
                <a:gd name="T40" fmla="*/ 369 w 935"/>
                <a:gd name="T41" fmla="*/ 1355 h 1355"/>
                <a:gd name="T42" fmla="*/ 238 w 935"/>
                <a:gd name="T43" fmla="*/ 1346 h 1355"/>
                <a:gd name="T44" fmla="*/ 126 w 935"/>
                <a:gd name="T45" fmla="*/ 1325 h 1355"/>
                <a:gd name="T46" fmla="*/ 35 w 935"/>
                <a:gd name="T47" fmla="*/ 1295 h 1355"/>
                <a:gd name="T48" fmla="*/ 55 w 935"/>
                <a:gd name="T49" fmla="*/ 1046 h 1355"/>
                <a:gd name="T50" fmla="*/ 109 w 935"/>
                <a:gd name="T51" fmla="*/ 1068 h 1355"/>
                <a:gd name="T52" fmla="*/ 181 w 935"/>
                <a:gd name="T53" fmla="*/ 1089 h 1355"/>
                <a:gd name="T54" fmla="*/ 264 w 935"/>
                <a:gd name="T55" fmla="*/ 1105 h 1355"/>
                <a:gd name="T56" fmla="*/ 354 w 935"/>
                <a:gd name="T57" fmla="*/ 1111 h 1355"/>
                <a:gd name="T58" fmla="*/ 413 w 935"/>
                <a:gd name="T59" fmla="*/ 1107 h 1355"/>
                <a:gd name="T60" fmla="*/ 470 w 935"/>
                <a:gd name="T61" fmla="*/ 1092 h 1355"/>
                <a:gd name="T62" fmla="*/ 522 w 935"/>
                <a:gd name="T63" fmla="*/ 1070 h 1355"/>
                <a:gd name="T64" fmla="*/ 566 w 935"/>
                <a:gd name="T65" fmla="*/ 1037 h 1355"/>
                <a:gd name="T66" fmla="*/ 598 w 935"/>
                <a:gd name="T67" fmla="*/ 993 h 1355"/>
                <a:gd name="T68" fmla="*/ 616 w 935"/>
                <a:gd name="T69" fmla="*/ 939 h 1355"/>
                <a:gd name="T70" fmla="*/ 617 w 935"/>
                <a:gd name="T71" fmla="*/ 880 h 1355"/>
                <a:gd name="T72" fmla="*/ 603 w 935"/>
                <a:gd name="T73" fmla="*/ 827 h 1355"/>
                <a:gd name="T74" fmla="*/ 574 w 935"/>
                <a:gd name="T75" fmla="*/ 783 h 1355"/>
                <a:gd name="T76" fmla="*/ 531 w 935"/>
                <a:gd name="T77" fmla="*/ 747 h 1355"/>
                <a:gd name="T78" fmla="*/ 472 w 935"/>
                <a:gd name="T79" fmla="*/ 718 h 1355"/>
                <a:gd name="T80" fmla="*/ 395 w 935"/>
                <a:gd name="T81" fmla="*/ 699 h 1355"/>
                <a:gd name="T82" fmla="*/ 300 w 935"/>
                <a:gd name="T83" fmla="*/ 689 h 1355"/>
                <a:gd name="T84" fmla="*/ 205 w 935"/>
                <a:gd name="T85" fmla="*/ 687 h 1355"/>
                <a:gd name="T86" fmla="*/ 133 w 935"/>
                <a:gd name="T87" fmla="*/ 692 h 1355"/>
                <a:gd name="T88" fmla="*/ 67 w 935"/>
                <a:gd name="T89" fmla="*/ 699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5" h="1355">
                  <a:moveTo>
                    <a:pt x="155" y="0"/>
                  </a:moveTo>
                  <a:lnTo>
                    <a:pt x="885" y="0"/>
                  </a:lnTo>
                  <a:lnTo>
                    <a:pt x="885" y="258"/>
                  </a:lnTo>
                  <a:lnTo>
                    <a:pt x="370" y="258"/>
                  </a:lnTo>
                  <a:lnTo>
                    <a:pt x="341" y="463"/>
                  </a:lnTo>
                  <a:lnTo>
                    <a:pt x="369" y="460"/>
                  </a:lnTo>
                  <a:lnTo>
                    <a:pt x="397" y="458"/>
                  </a:lnTo>
                  <a:lnTo>
                    <a:pt x="428" y="458"/>
                  </a:lnTo>
                  <a:lnTo>
                    <a:pt x="474" y="460"/>
                  </a:lnTo>
                  <a:lnTo>
                    <a:pt x="522" y="464"/>
                  </a:lnTo>
                  <a:lnTo>
                    <a:pt x="568" y="471"/>
                  </a:lnTo>
                  <a:lnTo>
                    <a:pt x="613" y="480"/>
                  </a:lnTo>
                  <a:lnTo>
                    <a:pt x="657" y="494"/>
                  </a:lnTo>
                  <a:lnTo>
                    <a:pt x="699" y="511"/>
                  </a:lnTo>
                  <a:lnTo>
                    <a:pt x="738" y="530"/>
                  </a:lnTo>
                  <a:lnTo>
                    <a:pt x="774" y="555"/>
                  </a:lnTo>
                  <a:lnTo>
                    <a:pt x="807" y="578"/>
                  </a:lnTo>
                  <a:lnTo>
                    <a:pt x="835" y="606"/>
                  </a:lnTo>
                  <a:lnTo>
                    <a:pt x="861" y="636"/>
                  </a:lnTo>
                  <a:lnTo>
                    <a:pt x="883" y="670"/>
                  </a:lnTo>
                  <a:lnTo>
                    <a:pt x="902" y="707"/>
                  </a:lnTo>
                  <a:lnTo>
                    <a:pt x="916" y="748"/>
                  </a:lnTo>
                  <a:lnTo>
                    <a:pt x="927" y="791"/>
                  </a:lnTo>
                  <a:lnTo>
                    <a:pt x="933" y="837"/>
                  </a:lnTo>
                  <a:lnTo>
                    <a:pt x="935" y="888"/>
                  </a:lnTo>
                  <a:lnTo>
                    <a:pt x="933" y="931"/>
                  </a:lnTo>
                  <a:lnTo>
                    <a:pt x="927" y="974"/>
                  </a:lnTo>
                  <a:lnTo>
                    <a:pt x="916" y="1015"/>
                  </a:lnTo>
                  <a:lnTo>
                    <a:pt x="901" y="1056"/>
                  </a:lnTo>
                  <a:lnTo>
                    <a:pt x="883" y="1094"/>
                  </a:lnTo>
                  <a:lnTo>
                    <a:pt x="859" y="1131"/>
                  </a:lnTo>
                  <a:lnTo>
                    <a:pt x="833" y="1166"/>
                  </a:lnTo>
                  <a:lnTo>
                    <a:pt x="803" y="1199"/>
                  </a:lnTo>
                  <a:lnTo>
                    <a:pt x="768" y="1229"/>
                  </a:lnTo>
                  <a:lnTo>
                    <a:pt x="730" y="1257"/>
                  </a:lnTo>
                  <a:lnTo>
                    <a:pt x="688" y="1281"/>
                  </a:lnTo>
                  <a:lnTo>
                    <a:pt x="643" y="1303"/>
                  </a:lnTo>
                  <a:lnTo>
                    <a:pt x="595" y="1321"/>
                  </a:lnTo>
                  <a:lnTo>
                    <a:pt x="543" y="1335"/>
                  </a:lnTo>
                  <a:lnTo>
                    <a:pt x="487" y="1346"/>
                  </a:lnTo>
                  <a:lnTo>
                    <a:pt x="430" y="1353"/>
                  </a:lnTo>
                  <a:lnTo>
                    <a:pt x="369" y="1355"/>
                  </a:lnTo>
                  <a:lnTo>
                    <a:pt x="301" y="1353"/>
                  </a:lnTo>
                  <a:lnTo>
                    <a:pt x="238" y="1346"/>
                  </a:lnTo>
                  <a:lnTo>
                    <a:pt x="179" y="1337"/>
                  </a:lnTo>
                  <a:lnTo>
                    <a:pt x="126" y="1325"/>
                  </a:lnTo>
                  <a:lnTo>
                    <a:pt x="77" y="1311"/>
                  </a:lnTo>
                  <a:lnTo>
                    <a:pt x="35" y="1295"/>
                  </a:lnTo>
                  <a:lnTo>
                    <a:pt x="0" y="1279"/>
                  </a:lnTo>
                  <a:lnTo>
                    <a:pt x="55" y="1046"/>
                  </a:lnTo>
                  <a:lnTo>
                    <a:pt x="80" y="1057"/>
                  </a:lnTo>
                  <a:lnTo>
                    <a:pt x="109" y="1068"/>
                  </a:lnTo>
                  <a:lnTo>
                    <a:pt x="144" y="1079"/>
                  </a:lnTo>
                  <a:lnTo>
                    <a:pt x="181" y="1089"/>
                  </a:lnTo>
                  <a:lnTo>
                    <a:pt x="222" y="1098"/>
                  </a:lnTo>
                  <a:lnTo>
                    <a:pt x="264" y="1105"/>
                  </a:lnTo>
                  <a:lnTo>
                    <a:pt x="309" y="1109"/>
                  </a:lnTo>
                  <a:lnTo>
                    <a:pt x="354" y="1111"/>
                  </a:lnTo>
                  <a:lnTo>
                    <a:pt x="384" y="1110"/>
                  </a:lnTo>
                  <a:lnTo>
                    <a:pt x="413" y="1107"/>
                  </a:lnTo>
                  <a:lnTo>
                    <a:pt x="442" y="1101"/>
                  </a:lnTo>
                  <a:lnTo>
                    <a:pt x="470" y="1092"/>
                  </a:lnTo>
                  <a:lnTo>
                    <a:pt x="497" y="1082"/>
                  </a:lnTo>
                  <a:lnTo>
                    <a:pt x="522" y="1070"/>
                  </a:lnTo>
                  <a:lnTo>
                    <a:pt x="545" y="1055"/>
                  </a:lnTo>
                  <a:lnTo>
                    <a:pt x="566" y="1037"/>
                  </a:lnTo>
                  <a:lnTo>
                    <a:pt x="584" y="1017"/>
                  </a:lnTo>
                  <a:lnTo>
                    <a:pt x="598" y="993"/>
                  </a:lnTo>
                  <a:lnTo>
                    <a:pt x="609" y="968"/>
                  </a:lnTo>
                  <a:lnTo>
                    <a:pt x="616" y="939"/>
                  </a:lnTo>
                  <a:lnTo>
                    <a:pt x="618" y="909"/>
                  </a:lnTo>
                  <a:lnTo>
                    <a:pt x="617" y="880"/>
                  </a:lnTo>
                  <a:lnTo>
                    <a:pt x="612" y="853"/>
                  </a:lnTo>
                  <a:lnTo>
                    <a:pt x="603" y="827"/>
                  </a:lnTo>
                  <a:lnTo>
                    <a:pt x="591" y="805"/>
                  </a:lnTo>
                  <a:lnTo>
                    <a:pt x="574" y="783"/>
                  </a:lnTo>
                  <a:lnTo>
                    <a:pt x="555" y="764"/>
                  </a:lnTo>
                  <a:lnTo>
                    <a:pt x="531" y="747"/>
                  </a:lnTo>
                  <a:lnTo>
                    <a:pt x="504" y="731"/>
                  </a:lnTo>
                  <a:lnTo>
                    <a:pt x="472" y="718"/>
                  </a:lnTo>
                  <a:lnTo>
                    <a:pt x="436" y="707"/>
                  </a:lnTo>
                  <a:lnTo>
                    <a:pt x="395" y="699"/>
                  </a:lnTo>
                  <a:lnTo>
                    <a:pt x="350" y="692"/>
                  </a:lnTo>
                  <a:lnTo>
                    <a:pt x="300" y="689"/>
                  </a:lnTo>
                  <a:lnTo>
                    <a:pt x="246" y="686"/>
                  </a:lnTo>
                  <a:lnTo>
                    <a:pt x="205" y="687"/>
                  </a:lnTo>
                  <a:lnTo>
                    <a:pt x="167" y="689"/>
                  </a:lnTo>
                  <a:lnTo>
                    <a:pt x="133" y="692"/>
                  </a:lnTo>
                  <a:lnTo>
                    <a:pt x="100" y="695"/>
                  </a:lnTo>
                  <a:lnTo>
                    <a:pt x="67" y="699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04"/>
            <p:cNvSpPr>
              <a:spLocks noEditPoints="1"/>
            </p:cNvSpPr>
            <p:nvPr/>
          </p:nvSpPr>
          <p:spPr bwMode="auto">
            <a:xfrm>
              <a:off x="-638" y="1099"/>
              <a:ext cx="284" cy="279"/>
            </a:xfrm>
            <a:custGeom>
              <a:avLst/>
              <a:gdLst>
                <a:gd name="T0" fmla="*/ 356 w 3126"/>
                <a:gd name="T1" fmla="*/ 871 h 3068"/>
                <a:gd name="T2" fmla="*/ 278 w 3126"/>
                <a:gd name="T3" fmla="*/ 926 h 3068"/>
                <a:gd name="T4" fmla="*/ 237 w 3126"/>
                <a:gd name="T5" fmla="*/ 1012 h 3068"/>
                <a:gd name="T6" fmla="*/ 237 w 3126"/>
                <a:gd name="T7" fmla="*/ 2591 h 3068"/>
                <a:gd name="T8" fmla="*/ 279 w 3126"/>
                <a:gd name="T9" fmla="*/ 2701 h 3068"/>
                <a:gd name="T10" fmla="*/ 359 w 3126"/>
                <a:gd name="T11" fmla="*/ 2783 h 3068"/>
                <a:gd name="T12" fmla="*/ 467 w 3126"/>
                <a:gd name="T13" fmla="*/ 2823 h 3068"/>
                <a:gd name="T14" fmla="*/ 2659 w 3126"/>
                <a:gd name="T15" fmla="*/ 2823 h 3068"/>
                <a:gd name="T16" fmla="*/ 2768 w 3126"/>
                <a:gd name="T17" fmla="*/ 2783 h 3068"/>
                <a:gd name="T18" fmla="*/ 2848 w 3126"/>
                <a:gd name="T19" fmla="*/ 2701 h 3068"/>
                <a:gd name="T20" fmla="*/ 2889 w 3126"/>
                <a:gd name="T21" fmla="*/ 2591 h 3068"/>
                <a:gd name="T22" fmla="*/ 2889 w 3126"/>
                <a:gd name="T23" fmla="*/ 1012 h 3068"/>
                <a:gd name="T24" fmla="*/ 2849 w 3126"/>
                <a:gd name="T25" fmla="*/ 926 h 3068"/>
                <a:gd name="T26" fmla="*/ 2772 w 3126"/>
                <a:gd name="T27" fmla="*/ 871 h 3068"/>
                <a:gd name="T28" fmla="*/ 421 w 3126"/>
                <a:gd name="T29" fmla="*/ 860 h 3068"/>
                <a:gd name="T30" fmla="*/ 1256 w 3126"/>
                <a:gd name="T31" fmla="*/ 185 h 3068"/>
                <a:gd name="T32" fmla="*/ 1279 w 3126"/>
                <a:gd name="T33" fmla="*/ 300 h 3068"/>
                <a:gd name="T34" fmla="*/ 1343 w 3126"/>
                <a:gd name="T35" fmla="*/ 396 h 3068"/>
                <a:gd name="T36" fmla="*/ 1437 w 3126"/>
                <a:gd name="T37" fmla="*/ 460 h 3068"/>
                <a:gd name="T38" fmla="*/ 1553 w 3126"/>
                <a:gd name="T39" fmla="*/ 484 h 3068"/>
                <a:gd name="T40" fmla="*/ 1653 w 3126"/>
                <a:gd name="T41" fmla="*/ 471 h 3068"/>
                <a:gd name="T42" fmla="*/ 1761 w 3126"/>
                <a:gd name="T43" fmla="*/ 410 h 3068"/>
                <a:gd name="T44" fmla="*/ 1837 w 3126"/>
                <a:gd name="T45" fmla="*/ 310 h 3068"/>
                <a:gd name="T46" fmla="*/ 1865 w 3126"/>
                <a:gd name="T47" fmla="*/ 185 h 3068"/>
                <a:gd name="T48" fmla="*/ 2188 w 3126"/>
                <a:gd name="T49" fmla="*/ 185 h 3068"/>
                <a:gd name="T50" fmla="*/ 2216 w 3126"/>
                <a:gd name="T51" fmla="*/ 310 h 3068"/>
                <a:gd name="T52" fmla="*/ 2291 w 3126"/>
                <a:gd name="T53" fmla="*/ 410 h 3068"/>
                <a:gd name="T54" fmla="*/ 2401 w 3126"/>
                <a:gd name="T55" fmla="*/ 471 h 3068"/>
                <a:gd name="T56" fmla="*/ 2501 w 3126"/>
                <a:gd name="T57" fmla="*/ 484 h 3068"/>
                <a:gd name="T58" fmla="*/ 2616 w 3126"/>
                <a:gd name="T59" fmla="*/ 460 h 3068"/>
                <a:gd name="T60" fmla="*/ 2710 w 3126"/>
                <a:gd name="T61" fmla="*/ 396 h 3068"/>
                <a:gd name="T62" fmla="*/ 2774 w 3126"/>
                <a:gd name="T63" fmla="*/ 300 h 3068"/>
                <a:gd name="T64" fmla="*/ 2797 w 3126"/>
                <a:gd name="T65" fmla="*/ 185 h 3068"/>
                <a:gd name="T66" fmla="*/ 2887 w 3126"/>
                <a:gd name="T67" fmla="*/ 62 h 3068"/>
                <a:gd name="T68" fmla="*/ 3002 w 3126"/>
                <a:gd name="T69" fmla="*/ 154 h 3068"/>
                <a:gd name="T70" fmla="*/ 3083 w 3126"/>
                <a:gd name="T71" fmla="*/ 278 h 3068"/>
                <a:gd name="T72" fmla="*/ 3123 w 3126"/>
                <a:gd name="T73" fmla="*/ 423 h 3068"/>
                <a:gd name="T74" fmla="*/ 3123 w 3126"/>
                <a:gd name="T75" fmla="*/ 2650 h 3068"/>
                <a:gd name="T76" fmla="*/ 3079 w 3126"/>
                <a:gd name="T77" fmla="*/ 2803 h 3068"/>
                <a:gd name="T78" fmla="*/ 2989 w 3126"/>
                <a:gd name="T79" fmla="*/ 2930 h 3068"/>
                <a:gd name="T80" fmla="*/ 2862 w 3126"/>
                <a:gd name="T81" fmla="*/ 3020 h 3068"/>
                <a:gd name="T82" fmla="*/ 2710 w 3126"/>
                <a:gd name="T83" fmla="*/ 3065 h 3068"/>
                <a:gd name="T84" fmla="*/ 417 w 3126"/>
                <a:gd name="T85" fmla="*/ 3065 h 3068"/>
                <a:gd name="T86" fmla="*/ 265 w 3126"/>
                <a:gd name="T87" fmla="*/ 3020 h 3068"/>
                <a:gd name="T88" fmla="*/ 138 w 3126"/>
                <a:gd name="T89" fmla="*/ 2930 h 3068"/>
                <a:gd name="T90" fmla="*/ 48 w 3126"/>
                <a:gd name="T91" fmla="*/ 2803 h 3068"/>
                <a:gd name="T92" fmla="*/ 3 w 3126"/>
                <a:gd name="T93" fmla="*/ 2650 h 3068"/>
                <a:gd name="T94" fmla="*/ 3 w 3126"/>
                <a:gd name="T95" fmla="*/ 424 h 3068"/>
                <a:gd name="T96" fmla="*/ 42 w 3126"/>
                <a:gd name="T97" fmla="*/ 280 h 3068"/>
                <a:gd name="T98" fmla="*/ 122 w 3126"/>
                <a:gd name="T99" fmla="*/ 157 h 3068"/>
                <a:gd name="T100" fmla="*/ 234 w 3126"/>
                <a:gd name="T101" fmla="*/ 65 h 3068"/>
                <a:gd name="T102" fmla="*/ 323 w 3126"/>
                <a:gd name="T103" fmla="*/ 185 h 3068"/>
                <a:gd name="T104" fmla="*/ 347 w 3126"/>
                <a:gd name="T105" fmla="*/ 300 h 3068"/>
                <a:gd name="T106" fmla="*/ 410 w 3126"/>
                <a:gd name="T107" fmla="*/ 396 h 3068"/>
                <a:gd name="T108" fmla="*/ 504 w 3126"/>
                <a:gd name="T109" fmla="*/ 460 h 3068"/>
                <a:gd name="T110" fmla="*/ 618 w 3126"/>
                <a:gd name="T111" fmla="*/ 484 h 3068"/>
                <a:gd name="T112" fmla="*/ 711 w 3126"/>
                <a:gd name="T113" fmla="*/ 473 h 3068"/>
                <a:gd name="T114" fmla="*/ 813 w 3126"/>
                <a:gd name="T115" fmla="*/ 420 h 3068"/>
                <a:gd name="T116" fmla="*/ 887 w 3126"/>
                <a:gd name="T117" fmla="*/ 335 h 3068"/>
                <a:gd name="T118" fmla="*/ 924 w 3126"/>
                <a:gd name="T119" fmla="*/ 224 h 3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6" h="3068">
                  <a:moveTo>
                    <a:pt x="421" y="860"/>
                  </a:moveTo>
                  <a:lnTo>
                    <a:pt x="387" y="863"/>
                  </a:lnTo>
                  <a:lnTo>
                    <a:pt x="356" y="871"/>
                  </a:lnTo>
                  <a:lnTo>
                    <a:pt x="326" y="885"/>
                  </a:lnTo>
                  <a:lnTo>
                    <a:pt x="300" y="904"/>
                  </a:lnTo>
                  <a:lnTo>
                    <a:pt x="278" y="926"/>
                  </a:lnTo>
                  <a:lnTo>
                    <a:pt x="259" y="952"/>
                  </a:lnTo>
                  <a:lnTo>
                    <a:pt x="246" y="980"/>
                  </a:lnTo>
                  <a:lnTo>
                    <a:pt x="237" y="1012"/>
                  </a:lnTo>
                  <a:lnTo>
                    <a:pt x="235" y="1046"/>
                  </a:lnTo>
                  <a:lnTo>
                    <a:pt x="235" y="2550"/>
                  </a:lnTo>
                  <a:lnTo>
                    <a:pt x="237" y="2591"/>
                  </a:lnTo>
                  <a:lnTo>
                    <a:pt x="246" y="2630"/>
                  </a:lnTo>
                  <a:lnTo>
                    <a:pt x="260" y="2666"/>
                  </a:lnTo>
                  <a:lnTo>
                    <a:pt x="279" y="2701"/>
                  </a:lnTo>
                  <a:lnTo>
                    <a:pt x="302" y="2732"/>
                  </a:lnTo>
                  <a:lnTo>
                    <a:pt x="328" y="2759"/>
                  </a:lnTo>
                  <a:lnTo>
                    <a:pt x="359" y="2783"/>
                  </a:lnTo>
                  <a:lnTo>
                    <a:pt x="392" y="2801"/>
                  </a:lnTo>
                  <a:lnTo>
                    <a:pt x="429" y="2815"/>
                  </a:lnTo>
                  <a:lnTo>
                    <a:pt x="467" y="2823"/>
                  </a:lnTo>
                  <a:lnTo>
                    <a:pt x="508" y="2827"/>
                  </a:lnTo>
                  <a:lnTo>
                    <a:pt x="2619" y="2827"/>
                  </a:lnTo>
                  <a:lnTo>
                    <a:pt x="2659" y="2823"/>
                  </a:lnTo>
                  <a:lnTo>
                    <a:pt x="2698" y="2815"/>
                  </a:lnTo>
                  <a:lnTo>
                    <a:pt x="2734" y="2801"/>
                  </a:lnTo>
                  <a:lnTo>
                    <a:pt x="2768" y="2783"/>
                  </a:lnTo>
                  <a:lnTo>
                    <a:pt x="2798" y="2759"/>
                  </a:lnTo>
                  <a:lnTo>
                    <a:pt x="2825" y="2732"/>
                  </a:lnTo>
                  <a:lnTo>
                    <a:pt x="2848" y="2701"/>
                  </a:lnTo>
                  <a:lnTo>
                    <a:pt x="2867" y="2666"/>
                  </a:lnTo>
                  <a:lnTo>
                    <a:pt x="2880" y="2630"/>
                  </a:lnTo>
                  <a:lnTo>
                    <a:pt x="2889" y="2591"/>
                  </a:lnTo>
                  <a:lnTo>
                    <a:pt x="2892" y="2550"/>
                  </a:lnTo>
                  <a:lnTo>
                    <a:pt x="2892" y="1046"/>
                  </a:lnTo>
                  <a:lnTo>
                    <a:pt x="2889" y="1012"/>
                  </a:lnTo>
                  <a:lnTo>
                    <a:pt x="2880" y="980"/>
                  </a:lnTo>
                  <a:lnTo>
                    <a:pt x="2867" y="952"/>
                  </a:lnTo>
                  <a:lnTo>
                    <a:pt x="2849" y="926"/>
                  </a:lnTo>
                  <a:lnTo>
                    <a:pt x="2826" y="904"/>
                  </a:lnTo>
                  <a:lnTo>
                    <a:pt x="2800" y="885"/>
                  </a:lnTo>
                  <a:lnTo>
                    <a:pt x="2772" y="871"/>
                  </a:lnTo>
                  <a:lnTo>
                    <a:pt x="2740" y="863"/>
                  </a:lnTo>
                  <a:lnTo>
                    <a:pt x="2707" y="860"/>
                  </a:lnTo>
                  <a:lnTo>
                    <a:pt x="421" y="860"/>
                  </a:lnTo>
                  <a:close/>
                  <a:moveTo>
                    <a:pt x="926" y="0"/>
                  </a:moveTo>
                  <a:lnTo>
                    <a:pt x="1256" y="0"/>
                  </a:lnTo>
                  <a:lnTo>
                    <a:pt x="1256" y="185"/>
                  </a:lnTo>
                  <a:lnTo>
                    <a:pt x="1259" y="224"/>
                  </a:lnTo>
                  <a:lnTo>
                    <a:pt x="1267" y="263"/>
                  </a:lnTo>
                  <a:lnTo>
                    <a:pt x="1279" y="300"/>
                  </a:lnTo>
                  <a:lnTo>
                    <a:pt x="1296" y="335"/>
                  </a:lnTo>
                  <a:lnTo>
                    <a:pt x="1317" y="366"/>
                  </a:lnTo>
                  <a:lnTo>
                    <a:pt x="1343" y="396"/>
                  </a:lnTo>
                  <a:lnTo>
                    <a:pt x="1371" y="420"/>
                  </a:lnTo>
                  <a:lnTo>
                    <a:pt x="1404" y="443"/>
                  </a:lnTo>
                  <a:lnTo>
                    <a:pt x="1437" y="460"/>
                  </a:lnTo>
                  <a:lnTo>
                    <a:pt x="1474" y="473"/>
                  </a:lnTo>
                  <a:lnTo>
                    <a:pt x="1512" y="481"/>
                  </a:lnTo>
                  <a:lnTo>
                    <a:pt x="1553" y="484"/>
                  </a:lnTo>
                  <a:lnTo>
                    <a:pt x="1567" y="484"/>
                  </a:lnTo>
                  <a:lnTo>
                    <a:pt x="1610" y="481"/>
                  </a:lnTo>
                  <a:lnTo>
                    <a:pt x="1653" y="471"/>
                  </a:lnTo>
                  <a:lnTo>
                    <a:pt x="1691" y="456"/>
                  </a:lnTo>
                  <a:lnTo>
                    <a:pt x="1729" y="435"/>
                  </a:lnTo>
                  <a:lnTo>
                    <a:pt x="1761" y="410"/>
                  </a:lnTo>
                  <a:lnTo>
                    <a:pt x="1791" y="381"/>
                  </a:lnTo>
                  <a:lnTo>
                    <a:pt x="1816" y="347"/>
                  </a:lnTo>
                  <a:lnTo>
                    <a:pt x="1837" y="310"/>
                  </a:lnTo>
                  <a:lnTo>
                    <a:pt x="1853" y="270"/>
                  </a:lnTo>
                  <a:lnTo>
                    <a:pt x="1862" y="229"/>
                  </a:lnTo>
                  <a:lnTo>
                    <a:pt x="1865" y="185"/>
                  </a:lnTo>
                  <a:lnTo>
                    <a:pt x="1865" y="0"/>
                  </a:lnTo>
                  <a:lnTo>
                    <a:pt x="2188" y="0"/>
                  </a:lnTo>
                  <a:lnTo>
                    <a:pt x="2188" y="185"/>
                  </a:lnTo>
                  <a:lnTo>
                    <a:pt x="2192" y="229"/>
                  </a:lnTo>
                  <a:lnTo>
                    <a:pt x="2201" y="270"/>
                  </a:lnTo>
                  <a:lnTo>
                    <a:pt x="2216" y="310"/>
                  </a:lnTo>
                  <a:lnTo>
                    <a:pt x="2237" y="347"/>
                  </a:lnTo>
                  <a:lnTo>
                    <a:pt x="2262" y="381"/>
                  </a:lnTo>
                  <a:lnTo>
                    <a:pt x="2291" y="410"/>
                  </a:lnTo>
                  <a:lnTo>
                    <a:pt x="2325" y="435"/>
                  </a:lnTo>
                  <a:lnTo>
                    <a:pt x="2361" y="456"/>
                  </a:lnTo>
                  <a:lnTo>
                    <a:pt x="2401" y="471"/>
                  </a:lnTo>
                  <a:lnTo>
                    <a:pt x="2442" y="481"/>
                  </a:lnTo>
                  <a:lnTo>
                    <a:pt x="2486" y="484"/>
                  </a:lnTo>
                  <a:lnTo>
                    <a:pt x="2501" y="484"/>
                  </a:lnTo>
                  <a:lnTo>
                    <a:pt x="2542" y="481"/>
                  </a:lnTo>
                  <a:lnTo>
                    <a:pt x="2579" y="473"/>
                  </a:lnTo>
                  <a:lnTo>
                    <a:pt x="2616" y="460"/>
                  </a:lnTo>
                  <a:lnTo>
                    <a:pt x="2650" y="443"/>
                  </a:lnTo>
                  <a:lnTo>
                    <a:pt x="2682" y="420"/>
                  </a:lnTo>
                  <a:lnTo>
                    <a:pt x="2710" y="396"/>
                  </a:lnTo>
                  <a:lnTo>
                    <a:pt x="2735" y="366"/>
                  </a:lnTo>
                  <a:lnTo>
                    <a:pt x="2757" y="335"/>
                  </a:lnTo>
                  <a:lnTo>
                    <a:pt x="2774" y="300"/>
                  </a:lnTo>
                  <a:lnTo>
                    <a:pt x="2787" y="263"/>
                  </a:lnTo>
                  <a:lnTo>
                    <a:pt x="2794" y="224"/>
                  </a:lnTo>
                  <a:lnTo>
                    <a:pt x="2797" y="185"/>
                  </a:lnTo>
                  <a:lnTo>
                    <a:pt x="2797" y="23"/>
                  </a:lnTo>
                  <a:lnTo>
                    <a:pt x="2844" y="40"/>
                  </a:lnTo>
                  <a:lnTo>
                    <a:pt x="2887" y="62"/>
                  </a:lnTo>
                  <a:lnTo>
                    <a:pt x="2929" y="89"/>
                  </a:lnTo>
                  <a:lnTo>
                    <a:pt x="2967" y="119"/>
                  </a:lnTo>
                  <a:lnTo>
                    <a:pt x="3002" y="154"/>
                  </a:lnTo>
                  <a:lnTo>
                    <a:pt x="3033" y="192"/>
                  </a:lnTo>
                  <a:lnTo>
                    <a:pt x="3061" y="233"/>
                  </a:lnTo>
                  <a:lnTo>
                    <a:pt x="3083" y="278"/>
                  </a:lnTo>
                  <a:lnTo>
                    <a:pt x="3101" y="323"/>
                  </a:lnTo>
                  <a:lnTo>
                    <a:pt x="3115" y="372"/>
                  </a:lnTo>
                  <a:lnTo>
                    <a:pt x="3123" y="423"/>
                  </a:lnTo>
                  <a:lnTo>
                    <a:pt x="3126" y="476"/>
                  </a:lnTo>
                  <a:lnTo>
                    <a:pt x="3126" y="2594"/>
                  </a:lnTo>
                  <a:lnTo>
                    <a:pt x="3123" y="2650"/>
                  </a:lnTo>
                  <a:lnTo>
                    <a:pt x="3113" y="2703"/>
                  </a:lnTo>
                  <a:lnTo>
                    <a:pt x="3099" y="2755"/>
                  </a:lnTo>
                  <a:lnTo>
                    <a:pt x="3079" y="2803"/>
                  </a:lnTo>
                  <a:lnTo>
                    <a:pt x="3052" y="2849"/>
                  </a:lnTo>
                  <a:lnTo>
                    <a:pt x="3023" y="2892"/>
                  </a:lnTo>
                  <a:lnTo>
                    <a:pt x="2989" y="2930"/>
                  </a:lnTo>
                  <a:lnTo>
                    <a:pt x="2950" y="2964"/>
                  </a:lnTo>
                  <a:lnTo>
                    <a:pt x="2908" y="2995"/>
                  </a:lnTo>
                  <a:lnTo>
                    <a:pt x="2862" y="3020"/>
                  </a:lnTo>
                  <a:lnTo>
                    <a:pt x="2814" y="3041"/>
                  </a:lnTo>
                  <a:lnTo>
                    <a:pt x="2763" y="3056"/>
                  </a:lnTo>
                  <a:lnTo>
                    <a:pt x="2710" y="3065"/>
                  </a:lnTo>
                  <a:lnTo>
                    <a:pt x="2654" y="3068"/>
                  </a:lnTo>
                  <a:lnTo>
                    <a:pt x="472" y="3068"/>
                  </a:lnTo>
                  <a:lnTo>
                    <a:pt x="417" y="3065"/>
                  </a:lnTo>
                  <a:lnTo>
                    <a:pt x="364" y="3056"/>
                  </a:lnTo>
                  <a:lnTo>
                    <a:pt x="313" y="3041"/>
                  </a:lnTo>
                  <a:lnTo>
                    <a:pt x="265" y="3020"/>
                  </a:lnTo>
                  <a:lnTo>
                    <a:pt x="219" y="2995"/>
                  </a:lnTo>
                  <a:lnTo>
                    <a:pt x="176" y="2964"/>
                  </a:lnTo>
                  <a:lnTo>
                    <a:pt x="138" y="2930"/>
                  </a:lnTo>
                  <a:lnTo>
                    <a:pt x="103" y="2892"/>
                  </a:lnTo>
                  <a:lnTo>
                    <a:pt x="73" y="2849"/>
                  </a:lnTo>
                  <a:lnTo>
                    <a:pt x="48" y="2803"/>
                  </a:lnTo>
                  <a:lnTo>
                    <a:pt x="27" y="2755"/>
                  </a:lnTo>
                  <a:lnTo>
                    <a:pt x="12" y="2703"/>
                  </a:lnTo>
                  <a:lnTo>
                    <a:pt x="3" y="2650"/>
                  </a:lnTo>
                  <a:lnTo>
                    <a:pt x="0" y="2594"/>
                  </a:lnTo>
                  <a:lnTo>
                    <a:pt x="0" y="476"/>
                  </a:lnTo>
                  <a:lnTo>
                    <a:pt x="3" y="424"/>
                  </a:lnTo>
                  <a:lnTo>
                    <a:pt x="11" y="374"/>
                  </a:lnTo>
                  <a:lnTo>
                    <a:pt x="23" y="325"/>
                  </a:lnTo>
                  <a:lnTo>
                    <a:pt x="42" y="280"/>
                  </a:lnTo>
                  <a:lnTo>
                    <a:pt x="64" y="236"/>
                  </a:lnTo>
                  <a:lnTo>
                    <a:pt x="90" y="195"/>
                  </a:lnTo>
                  <a:lnTo>
                    <a:pt x="122" y="157"/>
                  </a:lnTo>
                  <a:lnTo>
                    <a:pt x="155" y="122"/>
                  </a:lnTo>
                  <a:lnTo>
                    <a:pt x="193" y="92"/>
                  </a:lnTo>
                  <a:lnTo>
                    <a:pt x="234" y="65"/>
                  </a:lnTo>
                  <a:lnTo>
                    <a:pt x="278" y="43"/>
                  </a:lnTo>
                  <a:lnTo>
                    <a:pt x="323" y="25"/>
                  </a:lnTo>
                  <a:lnTo>
                    <a:pt x="323" y="185"/>
                  </a:lnTo>
                  <a:lnTo>
                    <a:pt x="326" y="224"/>
                  </a:lnTo>
                  <a:lnTo>
                    <a:pt x="334" y="263"/>
                  </a:lnTo>
                  <a:lnTo>
                    <a:pt x="347" y="300"/>
                  </a:lnTo>
                  <a:lnTo>
                    <a:pt x="364" y="335"/>
                  </a:lnTo>
                  <a:lnTo>
                    <a:pt x="385" y="366"/>
                  </a:lnTo>
                  <a:lnTo>
                    <a:pt x="410" y="396"/>
                  </a:lnTo>
                  <a:lnTo>
                    <a:pt x="439" y="420"/>
                  </a:lnTo>
                  <a:lnTo>
                    <a:pt x="470" y="443"/>
                  </a:lnTo>
                  <a:lnTo>
                    <a:pt x="504" y="460"/>
                  </a:lnTo>
                  <a:lnTo>
                    <a:pt x="540" y="473"/>
                  </a:lnTo>
                  <a:lnTo>
                    <a:pt x="579" y="481"/>
                  </a:lnTo>
                  <a:lnTo>
                    <a:pt x="618" y="484"/>
                  </a:lnTo>
                  <a:lnTo>
                    <a:pt x="633" y="484"/>
                  </a:lnTo>
                  <a:lnTo>
                    <a:pt x="673" y="481"/>
                  </a:lnTo>
                  <a:lnTo>
                    <a:pt x="711" y="473"/>
                  </a:lnTo>
                  <a:lnTo>
                    <a:pt x="748" y="460"/>
                  </a:lnTo>
                  <a:lnTo>
                    <a:pt x="781" y="443"/>
                  </a:lnTo>
                  <a:lnTo>
                    <a:pt x="813" y="420"/>
                  </a:lnTo>
                  <a:lnTo>
                    <a:pt x="841" y="396"/>
                  </a:lnTo>
                  <a:lnTo>
                    <a:pt x="865" y="366"/>
                  </a:lnTo>
                  <a:lnTo>
                    <a:pt x="887" y="335"/>
                  </a:lnTo>
                  <a:lnTo>
                    <a:pt x="904" y="300"/>
                  </a:lnTo>
                  <a:lnTo>
                    <a:pt x="916" y="263"/>
                  </a:lnTo>
                  <a:lnTo>
                    <a:pt x="924" y="224"/>
                  </a:lnTo>
                  <a:lnTo>
                    <a:pt x="926" y="185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05"/>
            <p:cNvSpPr>
              <a:spLocks/>
            </p:cNvSpPr>
            <p:nvPr/>
          </p:nvSpPr>
          <p:spPr bwMode="auto">
            <a:xfrm>
              <a:off x="-596" y="1083"/>
              <a:ext cx="30" cy="47"/>
            </a:xfrm>
            <a:custGeom>
              <a:avLst/>
              <a:gdLst>
                <a:gd name="T0" fmla="*/ 155 w 324"/>
                <a:gd name="T1" fmla="*/ 0 h 517"/>
                <a:gd name="T2" fmla="*/ 170 w 324"/>
                <a:gd name="T3" fmla="*/ 0 h 517"/>
                <a:gd name="T4" fmla="*/ 196 w 324"/>
                <a:gd name="T5" fmla="*/ 2 h 517"/>
                <a:gd name="T6" fmla="*/ 219 w 324"/>
                <a:gd name="T7" fmla="*/ 7 h 517"/>
                <a:gd name="T8" fmla="*/ 241 w 324"/>
                <a:gd name="T9" fmla="*/ 16 h 517"/>
                <a:gd name="T10" fmla="*/ 262 w 324"/>
                <a:gd name="T11" fmla="*/ 28 h 517"/>
                <a:gd name="T12" fmla="*/ 279 w 324"/>
                <a:gd name="T13" fmla="*/ 43 h 517"/>
                <a:gd name="T14" fmla="*/ 280 w 324"/>
                <a:gd name="T15" fmla="*/ 43 h 517"/>
                <a:gd name="T16" fmla="*/ 280 w 324"/>
                <a:gd name="T17" fmla="*/ 42 h 517"/>
                <a:gd name="T18" fmla="*/ 280 w 324"/>
                <a:gd name="T19" fmla="*/ 42 h 517"/>
                <a:gd name="T20" fmla="*/ 280 w 324"/>
                <a:gd name="T21" fmla="*/ 43 h 517"/>
                <a:gd name="T22" fmla="*/ 280 w 324"/>
                <a:gd name="T23" fmla="*/ 43 h 517"/>
                <a:gd name="T24" fmla="*/ 298 w 324"/>
                <a:gd name="T25" fmla="*/ 67 h 517"/>
                <a:gd name="T26" fmla="*/ 312 w 324"/>
                <a:gd name="T27" fmla="*/ 92 h 517"/>
                <a:gd name="T28" fmla="*/ 321 w 324"/>
                <a:gd name="T29" fmla="*/ 122 h 517"/>
                <a:gd name="T30" fmla="*/ 324 w 324"/>
                <a:gd name="T31" fmla="*/ 153 h 517"/>
                <a:gd name="T32" fmla="*/ 324 w 324"/>
                <a:gd name="T33" fmla="*/ 364 h 517"/>
                <a:gd name="T34" fmla="*/ 321 w 324"/>
                <a:gd name="T35" fmla="*/ 391 h 517"/>
                <a:gd name="T36" fmla="*/ 314 w 324"/>
                <a:gd name="T37" fmla="*/ 418 h 517"/>
                <a:gd name="T38" fmla="*/ 303 w 324"/>
                <a:gd name="T39" fmla="*/ 442 h 517"/>
                <a:gd name="T40" fmla="*/ 287 w 324"/>
                <a:gd name="T41" fmla="*/ 464 h 517"/>
                <a:gd name="T42" fmla="*/ 269 w 324"/>
                <a:gd name="T43" fmla="*/ 482 h 517"/>
                <a:gd name="T44" fmla="*/ 247 w 324"/>
                <a:gd name="T45" fmla="*/ 496 h 517"/>
                <a:gd name="T46" fmla="*/ 224 w 324"/>
                <a:gd name="T47" fmla="*/ 508 h 517"/>
                <a:gd name="T48" fmla="*/ 198 w 324"/>
                <a:gd name="T49" fmla="*/ 514 h 517"/>
                <a:gd name="T50" fmla="*/ 170 w 324"/>
                <a:gd name="T51" fmla="*/ 517 h 517"/>
                <a:gd name="T52" fmla="*/ 155 w 324"/>
                <a:gd name="T53" fmla="*/ 517 h 517"/>
                <a:gd name="T54" fmla="*/ 128 w 324"/>
                <a:gd name="T55" fmla="*/ 514 h 517"/>
                <a:gd name="T56" fmla="*/ 102 w 324"/>
                <a:gd name="T57" fmla="*/ 508 h 517"/>
                <a:gd name="T58" fmla="*/ 78 w 324"/>
                <a:gd name="T59" fmla="*/ 496 h 517"/>
                <a:gd name="T60" fmla="*/ 57 w 324"/>
                <a:gd name="T61" fmla="*/ 482 h 517"/>
                <a:gd name="T62" fmla="*/ 38 w 324"/>
                <a:gd name="T63" fmla="*/ 464 h 517"/>
                <a:gd name="T64" fmla="*/ 22 w 324"/>
                <a:gd name="T65" fmla="*/ 442 h 517"/>
                <a:gd name="T66" fmla="*/ 10 w 324"/>
                <a:gd name="T67" fmla="*/ 418 h 517"/>
                <a:gd name="T68" fmla="*/ 3 w 324"/>
                <a:gd name="T69" fmla="*/ 391 h 517"/>
                <a:gd name="T70" fmla="*/ 0 w 324"/>
                <a:gd name="T71" fmla="*/ 364 h 517"/>
                <a:gd name="T72" fmla="*/ 0 w 324"/>
                <a:gd name="T73" fmla="*/ 153 h 517"/>
                <a:gd name="T74" fmla="*/ 2 w 324"/>
                <a:gd name="T75" fmla="*/ 128 h 517"/>
                <a:gd name="T76" fmla="*/ 8 w 324"/>
                <a:gd name="T77" fmla="*/ 104 h 517"/>
                <a:gd name="T78" fmla="*/ 17 w 324"/>
                <a:gd name="T79" fmla="*/ 82 h 517"/>
                <a:gd name="T80" fmla="*/ 31 w 324"/>
                <a:gd name="T81" fmla="*/ 62 h 517"/>
                <a:gd name="T82" fmla="*/ 46 w 324"/>
                <a:gd name="T83" fmla="*/ 43 h 517"/>
                <a:gd name="T84" fmla="*/ 46 w 324"/>
                <a:gd name="T85" fmla="*/ 43 h 517"/>
                <a:gd name="T86" fmla="*/ 47 w 324"/>
                <a:gd name="T87" fmla="*/ 43 h 517"/>
                <a:gd name="T88" fmla="*/ 47 w 324"/>
                <a:gd name="T89" fmla="*/ 43 h 517"/>
                <a:gd name="T90" fmla="*/ 47 w 324"/>
                <a:gd name="T91" fmla="*/ 43 h 517"/>
                <a:gd name="T92" fmla="*/ 65 w 324"/>
                <a:gd name="T93" fmla="*/ 28 h 517"/>
                <a:gd name="T94" fmla="*/ 85 w 324"/>
                <a:gd name="T95" fmla="*/ 16 h 517"/>
                <a:gd name="T96" fmla="*/ 107 w 324"/>
                <a:gd name="T97" fmla="*/ 7 h 517"/>
                <a:gd name="T98" fmla="*/ 131 w 324"/>
                <a:gd name="T99" fmla="*/ 2 h 517"/>
                <a:gd name="T100" fmla="*/ 155 w 324"/>
                <a:gd name="T101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4" h="517">
                  <a:moveTo>
                    <a:pt x="155" y="0"/>
                  </a:moveTo>
                  <a:lnTo>
                    <a:pt x="170" y="0"/>
                  </a:lnTo>
                  <a:lnTo>
                    <a:pt x="196" y="2"/>
                  </a:lnTo>
                  <a:lnTo>
                    <a:pt x="219" y="7"/>
                  </a:lnTo>
                  <a:lnTo>
                    <a:pt x="241" y="16"/>
                  </a:lnTo>
                  <a:lnTo>
                    <a:pt x="262" y="28"/>
                  </a:lnTo>
                  <a:lnTo>
                    <a:pt x="279" y="43"/>
                  </a:lnTo>
                  <a:lnTo>
                    <a:pt x="280" y="43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3"/>
                  </a:lnTo>
                  <a:lnTo>
                    <a:pt x="280" y="43"/>
                  </a:lnTo>
                  <a:lnTo>
                    <a:pt x="298" y="67"/>
                  </a:lnTo>
                  <a:lnTo>
                    <a:pt x="312" y="92"/>
                  </a:lnTo>
                  <a:lnTo>
                    <a:pt x="321" y="122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1" y="391"/>
                  </a:lnTo>
                  <a:lnTo>
                    <a:pt x="314" y="418"/>
                  </a:lnTo>
                  <a:lnTo>
                    <a:pt x="303" y="442"/>
                  </a:lnTo>
                  <a:lnTo>
                    <a:pt x="287" y="464"/>
                  </a:lnTo>
                  <a:lnTo>
                    <a:pt x="269" y="482"/>
                  </a:lnTo>
                  <a:lnTo>
                    <a:pt x="247" y="496"/>
                  </a:lnTo>
                  <a:lnTo>
                    <a:pt x="224" y="508"/>
                  </a:lnTo>
                  <a:lnTo>
                    <a:pt x="198" y="514"/>
                  </a:lnTo>
                  <a:lnTo>
                    <a:pt x="170" y="517"/>
                  </a:lnTo>
                  <a:lnTo>
                    <a:pt x="155" y="517"/>
                  </a:lnTo>
                  <a:lnTo>
                    <a:pt x="128" y="514"/>
                  </a:lnTo>
                  <a:lnTo>
                    <a:pt x="102" y="508"/>
                  </a:lnTo>
                  <a:lnTo>
                    <a:pt x="78" y="496"/>
                  </a:lnTo>
                  <a:lnTo>
                    <a:pt x="57" y="482"/>
                  </a:lnTo>
                  <a:lnTo>
                    <a:pt x="38" y="464"/>
                  </a:lnTo>
                  <a:lnTo>
                    <a:pt x="22" y="442"/>
                  </a:lnTo>
                  <a:lnTo>
                    <a:pt x="10" y="418"/>
                  </a:lnTo>
                  <a:lnTo>
                    <a:pt x="3" y="391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8"/>
                  </a:lnTo>
                  <a:lnTo>
                    <a:pt x="8" y="104"/>
                  </a:lnTo>
                  <a:lnTo>
                    <a:pt x="17" y="82"/>
                  </a:lnTo>
                  <a:lnTo>
                    <a:pt x="31" y="62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65" y="28"/>
                  </a:lnTo>
                  <a:lnTo>
                    <a:pt x="85" y="16"/>
                  </a:lnTo>
                  <a:lnTo>
                    <a:pt x="107" y="7"/>
                  </a:lnTo>
                  <a:lnTo>
                    <a:pt x="131" y="2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06"/>
            <p:cNvSpPr>
              <a:spLocks/>
            </p:cNvSpPr>
            <p:nvPr/>
          </p:nvSpPr>
          <p:spPr bwMode="auto">
            <a:xfrm>
              <a:off x="-511" y="1083"/>
              <a:ext cx="29" cy="47"/>
            </a:xfrm>
            <a:custGeom>
              <a:avLst/>
              <a:gdLst>
                <a:gd name="T0" fmla="*/ 157 w 324"/>
                <a:gd name="T1" fmla="*/ 0 h 517"/>
                <a:gd name="T2" fmla="*/ 172 w 324"/>
                <a:gd name="T3" fmla="*/ 0 h 517"/>
                <a:gd name="T4" fmla="*/ 197 w 324"/>
                <a:gd name="T5" fmla="*/ 2 h 517"/>
                <a:gd name="T6" fmla="*/ 220 w 324"/>
                <a:gd name="T7" fmla="*/ 7 h 517"/>
                <a:gd name="T8" fmla="*/ 243 w 324"/>
                <a:gd name="T9" fmla="*/ 16 h 517"/>
                <a:gd name="T10" fmla="*/ 264 w 324"/>
                <a:gd name="T11" fmla="*/ 29 h 517"/>
                <a:gd name="T12" fmla="*/ 263 w 324"/>
                <a:gd name="T13" fmla="*/ 28 h 517"/>
                <a:gd name="T14" fmla="*/ 263 w 324"/>
                <a:gd name="T15" fmla="*/ 28 h 517"/>
                <a:gd name="T16" fmla="*/ 264 w 324"/>
                <a:gd name="T17" fmla="*/ 29 h 517"/>
                <a:gd name="T18" fmla="*/ 284 w 324"/>
                <a:gd name="T19" fmla="*/ 48 h 517"/>
                <a:gd name="T20" fmla="*/ 300 w 324"/>
                <a:gd name="T21" fmla="*/ 70 h 517"/>
                <a:gd name="T22" fmla="*/ 314 w 324"/>
                <a:gd name="T23" fmla="*/ 95 h 517"/>
                <a:gd name="T24" fmla="*/ 321 w 324"/>
                <a:gd name="T25" fmla="*/ 123 h 517"/>
                <a:gd name="T26" fmla="*/ 324 w 324"/>
                <a:gd name="T27" fmla="*/ 153 h 517"/>
                <a:gd name="T28" fmla="*/ 324 w 324"/>
                <a:gd name="T29" fmla="*/ 364 h 517"/>
                <a:gd name="T30" fmla="*/ 322 w 324"/>
                <a:gd name="T31" fmla="*/ 392 h 517"/>
                <a:gd name="T32" fmla="*/ 314 w 324"/>
                <a:gd name="T33" fmla="*/ 419 h 517"/>
                <a:gd name="T34" fmla="*/ 303 w 324"/>
                <a:gd name="T35" fmla="*/ 443 h 517"/>
                <a:gd name="T36" fmla="*/ 286 w 324"/>
                <a:gd name="T37" fmla="*/ 465 h 517"/>
                <a:gd name="T38" fmla="*/ 268 w 324"/>
                <a:gd name="T39" fmla="*/ 483 h 517"/>
                <a:gd name="T40" fmla="*/ 246 w 324"/>
                <a:gd name="T41" fmla="*/ 498 h 517"/>
                <a:gd name="T42" fmla="*/ 245 w 324"/>
                <a:gd name="T43" fmla="*/ 499 h 517"/>
                <a:gd name="T44" fmla="*/ 245 w 324"/>
                <a:gd name="T45" fmla="*/ 499 h 517"/>
                <a:gd name="T46" fmla="*/ 245 w 324"/>
                <a:gd name="T47" fmla="*/ 499 h 517"/>
                <a:gd name="T48" fmla="*/ 245 w 324"/>
                <a:gd name="T49" fmla="*/ 499 h 517"/>
                <a:gd name="T50" fmla="*/ 245 w 324"/>
                <a:gd name="T51" fmla="*/ 499 h 517"/>
                <a:gd name="T52" fmla="*/ 221 w 324"/>
                <a:gd name="T53" fmla="*/ 509 h 517"/>
                <a:gd name="T54" fmla="*/ 197 w 324"/>
                <a:gd name="T55" fmla="*/ 515 h 517"/>
                <a:gd name="T56" fmla="*/ 172 w 324"/>
                <a:gd name="T57" fmla="*/ 517 h 517"/>
                <a:gd name="T58" fmla="*/ 157 w 324"/>
                <a:gd name="T59" fmla="*/ 517 h 517"/>
                <a:gd name="T60" fmla="*/ 133 w 324"/>
                <a:gd name="T61" fmla="*/ 515 h 517"/>
                <a:gd name="T62" fmla="*/ 111 w 324"/>
                <a:gd name="T63" fmla="*/ 511 h 517"/>
                <a:gd name="T64" fmla="*/ 91 w 324"/>
                <a:gd name="T65" fmla="*/ 502 h 517"/>
                <a:gd name="T66" fmla="*/ 71 w 324"/>
                <a:gd name="T67" fmla="*/ 491 h 517"/>
                <a:gd name="T68" fmla="*/ 70 w 324"/>
                <a:gd name="T69" fmla="*/ 492 h 517"/>
                <a:gd name="T70" fmla="*/ 69 w 324"/>
                <a:gd name="T71" fmla="*/ 492 h 517"/>
                <a:gd name="T72" fmla="*/ 68 w 324"/>
                <a:gd name="T73" fmla="*/ 491 h 517"/>
                <a:gd name="T74" fmla="*/ 49 w 324"/>
                <a:gd name="T75" fmla="*/ 476 h 517"/>
                <a:gd name="T76" fmla="*/ 32 w 324"/>
                <a:gd name="T77" fmla="*/ 458 h 517"/>
                <a:gd name="T78" fmla="*/ 19 w 324"/>
                <a:gd name="T79" fmla="*/ 437 h 517"/>
                <a:gd name="T80" fmla="*/ 9 w 324"/>
                <a:gd name="T81" fmla="*/ 414 h 517"/>
                <a:gd name="T82" fmla="*/ 2 w 324"/>
                <a:gd name="T83" fmla="*/ 389 h 517"/>
                <a:gd name="T84" fmla="*/ 0 w 324"/>
                <a:gd name="T85" fmla="*/ 364 h 517"/>
                <a:gd name="T86" fmla="*/ 0 w 324"/>
                <a:gd name="T87" fmla="*/ 153 h 517"/>
                <a:gd name="T88" fmla="*/ 2 w 324"/>
                <a:gd name="T89" fmla="*/ 126 h 517"/>
                <a:gd name="T90" fmla="*/ 9 w 324"/>
                <a:gd name="T91" fmla="*/ 102 h 517"/>
                <a:gd name="T92" fmla="*/ 20 w 324"/>
                <a:gd name="T93" fmla="*/ 78 h 517"/>
                <a:gd name="T94" fmla="*/ 34 w 324"/>
                <a:gd name="T95" fmla="*/ 57 h 517"/>
                <a:gd name="T96" fmla="*/ 50 w 324"/>
                <a:gd name="T97" fmla="*/ 38 h 517"/>
                <a:gd name="T98" fmla="*/ 51 w 324"/>
                <a:gd name="T99" fmla="*/ 38 h 517"/>
                <a:gd name="T100" fmla="*/ 52 w 324"/>
                <a:gd name="T101" fmla="*/ 38 h 517"/>
                <a:gd name="T102" fmla="*/ 52 w 324"/>
                <a:gd name="T103" fmla="*/ 38 h 517"/>
                <a:gd name="T104" fmla="*/ 52 w 324"/>
                <a:gd name="T105" fmla="*/ 38 h 517"/>
                <a:gd name="T106" fmla="*/ 53 w 324"/>
                <a:gd name="T107" fmla="*/ 38 h 517"/>
                <a:gd name="T108" fmla="*/ 74 w 324"/>
                <a:gd name="T109" fmla="*/ 22 h 517"/>
                <a:gd name="T110" fmla="*/ 100 w 324"/>
                <a:gd name="T111" fmla="*/ 10 h 517"/>
                <a:gd name="T112" fmla="*/ 127 w 324"/>
                <a:gd name="T113" fmla="*/ 3 h 517"/>
                <a:gd name="T114" fmla="*/ 157 w 324"/>
                <a:gd name="T11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" h="517">
                  <a:moveTo>
                    <a:pt x="157" y="0"/>
                  </a:moveTo>
                  <a:lnTo>
                    <a:pt x="172" y="0"/>
                  </a:lnTo>
                  <a:lnTo>
                    <a:pt x="197" y="2"/>
                  </a:lnTo>
                  <a:lnTo>
                    <a:pt x="220" y="7"/>
                  </a:lnTo>
                  <a:lnTo>
                    <a:pt x="243" y="16"/>
                  </a:lnTo>
                  <a:lnTo>
                    <a:pt x="264" y="29"/>
                  </a:lnTo>
                  <a:lnTo>
                    <a:pt x="263" y="28"/>
                  </a:lnTo>
                  <a:lnTo>
                    <a:pt x="263" y="28"/>
                  </a:lnTo>
                  <a:lnTo>
                    <a:pt x="264" y="29"/>
                  </a:lnTo>
                  <a:lnTo>
                    <a:pt x="284" y="48"/>
                  </a:lnTo>
                  <a:lnTo>
                    <a:pt x="300" y="70"/>
                  </a:lnTo>
                  <a:lnTo>
                    <a:pt x="314" y="95"/>
                  </a:lnTo>
                  <a:lnTo>
                    <a:pt x="321" y="123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2" y="392"/>
                  </a:lnTo>
                  <a:lnTo>
                    <a:pt x="314" y="419"/>
                  </a:lnTo>
                  <a:lnTo>
                    <a:pt x="303" y="443"/>
                  </a:lnTo>
                  <a:lnTo>
                    <a:pt x="286" y="465"/>
                  </a:lnTo>
                  <a:lnTo>
                    <a:pt x="268" y="483"/>
                  </a:lnTo>
                  <a:lnTo>
                    <a:pt x="246" y="498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21" y="509"/>
                  </a:lnTo>
                  <a:lnTo>
                    <a:pt x="197" y="515"/>
                  </a:lnTo>
                  <a:lnTo>
                    <a:pt x="172" y="517"/>
                  </a:lnTo>
                  <a:lnTo>
                    <a:pt x="157" y="517"/>
                  </a:lnTo>
                  <a:lnTo>
                    <a:pt x="133" y="515"/>
                  </a:lnTo>
                  <a:lnTo>
                    <a:pt x="111" y="511"/>
                  </a:lnTo>
                  <a:lnTo>
                    <a:pt x="91" y="502"/>
                  </a:lnTo>
                  <a:lnTo>
                    <a:pt x="71" y="491"/>
                  </a:lnTo>
                  <a:lnTo>
                    <a:pt x="70" y="492"/>
                  </a:lnTo>
                  <a:lnTo>
                    <a:pt x="69" y="492"/>
                  </a:lnTo>
                  <a:lnTo>
                    <a:pt x="68" y="491"/>
                  </a:lnTo>
                  <a:lnTo>
                    <a:pt x="49" y="476"/>
                  </a:lnTo>
                  <a:lnTo>
                    <a:pt x="32" y="458"/>
                  </a:lnTo>
                  <a:lnTo>
                    <a:pt x="19" y="437"/>
                  </a:lnTo>
                  <a:lnTo>
                    <a:pt x="9" y="414"/>
                  </a:lnTo>
                  <a:lnTo>
                    <a:pt x="2" y="389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6"/>
                  </a:lnTo>
                  <a:lnTo>
                    <a:pt x="9" y="102"/>
                  </a:lnTo>
                  <a:lnTo>
                    <a:pt x="20" y="78"/>
                  </a:lnTo>
                  <a:lnTo>
                    <a:pt x="34" y="57"/>
                  </a:lnTo>
                  <a:lnTo>
                    <a:pt x="50" y="38"/>
                  </a:lnTo>
                  <a:lnTo>
                    <a:pt x="51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3" y="38"/>
                  </a:lnTo>
                  <a:lnTo>
                    <a:pt x="74" y="22"/>
                  </a:lnTo>
                  <a:lnTo>
                    <a:pt x="100" y="10"/>
                  </a:lnTo>
                  <a:lnTo>
                    <a:pt x="127" y="3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07"/>
            <p:cNvSpPr>
              <a:spLocks/>
            </p:cNvSpPr>
            <p:nvPr/>
          </p:nvSpPr>
          <p:spPr bwMode="auto">
            <a:xfrm>
              <a:off x="-426" y="1083"/>
              <a:ext cx="30" cy="47"/>
            </a:xfrm>
            <a:custGeom>
              <a:avLst/>
              <a:gdLst>
                <a:gd name="T0" fmla="*/ 140 w 323"/>
                <a:gd name="T1" fmla="*/ 0 h 517"/>
                <a:gd name="T2" fmla="*/ 167 w 323"/>
                <a:gd name="T3" fmla="*/ 0 h 517"/>
                <a:gd name="T4" fmla="*/ 190 w 323"/>
                <a:gd name="T5" fmla="*/ 1 h 517"/>
                <a:gd name="T6" fmla="*/ 213 w 323"/>
                <a:gd name="T7" fmla="*/ 6 h 517"/>
                <a:gd name="T8" fmla="*/ 215 w 323"/>
                <a:gd name="T9" fmla="*/ 6 h 517"/>
                <a:gd name="T10" fmla="*/ 216 w 323"/>
                <a:gd name="T11" fmla="*/ 6 h 517"/>
                <a:gd name="T12" fmla="*/ 218 w 323"/>
                <a:gd name="T13" fmla="*/ 6 h 517"/>
                <a:gd name="T14" fmla="*/ 219 w 323"/>
                <a:gd name="T15" fmla="*/ 7 h 517"/>
                <a:gd name="T16" fmla="*/ 220 w 323"/>
                <a:gd name="T17" fmla="*/ 7 h 517"/>
                <a:gd name="T18" fmla="*/ 224 w 323"/>
                <a:gd name="T19" fmla="*/ 9 h 517"/>
                <a:gd name="T20" fmla="*/ 227 w 323"/>
                <a:gd name="T21" fmla="*/ 10 h 517"/>
                <a:gd name="T22" fmla="*/ 228 w 323"/>
                <a:gd name="T23" fmla="*/ 10 h 517"/>
                <a:gd name="T24" fmla="*/ 229 w 323"/>
                <a:gd name="T25" fmla="*/ 10 h 517"/>
                <a:gd name="T26" fmla="*/ 235 w 323"/>
                <a:gd name="T27" fmla="*/ 13 h 517"/>
                <a:gd name="T28" fmla="*/ 241 w 323"/>
                <a:gd name="T29" fmla="*/ 16 h 517"/>
                <a:gd name="T30" fmla="*/ 242 w 323"/>
                <a:gd name="T31" fmla="*/ 16 h 517"/>
                <a:gd name="T32" fmla="*/ 242 w 323"/>
                <a:gd name="T33" fmla="*/ 16 h 517"/>
                <a:gd name="T34" fmla="*/ 265 w 323"/>
                <a:gd name="T35" fmla="*/ 31 h 517"/>
                <a:gd name="T36" fmla="*/ 285 w 323"/>
                <a:gd name="T37" fmla="*/ 51 h 517"/>
                <a:gd name="T38" fmla="*/ 301 w 323"/>
                <a:gd name="T39" fmla="*/ 72 h 517"/>
                <a:gd name="T40" fmla="*/ 313 w 323"/>
                <a:gd name="T41" fmla="*/ 97 h 517"/>
                <a:gd name="T42" fmla="*/ 321 w 323"/>
                <a:gd name="T43" fmla="*/ 124 h 517"/>
                <a:gd name="T44" fmla="*/ 323 w 323"/>
                <a:gd name="T45" fmla="*/ 153 h 517"/>
                <a:gd name="T46" fmla="*/ 323 w 323"/>
                <a:gd name="T47" fmla="*/ 364 h 517"/>
                <a:gd name="T48" fmla="*/ 321 w 323"/>
                <a:gd name="T49" fmla="*/ 391 h 517"/>
                <a:gd name="T50" fmla="*/ 313 w 323"/>
                <a:gd name="T51" fmla="*/ 418 h 517"/>
                <a:gd name="T52" fmla="*/ 301 w 323"/>
                <a:gd name="T53" fmla="*/ 442 h 517"/>
                <a:gd name="T54" fmla="*/ 285 w 323"/>
                <a:gd name="T55" fmla="*/ 464 h 517"/>
                <a:gd name="T56" fmla="*/ 266 w 323"/>
                <a:gd name="T57" fmla="*/ 482 h 517"/>
                <a:gd name="T58" fmla="*/ 245 w 323"/>
                <a:gd name="T59" fmla="*/ 496 h 517"/>
                <a:gd name="T60" fmla="*/ 221 w 323"/>
                <a:gd name="T61" fmla="*/ 508 h 517"/>
                <a:gd name="T62" fmla="*/ 195 w 323"/>
                <a:gd name="T63" fmla="*/ 514 h 517"/>
                <a:gd name="T64" fmla="*/ 167 w 323"/>
                <a:gd name="T65" fmla="*/ 517 h 517"/>
                <a:gd name="T66" fmla="*/ 152 w 323"/>
                <a:gd name="T67" fmla="*/ 517 h 517"/>
                <a:gd name="T68" fmla="*/ 122 w 323"/>
                <a:gd name="T69" fmla="*/ 514 h 517"/>
                <a:gd name="T70" fmla="*/ 92 w 323"/>
                <a:gd name="T71" fmla="*/ 504 h 517"/>
                <a:gd name="T72" fmla="*/ 67 w 323"/>
                <a:gd name="T73" fmla="*/ 490 h 517"/>
                <a:gd name="T74" fmla="*/ 44 w 323"/>
                <a:gd name="T75" fmla="*/ 472 h 517"/>
                <a:gd name="T76" fmla="*/ 25 w 323"/>
                <a:gd name="T77" fmla="*/ 449 h 517"/>
                <a:gd name="T78" fmla="*/ 12 w 323"/>
                <a:gd name="T79" fmla="*/ 424 h 517"/>
                <a:gd name="T80" fmla="*/ 3 w 323"/>
                <a:gd name="T81" fmla="*/ 394 h 517"/>
                <a:gd name="T82" fmla="*/ 0 w 323"/>
                <a:gd name="T83" fmla="*/ 364 h 517"/>
                <a:gd name="T84" fmla="*/ 0 w 323"/>
                <a:gd name="T85" fmla="*/ 153 h 517"/>
                <a:gd name="T86" fmla="*/ 2 w 323"/>
                <a:gd name="T87" fmla="*/ 124 h 517"/>
                <a:gd name="T88" fmla="*/ 10 w 323"/>
                <a:gd name="T89" fmla="*/ 97 h 517"/>
                <a:gd name="T90" fmla="*/ 21 w 323"/>
                <a:gd name="T91" fmla="*/ 73 h 517"/>
                <a:gd name="T92" fmla="*/ 36 w 323"/>
                <a:gd name="T93" fmla="*/ 52 h 517"/>
                <a:gd name="T94" fmla="*/ 56 w 323"/>
                <a:gd name="T95" fmla="*/ 33 h 517"/>
                <a:gd name="T96" fmla="*/ 78 w 323"/>
                <a:gd name="T97" fmla="*/ 18 h 517"/>
                <a:gd name="T98" fmla="*/ 103 w 323"/>
                <a:gd name="T99" fmla="*/ 7 h 517"/>
                <a:gd name="T100" fmla="*/ 130 w 323"/>
                <a:gd name="T101" fmla="*/ 0 h 517"/>
                <a:gd name="T102" fmla="*/ 140 w 323"/>
                <a:gd name="T10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3" h="517">
                  <a:moveTo>
                    <a:pt x="140" y="0"/>
                  </a:moveTo>
                  <a:lnTo>
                    <a:pt x="167" y="0"/>
                  </a:lnTo>
                  <a:lnTo>
                    <a:pt x="190" y="1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19" y="7"/>
                  </a:lnTo>
                  <a:lnTo>
                    <a:pt x="220" y="7"/>
                  </a:lnTo>
                  <a:lnTo>
                    <a:pt x="224" y="9"/>
                  </a:lnTo>
                  <a:lnTo>
                    <a:pt x="227" y="10"/>
                  </a:lnTo>
                  <a:lnTo>
                    <a:pt x="228" y="10"/>
                  </a:lnTo>
                  <a:lnTo>
                    <a:pt x="229" y="10"/>
                  </a:lnTo>
                  <a:lnTo>
                    <a:pt x="235" y="13"/>
                  </a:lnTo>
                  <a:lnTo>
                    <a:pt x="241" y="16"/>
                  </a:lnTo>
                  <a:lnTo>
                    <a:pt x="242" y="16"/>
                  </a:lnTo>
                  <a:lnTo>
                    <a:pt x="242" y="16"/>
                  </a:lnTo>
                  <a:lnTo>
                    <a:pt x="265" y="31"/>
                  </a:lnTo>
                  <a:lnTo>
                    <a:pt x="285" y="51"/>
                  </a:lnTo>
                  <a:lnTo>
                    <a:pt x="301" y="72"/>
                  </a:lnTo>
                  <a:lnTo>
                    <a:pt x="313" y="97"/>
                  </a:lnTo>
                  <a:lnTo>
                    <a:pt x="321" y="124"/>
                  </a:lnTo>
                  <a:lnTo>
                    <a:pt x="323" y="153"/>
                  </a:lnTo>
                  <a:lnTo>
                    <a:pt x="323" y="364"/>
                  </a:lnTo>
                  <a:lnTo>
                    <a:pt x="321" y="391"/>
                  </a:lnTo>
                  <a:lnTo>
                    <a:pt x="313" y="418"/>
                  </a:lnTo>
                  <a:lnTo>
                    <a:pt x="301" y="442"/>
                  </a:lnTo>
                  <a:lnTo>
                    <a:pt x="285" y="464"/>
                  </a:lnTo>
                  <a:lnTo>
                    <a:pt x="266" y="482"/>
                  </a:lnTo>
                  <a:lnTo>
                    <a:pt x="245" y="496"/>
                  </a:lnTo>
                  <a:lnTo>
                    <a:pt x="221" y="508"/>
                  </a:lnTo>
                  <a:lnTo>
                    <a:pt x="195" y="514"/>
                  </a:lnTo>
                  <a:lnTo>
                    <a:pt x="167" y="517"/>
                  </a:lnTo>
                  <a:lnTo>
                    <a:pt x="152" y="517"/>
                  </a:lnTo>
                  <a:lnTo>
                    <a:pt x="122" y="514"/>
                  </a:lnTo>
                  <a:lnTo>
                    <a:pt x="92" y="504"/>
                  </a:lnTo>
                  <a:lnTo>
                    <a:pt x="67" y="490"/>
                  </a:lnTo>
                  <a:lnTo>
                    <a:pt x="44" y="472"/>
                  </a:lnTo>
                  <a:lnTo>
                    <a:pt x="25" y="449"/>
                  </a:lnTo>
                  <a:lnTo>
                    <a:pt x="12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4"/>
                  </a:lnTo>
                  <a:lnTo>
                    <a:pt x="10" y="97"/>
                  </a:lnTo>
                  <a:lnTo>
                    <a:pt x="21" y="73"/>
                  </a:lnTo>
                  <a:lnTo>
                    <a:pt x="36" y="52"/>
                  </a:lnTo>
                  <a:lnTo>
                    <a:pt x="56" y="33"/>
                  </a:lnTo>
                  <a:lnTo>
                    <a:pt x="78" y="18"/>
                  </a:lnTo>
                  <a:lnTo>
                    <a:pt x="103" y="7"/>
                  </a:lnTo>
                  <a:lnTo>
                    <a:pt x="13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930273" y="244900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5" name="Group 110"/>
          <p:cNvGrpSpPr>
            <a:grpSpLocks noChangeAspect="1"/>
          </p:cNvGrpSpPr>
          <p:nvPr/>
        </p:nvGrpSpPr>
        <p:grpSpPr bwMode="auto">
          <a:xfrm>
            <a:off x="212538" y="5293860"/>
            <a:ext cx="247276" cy="247276"/>
            <a:chOff x="-566" y="1853"/>
            <a:chExt cx="222" cy="222"/>
          </a:xfrm>
          <a:solidFill>
            <a:schemeClr val="bg2"/>
          </a:solidFill>
        </p:grpSpPr>
        <p:sp>
          <p:nvSpPr>
            <p:cNvPr id="368" name="Rectangle 112"/>
            <p:cNvSpPr>
              <a:spLocks noChangeArrowheads="1"/>
            </p:cNvSpPr>
            <p:nvPr/>
          </p:nvSpPr>
          <p:spPr bwMode="auto">
            <a:xfrm>
              <a:off x="-56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13"/>
            <p:cNvSpPr>
              <a:spLocks noChangeArrowheads="1"/>
            </p:cNvSpPr>
            <p:nvPr/>
          </p:nvSpPr>
          <p:spPr bwMode="auto">
            <a:xfrm>
              <a:off x="-44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114"/>
            <p:cNvSpPr>
              <a:spLocks noChangeArrowheads="1"/>
            </p:cNvSpPr>
            <p:nvPr/>
          </p:nvSpPr>
          <p:spPr bwMode="auto">
            <a:xfrm>
              <a:off x="-566" y="197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5"/>
            <p:cNvSpPr>
              <a:spLocks/>
            </p:cNvSpPr>
            <p:nvPr/>
          </p:nvSpPr>
          <p:spPr bwMode="auto">
            <a:xfrm>
              <a:off x="-446" y="1973"/>
              <a:ext cx="102" cy="102"/>
            </a:xfrm>
            <a:custGeom>
              <a:avLst/>
              <a:gdLst>
                <a:gd name="T0" fmla="*/ 0 w 1523"/>
                <a:gd name="T1" fmla="*/ 0 h 1523"/>
                <a:gd name="T2" fmla="*/ 1523 w 1523"/>
                <a:gd name="T3" fmla="*/ 0 h 1523"/>
                <a:gd name="T4" fmla="*/ 1523 w 1523"/>
                <a:gd name="T5" fmla="*/ 1523 h 1523"/>
                <a:gd name="T6" fmla="*/ 479 w 1523"/>
                <a:gd name="T7" fmla="*/ 1523 h 1523"/>
                <a:gd name="T8" fmla="*/ 0 w 1523"/>
                <a:gd name="T9" fmla="*/ 1523 h 1523"/>
                <a:gd name="T10" fmla="*/ 0 w 1523"/>
                <a:gd name="T11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3" h="1523">
                  <a:moveTo>
                    <a:pt x="0" y="0"/>
                  </a:moveTo>
                  <a:lnTo>
                    <a:pt x="1523" y="0"/>
                  </a:lnTo>
                  <a:lnTo>
                    <a:pt x="1523" y="1523"/>
                  </a:lnTo>
                  <a:lnTo>
                    <a:pt x="47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3" name="Group 118"/>
          <p:cNvGrpSpPr>
            <a:grpSpLocks noChangeAspect="1"/>
          </p:cNvGrpSpPr>
          <p:nvPr/>
        </p:nvGrpSpPr>
        <p:grpSpPr bwMode="auto">
          <a:xfrm>
            <a:off x="203384" y="5908024"/>
            <a:ext cx="259194" cy="259194"/>
            <a:chOff x="-601" y="121"/>
            <a:chExt cx="4002" cy="4002"/>
          </a:xfrm>
          <a:solidFill>
            <a:schemeClr val="bg2"/>
          </a:solidFill>
        </p:grpSpPr>
        <p:sp>
          <p:nvSpPr>
            <p:cNvPr id="376" name="Freeform 120"/>
            <p:cNvSpPr>
              <a:spLocks/>
            </p:cNvSpPr>
            <p:nvPr/>
          </p:nvSpPr>
          <p:spPr bwMode="auto">
            <a:xfrm>
              <a:off x="852" y="1067"/>
              <a:ext cx="1094" cy="2123"/>
            </a:xfrm>
            <a:custGeom>
              <a:avLst/>
              <a:gdLst>
                <a:gd name="T0" fmla="*/ 641 w 1094"/>
                <a:gd name="T1" fmla="*/ 11 h 2123"/>
                <a:gd name="T2" fmla="*/ 720 w 1094"/>
                <a:gd name="T3" fmla="*/ 90 h 2123"/>
                <a:gd name="T4" fmla="*/ 777 w 1094"/>
                <a:gd name="T5" fmla="*/ 249 h 2123"/>
                <a:gd name="T6" fmla="*/ 934 w 1094"/>
                <a:gd name="T7" fmla="*/ 346 h 2123"/>
                <a:gd name="T8" fmla="*/ 998 w 1094"/>
                <a:gd name="T9" fmla="*/ 457 h 2123"/>
                <a:gd name="T10" fmla="*/ 979 w 1094"/>
                <a:gd name="T11" fmla="*/ 575 h 2123"/>
                <a:gd name="T12" fmla="*/ 892 w 1094"/>
                <a:gd name="T13" fmla="*/ 656 h 2123"/>
                <a:gd name="T14" fmla="*/ 772 w 1094"/>
                <a:gd name="T15" fmla="*/ 660 h 2123"/>
                <a:gd name="T16" fmla="*/ 667 w 1094"/>
                <a:gd name="T17" fmla="*/ 594 h 2123"/>
                <a:gd name="T18" fmla="*/ 532 w 1094"/>
                <a:gd name="T19" fmla="*/ 554 h 2123"/>
                <a:gd name="T20" fmla="*/ 436 w 1094"/>
                <a:gd name="T21" fmla="*/ 574 h 2123"/>
                <a:gd name="T22" fmla="*/ 392 w 1094"/>
                <a:gd name="T23" fmla="*/ 648 h 2123"/>
                <a:gd name="T24" fmla="*/ 412 w 1094"/>
                <a:gd name="T25" fmla="*/ 742 h 2123"/>
                <a:gd name="T26" fmla="*/ 497 w 1094"/>
                <a:gd name="T27" fmla="*/ 806 h 2123"/>
                <a:gd name="T28" fmla="*/ 618 w 1094"/>
                <a:gd name="T29" fmla="*/ 862 h 2123"/>
                <a:gd name="T30" fmla="*/ 797 w 1094"/>
                <a:gd name="T31" fmla="*/ 953 h 2123"/>
                <a:gd name="T32" fmla="*/ 953 w 1094"/>
                <a:gd name="T33" fmla="*/ 1063 h 2123"/>
                <a:gd name="T34" fmla="*/ 1057 w 1094"/>
                <a:gd name="T35" fmla="*/ 1202 h 2123"/>
                <a:gd name="T36" fmla="*/ 1094 w 1094"/>
                <a:gd name="T37" fmla="*/ 1384 h 2123"/>
                <a:gd name="T38" fmla="*/ 1048 w 1094"/>
                <a:gd name="T39" fmla="*/ 1619 h 2123"/>
                <a:gd name="T40" fmla="*/ 922 w 1094"/>
                <a:gd name="T41" fmla="*/ 1792 h 2123"/>
                <a:gd name="T42" fmla="*/ 732 w 1094"/>
                <a:gd name="T43" fmla="*/ 1900 h 2123"/>
                <a:gd name="T44" fmla="*/ 707 w 1094"/>
                <a:gd name="T45" fmla="*/ 2059 h 2123"/>
                <a:gd name="T46" fmla="*/ 615 w 1094"/>
                <a:gd name="T47" fmla="*/ 2121 h 2123"/>
                <a:gd name="T48" fmla="*/ 421 w 1094"/>
                <a:gd name="T49" fmla="*/ 2112 h 2123"/>
                <a:gd name="T50" fmla="*/ 342 w 1094"/>
                <a:gd name="T51" fmla="*/ 2034 h 2123"/>
                <a:gd name="T52" fmla="*/ 291 w 1094"/>
                <a:gd name="T53" fmla="*/ 1900 h 2123"/>
                <a:gd name="T54" fmla="*/ 125 w 1094"/>
                <a:gd name="T55" fmla="*/ 1824 h 2123"/>
                <a:gd name="T56" fmla="*/ 23 w 1094"/>
                <a:gd name="T57" fmla="*/ 1726 h 2123"/>
                <a:gd name="T58" fmla="*/ 2 w 1094"/>
                <a:gd name="T59" fmla="*/ 1608 h 2123"/>
                <a:gd name="T60" fmla="*/ 58 w 1094"/>
                <a:gd name="T61" fmla="*/ 1504 h 2123"/>
                <a:gd name="T62" fmla="*/ 168 w 1094"/>
                <a:gd name="T63" fmla="*/ 1458 h 2123"/>
                <a:gd name="T64" fmla="*/ 280 w 1094"/>
                <a:gd name="T65" fmla="*/ 1498 h 2123"/>
                <a:gd name="T66" fmla="*/ 394 w 1094"/>
                <a:gd name="T67" fmla="*/ 1563 h 2123"/>
                <a:gd name="T68" fmla="*/ 508 w 1094"/>
                <a:gd name="T69" fmla="*/ 1578 h 2123"/>
                <a:gd name="T70" fmla="*/ 627 w 1094"/>
                <a:gd name="T71" fmla="*/ 1553 h 2123"/>
                <a:gd name="T72" fmla="*/ 708 w 1094"/>
                <a:gd name="T73" fmla="*/ 1482 h 2123"/>
                <a:gd name="T74" fmla="*/ 726 w 1094"/>
                <a:gd name="T75" fmla="*/ 1374 h 2123"/>
                <a:gd name="T76" fmla="*/ 679 w 1094"/>
                <a:gd name="T77" fmla="*/ 1296 h 2123"/>
                <a:gd name="T78" fmla="*/ 548 w 1094"/>
                <a:gd name="T79" fmla="*/ 1216 h 2123"/>
                <a:gd name="T80" fmla="*/ 384 w 1094"/>
                <a:gd name="T81" fmla="*/ 1139 h 2123"/>
                <a:gd name="T82" fmla="*/ 235 w 1094"/>
                <a:gd name="T83" fmla="*/ 1049 h 2123"/>
                <a:gd name="T84" fmla="*/ 111 w 1094"/>
                <a:gd name="T85" fmla="*/ 933 h 2123"/>
                <a:gd name="T86" fmla="*/ 40 w 1094"/>
                <a:gd name="T87" fmla="*/ 778 h 2123"/>
                <a:gd name="T88" fmla="*/ 40 w 1094"/>
                <a:gd name="T89" fmla="*/ 586 h 2123"/>
                <a:gd name="T90" fmla="*/ 125 w 1094"/>
                <a:gd name="T91" fmla="*/ 401 h 2123"/>
                <a:gd name="T92" fmla="*/ 281 w 1094"/>
                <a:gd name="T93" fmla="*/ 263 h 2123"/>
                <a:gd name="T94" fmla="*/ 342 w 1094"/>
                <a:gd name="T95" fmla="*/ 90 h 2123"/>
                <a:gd name="T96" fmla="*/ 421 w 1094"/>
                <a:gd name="T97" fmla="*/ 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4" h="2123">
                  <a:moveTo>
                    <a:pt x="478" y="0"/>
                  </a:moveTo>
                  <a:lnTo>
                    <a:pt x="584" y="0"/>
                  </a:lnTo>
                  <a:lnTo>
                    <a:pt x="615" y="2"/>
                  </a:lnTo>
                  <a:lnTo>
                    <a:pt x="641" y="11"/>
                  </a:lnTo>
                  <a:lnTo>
                    <a:pt x="667" y="25"/>
                  </a:lnTo>
                  <a:lnTo>
                    <a:pt x="689" y="42"/>
                  </a:lnTo>
                  <a:lnTo>
                    <a:pt x="707" y="64"/>
                  </a:lnTo>
                  <a:lnTo>
                    <a:pt x="720" y="90"/>
                  </a:lnTo>
                  <a:lnTo>
                    <a:pt x="729" y="118"/>
                  </a:lnTo>
                  <a:lnTo>
                    <a:pt x="732" y="147"/>
                  </a:lnTo>
                  <a:lnTo>
                    <a:pt x="732" y="230"/>
                  </a:lnTo>
                  <a:lnTo>
                    <a:pt x="777" y="249"/>
                  </a:lnTo>
                  <a:lnTo>
                    <a:pt x="821" y="270"/>
                  </a:lnTo>
                  <a:lnTo>
                    <a:pt x="863" y="295"/>
                  </a:lnTo>
                  <a:lnTo>
                    <a:pt x="905" y="323"/>
                  </a:lnTo>
                  <a:lnTo>
                    <a:pt x="934" y="346"/>
                  </a:lnTo>
                  <a:lnTo>
                    <a:pt x="957" y="371"/>
                  </a:lnTo>
                  <a:lnTo>
                    <a:pt x="976" y="398"/>
                  </a:lnTo>
                  <a:lnTo>
                    <a:pt x="989" y="427"/>
                  </a:lnTo>
                  <a:lnTo>
                    <a:pt x="998" y="457"/>
                  </a:lnTo>
                  <a:lnTo>
                    <a:pt x="1000" y="489"/>
                  </a:lnTo>
                  <a:lnTo>
                    <a:pt x="998" y="518"/>
                  </a:lnTo>
                  <a:lnTo>
                    <a:pt x="991" y="547"/>
                  </a:lnTo>
                  <a:lnTo>
                    <a:pt x="979" y="575"/>
                  </a:lnTo>
                  <a:lnTo>
                    <a:pt x="963" y="600"/>
                  </a:lnTo>
                  <a:lnTo>
                    <a:pt x="942" y="623"/>
                  </a:lnTo>
                  <a:lnTo>
                    <a:pt x="919" y="641"/>
                  </a:lnTo>
                  <a:lnTo>
                    <a:pt x="892" y="656"/>
                  </a:lnTo>
                  <a:lnTo>
                    <a:pt x="863" y="666"/>
                  </a:lnTo>
                  <a:lnTo>
                    <a:pt x="832" y="669"/>
                  </a:lnTo>
                  <a:lnTo>
                    <a:pt x="801" y="667"/>
                  </a:lnTo>
                  <a:lnTo>
                    <a:pt x="772" y="660"/>
                  </a:lnTo>
                  <a:lnTo>
                    <a:pt x="746" y="649"/>
                  </a:lnTo>
                  <a:lnTo>
                    <a:pt x="721" y="633"/>
                  </a:lnTo>
                  <a:lnTo>
                    <a:pt x="698" y="616"/>
                  </a:lnTo>
                  <a:lnTo>
                    <a:pt x="667" y="594"/>
                  </a:lnTo>
                  <a:lnTo>
                    <a:pt x="635" y="577"/>
                  </a:lnTo>
                  <a:lnTo>
                    <a:pt x="603" y="564"/>
                  </a:lnTo>
                  <a:lnTo>
                    <a:pt x="569" y="557"/>
                  </a:lnTo>
                  <a:lnTo>
                    <a:pt x="532" y="554"/>
                  </a:lnTo>
                  <a:lnTo>
                    <a:pt x="504" y="554"/>
                  </a:lnTo>
                  <a:lnTo>
                    <a:pt x="479" y="558"/>
                  </a:lnTo>
                  <a:lnTo>
                    <a:pt x="456" y="564"/>
                  </a:lnTo>
                  <a:lnTo>
                    <a:pt x="436" y="574"/>
                  </a:lnTo>
                  <a:lnTo>
                    <a:pt x="419" y="586"/>
                  </a:lnTo>
                  <a:lnTo>
                    <a:pt x="407" y="603"/>
                  </a:lnTo>
                  <a:lnTo>
                    <a:pt x="398" y="622"/>
                  </a:lnTo>
                  <a:lnTo>
                    <a:pt x="392" y="648"/>
                  </a:lnTo>
                  <a:lnTo>
                    <a:pt x="389" y="675"/>
                  </a:lnTo>
                  <a:lnTo>
                    <a:pt x="392" y="701"/>
                  </a:lnTo>
                  <a:lnTo>
                    <a:pt x="399" y="723"/>
                  </a:lnTo>
                  <a:lnTo>
                    <a:pt x="412" y="742"/>
                  </a:lnTo>
                  <a:lnTo>
                    <a:pt x="428" y="760"/>
                  </a:lnTo>
                  <a:lnTo>
                    <a:pt x="447" y="777"/>
                  </a:lnTo>
                  <a:lnTo>
                    <a:pt x="470" y="792"/>
                  </a:lnTo>
                  <a:lnTo>
                    <a:pt x="497" y="806"/>
                  </a:lnTo>
                  <a:lnTo>
                    <a:pt x="525" y="820"/>
                  </a:lnTo>
                  <a:lnTo>
                    <a:pt x="554" y="833"/>
                  </a:lnTo>
                  <a:lnTo>
                    <a:pt x="586" y="848"/>
                  </a:lnTo>
                  <a:lnTo>
                    <a:pt x="618" y="862"/>
                  </a:lnTo>
                  <a:lnTo>
                    <a:pt x="651" y="877"/>
                  </a:lnTo>
                  <a:lnTo>
                    <a:pt x="702" y="902"/>
                  </a:lnTo>
                  <a:lnTo>
                    <a:pt x="751" y="928"/>
                  </a:lnTo>
                  <a:lnTo>
                    <a:pt x="797" y="953"/>
                  </a:lnTo>
                  <a:lnTo>
                    <a:pt x="840" y="979"/>
                  </a:lnTo>
                  <a:lnTo>
                    <a:pt x="882" y="1006"/>
                  </a:lnTo>
                  <a:lnTo>
                    <a:pt x="919" y="1034"/>
                  </a:lnTo>
                  <a:lnTo>
                    <a:pt x="953" y="1063"/>
                  </a:lnTo>
                  <a:lnTo>
                    <a:pt x="985" y="1095"/>
                  </a:lnTo>
                  <a:lnTo>
                    <a:pt x="1012" y="1128"/>
                  </a:lnTo>
                  <a:lnTo>
                    <a:pt x="1037" y="1163"/>
                  </a:lnTo>
                  <a:lnTo>
                    <a:pt x="1057" y="1202"/>
                  </a:lnTo>
                  <a:lnTo>
                    <a:pt x="1073" y="1242"/>
                  </a:lnTo>
                  <a:lnTo>
                    <a:pt x="1084" y="1287"/>
                  </a:lnTo>
                  <a:lnTo>
                    <a:pt x="1091" y="1333"/>
                  </a:lnTo>
                  <a:lnTo>
                    <a:pt x="1094" y="1384"/>
                  </a:lnTo>
                  <a:lnTo>
                    <a:pt x="1091" y="1448"/>
                  </a:lnTo>
                  <a:lnTo>
                    <a:pt x="1083" y="1509"/>
                  </a:lnTo>
                  <a:lnTo>
                    <a:pt x="1068" y="1566"/>
                  </a:lnTo>
                  <a:lnTo>
                    <a:pt x="1048" y="1619"/>
                  </a:lnTo>
                  <a:lnTo>
                    <a:pt x="1023" y="1669"/>
                  </a:lnTo>
                  <a:lnTo>
                    <a:pt x="993" y="1714"/>
                  </a:lnTo>
                  <a:lnTo>
                    <a:pt x="959" y="1755"/>
                  </a:lnTo>
                  <a:lnTo>
                    <a:pt x="922" y="1792"/>
                  </a:lnTo>
                  <a:lnTo>
                    <a:pt x="879" y="1826"/>
                  </a:lnTo>
                  <a:lnTo>
                    <a:pt x="833" y="1855"/>
                  </a:lnTo>
                  <a:lnTo>
                    <a:pt x="784" y="1880"/>
                  </a:lnTo>
                  <a:lnTo>
                    <a:pt x="732" y="1900"/>
                  </a:lnTo>
                  <a:lnTo>
                    <a:pt x="732" y="1977"/>
                  </a:lnTo>
                  <a:lnTo>
                    <a:pt x="729" y="2006"/>
                  </a:lnTo>
                  <a:lnTo>
                    <a:pt x="720" y="2034"/>
                  </a:lnTo>
                  <a:lnTo>
                    <a:pt x="707" y="2059"/>
                  </a:lnTo>
                  <a:lnTo>
                    <a:pt x="689" y="2081"/>
                  </a:lnTo>
                  <a:lnTo>
                    <a:pt x="667" y="2098"/>
                  </a:lnTo>
                  <a:lnTo>
                    <a:pt x="641" y="2112"/>
                  </a:lnTo>
                  <a:lnTo>
                    <a:pt x="615" y="2121"/>
                  </a:lnTo>
                  <a:lnTo>
                    <a:pt x="584" y="2123"/>
                  </a:lnTo>
                  <a:lnTo>
                    <a:pt x="478" y="2123"/>
                  </a:lnTo>
                  <a:lnTo>
                    <a:pt x="447" y="2121"/>
                  </a:lnTo>
                  <a:lnTo>
                    <a:pt x="421" y="2112"/>
                  </a:lnTo>
                  <a:lnTo>
                    <a:pt x="395" y="2098"/>
                  </a:lnTo>
                  <a:lnTo>
                    <a:pt x="373" y="2081"/>
                  </a:lnTo>
                  <a:lnTo>
                    <a:pt x="355" y="2059"/>
                  </a:lnTo>
                  <a:lnTo>
                    <a:pt x="342" y="2034"/>
                  </a:lnTo>
                  <a:lnTo>
                    <a:pt x="333" y="2006"/>
                  </a:lnTo>
                  <a:lnTo>
                    <a:pt x="330" y="1977"/>
                  </a:lnTo>
                  <a:lnTo>
                    <a:pt x="330" y="1912"/>
                  </a:lnTo>
                  <a:lnTo>
                    <a:pt x="291" y="1900"/>
                  </a:lnTo>
                  <a:lnTo>
                    <a:pt x="248" y="1885"/>
                  </a:lnTo>
                  <a:lnTo>
                    <a:pt x="206" y="1866"/>
                  </a:lnTo>
                  <a:lnTo>
                    <a:pt x="165" y="1846"/>
                  </a:lnTo>
                  <a:lnTo>
                    <a:pt x="125" y="1824"/>
                  </a:lnTo>
                  <a:lnTo>
                    <a:pt x="90" y="1800"/>
                  </a:lnTo>
                  <a:lnTo>
                    <a:pt x="63" y="1775"/>
                  </a:lnTo>
                  <a:lnTo>
                    <a:pt x="40" y="1751"/>
                  </a:lnTo>
                  <a:lnTo>
                    <a:pt x="23" y="1726"/>
                  </a:lnTo>
                  <a:lnTo>
                    <a:pt x="10" y="1698"/>
                  </a:lnTo>
                  <a:lnTo>
                    <a:pt x="2" y="1669"/>
                  </a:lnTo>
                  <a:lnTo>
                    <a:pt x="0" y="1637"/>
                  </a:lnTo>
                  <a:lnTo>
                    <a:pt x="2" y="1608"/>
                  </a:lnTo>
                  <a:lnTo>
                    <a:pt x="10" y="1580"/>
                  </a:lnTo>
                  <a:lnTo>
                    <a:pt x="22" y="1552"/>
                  </a:lnTo>
                  <a:lnTo>
                    <a:pt x="37" y="1527"/>
                  </a:lnTo>
                  <a:lnTo>
                    <a:pt x="58" y="1504"/>
                  </a:lnTo>
                  <a:lnTo>
                    <a:pt x="81" y="1486"/>
                  </a:lnTo>
                  <a:lnTo>
                    <a:pt x="108" y="1471"/>
                  </a:lnTo>
                  <a:lnTo>
                    <a:pt x="137" y="1461"/>
                  </a:lnTo>
                  <a:lnTo>
                    <a:pt x="168" y="1458"/>
                  </a:lnTo>
                  <a:lnTo>
                    <a:pt x="199" y="1461"/>
                  </a:lnTo>
                  <a:lnTo>
                    <a:pt x="228" y="1469"/>
                  </a:lnTo>
                  <a:lnTo>
                    <a:pt x="255" y="1482"/>
                  </a:lnTo>
                  <a:lnTo>
                    <a:pt x="280" y="1498"/>
                  </a:lnTo>
                  <a:lnTo>
                    <a:pt x="303" y="1516"/>
                  </a:lnTo>
                  <a:lnTo>
                    <a:pt x="335" y="1536"/>
                  </a:lnTo>
                  <a:lnTo>
                    <a:pt x="365" y="1552"/>
                  </a:lnTo>
                  <a:lnTo>
                    <a:pt x="394" y="1563"/>
                  </a:lnTo>
                  <a:lnTo>
                    <a:pt x="423" y="1570"/>
                  </a:lnTo>
                  <a:lnTo>
                    <a:pt x="451" y="1575"/>
                  </a:lnTo>
                  <a:lnTo>
                    <a:pt x="480" y="1578"/>
                  </a:lnTo>
                  <a:lnTo>
                    <a:pt x="508" y="1578"/>
                  </a:lnTo>
                  <a:lnTo>
                    <a:pt x="541" y="1576"/>
                  </a:lnTo>
                  <a:lnTo>
                    <a:pt x="571" y="1572"/>
                  </a:lnTo>
                  <a:lnTo>
                    <a:pt x="600" y="1564"/>
                  </a:lnTo>
                  <a:lnTo>
                    <a:pt x="627" y="1553"/>
                  </a:lnTo>
                  <a:lnTo>
                    <a:pt x="651" y="1540"/>
                  </a:lnTo>
                  <a:lnTo>
                    <a:pt x="673" y="1524"/>
                  </a:lnTo>
                  <a:lnTo>
                    <a:pt x="692" y="1504"/>
                  </a:lnTo>
                  <a:lnTo>
                    <a:pt x="708" y="1482"/>
                  </a:lnTo>
                  <a:lnTo>
                    <a:pt x="719" y="1455"/>
                  </a:lnTo>
                  <a:lnTo>
                    <a:pt x="726" y="1427"/>
                  </a:lnTo>
                  <a:lnTo>
                    <a:pt x="729" y="1395"/>
                  </a:lnTo>
                  <a:lnTo>
                    <a:pt x="726" y="1374"/>
                  </a:lnTo>
                  <a:lnTo>
                    <a:pt x="721" y="1353"/>
                  </a:lnTo>
                  <a:lnTo>
                    <a:pt x="712" y="1334"/>
                  </a:lnTo>
                  <a:lnTo>
                    <a:pt x="697" y="1316"/>
                  </a:lnTo>
                  <a:lnTo>
                    <a:pt x="679" y="1296"/>
                  </a:lnTo>
                  <a:lnTo>
                    <a:pt x="655" y="1278"/>
                  </a:lnTo>
                  <a:lnTo>
                    <a:pt x="626" y="1259"/>
                  </a:lnTo>
                  <a:lnTo>
                    <a:pt x="590" y="1238"/>
                  </a:lnTo>
                  <a:lnTo>
                    <a:pt x="548" y="1216"/>
                  </a:lnTo>
                  <a:lnTo>
                    <a:pt x="501" y="1194"/>
                  </a:lnTo>
                  <a:lnTo>
                    <a:pt x="462" y="1176"/>
                  </a:lnTo>
                  <a:lnTo>
                    <a:pt x="423" y="1158"/>
                  </a:lnTo>
                  <a:lnTo>
                    <a:pt x="384" y="1139"/>
                  </a:lnTo>
                  <a:lnTo>
                    <a:pt x="345" y="1118"/>
                  </a:lnTo>
                  <a:lnTo>
                    <a:pt x="308" y="1096"/>
                  </a:lnTo>
                  <a:lnTo>
                    <a:pt x="270" y="1073"/>
                  </a:lnTo>
                  <a:lnTo>
                    <a:pt x="235" y="1049"/>
                  </a:lnTo>
                  <a:lnTo>
                    <a:pt x="201" y="1023"/>
                  </a:lnTo>
                  <a:lnTo>
                    <a:pt x="168" y="996"/>
                  </a:lnTo>
                  <a:lnTo>
                    <a:pt x="139" y="965"/>
                  </a:lnTo>
                  <a:lnTo>
                    <a:pt x="111" y="933"/>
                  </a:lnTo>
                  <a:lnTo>
                    <a:pt x="88" y="899"/>
                  </a:lnTo>
                  <a:lnTo>
                    <a:pt x="68" y="861"/>
                  </a:lnTo>
                  <a:lnTo>
                    <a:pt x="52" y="821"/>
                  </a:lnTo>
                  <a:lnTo>
                    <a:pt x="40" y="778"/>
                  </a:lnTo>
                  <a:lnTo>
                    <a:pt x="31" y="732"/>
                  </a:lnTo>
                  <a:lnTo>
                    <a:pt x="29" y="684"/>
                  </a:lnTo>
                  <a:lnTo>
                    <a:pt x="33" y="634"/>
                  </a:lnTo>
                  <a:lnTo>
                    <a:pt x="40" y="586"/>
                  </a:lnTo>
                  <a:lnTo>
                    <a:pt x="54" y="537"/>
                  </a:lnTo>
                  <a:lnTo>
                    <a:pt x="73" y="490"/>
                  </a:lnTo>
                  <a:lnTo>
                    <a:pt x="96" y="445"/>
                  </a:lnTo>
                  <a:lnTo>
                    <a:pt x="125" y="401"/>
                  </a:lnTo>
                  <a:lnTo>
                    <a:pt x="158" y="361"/>
                  </a:lnTo>
                  <a:lnTo>
                    <a:pt x="194" y="325"/>
                  </a:lnTo>
                  <a:lnTo>
                    <a:pt x="236" y="292"/>
                  </a:lnTo>
                  <a:lnTo>
                    <a:pt x="281" y="263"/>
                  </a:lnTo>
                  <a:lnTo>
                    <a:pt x="330" y="239"/>
                  </a:lnTo>
                  <a:lnTo>
                    <a:pt x="330" y="147"/>
                  </a:lnTo>
                  <a:lnTo>
                    <a:pt x="333" y="118"/>
                  </a:lnTo>
                  <a:lnTo>
                    <a:pt x="342" y="90"/>
                  </a:lnTo>
                  <a:lnTo>
                    <a:pt x="355" y="64"/>
                  </a:lnTo>
                  <a:lnTo>
                    <a:pt x="373" y="42"/>
                  </a:lnTo>
                  <a:lnTo>
                    <a:pt x="395" y="25"/>
                  </a:lnTo>
                  <a:lnTo>
                    <a:pt x="421" y="11"/>
                  </a:lnTo>
                  <a:lnTo>
                    <a:pt x="447" y="2"/>
                  </a:lnTo>
                  <a:lnTo>
                    <a:pt x="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1"/>
            <p:cNvSpPr>
              <a:spLocks noEditPoints="1"/>
            </p:cNvSpPr>
            <p:nvPr/>
          </p:nvSpPr>
          <p:spPr bwMode="auto">
            <a:xfrm>
              <a:off x="-601" y="121"/>
              <a:ext cx="4002" cy="4002"/>
            </a:xfrm>
            <a:custGeom>
              <a:avLst/>
              <a:gdLst>
                <a:gd name="T0" fmla="*/ 1703 w 4002"/>
                <a:gd name="T1" fmla="*/ 605 h 4002"/>
                <a:gd name="T2" fmla="*/ 1338 w 4002"/>
                <a:gd name="T3" fmla="*/ 737 h 4002"/>
                <a:gd name="T4" fmla="*/ 1027 w 4002"/>
                <a:gd name="T5" fmla="*/ 959 h 4002"/>
                <a:gd name="T6" fmla="*/ 786 w 4002"/>
                <a:gd name="T7" fmla="*/ 1254 h 4002"/>
                <a:gd name="T8" fmla="*/ 631 w 4002"/>
                <a:gd name="T9" fmla="*/ 1606 h 4002"/>
                <a:gd name="T10" fmla="*/ 575 w 4002"/>
                <a:gd name="T11" fmla="*/ 2002 h 4002"/>
                <a:gd name="T12" fmla="*/ 631 w 4002"/>
                <a:gd name="T13" fmla="*/ 2398 h 4002"/>
                <a:gd name="T14" fmla="*/ 787 w 4002"/>
                <a:gd name="T15" fmla="*/ 2749 h 4002"/>
                <a:gd name="T16" fmla="*/ 1027 w 4002"/>
                <a:gd name="T17" fmla="*/ 3045 h 4002"/>
                <a:gd name="T18" fmla="*/ 1339 w 4002"/>
                <a:gd name="T19" fmla="*/ 3266 h 4002"/>
                <a:gd name="T20" fmla="*/ 1703 w 4002"/>
                <a:gd name="T21" fmla="*/ 3398 h 4002"/>
                <a:gd name="T22" fmla="*/ 2105 w 4002"/>
                <a:gd name="T23" fmla="*/ 3426 h 4002"/>
                <a:gd name="T24" fmla="*/ 2491 w 4002"/>
                <a:gd name="T25" fmla="*/ 3343 h 4002"/>
                <a:gd name="T26" fmla="*/ 2831 w 4002"/>
                <a:gd name="T27" fmla="*/ 3165 h 4002"/>
                <a:gd name="T28" fmla="*/ 3108 w 4002"/>
                <a:gd name="T29" fmla="*/ 2906 h 4002"/>
                <a:gd name="T30" fmla="*/ 3310 w 4002"/>
                <a:gd name="T31" fmla="*/ 2579 h 4002"/>
                <a:gd name="T32" fmla="*/ 3416 w 4002"/>
                <a:gd name="T33" fmla="*/ 2204 h 4002"/>
                <a:gd name="T34" fmla="*/ 3416 w 4002"/>
                <a:gd name="T35" fmla="*/ 1800 h 4002"/>
                <a:gd name="T36" fmla="*/ 3310 w 4002"/>
                <a:gd name="T37" fmla="*/ 1424 h 4002"/>
                <a:gd name="T38" fmla="*/ 3108 w 4002"/>
                <a:gd name="T39" fmla="*/ 1098 h 4002"/>
                <a:gd name="T40" fmla="*/ 2831 w 4002"/>
                <a:gd name="T41" fmla="*/ 838 h 4002"/>
                <a:gd name="T42" fmla="*/ 2491 w 4002"/>
                <a:gd name="T43" fmla="*/ 660 h 4002"/>
                <a:gd name="T44" fmla="*/ 2105 w 4002"/>
                <a:gd name="T45" fmla="*/ 577 h 4002"/>
                <a:gd name="T46" fmla="*/ 2244 w 4002"/>
                <a:gd name="T47" fmla="*/ 15 h 4002"/>
                <a:gd name="T48" fmla="*/ 2700 w 4002"/>
                <a:gd name="T49" fmla="*/ 125 h 4002"/>
                <a:gd name="T50" fmla="*/ 3108 w 4002"/>
                <a:gd name="T51" fmla="*/ 334 h 4002"/>
                <a:gd name="T52" fmla="*/ 3456 w 4002"/>
                <a:gd name="T53" fmla="*/ 627 h 4002"/>
                <a:gd name="T54" fmla="*/ 3729 w 4002"/>
                <a:gd name="T55" fmla="*/ 991 h 4002"/>
                <a:gd name="T56" fmla="*/ 3915 w 4002"/>
                <a:gd name="T57" fmla="*/ 1413 h 4002"/>
                <a:gd name="T58" fmla="*/ 3998 w 4002"/>
                <a:gd name="T59" fmla="*/ 1879 h 4002"/>
                <a:gd name="T60" fmla="*/ 3969 w 4002"/>
                <a:gd name="T61" fmla="*/ 2361 h 4002"/>
                <a:gd name="T62" fmla="*/ 3833 w 4002"/>
                <a:gd name="T63" fmla="*/ 2806 h 4002"/>
                <a:gd name="T64" fmla="*/ 3603 w 4002"/>
                <a:gd name="T65" fmla="*/ 3202 h 4002"/>
                <a:gd name="T66" fmla="*/ 3290 w 4002"/>
                <a:gd name="T67" fmla="*/ 3531 h 4002"/>
                <a:gd name="T68" fmla="*/ 2911 w 4002"/>
                <a:gd name="T69" fmla="*/ 3784 h 4002"/>
                <a:gd name="T70" fmla="*/ 2476 w 4002"/>
                <a:gd name="T71" fmla="*/ 3945 h 4002"/>
                <a:gd name="T72" fmla="*/ 2001 w 4002"/>
                <a:gd name="T73" fmla="*/ 4002 h 4002"/>
                <a:gd name="T74" fmla="*/ 1641 w 4002"/>
                <a:gd name="T75" fmla="*/ 3969 h 4002"/>
                <a:gd name="T76" fmla="*/ 1196 w 4002"/>
                <a:gd name="T77" fmla="*/ 3833 h 4002"/>
                <a:gd name="T78" fmla="*/ 800 w 4002"/>
                <a:gd name="T79" fmla="*/ 3603 h 4002"/>
                <a:gd name="T80" fmla="*/ 471 w 4002"/>
                <a:gd name="T81" fmla="*/ 3290 h 4002"/>
                <a:gd name="T82" fmla="*/ 218 w 4002"/>
                <a:gd name="T83" fmla="*/ 2911 h 4002"/>
                <a:gd name="T84" fmla="*/ 57 w 4002"/>
                <a:gd name="T85" fmla="*/ 2476 h 4002"/>
                <a:gd name="T86" fmla="*/ 0 w 4002"/>
                <a:gd name="T87" fmla="*/ 2001 h 4002"/>
                <a:gd name="T88" fmla="*/ 57 w 4002"/>
                <a:gd name="T89" fmla="*/ 1526 h 4002"/>
                <a:gd name="T90" fmla="*/ 218 w 4002"/>
                <a:gd name="T91" fmla="*/ 1091 h 4002"/>
                <a:gd name="T92" fmla="*/ 471 w 4002"/>
                <a:gd name="T93" fmla="*/ 712 h 4002"/>
                <a:gd name="T94" fmla="*/ 800 w 4002"/>
                <a:gd name="T95" fmla="*/ 399 h 4002"/>
                <a:gd name="T96" fmla="*/ 1196 w 4002"/>
                <a:gd name="T97" fmla="*/ 169 h 4002"/>
                <a:gd name="T98" fmla="*/ 1641 w 4002"/>
                <a:gd name="T99" fmla="*/ 33 h 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02" h="4002">
                  <a:moveTo>
                    <a:pt x="2003" y="574"/>
                  </a:moveTo>
                  <a:lnTo>
                    <a:pt x="1900" y="577"/>
                  </a:lnTo>
                  <a:lnTo>
                    <a:pt x="1801" y="588"/>
                  </a:lnTo>
                  <a:lnTo>
                    <a:pt x="1703" y="605"/>
                  </a:lnTo>
                  <a:lnTo>
                    <a:pt x="1608" y="629"/>
                  </a:lnTo>
                  <a:lnTo>
                    <a:pt x="1515" y="660"/>
                  </a:lnTo>
                  <a:lnTo>
                    <a:pt x="1425" y="696"/>
                  </a:lnTo>
                  <a:lnTo>
                    <a:pt x="1338" y="737"/>
                  </a:lnTo>
                  <a:lnTo>
                    <a:pt x="1255" y="785"/>
                  </a:lnTo>
                  <a:lnTo>
                    <a:pt x="1175" y="838"/>
                  </a:lnTo>
                  <a:lnTo>
                    <a:pt x="1099" y="896"/>
                  </a:lnTo>
                  <a:lnTo>
                    <a:pt x="1027" y="959"/>
                  </a:lnTo>
                  <a:lnTo>
                    <a:pt x="960" y="1026"/>
                  </a:lnTo>
                  <a:lnTo>
                    <a:pt x="897" y="1098"/>
                  </a:lnTo>
                  <a:lnTo>
                    <a:pt x="839" y="1174"/>
                  </a:lnTo>
                  <a:lnTo>
                    <a:pt x="786" y="1254"/>
                  </a:lnTo>
                  <a:lnTo>
                    <a:pt x="739" y="1336"/>
                  </a:lnTo>
                  <a:lnTo>
                    <a:pt x="697" y="1424"/>
                  </a:lnTo>
                  <a:lnTo>
                    <a:pt x="661" y="1513"/>
                  </a:lnTo>
                  <a:lnTo>
                    <a:pt x="631" y="1606"/>
                  </a:lnTo>
                  <a:lnTo>
                    <a:pt x="606" y="1701"/>
                  </a:lnTo>
                  <a:lnTo>
                    <a:pt x="589" y="1800"/>
                  </a:lnTo>
                  <a:lnTo>
                    <a:pt x="578" y="1899"/>
                  </a:lnTo>
                  <a:lnTo>
                    <a:pt x="575" y="2002"/>
                  </a:lnTo>
                  <a:lnTo>
                    <a:pt x="578" y="2104"/>
                  </a:lnTo>
                  <a:lnTo>
                    <a:pt x="589" y="2204"/>
                  </a:lnTo>
                  <a:lnTo>
                    <a:pt x="606" y="2302"/>
                  </a:lnTo>
                  <a:lnTo>
                    <a:pt x="631" y="2398"/>
                  </a:lnTo>
                  <a:lnTo>
                    <a:pt x="661" y="2490"/>
                  </a:lnTo>
                  <a:lnTo>
                    <a:pt x="697" y="2579"/>
                  </a:lnTo>
                  <a:lnTo>
                    <a:pt x="739" y="2667"/>
                  </a:lnTo>
                  <a:lnTo>
                    <a:pt x="787" y="2749"/>
                  </a:lnTo>
                  <a:lnTo>
                    <a:pt x="839" y="2829"/>
                  </a:lnTo>
                  <a:lnTo>
                    <a:pt x="897" y="2906"/>
                  </a:lnTo>
                  <a:lnTo>
                    <a:pt x="960" y="2977"/>
                  </a:lnTo>
                  <a:lnTo>
                    <a:pt x="1027" y="3045"/>
                  </a:lnTo>
                  <a:lnTo>
                    <a:pt x="1100" y="3107"/>
                  </a:lnTo>
                  <a:lnTo>
                    <a:pt x="1175" y="3165"/>
                  </a:lnTo>
                  <a:lnTo>
                    <a:pt x="1255" y="3219"/>
                  </a:lnTo>
                  <a:lnTo>
                    <a:pt x="1339" y="3266"/>
                  </a:lnTo>
                  <a:lnTo>
                    <a:pt x="1425" y="3308"/>
                  </a:lnTo>
                  <a:lnTo>
                    <a:pt x="1515" y="3343"/>
                  </a:lnTo>
                  <a:lnTo>
                    <a:pt x="1608" y="3374"/>
                  </a:lnTo>
                  <a:lnTo>
                    <a:pt x="1703" y="3398"/>
                  </a:lnTo>
                  <a:lnTo>
                    <a:pt x="1801" y="3415"/>
                  </a:lnTo>
                  <a:lnTo>
                    <a:pt x="1902" y="3426"/>
                  </a:lnTo>
                  <a:lnTo>
                    <a:pt x="2003" y="3430"/>
                  </a:lnTo>
                  <a:lnTo>
                    <a:pt x="2105" y="3426"/>
                  </a:lnTo>
                  <a:lnTo>
                    <a:pt x="2205" y="3415"/>
                  </a:lnTo>
                  <a:lnTo>
                    <a:pt x="2303" y="3398"/>
                  </a:lnTo>
                  <a:lnTo>
                    <a:pt x="2398" y="3374"/>
                  </a:lnTo>
                  <a:lnTo>
                    <a:pt x="2491" y="3343"/>
                  </a:lnTo>
                  <a:lnTo>
                    <a:pt x="2581" y="3308"/>
                  </a:lnTo>
                  <a:lnTo>
                    <a:pt x="2668" y="3266"/>
                  </a:lnTo>
                  <a:lnTo>
                    <a:pt x="2750" y="3219"/>
                  </a:lnTo>
                  <a:lnTo>
                    <a:pt x="2831" y="3165"/>
                  </a:lnTo>
                  <a:lnTo>
                    <a:pt x="2907" y="3107"/>
                  </a:lnTo>
                  <a:lnTo>
                    <a:pt x="2978" y="3045"/>
                  </a:lnTo>
                  <a:lnTo>
                    <a:pt x="3045" y="2977"/>
                  </a:lnTo>
                  <a:lnTo>
                    <a:pt x="3108" y="2906"/>
                  </a:lnTo>
                  <a:lnTo>
                    <a:pt x="3166" y="2829"/>
                  </a:lnTo>
                  <a:lnTo>
                    <a:pt x="3220" y="2749"/>
                  </a:lnTo>
                  <a:lnTo>
                    <a:pt x="3267" y="2667"/>
                  </a:lnTo>
                  <a:lnTo>
                    <a:pt x="3310" y="2579"/>
                  </a:lnTo>
                  <a:lnTo>
                    <a:pt x="3345" y="2490"/>
                  </a:lnTo>
                  <a:lnTo>
                    <a:pt x="3375" y="2398"/>
                  </a:lnTo>
                  <a:lnTo>
                    <a:pt x="3399" y="2302"/>
                  </a:lnTo>
                  <a:lnTo>
                    <a:pt x="3416" y="2204"/>
                  </a:lnTo>
                  <a:lnTo>
                    <a:pt x="3427" y="2104"/>
                  </a:lnTo>
                  <a:lnTo>
                    <a:pt x="3431" y="2002"/>
                  </a:lnTo>
                  <a:lnTo>
                    <a:pt x="3427" y="1899"/>
                  </a:lnTo>
                  <a:lnTo>
                    <a:pt x="3416" y="1800"/>
                  </a:lnTo>
                  <a:lnTo>
                    <a:pt x="3399" y="1701"/>
                  </a:lnTo>
                  <a:lnTo>
                    <a:pt x="3375" y="1606"/>
                  </a:lnTo>
                  <a:lnTo>
                    <a:pt x="3345" y="1513"/>
                  </a:lnTo>
                  <a:lnTo>
                    <a:pt x="3310" y="1424"/>
                  </a:lnTo>
                  <a:lnTo>
                    <a:pt x="3267" y="1336"/>
                  </a:lnTo>
                  <a:lnTo>
                    <a:pt x="3220" y="1254"/>
                  </a:lnTo>
                  <a:lnTo>
                    <a:pt x="3166" y="1174"/>
                  </a:lnTo>
                  <a:lnTo>
                    <a:pt x="3108" y="1098"/>
                  </a:lnTo>
                  <a:lnTo>
                    <a:pt x="3046" y="1026"/>
                  </a:lnTo>
                  <a:lnTo>
                    <a:pt x="2978" y="959"/>
                  </a:lnTo>
                  <a:lnTo>
                    <a:pt x="2907" y="896"/>
                  </a:lnTo>
                  <a:lnTo>
                    <a:pt x="2831" y="838"/>
                  </a:lnTo>
                  <a:lnTo>
                    <a:pt x="2752" y="785"/>
                  </a:lnTo>
                  <a:lnTo>
                    <a:pt x="2668" y="737"/>
                  </a:lnTo>
                  <a:lnTo>
                    <a:pt x="2581" y="696"/>
                  </a:lnTo>
                  <a:lnTo>
                    <a:pt x="2491" y="660"/>
                  </a:lnTo>
                  <a:lnTo>
                    <a:pt x="2399" y="629"/>
                  </a:lnTo>
                  <a:lnTo>
                    <a:pt x="2303" y="605"/>
                  </a:lnTo>
                  <a:lnTo>
                    <a:pt x="2205" y="588"/>
                  </a:lnTo>
                  <a:lnTo>
                    <a:pt x="2105" y="577"/>
                  </a:lnTo>
                  <a:lnTo>
                    <a:pt x="2003" y="574"/>
                  </a:lnTo>
                  <a:close/>
                  <a:moveTo>
                    <a:pt x="2001" y="0"/>
                  </a:moveTo>
                  <a:lnTo>
                    <a:pt x="2123" y="4"/>
                  </a:lnTo>
                  <a:lnTo>
                    <a:pt x="2244" y="15"/>
                  </a:lnTo>
                  <a:lnTo>
                    <a:pt x="2361" y="33"/>
                  </a:lnTo>
                  <a:lnTo>
                    <a:pt x="2476" y="57"/>
                  </a:lnTo>
                  <a:lnTo>
                    <a:pt x="2589" y="87"/>
                  </a:lnTo>
                  <a:lnTo>
                    <a:pt x="2700" y="125"/>
                  </a:lnTo>
                  <a:lnTo>
                    <a:pt x="2806" y="169"/>
                  </a:lnTo>
                  <a:lnTo>
                    <a:pt x="2911" y="218"/>
                  </a:lnTo>
                  <a:lnTo>
                    <a:pt x="3011" y="273"/>
                  </a:lnTo>
                  <a:lnTo>
                    <a:pt x="3108" y="334"/>
                  </a:lnTo>
                  <a:lnTo>
                    <a:pt x="3202" y="399"/>
                  </a:lnTo>
                  <a:lnTo>
                    <a:pt x="3290" y="471"/>
                  </a:lnTo>
                  <a:lnTo>
                    <a:pt x="3375" y="546"/>
                  </a:lnTo>
                  <a:lnTo>
                    <a:pt x="3456" y="627"/>
                  </a:lnTo>
                  <a:lnTo>
                    <a:pt x="3531" y="712"/>
                  </a:lnTo>
                  <a:lnTo>
                    <a:pt x="3603" y="800"/>
                  </a:lnTo>
                  <a:lnTo>
                    <a:pt x="3669" y="894"/>
                  </a:lnTo>
                  <a:lnTo>
                    <a:pt x="3729" y="991"/>
                  </a:lnTo>
                  <a:lnTo>
                    <a:pt x="3784" y="1091"/>
                  </a:lnTo>
                  <a:lnTo>
                    <a:pt x="3833" y="1196"/>
                  </a:lnTo>
                  <a:lnTo>
                    <a:pt x="3877" y="1302"/>
                  </a:lnTo>
                  <a:lnTo>
                    <a:pt x="3915" y="1413"/>
                  </a:lnTo>
                  <a:lnTo>
                    <a:pt x="3945" y="1526"/>
                  </a:lnTo>
                  <a:lnTo>
                    <a:pt x="3969" y="1641"/>
                  </a:lnTo>
                  <a:lnTo>
                    <a:pt x="3987" y="1758"/>
                  </a:lnTo>
                  <a:lnTo>
                    <a:pt x="3998" y="1879"/>
                  </a:lnTo>
                  <a:lnTo>
                    <a:pt x="4002" y="2001"/>
                  </a:lnTo>
                  <a:lnTo>
                    <a:pt x="3998" y="2123"/>
                  </a:lnTo>
                  <a:lnTo>
                    <a:pt x="3987" y="2244"/>
                  </a:lnTo>
                  <a:lnTo>
                    <a:pt x="3969" y="2361"/>
                  </a:lnTo>
                  <a:lnTo>
                    <a:pt x="3945" y="2476"/>
                  </a:lnTo>
                  <a:lnTo>
                    <a:pt x="3915" y="2589"/>
                  </a:lnTo>
                  <a:lnTo>
                    <a:pt x="3877" y="2700"/>
                  </a:lnTo>
                  <a:lnTo>
                    <a:pt x="3833" y="2806"/>
                  </a:lnTo>
                  <a:lnTo>
                    <a:pt x="3784" y="2911"/>
                  </a:lnTo>
                  <a:lnTo>
                    <a:pt x="3729" y="3011"/>
                  </a:lnTo>
                  <a:lnTo>
                    <a:pt x="3669" y="3108"/>
                  </a:lnTo>
                  <a:lnTo>
                    <a:pt x="3603" y="3202"/>
                  </a:lnTo>
                  <a:lnTo>
                    <a:pt x="3531" y="3290"/>
                  </a:lnTo>
                  <a:lnTo>
                    <a:pt x="3456" y="3375"/>
                  </a:lnTo>
                  <a:lnTo>
                    <a:pt x="3375" y="3456"/>
                  </a:lnTo>
                  <a:lnTo>
                    <a:pt x="3290" y="3531"/>
                  </a:lnTo>
                  <a:lnTo>
                    <a:pt x="3202" y="3603"/>
                  </a:lnTo>
                  <a:lnTo>
                    <a:pt x="3108" y="3669"/>
                  </a:lnTo>
                  <a:lnTo>
                    <a:pt x="3011" y="3729"/>
                  </a:lnTo>
                  <a:lnTo>
                    <a:pt x="2911" y="3784"/>
                  </a:lnTo>
                  <a:lnTo>
                    <a:pt x="2806" y="3833"/>
                  </a:lnTo>
                  <a:lnTo>
                    <a:pt x="2700" y="3877"/>
                  </a:lnTo>
                  <a:lnTo>
                    <a:pt x="2589" y="3915"/>
                  </a:lnTo>
                  <a:lnTo>
                    <a:pt x="2476" y="3945"/>
                  </a:lnTo>
                  <a:lnTo>
                    <a:pt x="2361" y="3969"/>
                  </a:lnTo>
                  <a:lnTo>
                    <a:pt x="2244" y="3987"/>
                  </a:lnTo>
                  <a:lnTo>
                    <a:pt x="2123" y="3998"/>
                  </a:lnTo>
                  <a:lnTo>
                    <a:pt x="2001" y="4002"/>
                  </a:lnTo>
                  <a:lnTo>
                    <a:pt x="2000" y="4002"/>
                  </a:lnTo>
                  <a:lnTo>
                    <a:pt x="1879" y="3998"/>
                  </a:lnTo>
                  <a:lnTo>
                    <a:pt x="1758" y="3987"/>
                  </a:lnTo>
                  <a:lnTo>
                    <a:pt x="1641" y="3969"/>
                  </a:lnTo>
                  <a:lnTo>
                    <a:pt x="1526" y="3945"/>
                  </a:lnTo>
                  <a:lnTo>
                    <a:pt x="1413" y="3915"/>
                  </a:lnTo>
                  <a:lnTo>
                    <a:pt x="1302" y="3877"/>
                  </a:lnTo>
                  <a:lnTo>
                    <a:pt x="1196" y="3833"/>
                  </a:lnTo>
                  <a:lnTo>
                    <a:pt x="1091" y="3784"/>
                  </a:lnTo>
                  <a:lnTo>
                    <a:pt x="991" y="3729"/>
                  </a:lnTo>
                  <a:lnTo>
                    <a:pt x="894" y="3669"/>
                  </a:lnTo>
                  <a:lnTo>
                    <a:pt x="800" y="3603"/>
                  </a:lnTo>
                  <a:lnTo>
                    <a:pt x="712" y="3531"/>
                  </a:lnTo>
                  <a:lnTo>
                    <a:pt x="627" y="3456"/>
                  </a:lnTo>
                  <a:lnTo>
                    <a:pt x="546" y="3375"/>
                  </a:lnTo>
                  <a:lnTo>
                    <a:pt x="471" y="3290"/>
                  </a:lnTo>
                  <a:lnTo>
                    <a:pt x="399" y="3202"/>
                  </a:lnTo>
                  <a:lnTo>
                    <a:pt x="334" y="3108"/>
                  </a:lnTo>
                  <a:lnTo>
                    <a:pt x="273" y="3011"/>
                  </a:lnTo>
                  <a:lnTo>
                    <a:pt x="218" y="2911"/>
                  </a:lnTo>
                  <a:lnTo>
                    <a:pt x="169" y="2806"/>
                  </a:lnTo>
                  <a:lnTo>
                    <a:pt x="125" y="2700"/>
                  </a:lnTo>
                  <a:lnTo>
                    <a:pt x="87" y="2589"/>
                  </a:lnTo>
                  <a:lnTo>
                    <a:pt x="57" y="2476"/>
                  </a:lnTo>
                  <a:lnTo>
                    <a:pt x="33" y="2361"/>
                  </a:lnTo>
                  <a:lnTo>
                    <a:pt x="15" y="2244"/>
                  </a:lnTo>
                  <a:lnTo>
                    <a:pt x="4" y="2123"/>
                  </a:lnTo>
                  <a:lnTo>
                    <a:pt x="0" y="2001"/>
                  </a:lnTo>
                  <a:lnTo>
                    <a:pt x="4" y="1879"/>
                  </a:lnTo>
                  <a:lnTo>
                    <a:pt x="15" y="1758"/>
                  </a:lnTo>
                  <a:lnTo>
                    <a:pt x="33" y="1641"/>
                  </a:lnTo>
                  <a:lnTo>
                    <a:pt x="57" y="1526"/>
                  </a:lnTo>
                  <a:lnTo>
                    <a:pt x="87" y="1413"/>
                  </a:lnTo>
                  <a:lnTo>
                    <a:pt x="125" y="1302"/>
                  </a:lnTo>
                  <a:lnTo>
                    <a:pt x="169" y="1196"/>
                  </a:lnTo>
                  <a:lnTo>
                    <a:pt x="218" y="1091"/>
                  </a:lnTo>
                  <a:lnTo>
                    <a:pt x="273" y="991"/>
                  </a:lnTo>
                  <a:lnTo>
                    <a:pt x="334" y="894"/>
                  </a:lnTo>
                  <a:lnTo>
                    <a:pt x="399" y="800"/>
                  </a:lnTo>
                  <a:lnTo>
                    <a:pt x="471" y="712"/>
                  </a:lnTo>
                  <a:lnTo>
                    <a:pt x="546" y="627"/>
                  </a:lnTo>
                  <a:lnTo>
                    <a:pt x="627" y="546"/>
                  </a:lnTo>
                  <a:lnTo>
                    <a:pt x="712" y="471"/>
                  </a:lnTo>
                  <a:lnTo>
                    <a:pt x="800" y="399"/>
                  </a:lnTo>
                  <a:lnTo>
                    <a:pt x="894" y="334"/>
                  </a:lnTo>
                  <a:lnTo>
                    <a:pt x="991" y="273"/>
                  </a:lnTo>
                  <a:lnTo>
                    <a:pt x="1091" y="218"/>
                  </a:lnTo>
                  <a:lnTo>
                    <a:pt x="1196" y="169"/>
                  </a:lnTo>
                  <a:lnTo>
                    <a:pt x="1302" y="125"/>
                  </a:lnTo>
                  <a:lnTo>
                    <a:pt x="1413" y="87"/>
                  </a:lnTo>
                  <a:lnTo>
                    <a:pt x="1526" y="57"/>
                  </a:lnTo>
                  <a:lnTo>
                    <a:pt x="1641" y="33"/>
                  </a:lnTo>
                  <a:lnTo>
                    <a:pt x="1758" y="15"/>
                  </a:lnTo>
                  <a:lnTo>
                    <a:pt x="1879" y="4"/>
                  </a:lnTo>
                  <a:lnTo>
                    <a:pt x="20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Isosceles Triangle 88"/>
          <p:cNvSpPr/>
          <p:nvPr/>
        </p:nvSpPr>
        <p:spPr>
          <a:xfrm rot="16200000">
            <a:off x="535193" y="5372478"/>
            <a:ext cx="182880" cy="914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30273" y="1341612"/>
            <a:ext cx="3601386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endParaRPr lang="en-US" sz="3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149666" y="1338692"/>
            <a:ext cx="4163620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Collection 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1122950" y="2178896"/>
            <a:ext cx="2619751" cy="1005840"/>
            <a:chOff x="988480" y="2178896"/>
            <a:chExt cx="2619751" cy="1005840"/>
          </a:xfrm>
        </p:grpSpPr>
        <p:grpSp>
          <p:nvGrpSpPr>
            <p:cNvPr id="17" name="Group 16"/>
            <p:cNvGrpSpPr/>
            <p:nvPr/>
          </p:nvGrpSpPr>
          <p:grpSpPr>
            <a:xfrm>
              <a:off x="988480" y="2178896"/>
              <a:ext cx="2619751" cy="1005840"/>
              <a:chOff x="930273" y="2178896"/>
              <a:chExt cx="2619751" cy="100584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930273" y="2178896"/>
                <a:ext cx="1005840" cy="100584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045511" y="2426322"/>
                <a:ext cx="150451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4"/>
            <p:cNvGrpSpPr>
              <a:grpSpLocks noChangeAspect="1"/>
            </p:cNvGrpSpPr>
            <p:nvPr/>
          </p:nvGrpSpPr>
          <p:grpSpPr bwMode="auto">
            <a:xfrm>
              <a:off x="1227104" y="2500516"/>
              <a:ext cx="538163" cy="434975"/>
              <a:chOff x="-541" y="345"/>
              <a:chExt cx="339" cy="274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-541" y="398"/>
                <a:ext cx="143" cy="78"/>
              </a:xfrm>
              <a:custGeom>
                <a:avLst/>
                <a:gdLst>
                  <a:gd name="T0" fmla="*/ 47 w 1426"/>
                  <a:gd name="T1" fmla="*/ 0 h 781"/>
                  <a:gd name="T2" fmla="*/ 580 w 1426"/>
                  <a:gd name="T3" fmla="*/ 34 h 781"/>
                  <a:gd name="T4" fmla="*/ 1426 w 1426"/>
                  <a:gd name="T5" fmla="*/ 775 h 781"/>
                  <a:gd name="T6" fmla="*/ 707 w 1426"/>
                  <a:gd name="T7" fmla="*/ 781 h 781"/>
                  <a:gd name="T8" fmla="*/ 681 w 1426"/>
                  <a:gd name="T9" fmla="*/ 779 h 781"/>
                  <a:gd name="T10" fmla="*/ 654 w 1426"/>
                  <a:gd name="T11" fmla="*/ 773 h 781"/>
                  <a:gd name="T12" fmla="*/ 628 w 1426"/>
                  <a:gd name="T13" fmla="*/ 763 h 781"/>
                  <a:gd name="T14" fmla="*/ 602 w 1426"/>
                  <a:gd name="T15" fmla="*/ 750 h 781"/>
                  <a:gd name="T16" fmla="*/ 580 w 1426"/>
                  <a:gd name="T17" fmla="*/ 734 h 781"/>
                  <a:gd name="T18" fmla="*/ 562 w 1426"/>
                  <a:gd name="T19" fmla="*/ 715 h 781"/>
                  <a:gd name="T20" fmla="*/ 16 w 1426"/>
                  <a:gd name="T21" fmla="*/ 63 h 781"/>
                  <a:gd name="T22" fmla="*/ 5 w 1426"/>
                  <a:gd name="T23" fmla="*/ 47 h 781"/>
                  <a:gd name="T24" fmla="*/ 0 w 1426"/>
                  <a:gd name="T25" fmla="*/ 34 h 781"/>
                  <a:gd name="T26" fmla="*/ 0 w 1426"/>
                  <a:gd name="T27" fmla="*/ 21 h 781"/>
                  <a:gd name="T28" fmla="*/ 4 w 1426"/>
                  <a:gd name="T29" fmla="*/ 12 h 781"/>
                  <a:gd name="T30" fmla="*/ 14 w 1426"/>
                  <a:gd name="T31" fmla="*/ 4 h 781"/>
                  <a:gd name="T32" fmla="*/ 28 w 1426"/>
                  <a:gd name="T33" fmla="*/ 0 h 781"/>
                  <a:gd name="T34" fmla="*/ 47 w 1426"/>
                  <a:gd name="T35" fmla="*/ 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6" h="781">
                    <a:moveTo>
                      <a:pt x="47" y="0"/>
                    </a:moveTo>
                    <a:lnTo>
                      <a:pt x="580" y="34"/>
                    </a:lnTo>
                    <a:lnTo>
                      <a:pt x="1426" y="775"/>
                    </a:lnTo>
                    <a:lnTo>
                      <a:pt x="707" y="781"/>
                    </a:lnTo>
                    <a:lnTo>
                      <a:pt x="681" y="779"/>
                    </a:lnTo>
                    <a:lnTo>
                      <a:pt x="654" y="773"/>
                    </a:lnTo>
                    <a:lnTo>
                      <a:pt x="628" y="763"/>
                    </a:lnTo>
                    <a:lnTo>
                      <a:pt x="602" y="750"/>
                    </a:lnTo>
                    <a:lnTo>
                      <a:pt x="580" y="734"/>
                    </a:lnTo>
                    <a:lnTo>
                      <a:pt x="562" y="715"/>
                    </a:lnTo>
                    <a:lnTo>
                      <a:pt x="16" y="63"/>
                    </a:lnTo>
                    <a:lnTo>
                      <a:pt x="5" y="47"/>
                    </a:lnTo>
                    <a:lnTo>
                      <a:pt x="0" y="34"/>
                    </a:lnTo>
                    <a:lnTo>
                      <a:pt x="0" y="21"/>
                    </a:lnTo>
                    <a:lnTo>
                      <a:pt x="4" y="12"/>
                    </a:lnTo>
                    <a:lnTo>
                      <a:pt x="14" y="4"/>
                    </a:lnTo>
                    <a:lnTo>
                      <a:pt x="28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/>
              </p:cNvSpPr>
              <p:nvPr/>
            </p:nvSpPr>
            <p:spPr bwMode="auto">
              <a:xfrm>
                <a:off x="-496" y="345"/>
                <a:ext cx="294" cy="190"/>
              </a:xfrm>
              <a:custGeom>
                <a:avLst/>
                <a:gdLst>
                  <a:gd name="T0" fmla="*/ 1068 w 2944"/>
                  <a:gd name="T1" fmla="*/ 0 h 1890"/>
                  <a:gd name="T2" fmla="*/ 1092 w 2944"/>
                  <a:gd name="T3" fmla="*/ 0 h 1890"/>
                  <a:gd name="T4" fmla="*/ 1116 w 2944"/>
                  <a:gd name="T5" fmla="*/ 5 h 1890"/>
                  <a:gd name="T6" fmla="*/ 1139 w 2944"/>
                  <a:gd name="T7" fmla="*/ 16 h 1890"/>
                  <a:gd name="T8" fmla="*/ 1158 w 2944"/>
                  <a:gd name="T9" fmla="*/ 31 h 1890"/>
                  <a:gd name="T10" fmla="*/ 1175 w 2944"/>
                  <a:gd name="T11" fmla="*/ 50 h 1890"/>
                  <a:gd name="T12" fmla="*/ 1186 w 2944"/>
                  <a:gd name="T13" fmla="*/ 72 h 1890"/>
                  <a:gd name="T14" fmla="*/ 1403 w 2944"/>
                  <a:gd name="T15" fmla="*/ 341 h 1890"/>
                  <a:gd name="T16" fmla="*/ 1408 w 2944"/>
                  <a:gd name="T17" fmla="*/ 332 h 1890"/>
                  <a:gd name="T18" fmla="*/ 1415 w 2944"/>
                  <a:gd name="T19" fmla="*/ 324 h 1890"/>
                  <a:gd name="T20" fmla="*/ 1615 w 2944"/>
                  <a:gd name="T21" fmla="*/ 119 h 1890"/>
                  <a:gd name="T22" fmla="*/ 1632 w 2944"/>
                  <a:gd name="T23" fmla="*/ 105 h 1890"/>
                  <a:gd name="T24" fmla="*/ 1652 w 2944"/>
                  <a:gd name="T25" fmla="*/ 93 h 1890"/>
                  <a:gd name="T26" fmla="*/ 1673 w 2944"/>
                  <a:gd name="T27" fmla="*/ 84 h 1890"/>
                  <a:gd name="T28" fmla="*/ 1695 w 2944"/>
                  <a:gd name="T29" fmla="*/ 79 h 1890"/>
                  <a:gd name="T30" fmla="*/ 1718 w 2944"/>
                  <a:gd name="T31" fmla="*/ 76 h 1890"/>
                  <a:gd name="T32" fmla="*/ 1741 w 2944"/>
                  <a:gd name="T33" fmla="*/ 77 h 1890"/>
                  <a:gd name="T34" fmla="*/ 1762 w 2944"/>
                  <a:gd name="T35" fmla="*/ 81 h 1890"/>
                  <a:gd name="T36" fmla="*/ 2902 w 2944"/>
                  <a:gd name="T37" fmla="*/ 433 h 1890"/>
                  <a:gd name="T38" fmla="*/ 2919 w 2944"/>
                  <a:gd name="T39" fmla="*/ 441 h 1890"/>
                  <a:gd name="T40" fmla="*/ 2933 w 2944"/>
                  <a:gd name="T41" fmla="*/ 451 h 1890"/>
                  <a:gd name="T42" fmla="*/ 2941 w 2944"/>
                  <a:gd name="T43" fmla="*/ 463 h 1890"/>
                  <a:gd name="T44" fmla="*/ 2944 w 2944"/>
                  <a:gd name="T45" fmla="*/ 477 h 1890"/>
                  <a:gd name="T46" fmla="*/ 2943 w 2944"/>
                  <a:gd name="T47" fmla="*/ 492 h 1890"/>
                  <a:gd name="T48" fmla="*/ 2936 w 2944"/>
                  <a:gd name="T49" fmla="*/ 507 h 1890"/>
                  <a:gd name="T50" fmla="*/ 2924 w 2944"/>
                  <a:gd name="T51" fmla="*/ 522 h 1890"/>
                  <a:gd name="T52" fmla="*/ 2607 w 2944"/>
                  <a:gd name="T53" fmla="*/ 851 h 1890"/>
                  <a:gd name="T54" fmla="*/ 2595 w 2944"/>
                  <a:gd name="T55" fmla="*/ 861 h 1890"/>
                  <a:gd name="T56" fmla="*/ 2581 w 2944"/>
                  <a:gd name="T57" fmla="*/ 870 h 1890"/>
                  <a:gd name="T58" fmla="*/ 2566 w 2944"/>
                  <a:gd name="T59" fmla="*/ 878 h 1890"/>
                  <a:gd name="T60" fmla="*/ 2865 w 2944"/>
                  <a:gd name="T61" fmla="*/ 1345 h 1890"/>
                  <a:gd name="T62" fmla="*/ 2877 w 2944"/>
                  <a:gd name="T63" fmla="*/ 1360 h 1890"/>
                  <a:gd name="T64" fmla="*/ 2883 w 2944"/>
                  <a:gd name="T65" fmla="*/ 1376 h 1890"/>
                  <a:gd name="T66" fmla="*/ 2884 w 2944"/>
                  <a:gd name="T67" fmla="*/ 1392 h 1890"/>
                  <a:gd name="T68" fmla="*/ 2881 w 2944"/>
                  <a:gd name="T69" fmla="*/ 1406 h 1890"/>
                  <a:gd name="T70" fmla="*/ 2873 w 2944"/>
                  <a:gd name="T71" fmla="*/ 1419 h 1890"/>
                  <a:gd name="T72" fmla="*/ 2859 w 2944"/>
                  <a:gd name="T73" fmla="*/ 1429 h 1890"/>
                  <a:gd name="T74" fmla="*/ 2841 w 2944"/>
                  <a:gd name="T75" fmla="*/ 1438 h 1890"/>
                  <a:gd name="T76" fmla="*/ 1464 w 2944"/>
                  <a:gd name="T77" fmla="*/ 1886 h 1890"/>
                  <a:gd name="T78" fmla="*/ 1444 w 2944"/>
                  <a:gd name="T79" fmla="*/ 1890 h 1890"/>
                  <a:gd name="T80" fmla="*/ 1423 w 2944"/>
                  <a:gd name="T81" fmla="*/ 1890 h 1890"/>
                  <a:gd name="T82" fmla="*/ 1402 w 2944"/>
                  <a:gd name="T83" fmla="*/ 1887 h 1890"/>
                  <a:gd name="T84" fmla="*/ 1382 w 2944"/>
                  <a:gd name="T85" fmla="*/ 1879 h 1890"/>
                  <a:gd name="T86" fmla="*/ 1364 w 2944"/>
                  <a:gd name="T87" fmla="*/ 1868 h 1890"/>
                  <a:gd name="T88" fmla="*/ 1347 w 2944"/>
                  <a:gd name="T89" fmla="*/ 1855 h 1890"/>
                  <a:gd name="T90" fmla="*/ 1335 w 2944"/>
                  <a:gd name="T91" fmla="*/ 1838 h 1890"/>
                  <a:gd name="T92" fmla="*/ 979 w 2944"/>
                  <a:gd name="T93" fmla="*/ 1300 h 1890"/>
                  <a:gd name="T94" fmla="*/ 2432 w 2944"/>
                  <a:gd name="T95" fmla="*/ 864 h 1890"/>
                  <a:gd name="T96" fmla="*/ 1434 w 2944"/>
                  <a:gd name="T97" fmla="*/ 423 h 1890"/>
                  <a:gd name="T98" fmla="*/ 1427 w 2944"/>
                  <a:gd name="T99" fmla="*/ 419 h 1890"/>
                  <a:gd name="T100" fmla="*/ 1421 w 2944"/>
                  <a:gd name="T101" fmla="*/ 416 h 1890"/>
                  <a:gd name="T102" fmla="*/ 133 w 2944"/>
                  <a:gd name="T103" fmla="*/ 559 h 1890"/>
                  <a:gd name="T104" fmla="*/ 8 w 2944"/>
                  <a:gd name="T105" fmla="*/ 211 h 1890"/>
                  <a:gd name="T106" fmla="*/ 2 w 2944"/>
                  <a:gd name="T107" fmla="*/ 193 h 1890"/>
                  <a:gd name="T108" fmla="*/ 0 w 2944"/>
                  <a:gd name="T109" fmla="*/ 176 h 1890"/>
                  <a:gd name="T110" fmla="*/ 3 w 2944"/>
                  <a:gd name="T111" fmla="*/ 160 h 1890"/>
                  <a:gd name="T112" fmla="*/ 10 w 2944"/>
                  <a:gd name="T113" fmla="*/ 146 h 1890"/>
                  <a:gd name="T114" fmla="*/ 21 w 2944"/>
                  <a:gd name="T115" fmla="*/ 135 h 1890"/>
                  <a:gd name="T116" fmla="*/ 37 w 2944"/>
                  <a:gd name="T117" fmla="*/ 127 h 1890"/>
                  <a:gd name="T118" fmla="*/ 56 w 2944"/>
                  <a:gd name="T119" fmla="*/ 123 h 1890"/>
                  <a:gd name="T120" fmla="*/ 1068 w 2944"/>
                  <a:gd name="T121" fmla="*/ 0 h 1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944" h="1890">
                    <a:moveTo>
                      <a:pt x="1068" y="0"/>
                    </a:moveTo>
                    <a:lnTo>
                      <a:pt x="1092" y="0"/>
                    </a:lnTo>
                    <a:lnTo>
                      <a:pt x="1116" y="5"/>
                    </a:lnTo>
                    <a:lnTo>
                      <a:pt x="1139" y="16"/>
                    </a:lnTo>
                    <a:lnTo>
                      <a:pt x="1158" y="31"/>
                    </a:lnTo>
                    <a:lnTo>
                      <a:pt x="1175" y="50"/>
                    </a:lnTo>
                    <a:lnTo>
                      <a:pt x="1186" y="72"/>
                    </a:lnTo>
                    <a:lnTo>
                      <a:pt x="1403" y="341"/>
                    </a:lnTo>
                    <a:lnTo>
                      <a:pt x="1408" y="332"/>
                    </a:lnTo>
                    <a:lnTo>
                      <a:pt x="1415" y="324"/>
                    </a:lnTo>
                    <a:lnTo>
                      <a:pt x="1615" y="119"/>
                    </a:lnTo>
                    <a:lnTo>
                      <a:pt x="1632" y="105"/>
                    </a:lnTo>
                    <a:lnTo>
                      <a:pt x="1652" y="93"/>
                    </a:lnTo>
                    <a:lnTo>
                      <a:pt x="1673" y="84"/>
                    </a:lnTo>
                    <a:lnTo>
                      <a:pt x="1695" y="79"/>
                    </a:lnTo>
                    <a:lnTo>
                      <a:pt x="1718" y="76"/>
                    </a:lnTo>
                    <a:lnTo>
                      <a:pt x="1741" y="77"/>
                    </a:lnTo>
                    <a:lnTo>
                      <a:pt x="1762" y="81"/>
                    </a:lnTo>
                    <a:lnTo>
                      <a:pt x="2902" y="433"/>
                    </a:lnTo>
                    <a:lnTo>
                      <a:pt x="2919" y="441"/>
                    </a:lnTo>
                    <a:lnTo>
                      <a:pt x="2933" y="451"/>
                    </a:lnTo>
                    <a:lnTo>
                      <a:pt x="2941" y="463"/>
                    </a:lnTo>
                    <a:lnTo>
                      <a:pt x="2944" y="477"/>
                    </a:lnTo>
                    <a:lnTo>
                      <a:pt x="2943" y="492"/>
                    </a:lnTo>
                    <a:lnTo>
                      <a:pt x="2936" y="507"/>
                    </a:lnTo>
                    <a:lnTo>
                      <a:pt x="2924" y="522"/>
                    </a:lnTo>
                    <a:lnTo>
                      <a:pt x="2607" y="851"/>
                    </a:lnTo>
                    <a:lnTo>
                      <a:pt x="2595" y="861"/>
                    </a:lnTo>
                    <a:lnTo>
                      <a:pt x="2581" y="870"/>
                    </a:lnTo>
                    <a:lnTo>
                      <a:pt x="2566" y="878"/>
                    </a:lnTo>
                    <a:lnTo>
                      <a:pt x="2865" y="1345"/>
                    </a:lnTo>
                    <a:lnTo>
                      <a:pt x="2877" y="1360"/>
                    </a:lnTo>
                    <a:lnTo>
                      <a:pt x="2883" y="1376"/>
                    </a:lnTo>
                    <a:lnTo>
                      <a:pt x="2884" y="1392"/>
                    </a:lnTo>
                    <a:lnTo>
                      <a:pt x="2881" y="1406"/>
                    </a:lnTo>
                    <a:lnTo>
                      <a:pt x="2873" y="1419"/>
                    </a:lnTo>
                    <a:lnTo>
                      <a:pt x="2859" y="1429"/>
                    </a:lnTo>
                    <a:lnTo>
                      <a:pt x="2841" y="1438"/>
                    </a:lnTo>
                    <a:lnTo>
                      <a:pt x="1464" y="1886"/>
                    </a:lnTo>
                    <a:lnTo>
                      <a:pt x="1444" y="1890"/>
                    </a:lnTo>
                    <a:lnTo>
                      <a:pt x="1423" y="1890"/>
                    </a:lnTo>
                    <a:lnTo>
                      <a:pt x="1402" y="1887"/>
                    </a:lnTo>
                    <a:lnTo>
                      <a:pt x="1382" y="1879"/>
                    </a:lnTo>
                    <a:lnTo>
                      <a:pt x="1364" y="1868"/>
                    </a:lnTo>
                    <a:lnTo>
                      <a:pt x="1347" y="1855"/>
                    </a:lnTo>
                    <a:lnTo>
                      <a:pt x="1335" y="1838"/>
                    </a:lnTo>
                    <a:lnTo>
                      <a:pt x="979" y="1300"/>
                    </a:lnTo>
                    <a:lnTo>
                      <a:pt x="2432" y="864"/>
                    </a:lnTo>
                    <a:lnTo>
                      <a:pt x="1434" y="423"/>
                    </a:lnTo>
                    <a:lnTo>
                      <a:pt x="1427" y="419"/>
                    </a:lnTo>
                    <a:lnTo>
                      <a:pt x="1421" y="416"/>
                    </a:lnTo>
                    <a:lnTo>
                      <a:pt x="133" y="559"/>
                    </a:lnTo>
                    <a:lnTo>
                      <a:pt x="8" y="211"/>
                    </a:lnTo>
                    <a:lnTo>
                      <a:pt x="2" y="193"/>
                    </a:lnTo>
                    <a:lnTo>
                      <a:pt x="0" y="176"/>
                    </a:lnTo>
                    <a:lnTo>
                      <a:pt x="3" y="160"/>
                    </a:lnTo>
                    <a:lnTo>
                      <a:pt x="10" y="146"/>
                    </a:lnTo>
                    <a:lnTo>
                      <a:pt x="21" y="135"/>
                    </a:lnTo>
                    <a:lnTo>
                      <a:pt x="37" y="127"/>
                    </a:lnTo>
                    <a:lnTo>
                      <a:pt x="56" y="123"/>
                    </a:lnTo>
                    <a:lnTo>
                      <a:pt x="10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8"/>
              <p:cNvSpPr>
                <a:spLocks/>
              </p:cNvSpPr>
              <p:nvPr/>
            </p:nvSpPr>
            <p:spPr bwMode="auto">
              <a:xfrm>
                <a:off x="-476" y="486"/>
                <a:ext cx="223" cy="133"/>
              </a:xfrm>
              <a:custGeom>
                <a:avLst/>
                <a:gdLst>
                  <a:gd name="T0" fmla="*/ 0 w 2237"/>
                  <a:gd name="T1" fmla="*/ 0 h 1327"/>
                  <a:gd name="T2" fmla="*/ 758 w 2237"/>
                  <a:gd name="T3" fmla="*/ 0 h 1327"/>
                  <a:gd name="T4" fmla="*/ 1092 w 2237"/>
                  <a:gd name="T5" fmla="*/ 558 h 1327"/>
                  <a:gd name="T6" fmla="*/ 1105 w 2237"/>
                  <a:gd name="T7" fmla="*/ 575 h 1327"/>
                  <a:gd name="T8" fmla="*/ 1121 w 2237"/>
                  <a:gd name="T9" fmla="*/ 590 h 1327"/>
                  <a:gd name="T10" fmla="*/ 1140 w 2237"/>
                  <a:gd name="T11" fmla="*/ 600 h 1327"/>
                  <a:gd name="T12" fmla="*/ 1159 w 2237"/>
                  <a:gd name="T13" fmla="*/ 607 h 1327"/>
                  <a:gd name="T14" fmla="*/ 1180 w 2237"/>
                  <a:gd name="T15" fmla="*/ 611 h 1327"/>
                  <a:gd name="T16" fmla="*/ 1201 w 2237"/>
                  <a:gd name="T17" fmla="*/ 611 h 1327"/>
                  <a:gd name="T18" fmla="*/ 1222 w 2237"/>
                  <a:gd name="T19" fmla="*/ 606 h 1327"/>
                  <a:gd name="T20" fmla="*/ 2237 w 2237"/>
                  <a:gd name="T21" fmla="*/ 273 h 1327"/>
                  <a:gd name="T22" fmla="*/ 2183 w 2237"/>
                  <a:gd name="T23" fmla="*/ 751 h 1327"/>
                  <a:gd name="T24" fmla="*/ 2178 w 2237"/>
                  <a:gd name="T25" fmla="*/ 772 h 1327"/>
                  <a:gd name="T26" fmla="*/ 2168 w 2237"/>
                  <a:gd name="T27" fmla="*/ 793 h 1327"/>
                  <a:gd name="T28" fmla="*/ 2153 w 2237"/>
                  <a:gd name="T29" fmla="*/ 813 h 1327"/>
                  <a:gd name="T30" fmla="*/ 2137 w 2237"/>
                  <a:gd name="T31" fmla="*/ 828 h 1327"/>
                  <a:gd name="T32" fmla="*/ 2117 w 2237"/>
                  <a:gd name="T33" fmla="*/ 839 h 1327"/>
                  <a:gd name="T34" fmla="*/ 917 w 2237"/>
                  <a:gd name="T35" fmla="*/ 1321 h 1327"/>
                  <a:gd name="T36" fmla="*/ 899 w 2237"/>
                  <a:gd name="T37" fmla="*/ 1327 h 1327"/>
                  <a:gd name="T38" fmla="*/ 882 w 2237"/>
                  <a:gd name="T39" fmla="*/ 1327 h 1327"/>
                  <a:gd name="T40" fmla="*/ 863 w 2237"/>
                  <a:gd name="T41" fmla="*/ 1325 h 1327"/>
                  <a:gd name="T42" fmla="*/ 845 w 2237"/>
                  <a:gd name="T43" fmla="*/ 1318 h 1327"/>
                  <a:gd name="T44" fmla="*/ 830 w 2237"/>
                  <a:gd name="T45" fmla="*/ 1309 h 1327"/>
                  <a:gd name="T46" fmla="*/ 816 w 2237"/>
                  <a:gd name="T47" fmla="*/ 1296 h 1327"/>
                  <a:gd name="T48" fmla="*/ 41 w 2237"/>
                  <a:gd name="T49" fmla="*/ 361 h 1327"/>
                  <a:gd name="T50" fmla="*/ 28 w 2237"/>
                  <a:gd name="T51" fmla="*/ 341 h 1327"/>
                  <a:gd name="T52" fmla="*/ 17 w 2237"/>
                  <a:gd name="T53" fmla="*/ 319 h 1327"/>
                  <a:gd name="T54" fmla="*/ 8 w 2237"/>
                  <a:gd name="T55" fmla="*/ 294 h 1327"/>
                  <a:gd name="T56" fmla="*/ 2 w 2237"/>
                  <a:gd name="T57" fmla="*/ 270 h 1327"/>
                  <a:gd name="T58" fmla="*/ 0 w 2237"/>
                  <a:gd name="T59" fmla="*/ 247 h 1327"/>
                  <a:gd name="T60" fmla="*/ 0 w 2237"/>
                  <a:gd name="T61" fmla="*/ 0 h 1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37" h="1327">
                    <a:moveTo>
                      <a:pt x="0" y="0"/>
                    </a:moveTo>
                    <a:lnTo>
                      <a:pt x="758" y="0"/>
                    </a:lnTo>
                    <a:lnTo>
                      <a:pt x="1092" y="558"/>
                    </a:lnTo>
                    <a:lnTo>
                      <a:pt x="1105" y="575"/>
                    </a:lnTo>
                    <a:lnTo>
                      <a:pt x="1121" y="590"/>
                    </a:lnTo>
                    <a:lnTo>
                      <a:pt x="1140" y="600"/>
                    </a:lnTo>
                    <a:lnTo>
                      <a:pt x="1159" y="607"/>
                    </a:lnTo>
                    <a:lnTo>
                      <a:pt x="1180" y="611"/>
                    </a:lnTo>
                    <a:lnTo>
                      <a:pt x="1201" y="611"/>
                    </a:lnTo>
                    <a:lnTo>
                      <a:pt x="1222" y="606"/>
                    </a:lnTo>
                    <a:lnTo>
                      <a:pt x="2237" y="273"/>
                    </a:lnTo>
                    <a:lnTo>
                      <a:pt x="2183" y="751"/>
                    </a:lnTo>
                    <a:lnTo>
                      <a:pt x="2178" y="772"/>
                    </a:lnTo>
                    <a:lnTo>
                      <a:pt x="2168" y="793"/>
                    </a:lnTo>
                    <a:lnTo>
                      <a:pt x="2153" y="813"/>
                    </a:lnTo>
                    <a:lnTo>
                      <a:pt x="2137" y="828"/>
                    </a:lnTo>
                    <a:lnTo>
                      <a:pt x="2117" y="839"/>
                    </a:lnTo>
                    <a:lnTo>
                      <a:pt x="917" y="1321"/>
                    </a:lnTo>
                    <a:lnTo>
                      <a:pt x="899" y="1327"/>
                    </a:lnTo>
                    <a:lnTo>
                      <a:pt x="882" y="1327"/>
                    </a:lnTo>
                    <a:lnTo>
                      <a:pt x="863" y="1325"/>
                    </a:lnTo>
                    <a:lnTo>
                      <a:pt x="845" y="1318"/>
                    </a:lnTo>
                    <a:lnTo>
                      <a:pt x="830" y="1309"/>
                    </a:lnTo>
                    <a:lnTo>
                      <a:pt x="816" y="1296"/>
                    </a:lnTo>
                    <a:lnTo>
                      <a:pt x="41" y="361"/>
                    </a:lnTo>
                    <a:lnTo>
                      <a:pt x="28" y="341"/>
                    </a:lnTo>
                    <a:lnTo>
                      <a:pt x="17" y="319"/>
                    </a:lnTo>
                    <a:lnTo>
                      <a:pt x="8" y="294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3" name="Group 242"/>
          <p:cNvGrpSpPr/>
          <p:nvPr/>
        </p:nvGrpSpPr>
        <p:grpSpPr>
          <a:xfrm>
            <a:off x="1122950" y="3335982"/>
            <a:ext cx="2619751" cy="1005840"/>
            <a:chOff x="988480" y="3335982"/>
            <a:chExt cx="2619751" cy="1005840"/>
          </a:xfrm>
        </p:grpSpPr>
        <p:grpSp>
          <p:nvGrpSpPr>
            <p:cNvPr id="156" name="Group 155"/>
            <p:cNvGrpSpPr/>
            <p:nvPr/>
          </p:nvGrpSpPr>
          <p:grpSpPr>
            <a:xfrm>
              <a:off x="988480" y="3335982"/>
              <a:ext cx="2619751" cy="1005840"/>
              <a:chOff x="930273" y="2178896"/>
              <a:chExt cx="2619751" cy="1005840"/>
            </a:xfrm>
          </p:grpSpPr>
          <p:sp>
            <p:nvSpPr>
              <p:cNvPr id="157" name="Rounded Rectangle 156"/>
              <p:cNvSpPr/>
              <p:nvPr/>
            </p:nvSpPr>
            <p:spPr>
              <a:xfrm>
                <a:off x="930273" y="2178896"/>
                <a:ext cx="1005840" cy="100584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045511" y="2426322"/>
                <a:ext cx="150451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1287429" y="3622070"/>
              <a:ext cx="439738" cy="436563"/>
            </a:xfrm>
            <a:custGeom>
              <a:avLst/>
              <a:gdLst>
                <a:gd name="T0" fmla="*/ 2349 w 3323"/>
                <a:gd name="T1" fmla="*/ 0 h 3299"/>
                <a:gd name="T2" fmla="*/ 2938 w 3323"/>
                <a:gd name="T3" fmla="*/ 966 h 3299"/>
                <a:gd name="T4" fmla="*/ 3031 w 3323"/>
                <a:gd name="T5" fmla="*/ 978 h 3299"/>
                <a:gd name="T6" fmla="*/ 3116 w 3323"/>
                <a:gd name="T7" fmla="*/ 1008 h 3299"/>
                <a:gd name="T8" fmla="*/ 3190 w 3323"/>
                <a:gd name="T9" fmla="*/ 1057 h 3299"/>
                <a:gd name="T10" fmla="*/ 3249 w 3323"/>
                <a:gd name="T11" fmla="*/ 1121 h 3299"/>
                <a:gd name="T12" fmla="*/ 3292 w 3323"/>
                <a:gd name="T13" fmla="*/ 1199 h 3299"/>
                <a:gd name="T14" fmla="*/ 3314 w 3323"/>
                <a:gd name="T15" fmla="*/ 1287 h 3299"/>
                <a:gd name="T16" fmla="*/ 3323 w 3323"/>
                <a:gd name="T17" fmla="*/ 2332 h 3299"/>
                <a:gd name="T18" fmla="*/ 2349 w 3323"/>
                <a:gd name="T19" fmla="*/ 2916 h 3299"/>
                <a:gd name="T20" fmla="*/ 2339 w 3323"/>
                <a:gd name="T21" fmla="*/ 3009 h 3299"/>
                <a:gd name="T22" fmla="*/ 2307 w 3323"/>
                <a:gd name="T23" fmla="*/ 3093 h 3299"/>
                <a:gd name="T24" fmla="*/ 2258 w 3323"/>
                <a:gd name="T25" fmla="*/ 3167 h 3299"/>
                <a:gd name="T26" fmla="*/ 2193 w 3323"/>
                <a:gd name="T27" fmla="*/ 3225 h 3299"/>
                <a:gd name="T28" fmla="*/ 2115 w 3323"/>
                <a:gd name="T29" fmla="*/ 3268 h 3299"/>
                <a:gd name="T30" fmla="*/ 2027 w 3323"/>
                <a:gd name="T31" fmla="*/ 3291 h 3299"/>
                <a:gd name="T32" fmla="*/ 974 w 3323"/>
                <a:gd name="T33" fmla="*/ 3299 h 3299"/>
                <a:gd name="T34" fmla="*/ 385 w 3323"/>
                <a:gd name="T35" fmla="*/ 2332 h 3299"/>
                <a:gd name="T36" fmla="*/ 292 w 3323"/>
                <a:gd name="T37" fmla="*/ 2322 h 3299"/>
                <a:gd name="T38" fmla="*/ 208 w 3323"/>
                <a:gd name="T39" fmla="*/ 2290 h 3299"/>
                <a:gd name="T40" fmla="*/ 134 w 3323"/>
                <a:gd name="T41" fmla="*/ 2242 h 3299"/>
                <a:gd name="T42" fmla="*/ 74 w 3323"/>
                <a:gd name="T43" fmla="*/ 2177 h 3299"/>
                <a:gd name="T44" fmla="*/ 32 w 3323"/>
                <a:gd name="T45" fmla="*/ 2100 h 3299"/>
                <a:gd name="T46" fmla="*/ 8 w 3323"/>
                <a:gd name="T47" fmla="*/ 2013 h 3299"/>
                <a:gd name="T48" fmla="*/ 0 w 3323"/>
                <a:gd name="T49" fmla="*/ 966 h 3299"/>
                <a:gd name="T50" fmla="*/ 974 w 3323"/>
                <a:gd name="T51" fmla="*/ 383 h 3299"/>
                <a:gd name="T52" fmla="*/ 984 w 3323"/>
                <a:gd name="T53" fmla="*/ 290 h 3299"/>
                <a:gd name="T54" fmla="*/ 1016 w 3323"/>
                <a:gd name="T55" fmla="*/ 206 h 3299"/>
                <a:gd name="T56" fmla="*/ 1065 w 3323"/>
                <a:gd name="T57" fmla="*/ 133 h 3299"/>
                <a:gd name="T58" fmla="*/ 1130 w 3323"/>
                <a:gd name="T59" fmla="*/ 73 h 3299"/>
                <a:gd name="T60" fmla="*/ 1208 w 3323"/>
                <a:gd name="T61" fmla="*/ 31 h 3299"/>
                <a:gd name="T62" fmla="*/ 1296 w 3323"/>
                <a:gd name="T63" fmla="*/ 8 h 3299"/>
                <a:gd name="T64" fmla="*/ 2349 w 3323"/>
                <a:gd name="T65" fmla="*/ 0 h 3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23" h="3299">
                  <a:moveTo>
                    <a:pt x="2349" y="0"/>
                  </a:moveTo>
                  <a:lnTo>
                    <a:pt x="2349" y="0"/>
                  </a:lnTo>
                  <a:lnTo>
                    <a:pt x="2349" y="966"/>
                  </a:lnTo>
                  <a:lnTo>
                    <a:pt x="2938" y="966"/>
                  </a:lnTo>
                  <a:lnTo>
                    <a:pt x="2985" y="970"/>
                  </a:lnTo>
                  <a:lnTo>
                    <a:pt x="3031" y="978"/>
                  </a:lnTo>
                  <a:lnTo>
                    <a:pt x="3074" y="990"/>
                  </a:lnTo>
                  <a:lnTo>
                    <a:pt x="3116" y="1008"/>
                  </a:lnTo>
                  <a:lnTo>
                    <a:pt x="3154" y="1030"/>
                  </a:lnTo>
                  <a:lnTo>
                    <a:pt x="3190" y="1057"/>
                  </a:lnTo>
                  <a:lnTo>
                    <a:pt x="3222" y="1088"/>
                  </a:lnTo>
                  <a:lnTo>
                    <a:pt x="3249" y="1121"/>
                  </a:lnTo>
                  <a:lnTo>
                    <a:pt x="3273" y="1159"/>
                  </a:lnTo>
                  <a:lnTo>
                    <a:pt x="3292" y="1199"/>
                  </a:lnTo>
                  <a:lnTo>
                    <a:pt x="3306" y="1242"/>
                  </a:lnTo>
                  <a:lnTo>
                    <a:pt x="3314" y="1287"/>
                  </a:lnTo>
                  <a:lnTo>
                    <a:pt x="3318" y="1334"/>
                  </a:lnTo>
                  <a:lnTo>
                    <a:pt x="3323" y="2332"/>
                  </a:lnTo>
                  <a:lnTo>
                    <a:pt x="2349" y="2332"/>
                  </a:lnTo>
                  <a:lnTo>
                    <a:pt x="2349" y="2916"/>
                  </a:lnTo>
                  <a:lnTo>
                    <a:pt x="2346" y="2964"/>
                  </a:lnTo>
                  <a:lnTo>
                    <a:pt x="2339" y="3009"/>
                  </a:lnTo>
                  <a:lnTo>
                    <a:pt x="2325" y="3053"/>
                  </a:lnTo>
                  <a:lnTo>
                    <a:pt x="2307" y="3093"/>
                  </a:lnTo>
                  <a:lnTo>
                    <a:pt x="2285" y="3131"/>
                  </a:lnTo>
                  <a:lnTo>
                    <a:pt x="2258" y="3167"/>
                  </a:lnTo>
                  <a:lnTo>
                    <a:pt x="2228" y="3198"/>
                  </a:lnTo>
                  <a:lnTo>
                    <a:pt x="2193" y="3225"/>
                  </a:lnTo>
                  <a:lnTo>
                    <a:pt x="2156" y="3249"/>
                  </a:lnTo>
                  <a:lnTo>
                    <a:pt x="2115" y="3268"/>
                  </a:lnTo>
                  <a:lnTo>
                    <a:pt x="2073" y="3282"/>
                  </a:lnTo>
                  <a:lnTo>
                    <a:pt x="2027" y="3291"/>
                  </a:lnTo>
                  <a:lnTo>
                    <a:pt x="1980" y="3294"/>
                  </a:lnTo>
                  <a:lnTo>
                    <a:pt x="974" y="3299"/>
                  </a:lnTo>
                  <a:lnTo>
                    <a:pt x="974" y="2332"/>
                  </a:lnTo>
                  <a:lnTo>
                    <a:pt x="385" y="2332"/>
                  </a:lnTo>
                  <a:lnTo>
                    <a:pt x="338" y="2329"/>
                  </a:lnTo>
                  <a:lnTo>
                    <a:pt x="292" y="2322"/>
                  </a:lnTo>
                  <a:lnTo>
                    <a:pt x="249" y="2308"/>
                  </a:lnTo>
                  <a:lnTo>
                    <a:pt x="208" y="2290"/>
                  </a:lnTo>
                  <a:lnTo>
                    <a:pt x="169" y="2268"/>
                  </a:lnTo>
                  <a:lnTo>
                    <a:pt x="134" y="2242"/>
                  </a:lnTo>
                  <a:lnTo>
                    <a:pt x="102" y="2212"/>
                  </a:lnTo>
                  <a:lnTo>
                    <a:pt x="74" y="2177"/>
                  </a:lnTo>
                  <a:lnTo>
                    <a:pt x="51" y="2140"/>
                  </a:lnTo>
                  <a:lnTo>
                    <a:pt x="32" y="2100"/>
                  </a:lnTo>
                  <a:lnTo>
                    <a:pt x="17" y="2058"/>
                  </a:lnTo>
                  <a:lnTo>
                    <a:pt x="8" y="2013"/>
                  </a:lnTo>
                  <a:lnTo>
                    <a:pt x="5" y="1965"/>
                  </a:lnTo>
                  <a:lnTo>
                    <a:pt x="0" y="966"/>
                  </a:lnTo>
                  <a:lnTo>
                    <a:pt x="974" y="966"/>
                  </a:lnTo>
                  <a:lnTo>
                    <a:pt x="974" y="383"/>
                  </a:lnTo>
                  <a:lnTo>
                    <a:pt x="977" y="336"/>
                  </a:lnTo>
                  <a:lnTo>
                    <a:pt x="984" y="290"/>
                  </a:lnTo>
                  <a:lnTo>
                    <a:pt x="998" y="247"/>
                  </a:lnTo>
                  <a:lnTo>
                    <a:pt x="1016" y="206"/>
                  </a:lnTo>
                  <a:lnTo>
                    <a:pt x="1038" y="167"/>
                  </a:lnTo>
                  <a:lnTo>
                    <a:pt x="1065" y="133"/>
                  </a:lnTo>
                  <a:lnTo>
                    <a:pt x="1096" y="101"/>
                  </a:lnTo>
                  <a:lnTo>
                    <a:pt x="1130" y="73"/>
                  </a:lnTo>
                  <a:lnTo>
                    <a:pt x="1167" y="50"/>
                  </a:lnTo>
                  <a:lnTo>
                    <a:pt x="1208" y="31"/>
                  </a:lnTo>
                  <a:lnTo>
                    <a:pt x="1251" y="16"/>
                  </a:lnTo>
                  <a:lnTo>
                    <a:pt x="1296" y="8"/>
                  </a:lnTo>
                  <a:lnTo>
                    <a:pt x="1344" y="5"/>
                  </a:lnTo>
                  <a:lnTo>
                    <a:pt x="2349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1122950" y="4508402"/>
            <a:ext cx="2619751" cy="1005840"/>
            <a:chOff x="988480" y="4508402"/>
            <a:chExt cx="2619751" cy="1005840"/>
          </a:xfrm>
        </p:grpSpPr>
        <p:grpSp>
          <p:nvGrpSpPr>
            <p:cNvPr id="159" name="Group 158"/>
            <p:cNvGrpSpPr/>
            <p:nvPr/>
          </p:nvGrpSpPr>
          <p:grpSpPr>
            <a:xfrm>
              <a:off x="988480" y="4508402"/>
              <a:ext cx="2619751" cy="1005840"/>
              <a:chOff x="930273" y="2178896"/>
              <a:chExt cx="2619751" cy="1005840"/>
            </a:xfrm>
          </p:grpSpPr>
          <p:sp>
            <p:nvSpPr>
              <p:cNvPr id="160" name="Rounded Rectangle 159"/>
              <p:cNvSpPr/>
              <p:nvPr/>
            </p:nvSpPr>
            <p:spPr>
              <a:xfrm>
                <a:off x="930273" y="2178896"/>
                <a:ext cx="1005840" cy="100584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2045511" y="2426322"/>
                <a:ext cx="150451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16"/>
            <p:cNvGrpSpPr>
              <a:grpSpLocks noChangeAspect="1"/>
            </p:cNvGrpSpPr>
            <p:nvPr/>
          </p:nvGrpSpPr>
          <p:grpSpPr bwMode="auto">
            <a:xfrm>
              <a:off x="1340610" y="4770682"/>
              <a:ext cx="341313" cy="442913"/>
              <a:chOff x="-697" y="1160"/>
              <a:chExt cx="215" cy="279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-564" y="1160"/>
                <a:ext cx="82" cy="88"/>
              </a:xfrm>
              <a:custGeom>
                <a:avLst/>
                <a:gdLst>
                  <a:gd name="T0" fmla="*/ 0 w 986"/>
                  <a:gd name="T1" fmla="*/ 0 h 1063"/>
                  <a:gd name="T2" fmla="*/ 0 w 986"/>
                  <a:gd name="T3" fmla="*/ 0 h 1063"/>
                  <a:gd name="T4" fmla="*/ 986 w 986"/>
                  <a:gd name="T5" fmla="*/ 1063 h 1063"/>
                  <a:gd name="T6" fmla="*/ 0 w 986"/>
                  <a:gd name="T7" fmla="*/ 1063 h 1063"/>
                  <a:gd name="T8" fmla="*/ 0 w 986"/>
                  <a:gd name="T9" fmla="*/ 0 h 10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6" h="1063">
                    <a:moveTo>
                      <a:pt x="0" y="0"/>
                    </a:moveTo>
                    <a:lnTo>
                      <a:pt x="0" y="0"/>
                    </a:lnTo>
                    <a:lnTo>
                      <a:pt x="986" y="1063"/>
                    </a:lnTo>
                    <a:lnTo>
                      <a:pt x="0" y="10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9"/>
              <p:cNvSpPr>
                <a:spLocks noEditPoints="1"/>
              </p:cNvSpPr>
              <p:nvPr/>
            </p:nvSpPr>
            <p:spPr bwMode="auto">
              <a:xfrm>
                <a:off x="-697" y="1160"/>
                <a:ext cx="215" cy="279"/>
              </a:xfrm>
              <a:custGeom>
                <a:avLst/>
                <a:gdLst>
                  <a:gd name="T0" fmla="*/ 1494 w 2585"/>
                  <a:gd name="T1" fmla="*/ 2210 h 3350"/>
                  <a:gd name="T2" fmla="*/ 1420 w 2585"/>
                  <a:gd name="T3" fmla="*/ 2248 h 3350"/>
                  <a:gd name="T4" fmla="*/ 1392 w 2585"/>
                  <a:gd name="T5" fmla="*/ 2306 h 3350"/>
                  <a:gd name="T6" fmla="*/ 2057 w 2585"/>
                  <a:gd name="T7" fmla="*/ 2407 h 3350"/>
                  <a:gd name="T8" fmla="*/ 2143 w 2585"/>
                  <a:gd name="T9" fmla="*/ 2379 h 3350"/>
                  <a:gd name="T10" fmla="*/ 2188 w 2585"/>
                  <a:gd name="T11" fmla="*/ 2326 h 3350"/>
                  <a:gd name="T12" fmla="*/ 1559 w 2585"/>
                  <a:gd name="T13" fmla="*/ 2202 h 3350"/>
                  <a:gd name="T14" fmla="*/ 469 w 2585"/>
                  <a:gd name="T15" fmla="*/ 1684 h 3350"/>
                  <a:gd name="T16" fmla="*/ 395 w 2585"/>
                  <a:gd name="T17" fmla="*/ 1728 h 3350"/>
                  <a:gd name="T18" fmla="*/ 365 w 2585"/>
                  <a:gd name="T19" fmla="*/ 1795 h 3350"/>
                  <a:gd name="T20" fmla="*/ 2057 w 2585"/>
                  <a:gd name="T21" fmla="*/ 1915 h 3350"/>
                  <a:gd name="T22" fmla="*/ 2143 w 2585"/>
                  <a:gd name="T23" fmla="*/ 1881 h 3350"/>
                  <a:gd name="T24" fmla="*/ 2188 w 2585"/>
                  <a:gd name="T25" fmla="*/ 1821 h 3350"/>
                  <a:gd name="T26" fmla="*/ 534 w 2585"/>
                  <a:gd name="T27" fmla="*/ 1675 h 3350"/>
                  <a:gd name="T28" fmla="*/ 633 w 2585"/>
                  <a:gd name="T29" fmla="*/ 343 h 3350"/>
                  <a:gd name="T30" fmla="*/ 482 w 2585"/>
                  <a:gd name="T31" fmla="*/ 407 h 3350"/>
                  <a:gd name="T32" fmla="*/ 361 w 2585"/>
                  <a:gd name="T33" fmla="*/ 515 h 3350"/>
                  <a:gd name="T34" fmla="*/ 282 w 2585"/>
                  <a:gd name="T35" fmla="*/ 656 h 3350"/>
                  <a:gd name="T36" fmla="*/ 253 w 2585"/>
                  <a:gd name="T37" fmla="*/ 822 h 3350"/>
                  <a:gd name="T38" fmla="*/ 282 w 2585"/>
                  <a:gd name="T39" fmla="*/ 987 h 3350"/>
                  <a:gd name="T40" fmla="*/ 361 w 2585"/>
                  <a:gd name="T41" fmla="*/ 1129 h 3350"/>
                  <a:gd name="T42" fmla="*/ 482 w 2585"/>
                  <a:gd name="T43" fmla="*/ 1236 h 3350"/>
                  <a:gd name="T44" fmla="*/ 633 w 2585"/>
                  <a:gd name="T45" fmla="*/ 1300 h 3350"/>
                  <a:gd name="T46" fmla="*/ 802 w 2585"/>
                  <a:gd name="T47" fmla="*/ 1310 h 3350"/>
                  <a:gd name="T48" fmla="*/ 961 w 2585"/>
                  <a:gd name="T49" fmla="*/ 1263 h 3350"/>
                  <a:gd name="T50" fmla="*/ 1092 w 2585"/>
                  <a:gd name="T51" fmla="*/ 1169 h 3350"/>
                  <a:gd name="T52" fmla="*/ 1187 w 2585"/>
                  <a:gd name="T53" fmla="*/ 1038 h 3350"/>
                  <a:gd name="T54" fmla="*/ 1234 w 2585"/>
                  <a:gd name="T55" fmla="*/ 879 h 3350"/>
                  <a:gd name="T56" fmla="*/ 1223 w 2585"/>
                  <a:gd name="T57" fmla="*/ 708 h 3350"/>
                  <a:gd name="T58" fmla="*/ 1160 w 2585"/>
                  <a:gd name="T59" fmla="*/ 558 h 3350"/>
                  <a:gd name="T60" fmla="*/ 1052 w 2585"/>
                  <a:gd name="T61" fmla="*/ 438 h 3350"/>
                  <a:gd name="T62" fmla="*/ 911 w 2585"/>
                  <a:gd name="T63" fmla="*/ 359 h 3350"/>
                  <a:gd name="T64" fmla="*/ 745 w 2585"/>
                  <a:gd name="T65" fmla="*/ 330 h 3350"/>
                  <a:gd name="T66" fmla="*/ 1478 w 2585"/>
                  <a:gd name="T67" fmla="*/ 1185 h 3350"/>
                  <a:gd name="T68" fmla="*/ 2581 w 2585"/>
                  <a:gd name="T69" fmla="*/ 3059 h 3350"/>
                  <a:gd name="T70" fmla="*/ 2539 w 2585"/>
                  <a:gd name="T71" fmla="*/ 3183 h 3350"/>
                  <a:gd name="T72" fmla="*/ 2454 w 2585"/>
                  <a:gd name="T73" fmla="*/ 3279 h 3350"/>
                  <a:gd name="T74" fmla="*/ 2337 w 2585"/>
                  <a:gd name="T75" fmla="*/ 3338 h 3350"/>
                  <a:gd name="T76" fmla="*/ 0 w 2585"/>
                  <a:gd name="T77" fmla="*/ 3350 h 3350"/>
                  <a:gd name="T78" fmla="*/ 13 w 2585"/>
                  <a:gd name="T79" fmla="*/ 248 h 3350"/>
                  <a:gd name="T80" fmla="*/ 71 w 2585"/>
                  <a:gd name="T81" fmla="*/ 131 h 3350"/>
                  <a:gd name="T82" fmla="*/ 168 w 2585"/>
                  <a:gd name="T83" fmla="*/ 47 h 3350"/>
                  <a:gd name="T84" fmla="*/ 292 w 2585"/>
                  <a:gd name="T85" fmla="*/ 4 h 3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85" h="3350">
                    <a:moveTo>
                      <a:pt x="1559" y="2202"/>
                    </a:moveTo>
                    <a:lnTo>
                      <a:pt x="1526" y="2204"/>
                    </a:lnTo>
                    <a:lnTo>
                      <a:pt x="1494" y="2210"/>
                    </a:lnTo>
                    <a:lnTo>
                      <a:pt x="1465" y="2220"/>
                    </a:lnTo>
                    <a:lnTo>
                      <a:pt x="1441" y="2232"/>
                    </a:lnTo>
                    <a:lnTo>
                      <a:pt x="1420" y="2248"/>
                    </a:lnTo>
                    <a:lnTo>
                      <a:pt x="1404" y="2265"/>
                    </a:lnTo>
                    <a:lnTo>
                      <a:pt x="1395" y="2285"/>
                    </a:lnTo>
                    <a:lnTo>
                      <a:pt x="1392" y="2306"/>
                    </a:lnTo>
                    <a:lnTo>
                      <a:pt x="1392" y="2409"/>
                    </a:lnTo>
                    <a:lnTo>
                      <a:pt x="2023" y="2409"/>
                    </a:lnTo>
                    <a:lnTo>
                      <a:pt x="2057" y="2407"/>
                    </a:lnTo>
                    <a:lnTo>
                      <a:pt x="2089" y="2401"/>
                    </a:lnTo>
                    <a:lnTo>
                      <a:pt x="2118" y="2391"/>
                    </a:lnTo>
                    <a:lnTo>
                      <a:pt x="2143" y="2379"/>
                    </a:lnTo>
                    <a:lnTo>
                      <a:pt x="2163" y="2363"/>
                    </a:lnTo>
                    <a:lnTo>
                      <a:pt x="2178" y="2345"/>
                    </a:lnTo>
                    <a:lnTo>
                      <a:pt x="2188" y="2326"/>
                    </a:lnTo>
                    <a:lnTo>
                      <a:pt x="2192" y="2306"/>
                    </a:lnTo>
                    <a:lnTo>
                      <a:pt x="2192" y="2202"/>
                    </a:lnTo>
                    <a:lnTo>
                      <a:pt x="1559" y="2202"/>
                    </a:lnTo>
                    <a:close/>
                    <a:moveTo>
                      <a:pt x="534" y="1675"/>
                    </a:moveTo>
                    <a:lnTo>
                      <a:pt x="501" y="1677"/>
                    </a:lnTo>
                    <a:lnTo>
                      <a:pt x="469" y="1684"/>
                    </a:lnTo>
                    <a:lnTo>
                      <a:pt x="440" y="1696"/>
                    </a:lnTo>
                    <a:lnTo>
                      <a:pt x="415" y="1711"/>
                    </a:lnTo>
                    <a:lnTo>
                      <a:pt x="395" y="1728"/>
                    </a:lnTo>
                    <a:lnTo>
                      <a:pt x="379" y="1748"/>
                    </a:lnTo>
                    <a:lnTo>
                      <a:pt x="370" y="1771"/>
                    </a:lnTo>
                    <a:lnTo>
                      <a:pt x="365" y="1795"/>
                    </a:lnTo>
                    <a:lnTo>
                      <a:pt x="365" y="1917"/>
                    </a:lnTo>
                    <a:lnTo>
                      <a:pt x="2023" y="1917"/>
                    </a:lnTo>
                    <a:lnTo>
                      <a:pt x="2057" y="1915"/>
                    </a:lnTo>
                    <a:lnTo>
                      <a:pt x="2089" y="1908"/>
                    </a:lnTo>
                    <a:lnTo>
                      <a:pt x="2118" y="1896"/>
                    </a:lnTo>
                    <a:lnTo>
                      <a:pt x="2143" y="1881"/>
                    </a:lnTo>
                    <a:lnTo>
                      <a:pt x="2163" y="1864"/>
                    </a:lnTo>
                    <a:lnTo>
                      <a:pt x="2178" y="1843"/>
                    </a:lnTo>
                    <a:lnTo>
                      <a:pt x="2188" y="1821"/>
                    </a:lnTo>
                    <a:lnTo>
                      <a:pt x="2192" y="1795"/>
                    </a:lnTo>
                    <a:lnTo>
                      <a:pt x="2192" y="1675"/>
                    </a:lnTo>
                    <a:lnTo>
                      <a:pt x="534" y="1675"/>
                    </a:lnTo>
                    <a:close/>
                    <a:moveTo>
                      <a:pt x="745" y="330"/>
                    </a:moveTo>
                    <a:lnTo>
                      <a:pt x="688" y="334"/>
                    </a:lnTo>
                    <a:lnTo>
                      <a:pt x="633" y="343"/>
                    </a:lnTo>
                    <a:lnTo>
                      <a:pt x="579" y="359"/>
                    </a:lnTo>
                    <a:lnTo>
                      <a:pt x="529" y="380"/>
                    </a:lnTo>
                    <a:lnTo>
                      <a:pt x="482" y="407"/>
                    </a:lnTo>
                    <a:lnTo>
                      <a:pt x="438" y="438"/>
                    </a:lnTo>
                    <a:lnTo>
                      <a:pt x="397" y="474"/>
                    </a:lnTo>
                    <a:lnTo>
                      <a:pt x="361" y="515"/>
                    </a:lnTo>
                    <a:lnTo>
                      <a:pt x="330" y="558"/>
                    </a:lnTo>
                    <a:lnTo>
                      <a:pt x="304" y="606"/>
                    </a:lnTo>
                    <a:lnTo>
                      <a:pt x="282" y="656"/>
                    </a:lnTo>
                    <a:lnTo>
                      <a:pt x="266" y="708"/>
                    </a:lnTo>
                    <a:lnTo>
                      <a:pt x="257" y="764"/>
                    </a:lnTo>
                    <a:lnTo>
                      <a:pt x="253" y="822"/>
                    </a:lnTo>
                    <a:lnTo>
                      <a:pt x="257" y="879"/>
                    </a:lnTo>
                    <a:lnTo>
                      <a:pt x="266" y="935"/>
                    </a:lnTo>
                    <a:lnTo>
                      <a:pt x="282" y="987"/>
                    </a:lnTo>
                    <a:lnTo>
                      <a:pt x="304" y="1038"/>
                    </a:lnTo>
                    <a:lnTo>
                      <a:pt x="330" y="1085"/>
                    </a:lnTo>
                    <a:lnTo>
                      <a:pt x="361" y="1129"/>
                    </a:lnTo>
                    <a:lnTo>
                      <a:pt x="397" y="1169"/>
                    </a:lnTo>
                    <a:lnTo>
                      <a:pt x="438" y="1205"/>
                    </a:lnTo>
                    <a:lnTo>
                      <a:pt x="482" y="1236"/>
                    </a:lnTo>
                    <a:lnTo>
                      <a:pt x="529" y="1263"/>
                    </a:lnTo>
                    <a:lnTo>
                      <a:pt x="579" y="1284"/>
                    </a:lnTo>
                    <a:lnTo>
                      <a:pt x="633" y="1300"/>
                    </a:lnTo>
                    <a:lnTo>
                      <a:pt x="688" y="1310"/>
                    </a:lnTo>
                    <a:lnTo>
                      <a:pt x="745" y="1314"/>
                    </a:lnTo>
                    <a:lnTo>
                      <a:pt x="802" y="1310"/>
                    </a:lnTo>
                    <a:lnTo>
                      <a:pt x="858" y="1300"/>
                    </a:lnTo>
                    <a:lnTo>
                      <a:pt x="911" y="1284"/>
                    </a:lnTo>
                    <a:lnTo>
                      <a:pt x="961" y="1263"/>
                    </a:lnTo>
                    <a:lnTo>
                      <a:pt x="1008" y="1236"/>
                    </a:lnTo>
                    <a:lnTo>
                      <a:pt x="1052" y="1205"/>
                    </a:lnTo>
                    <a:lnTo>
                      <a:pt x="1092" y="1169"/>
                    </a:lnTo>
                    <a:lnTo>
                      <a:pt x="1129" y="1129"/>
                    </a:lnTo>
                    <a:lnTo>
                      <a:pt x="1160" y="1085"/>
                    </a:lnTo>
                    <a:lnTo>
                      <a:pt x="1187" y="1038"/>
                    </a:lnTo>
                    <a:lnTo>
                      <a:pt x="1207" y="987"/>
                    </a:lnTo>
                    <a:lnTo>
                      <a:pt x="1223" y="935"/>
                    </a:lnTo>
                    <a:lnTo>
                      <a:pt x="1234" y="879"/>
                    </a:lnTo>
                    <a:lnTo>
                      <a:pt x="1237" y="822"/>
                    </a:lnTo>
                    <a:lnTo>
                      <a:pt x="1234" y="764"/>
                    </a:lnTo>
                    <a:lnTo>
                      <a:pt x="1223" y="708"/>
                    </a:lnTo>
                    <a:lnTo>
                      <a:pt x="1207" y="656"/>
                    </a:lnTo>
                    <a:lnTo>
                      <a:pt x="1187" y="606"/>
                    </a:lnTo>
                    <a:lnTo>
                      <a:pt x="1160" y="558"/>
                    </a:lnTo>
                    <a:lnTo>
                      <a:pt x="1129" y="515"/>
                    </a:lnTo>
                    <a:lnTo>
                      <a:pt x="1092" y="474"/>
                    </a:lnTo>
                    <a:lnTo>
                      <a:pt x="1052" y="438"/>
                    </a:lnTo>
                    <a:lnTo>
                      <a:pt x="1008" y="407"/>
                    </a:lnTo>
                    <a:lnTo>
                      <a:pt x="961" y="380"/>
                    </a:lnTo>
                    <a:lnTo>
                      <a:pt x="911" y="359"/>
                    </a:lnTo>
                    <a:lnTo>
                      <a:pt x="858" y="343"/>
                    </a:lnTo>
                    <a:lnTo>
                      <a:pt x="802" y="334"/>
                    </a:lnTo>
                    <a:lnTo>
                      <a:pt x="745" y="330"/>
                    </a:lnTo>
                    <a:close/>
                    <a:moveTo>
                      <a:pt x="337" y="0"/>
                    </a:moveTo>
                    <a:lnTo>
                      <a:pt x="1478" y="0"/>
                    </a:lnTo>
                    <a:lnTo>
                      <a:pt x="1478" y="1185"/>
                    </a:lnTo>
                    <a:lnTo>
                      <a:pt x="2585" y="1185"/>
                    </a:lnTo>
                    <a:lnTo>
                      <a:pt x="2585" y="3012"/>
                    </a:lnTo>
                    <a:lnTo>
                      <a:pt x="2581" y="3059"/>
                    </a:lnTo>
                    <a:lnTo>
                      <a:pt x="2573" y="3102"/>
                    </a:lnTo>
                    <a:lnTo>
                      <a:pt x="2558" y="3144"/>
                    </a:lnTo>
                    <a:lnTo>
                      <a:pt x="2539" y="3183"/>
                    </a:lnTo>
                    <a:lnTo>
                      <a:pt x="2514" y="3219"/>
                    </a:lnTo>
                    <a:lnTo>
                      <a:pt x="2486" y="3251"/>
                    </a:lnTo>
                    <a:lnTo>
                      <a:pt x="2454" y="3279"/>
                    </a:lnTo>
                    <a:lnTo>
                      <a:pt x="2418" y="3304"/>
                    </a:lnTo>
                    <a:lnTo>
                      <a:pt x="2379" y="3323"/>
                    </a:lnTo>
                    <a:lnTo>
                      <a:pt x="2337" y="3338"/>
                    </a:lnTo>
                    <a:lnTo>
                      <a:pt x="2293" y="3347"/>
                    </a:lnTo>
                    <a:lnTo>
                      <a:pt x="2247" y="3350"/>
                    </a:lnTo>
                    <a:lnTo>
                      <a:pt x="0" y="3350"/>
                    </a:lnTo>
                    <a:lnTo>
                      <a:pt x="0" y="338"/>
                    </a:lnTo>
                    <a:lnTo>
                      <a:pt x="3" y="292"/>
                    </a:lnTo>
                    <a:lnTo>
                      <a:pt x="13" y="248"/>
                    </a:lnTo>
                    <a:lnTo>
                      <a:pt x="27" y="206"/>
                    </a:lnTo>
                    <a:lnTo>
                      <a:pt x="46" y="167"/>
                    </a:lnTo>
                    <a:lnTo>
                      <a:pt x="71" y="131"/>
                    </a:lnTo>
                    <a:lnTo>
                      <a:pt x="99" y="99"/>
                    </a:lnTo>
                    <a:lnTo>
                      <a:pt x="132" y="71"/>
                    </a:lnTo>
                    <a:lnTo>
                      <a:pt x="168" y="47"/>
                    </a:lnTo>
                    <a:lnTo>
                      <a:pt x="206" y="27"/>
                    </a:lnTo>
                    <a:lnTo>
                      <a:pt x="248" y="12"/>
                    </a:lnTo>
                    <a:lnTo>
                      <a:pt x="292" y="4"/>
                    </a:lnTo>
                    <a:lnTo>
                      <a:pt x="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5" name="Group 244"/>
          <p:cNvGrpSpPr/>
          <p:nvPr/>
        </p:nvGrpSpPr>
        <p:grpSpPr>
          <a:xfrm>
            <a:off x="1122950" y="5665488"/>
            <a:ext cx="2619751" cy="1005840"/>
            <a:chOff x="988480" y="5665488"/>
            <a:chExt cx="2619751" cy="1005840"/>
          </a:xfrm>
        </p:grpSpPr>
        <p:grpSp>
          <p:nvGrpSpPr>
            <p:cNvPr id="162" name="Group 161"/>
            <p:cNvGrpSpPr/>
            <p:nvPr/>
          </p:nvGrpSpPr>
          <p:grpSpPr>
            <a:xfrm>
              <a:off x="988480" y="5665488"/>
              <a:ext cx="2619751" cy="1005840"/>
              <a:chOff x="930273" y="2178896"/>
              <a:chExt cx="2619751" cy="1005840"/>
            </a:xfrm>
          </p:grpSpPr>
          <p:sp>
            <p:nvSpPr>
              <p:cNvPr id="163" name="Rounded Rectangle 162"/>
              <p:cNvSpPr/>
              <p:nvPr/>
            </p:nvSpPr>
            <p:spPr>
              <a:xfrm>
                <a:off x="930273" y="2178896"/>
                <a:ext cx="1005840" cy="100584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2045511" y="2426322"/>
                <a:ext cx="150451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Freeform 24"/>
            <p:cNvSpPr>
              <a:spLocks/>
            </p:cNvSpPr>
            <p:nvPr/>
          </p:nvSpPr>
          <p:spPr bwMode="auto">
            <a:xfrm>
              <a:off x="1378710" y="5982577"/>
              <a:ext cx="257175" cy="441325"/>
            </a:xfrm>
            <a:custGeom>
              <a:avLst/>
              <a:gdLst>
                <a:gd name="T0" fmla="*/ 964 w 1942"/>
                <a:gd name="T1" fmla="*/ 0 h 3342"/>
                <a:gd name="T2" fmla="*/ 1650 w 1942"/>
                <a:gd name="T3" fmla="*/ 0 h 3342"/>
                <a:gd name="T4" fmla="*/ 1372 w 1942"/>
                <a:gd name="T5" fmla="*/ 754 h 3342"/>
                <a:gd name="T6" fmla="*/ 1942 w 1942"/>
                <a:gd name="T7" fmla="*/ 754 h 3342"/>
                <a:gd name="T8" fmla="*/ 633 w 1942"/>
                <a:gd name="T9" fmla="*/ 3243 h 3342"/>
                <a:gd name="T10" fmla="*/ 608 w 1942"/>
                <a:gd name="T11" fmla="*/ 3274 h 3342"/>
                <a:gd name="T12" fmla="*/ 585 w 1942"/>
                <a:gd name="T13" fmla="*/ 3299 h 3342"/>
                <a:gd name="T14" fmla="*/ 562 w 1942"/>
                <a:gd name="T15" fmla="*/ 3317 h 3342"/>
                <a:gd name="T16" fmla="*/ 541 w 1942"/>
                <a:gd name="T17" fmla="*/ 3331 h 3342"/>
                <a:gd name="T18" fmla="*/ 520 w 1942"/>
                <a:gd name="T19" fmla="*/ 3339 h 3342"/>
                <a:gd name="T20" fmla="*/ 501 w 1942"/>
                <a:gd name="T21" fmla="*/ 3342 h 3342"/>
                <a:gd name="T22" fmla="*/ 484 w 1942"/>
                <a:gd name="T23" fmla="*/ 3339 h 3342"/>
                <a:gd name="T24" fmla="*/ 467 w 1942"/>
                <a:gd name="T25" fmla="*/ 3331 h 3342"/>
                <a:gd name="T26" fmla="*/ 453 w 1942"/>
                <a:gd name="T27" fmla="*/ 3317 h 3342"/>
                <a:gd name="T28" fmla="*/ 443 w 1942"/>
                <a:gd name="T29" fmla="*/ 3299 h 3342"/>
                <a:gd name="T30" fmla="*/ 433 w 1942"/>
                <a:gd name="T31" fmla="*/ 3276 h 3342"/>
                <a:gd name="T32" fmla="*/ 425 w 1942"/>
                <a:gd name="T33" fmla="*/ 3247 h 3342"/>
                <a:gd name="T34" fmla="*/ 421 w 1942"/>
                <a:gd name="T35" fmla="*/ 3214 h 3342"/>
                <a:gd name="T36" fmla="*/ 419 w 1942"/>
                <a:gd name="T37" fmla="*/ 3174 h 3342"/>
                <a:gd name="T38" fmla="*/ 408 w 1942"/>
                <a:gd name="T39" fmla="*/ 1797 h 3342"/>
                <a:gd name="T40" fmla="*/ 0 w 1942"/>
                <a:gd name="T41" fmla="*/ 1797 h 3342"/>
                <a:gd name="T42" fmla="*/ 473 w 1942"/>
                <a:gd name="T43" fmla="*/ 318 h 3342"/>
                <a:gd name="T44" fmla="*/ 495 w 1942"/>
                <a:gd name="T45" fmla="*/ 275 h 3342"/>
                <a:gd name="T46" fmla="*/ 522 w 1942"/>
                <a:gd name="T47" fmla="*/ 234 h 3342"/>
                <a:gd name="T48" fmla="*/ 555 w 1942"/>
                <a:gd name="T49" fmla="*/ 194 h 3342"/>
                <a:gd name="T50" fmla="*/ 591 w 1942"/>
                <a:gd name="T51" fmla="*/ 157 h 3342"/>
                <a:gd name="T52" fmla="*/ 631 w 1942"/>
                <a:gd name="T53" fmla="*/ 124 h 3342"/>
                <a:gd name="T54" fmla="*/ 674 w 1942"/>
                <a:gd name="T55" fmla="*/ 93 h 3342"/>
                <a:gd name="T56" fmla="*/ 720 w 1942"/>
                <a:gd name="T57" fmla="*/ 66 h 3342"/>
                <a:gd name="T58" fmla="*/ 768 w 1942"/>
                <a:gd name="T59" fmla="*/ 43 h 3342"/>
                <a:gd name="T60" fmla="*/ 816 w 1942"/>
                <a:gd name="T61" fmla="*/ 24 h 3342"/>
                <a:gd name="T62" fmla="*/ 865 w 1942"/>
                <a:gd name="T63" fmla="*/ 11 h 3342"/>
                <a:gd name="T64" fmla="*/ 914 w 1942"/>
                <a:gd name="T65" fmla="*/ 2 h 3342"/>
                <a:gd name="T66" fmla="*/ 964 w 1942"/>
                <a:gd name="T67" fmla="*/ 0 h 3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42" h="3342">
                  <a:moveTo>
                    <a:pt x="964" y="0"/>
                  </a:moveTo>
                  <a:lnTo>
                    <a:pt x="1650" y="0"/>
                  </a:lnTo>
                  <a:lnTo>
                    <a:pt x="1372" y="754"/>
                  </a:lnTo>
                  <a:lnTo>
                    <a:pt x="1942" y="754"/>
                  </a:lnTo>
                  <a:lnTo>
                    <a:pt x="633" y="3243"/>
                  </a:lnTo>
                  <a:lnTo>
                    <a:pt x="608" y="3274"/>
                  </a:lnTo>
                  <a:lnTo>
                    <a:pt x="585" y="3299"/>
                  </a:lnTo>
                  <a:lnTo>
                    <a:pt x="562" y="3317"/>
                  </a:lnTo>
                  <a:lnTo>
                    <a:pt x="541" y="3331"/>
                  </a:lnTo>
                  <a:lnTo>
                    <a:pt x="520" y="3339"/>
                  </a:lnTo>
                  <a:lnTo>
                    <a:pt x="501" y="3342"/>
                  </a:lnTo>
                  <a:lnTo>
                    <a:pt x="484" y="3339"/>
                  </a:lnTo>
                  <a:lnTo>
                    <a:pt x="467" y="3331"/>
                  </a:lnTo>
                  <a:lnTo>
                    <a:pt x="453" y="3317"/>
                  </a:lnTo>
                  <a:lnTo>
                    <a:pt x="443" y="3299"/>
                  </a:lnTo>
                  <a:lnTo>
                    <a:pt x="433" y="3276"/>
                  </a:lnTo>
                  <a:lnTo>
                    <a:pt x="425" y="3247"/>
                  </a:lnTo>
                  <a:lnTo>
                    <a:pt x="421" y="3214"/>
                  </a:lnTo>
                  <a:lnTo>
                    <a:pt x="419" y="3174"/>
                  </a:lnTo>
                  <a:lnTo>
                    <a:pt x="408" y="1797"/>
                  </a:lnTo>
                  <a:lnTo>
                    <a:pt x="0" y="1797"/>
                  </a:lnTo>
                  <a:lnTo>
                    <a:pt x="473" y="318"/>
                  </a:lnTo>
                  <a:lnTo>
                    <a:pt x="495" y="275"/>
                  </a:lnTo>
                  <a:lnTo>
                    <a:pt x="522" y="234"/>
                  </a:lnTo>
                  <a:lnTo>
                    <a:pt x="555" y="194"/>
                  </a:lnTo>
                  <a:lnTo>
                    <a:pt x="591" y="157"/>
                  </a:lnTo>
                  <a:lnTo>
                    <a:pt x="631" y="124"/>
                  </a:lnTo>
                  <a:lnTo>
                    <a:pt x="674" y="93"/>
                  </a:lnTo>
                  <a:lnTo>
                    <a:pt x="720" y="66"/>
                  </a:lnTo>
                  <a:lnTo>
                    <a:pt x="768" y="43"/>
                  </a:lnTo>
                  <a:lnTo>
                    <a:pt x="816" y="24"/>
                  </a:lnTo>
                  <a:lnTo>
                    <a:pt x="865" y="11"/>
                  </a:lnTo>
                  <a:lnTo>
                    <a:pt x="914" y="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5539629" y="2178896"/>
            <a:ext cx="2619751" cy="1005840"/>
            <a:chOff x="5539629" y="2178896"/>
            <a:chExt cx="2619751" cy="1005840"/>
          </a:xfrm>
        </p:grpSpPr>
        <p:grpSp>
          <p:nvGrpSpPr>
            <p:cNvPr id="165" name="Group 164"/>
            <p:cNvGrpSpPr/>
            <p:nvPr/>
          </p:nvGrpSpPr>
          <p:grpSpPr>
            <a:xfrm>
              <a:off x="5539629" y="2178896"/>
              <a:ext cx="2619751" cy="1005840"/>
              <a:chOff x="930273" y="2178896"/>
              <a:chExt cx="2619751" cy="1005840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930273" y="2178896"/>
                <a:ext cx="1005840" cy="100584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045511" y="2426322"/>
                <a:ext cx="150451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Group 27"/>
            <p:cNvGrpSpPr>
              <a:grpSpLocks noChangeAspect="1"/>
            </p:cNvGrpSpPr>
            <p:nvPr/>
          </p:nvGrpSpPr>
          <p:grpSpPr bwMode="auto">
            <a:xfrm>
              <a:off x="5813108" y="2485831"/>
              <a:ext cx="485775" cy="407988"/>
              <a:chOff x="2469" y="1590"/>
              <a:chExt cx="306" cy="25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3" name="Freeform 29"/>
              <p:cNvSpPr>
                <a:spLocks/>
              </p:cNvSpPr>
              <p:nvPr/>
            </p:nvSpPr>
            <p:spPr bwMode="auto">
              <a:xfrm>
                <a:off x="2525" y="1590"/>
                <a:ext cx="188" cy="93"/>
              </a:xfrm>
              <a:custGeom>
                <a:avLst/>
                <a:gdLst>
                  <a:gd name="T0" fmla="*/ 1012 w 2067"/>
                  <a:gd name="T1" fmla="*/ 0 h 1028"/>
                  <a:gd name="T2" fmla="*/ 1043 w 2067"/>
                  <a:gd name="T3" fmla="*/ 3 h 1028"/>
                  <a:gd name="T4" fmla="*/ 1074 w 2067"/>
                  <a:gd name="T5" fmla="*/ 10 h 1028"/>
                  <a:gd name="T6" fmla="*/ 1103 w 2067"/>
                  <a:gd name="T7" fmla="*/ 21 h 1028"/>
                  <a:gd name="T8" fmla="*/ 1129 w 2067"/>
                  <a:gd name="T9" fmla="*/ 36 h 1028"/>
                  <a:gd name="T10" fmla="*/ 1633 w 2067"/>
                  <a:gd name="T11" fmla="*/ 386 h 1028"/>
                  <a:gd name="T12" fmla="*/ 1704 w 2067"/>
                  <a:gd name="T13" fmla="*/ 285 h 1028"/>
                  <a:gd name="T14" fmla="*/ 1718 w 2067"/>
                  <a:gd name="T15" fmla="*/ 268 h 1028"/>
                  <a:gd name="T16" fmla="*/ 1733 w 2067"/>
                  <a:gd name="T17" fmla="*/ 258 h 1028"/>
                  <a:gd name="T18" fmla="*/ 1749 w 2067"/>
                  <a:gd name="T19" fmla="*/ 254 h 1028"/>
                  <a:gd name="T20" fmla="*/ 1767 w 2067"/>
                  <a:gd name="T21" fmla="*/ 254 h 1028"/>
                  <a:gd name="T22" fmla="*/ 1783 w 2067"/>
                  <a:gd name="T23" fmla="*/ 260 h 1028"/>
                  <a:gd name="T24" fmla="*/ 1800 w 2067"/>
                  <a:gd name="T25" fmla="*/ 270 h 1028"/>
                  <a:gd name="T26" fmla="*/ 1817 w 2067"/>
                  <a:gd name="T27" fmla="*/ 286 h 1028"/>
                  <a:gd name="T28" fmla="*/ 1831 w 2067"/>
                  <a:gd name="T29" fmla="*/ 306 h 1028"/>
                  <a:gd name="T30" fmla="*/ 1846 w 2067"/>
                  <a:gd name="T31" fmla="*/ 332 h 1028"/>
                  <a:gd name="T32" fmla="*/ 2054 w 2067"/>
                  <a:gd name="T33" fmla="*/ 776 h 1028"/>
                  <a:gd name="T34" fmla="*/ 2063 w 2067"/>
                  <a:gd name="T35" fmla="*/ 800 h 1028"/>
                  <a:gd name="T36" fmla="*/ 2067 w 2067"/>
                  <a:gd name="T37" fmla="*/ 822 h 1028"/>
                  <a:gd name="T38" fmla="*/ 2067 w 2067"/>
                  <a:gd name="T39" fmla="*/ 842 h 1028"/>
                  <a:gd name="T40" fmla="*/ 2063 w 2067"/>
                  <a:gd name="T41" fmla="*/ 861 h 1028"/>
                  <a:gd name="T42" fmla="*/ 2055 w 2067"/>
                  <a:gd name="T43" fmla="*/ 876 h 1028"/>
                  <a:gd name="T44" fmla="*/ 2043 w 2067"/>
                  <a:gd name="T45" fmla="*/ 890 h 1028"/>
                  <a:gd name="T46" fmla="*/ 2027 w 2067"/>
                  <a:gd name="T47" fmla="*/ 900 h 1028"/>
                  <a:gd name="T48" fmla="*/ 2008 w 2067"/>
                  <a:gd name="T49" fmla="*/ 907 h 1028"/>
                  <a:gd name="T50" fmla="*/ 1985 w 2067"/>
                  <a:gd name="T51" fmla="*/ 910 h 1028"/>
                  <a:gd name="T52" fmla="*/ 1959 w 2067"/>
                  <a:gd name="T53" fmla="*/ 910 h 1028"/>
                  <a:gd name="T54" fmla="*/ 1467 w 2067"/>
                  <a:gd name="T55" fmla="*/ 868 h 1028"/>
                  <a:gd name="T56" fmla="*/ 1439 w 2067"/>
                  <a:gd name="T57" fmla="*/ 864 h 1028"/>
                  <a:gd name="T58" fmla="*/ 1414 w 2067"/>
                  <a:gd name="T59" fmla="*/ 857 h 1028"/>
                  <a:gd name="T60" fmla="*/ 1393 w 2067"/>
                  <a:gd name="T61" fmla="*/ 847 h 1028"/>
                  <a:gd name="T62" fmla="*/ 1378 w 2067"/>
                  <a:gd name="T63" fmla="*/ 835 h 1028"/>
                  <a:gd name="T64" fmla="*/ 1366 w 2067"/>
                  <a:gd name="T65" fmla="*/ 822 h 1028"/>
                  <a:gd name="T66" fmla="*/ 1360 w 2067"/>
                  <a:gd name="T67" fmla="*/ 806 h 1028"/>
                  <a:gd name="T68" fmla="*/ 1358 w 2067"/>
                  <a:gd name="T69" fmla="*/ 790 h 1028"/>
                  <a:gd name="T70" fmla="*/ 1362 w 2067"/>
                  <a:gd name="T71" fmla="*/ 772 h 1028"/>
                  <a:gd name="T72" fmla="*/ 1373 w 2067"/>
                  <a:gd name="T73" fmla="*/ 755 h 1028"/>
                  <a:gd name="T74" fmla="*/ 1387 w 2067"/>
                  <a:gd name="T75" fmla="*/ 734 h 1028"/>
                  <a:gd name="T76" fmla="*/ 1400 w 2067"/>
                  <a:gd name="T77" fmla="*/ 715 h 1028"/>
                  <a:gd name="T78" fmla="*/ 1412 w 2067"/>
                  <a:gd name="T79" fmla="*/ 699 h 1028"/>
                  <a:gd name="T80" fmla="*/ 1423 w 2067"/>
                  <a:gd name="T81" fmla="*/ 684 h 1028"/>
                  <a:gd name="T82" fmla="*/ 1431 w 2067"/>
                  <a:gd name="T83" fmla="*/ 672 h 1028"/>
                  <a:gd name="T84" fmla="*/ 1437 w 2067"/>
                  <a:gd name="T85" fmla="*/ 663 h 1028"/>
                  <a:gd name="T86" fmla="*/ 1441 w 2067"/>
                  <a:gd name="T87" fmla="*/ 656 h 1028"/>
                  <a:gd name="T88" fmla="*/ 1443 w 2067"/>
                  <a:gd name="T89" fmla="*/ 654 h 1028"/>
                  <a:gd name="T90" fmla="*/ 1005 w 2067"/>
                  <a:gd name="T91" fmla="*/ 351 h 1028"/>
                  <a:gd name="T92" fmla="*/ 137 w 2067"/>
                  <a:gd name="T93" fmla="*/ 1028 h 1028"/>
                  <a:gd name="T94" fmla="*/ 35 w 2067"/>
                  <a:gd name="T95" fmla="*/ 899 h 1028"/>
                  <a:gd name="T96" fmla="*/ 19 w 2067"/>
                  <a:gd name="T97" fmla="*/ 874 h 1028"/>
                  <a:gd name="T98" fmla="*/ 7 w 2067"/>
                  <a:gd name="T99" fmla="*/ 847 h 1028"/>
                  <a:gd name="T100" fmla="*/ 1 w 2067"/>
                  <a:gd name="T101" fmla="*/ 820 h 1028"/>
                  <a:gd name="T102" fmla="*/ 0 w 2067"/>
                  <a:gd name="T103" fmla="*/ 792 h 1028"/>
                  <a:gd name="T104" fmla="*/ 3 w 2067"/>
                  <a:gd name="T105" fmla="*/ 764 h 1028"/>
                  <a:gd name="T106" fmla="*/ 11 w 2067"/>
                  <a:gd name="T107" fmla="*/ 737 h 1028"/>
                  <a:gd name="T108" fmla="*/ 24 w 2067"/>
                  <a:gd name="T109" fmla="*/ 712 h 1028"/>
                  <a:gd name="T110" fmla="*/ 41 w 2067"/>
                  <a:gd name="T111" fmla="*/ 688 h 1028"/>
                  <a:gd name="T112" fmla="*/ 62 w 2067"/>
                  <a:gd name="T113" fmla="*/ 669 h 1028"/>
                  <a:gd name="T114" fmla="*/ 864 w 2067"/>
                  <a:gd name="T115" fmla="*/ 44 h 1028"/>
                  <a:gd name="T116" fmla="*/ 890 w 2067"/>
                  <a:gd name="T117" fmla="*/ 26 h 1028"/>
                  <a:gd name="T118" fmla="*/ 918 w 2067"/>
                  <a:gd name="T119" fmla="*/ 14 h 1028"/>
                  <a:gd name="T120" fmla="*/ 948 w 2067"/>
                  <a:gd name="T121" fmla="*/ 5 h 1028"/>
                  <a:gd name="T122" fmla="*/ 979 w 2067"/>
                  <a:gd name="T123" fmla="*/ 1 h 1028"/>
                  <a:gd name="T124" fmla="*/ 1012 w 2067"/>
                  <a:gd name="T125" fmla="*/ 0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67" h="1028">
                    <a:moveTo>
                      <a:pt x="1012" y="0"/>
                    </a:moveTo>
                    <a:lnTo>
                      <a:pt x="1043" y="3"/>
                    </a:lnTo>
                    <a:lnTo>
                      <a:pt x="1074" y="10"/>
                    </a:lnTo>
                    <a:lnTo>
                      <a:pt x="1103" y="21"/>
                    </a:lnTo>
                    <a:lnTo>
                      <a:pt x="1129" y="36"/>
                    </a:lnTo>
                    <a:lnTo>
                      <a:pt x="1633" y="386"/>
                    </a:lnTo>
                    <a:lnTo>
                      <a:pt x="1704" y="285"/>
                    </a:lnTo>
                    <a:lnTo>
                      <a:pt x="1718" y="268"/>
                    </a:lnTo>
                    <a:lnTo>
                      <a:pt x="1733" y="258"/>
                    </a:lnTo>
                    <a:lnTo>
                      <a:pt x="1749" y="254"/>
                    </a:lnTo>
                    <a:lnTo>
                      <a:pt x="1767" y="254"/>
                    </a:lnTo>
                    <a:lnTo>
                      <a:pt x="1783" y="260"/>
                    </a:lnTo>
                    <a:lnTo>
                      <a:pt x="1800" y="270"/>
                    </a:lnTo>
                    <a:lnTo>
                      <a:pt x="1817" y="286"/>
                    </a:lnTo>
                    <a:lnTo>
                      <a:pt x="1831" y="306"/>
                    </a:lnTo>
                    <a:lnTo>
                      <a:pt x="1846" y="332"/>
                    </a:lnTo>
                    <a:lnTo>
                      <a:pt x="2054" y="776"/>
                    </a:lnTo>
                    <a:lnTo>
                      <a:pt x="2063" y="800"/>
                    </a:lnTo>
                    <a:lnTo>
                      <a:pt x="2067" y="822"/>
                    </a:lnTo>
                    <a:lnTo>
                      <a:pt x="2067" y="842"/>
                    </a:lnTo>
                    <a:lnTo>
                      <a:pt x="2063" y="861"/>
                    </a:lnTo>
                    <a:lnTo>
                      <a:pt x="2055" y="876"/>
                    </a:lnTo>
                    <a:lnTo>
                      <a:pt x="2043" y="890"/>
                    </a:lnTo>
                    <a:lnTo>
                      <a:pt x="2027" y="900"/>
                    </a:lnTo>
                    <a:lnTo>
                      <a:pt x="2008" y="907"/>
                    </a:lnTo>
                    <a:lnTo>
                      <a:pt x="1985" y="910"/>
                    </a:lnTo>
                    <a:lnTo>
                      <a:pt x="1959" y="910"/>
                    </a:lnTo>
                    <a:lnTo>
                      <a:pt x="1467" y="868"/>
                    </a:lnTo>
                    <a:lnTo>
                      <a:pt x="1439" y="864"/>
                    </a:lnTo>
                    <a:lnTo>
                      <a:pt x="1414" y="857"/>
                    </a:lnTo>
                    <a:lnTo>
                      <a:pt x="1393" y="847"/>
                    </a:lnTo>
                    <a:lnTo>
                      <a:pt x="1378" y="835"/>
                    </a:lnTo>
                    <a:lnTo>
                      <a:pt x="1366" y="822"/>
                    </a:lnTo>
                    <a:lnTo>
                      <a:pt x="1360" y="806"/>
                    </a:lnTo>
                    <a:lnTo>
                      <a:pt x="1358" y="790"/>
                    </a:lnTo>
                    <a:lnTo>
                      <a:pt x="1362" y="772"/>
                    </a:lnTo>
                    <a:lnTo>
                      <a:pt x="1373" y="755"/>
                    </a:lnTo>
                    <a:lnTo>
                      <a:pt x="1387" y="734"/>
                    </a:lnTo>
                    <a:lnTo>
                      <a:pt x="1400" y="715"/>
                    </a:lnTo>
                    <a:lnTo>
                      <a:pt x="1412" y="699"/>
                    </a:lnTo>
                    <a:lnTo>
                      <a:pt x="1423" y="684"/>
                    </a:lnTo>
                    <a:lnTo>
                      <a:pt x="1431" y="672"/>
                    </a:lnTo>
                    <a:lnTo>
                      <a:pt x="1437" y="663"/>
                    </a:lnTo>
                    <a:lnTo>
                      <a:pt x="1441" y="656"/>
                    </a:lnTo>
                    <a:lnTo>
                      <a:pt x="1443" y="654"/>
                    </a:lnTo>
                    <a:lnTo>
                      <a:pt x="1005" y="351"/>
                    </a:lnTo>
                    <a:lnTo>
                      <a:pt x="137" y="1028"/>
                    </a:lnTo>
                    <a:lnTo>
                      <a:pt x="35" y="899"/>
                    </a:lnTo>
                    <a:lnTo>
                      <a:pt x="19" y="874"/>
                    </a:lnTo>
                    <a:lnTo>
                      <a:pt x="7" y="847"/>
                    </a:lnTo>
                    <a:lnTo>
                      <a:pt x="1" y="820"/>
                    </a:lnTo>
                    <a:lnTo>
                      <a:pt x="0" y="792"/>
                    </a:lnTo>
                    <a:lnTo>
                      <a:pt x="3" y="764"/>
                    </a:lnTo>
                    <a:lnTo>
                      <a:pt x="11" y="737"/>
                    </a:lnTo>
                    <a:lnTo>
                      <a:pt x="24" y="712"/>
                    </a:lnTo>
                    <a:lnTo>
                      <a:pt x="41" y="688"/>
                    </a:lnTo>
                    <a:lnTo>
                      <a:pt x="62" y="669"/>
                    </a:lnTo>
                    <a:lnTo>
                      <a:pt x="864" y="44"/>
                    </a:lnTo>
                    <a:lnTo>
                      <a:pt x="890" y="26"/>
                    </a:lnTo>
                    <a:lnTo>
                      <a:pt x="918" y="14"/>
                    </a:lnTo>
                    <a:lnTo>
                      <a:pt x="948" y="5"/>
                    </a:lnTo>
                    <a:lnTo>
                      <a:pt x="979" y="1"/>
                    </a:lnTo>
                    <a:lnTo>
                      <a:pt x="10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0"/>
              <p:cNvSpPr>
                <a:spLocks/>
              </p:cNvSpPr>
              <p:nvPr/>
            </p:nvSpPr>
            <p:spPr bwMode="auto">
              <a:xfrm>
                <a:off x="2635" y="1695"/>
                <a:ext cx="140" cy="152"/>
              </a:xfrm>
              <a:custGeom>
                <a:avLst/>
                <a:gdLst>
                  <a:gd name="T0" fmla="*/ 1039 w 1531"/>
                  <a:gd name="T1" fmla="*/ 0 h 1676"/>
                  <a:gd name="T2" fmla="*/ 1067 w 1531"/>
                  <a:gd name="T3" fmla="*/ 5 h 1676"/>
                  <a:gd name="T4" fmla="*/ 1093 w 1531"/>
                  <a:gd name="T5" fmla="*/ 15 h 1676"/>
                  <a:gd name="T6" fmla="*/ 1118 w 1531"/>
                  <a:gd name="T7" fmla="*/ 28 h 1676"/>
                  <a:gd name="T8" fmla="*/ 1140 w 1531"/>
                  <a:gd name="T9" fmla="*/ 46 h 1676"/>
                  <a:gd name="T10" fmla="*/ 1159 w 1531"/>
                  <a:gd name="T11" fmla="*/ 67 h 1676"/>
                  <a:gd name="T12" fmla="*/ 1175 w 1531"/>
                  <a:gd name="T13" fmla="*/ 92 h 1676"/>
                  <a:gd name="T14" fmla="*/ 1185 w 1531"/>
                  <a:gd name="T15" fmla="*/ 120 h 1676"/>
                  <a:gd name="T16" fmla="*/ 1526 w 1531"/>
                  <a:gd name="T17" fmla="*/ 1328 h 1676"/>
                  <a:gd name="T18" fmla="*/ 1531 w 1531"/>
                  <a:gd name="T19" fmla="*/ 1356 h 1676"/>
                  <a:gd name="T20" fmla="*/ 1531 w 1531"/>
                  <a:gd name="T21" fmla="*/ 1383 h 1676"/>
                  <a:gd name="T22" fmla="*/ 1526 w 1531"/>
                  <a:gd name="T23" fmla="*/ 1408 h 1676"/>
                  <a:gd name="T24" fmla="*/ 1516 w 1531"/>
                  <a:gd name="T25" fmla="*/ 1429 h 1676"/>
                  <a:gd name="T26" fmla="*/ 1501 w 1531"/>
                  <a:gd name="T27" fmla="*/ 1449 h 1676"/>
                  <a:gd name="T28" fmla="*/ 1482 w 1531"/>
                  <a:gd name="T29" fmla="*/ 1465 h 1676"/>
                  <a:gd name="T30" fmla="*/ 1461 w 1531"/>
                  <a:gd name="T31" fmla="*/ 1476 h 1676"/>
                  <a:gd name="T32" fmla="*/ 1435 w 1531"/>
                  <a:gd name="T33" fmla="*/ 1484 h 1676"/>
                  <a:gd name="T34" fmla="*/ 1405 w 1531"/>
                  <a:gd name="T35" fmla="*/ 1486 h 1676"/>
                  <a:gd name="T36" fmla="*/ 630 w 1531"/>
                  <a:gd name="T37" fmla="*/ 1486 h 1676"/>
                  <a:gd name="T38" fmla="*/ 630 w 1531"/>
                  <a:gd name="T39" fmla="*/ 1610 h 1676"/>
                  <a:gd name="T40" fmla="*/ 628 w 1531"/>
                  <a:gd name="T41" fmla="*/ 1629 h 1676"/>
                  <a:gd name="T42" fmla="*/ 622 w 1531"/>
                  <a:gd name="T43" fmla="*/ 1644 h 1676"/>
                  <a:gd name="T44" fmla="*/ 614 w 1531"/>
                  <a:gd name="T45" fmla="*/ 1658 h 1676"/>
                  <a:gd name="T46" fmla="*/ 603 w 1531"/>
                  <a:gd name="T47" fmla="*/ 1667 h 1676"/>
                  <a:gd name="T48" fmla="*/ 588 w 1531"/>
                  <a:gd name="T49" fmla="*/ 1673 h 1676"/>
                  <a:gd name="T50" fmla="*/ 571 w 1531"/>
                  <a:gd name="T51" fmla="*/ 1676 h 1676"/>
                  <a:gd name="T52" fmla="*/ 553 w 1531"/>
                  <a:gd name="T53" fmla="*/ 1675 h 1676"/>
                  <a:gd name="T54" fmla="*/ 532 w 1531"/>
                  <a:gd name="T55" fmla="*/ 1671 h 1676"/>
                  <a:gd name="T56" fmla="*/ 510 w 1531"/>
                  <a:gd name="T57" fmla="*/ 1663 h 1676"/>
                  <a:gd name="T58" fmla="*/ 487 w 1531"/>
                  <a:gd name="T59" fmla="*/ 1651 h 1676"/>
                  <a:gd name="T60" fmla="*/ 60 w 1531"/>
                  <a:gd name="T61" fmla="*/ 1406 h 1676"/>
                  <a:gd name="T62" fmla="*/ 36 w 1531"/>
                  <a:gd name="T63" fmla="*/ 1390 h 1676"/>
                  <a:gd name="T64" fmla="*/ 18 w 1531"/>
                  <a:gd name="T65" fmla="*/ 1373 h 1676"/>
                  <a:gd name="T66" fmla="*/ 7 w 1531"/>
                  <a:gd name="T67" fmla="*/ 1353 h 1676"/>
                  <a:gd name="T68" fmla="*/ 0 w 1531"/>
                  <a:gd name="T69" fmla="*/ 1333 h 1676"/>
                  <a:gd name="T70" fmla="*/ 0 w 1531"/>
                  <a:gd name="T71" fmla="*/ 1314 h 1676"/>
                  <a:gd name="T72" fmla="*/ 7 w 1531"/>
                  <a:gd name="T73" fmla="*/ 1294 h 1676"/>
                  <a:gd name="T74" fmla="*/ 18 w 1531"/>
                  <a:gd name="T75" fmla="*/ 1276 h 1676"/>
                  <a:gd name="T76" fmla="*/ 36 w 1531"/>
                  <a:gd name="T77" fmla="*/ 1258 h 1676"/>
                  <a:gd name="T78" fmla="*/ 60 w 1531"/>
                  <a:gd name="T79" fmla="*/ 1241 h 1676"/>
                  <a:gd name="T80" fmla="*/ 487 w 1531"/>
                  <a:gd name="T81" fmla="*/ 997 h 1676"/>
                  <a:gd name="T82" fmla="*/ 510 w 1531"/>
                  <a:gd name="T83" fmla="*/ 985 h 1676"/>
                  <a:gd name="T84" fmla="*/ 532 w 1531"/>
                  <a:gd name="T85" fmla="*/ 977 h 1676"/>
                  <a:gd name="T86" fmla="*/ 553 w 1531"/>
                  <a:gd name="T87" fmla="*/ 973 h 1676"/>
                  <a:gd name="T88" fmla="*/ 571 w 1531"/>
                  <a:gd name="T89" fmla="*/ 972 h 1676"/>
                  <a:gd name="T90" fmla="*/ 588 w 1531"/>
                  <a:gd name="T91" fmla="*/ 974 h 1676"/>
                  <a:gd name="T92" fmla="*/ 603 w 1531"/>
                  <a:gd name="T93" fmla="*/ 980 h 1676"/>
                  <a:gd name="T94" fmla="*/ 614 w 1531"/>
                  <a:gd name="T95" fmla="*/ 990 h 1676"/>
                  <a:gd name="T96" fmla="*/ 622 w 1531"/>
                  <a:gd name="T97" fmla="*/ 1002 h 1676"/>
                  <a:gd name="T98" fmla="*/ 628 w 1531"/>
                  <a:gd name="T99" fmla="*/ 1017 h 1676"/>
                  <a:gd name="T100" fmla="*/ 630 w 1531"/>
                  <a:gd name="T101" fmla="*/ 1036 h 1676"/>
                  <a:gd name="T102" fmla="*/ 630 w 1531"/>
                  <a:gd name="T103" fmla="*/ 1158 h 1676"/>
                  <a:gd name="T104" fmla="*/ 1135 w 1531"/>
                  <a:gd name="T105" fmla="*/ 1158 h 1676"/>
                  <a:gd name="T106" fmla="*/ 821 w 1531"/>
                  <a:gd name="T107" fmla="*/ 50 h 1676"/>
                  <a:gd name="T108" fmla="*/ 980 w 1531"/>
                  <a:gd name="T109" fmla="*/ 5 h 1676"/>
                  <a:gd name="T110" fmla="*/ 1010 w 1531"/>
                  <a:gd name="T111" fmla="*/ 0 h 1676"/>
                  <a:gd name="T112" fmla="*/ 1039 w 1531"/>
                  <a:gd name="T113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31" h="1676">
                    <a:moveTo>
                      <a:pt x="1039" y="0"/>
                    </a:moveTo>
                    <a:lnTo>
                      <a:pt x="1067" y="5"/>
                    </a:lnTo>
                    <a:lnTo>
                      <a:pt x="1093" y="15"/>
                    </a:lnTo>
                    <a:lnTo>
                      <a:pt x="1118" y="28"/>
                    </a:lnTo>
                    <a:lnTo>
                      <a:pt x="1140" y="46"/>
                    </a:lnTo>
                    <a:lnTo>
                      <a:pt x="1159" y="67"/>
                    </a:lnTo>
                    <a:lnTo>
                      <a:pt x="1175" y="92"/>
                    </a:lnTo>
                    <a:lnTo>
                      <a:pt x="1185" y="120"/>
                    </a:lnTo>
                    <a:lnTo>
                      <a:pt x="1526" y="1328"/>
                    </a:lnTo>
                    <a:lnTo>
                      <a:pt x="1531" y="1356"/>
                    </a:lnTo>
                    <a:lnTo>
                      <a:pt x="1531" y="1383"/>
                    </a:lnTo>
                    <a:lnTo>
                      <a:pt x="1526" y="1408"/>
                    </a:lnTo>
                    <a:lnTo>
                      <a:pt x="1516" y="1429"/>
                    </a:lnTo>
                    <a:lnTo>
                      <a:pt x="1501" y="1449"/>
                    </a:lnTo>
                    <a:lnTo>
                      <a:pt x="1482" y="1465"/>
                    </a:lnTo>
                    <a:lnTo>
                      <a:pt x="1461" y="1476"/>
                    </a:lnTo>
                    <a:lnTo>
                      <a:pt x="1435" y="1484"/>
                    </a:lnTo>
                    <a:lnTo>
                      <a:pt x="1405" y="1486"/>
                    </a:lnTo>
                    <a:lnTo>
                      <a:pt x="630" y="1486"/>
                    </a:lnTo>
                    <a:lnTo>
                      <a:pt x="630" y="1610"/>
                    </a:lnTo>
                    <a:lnTo>
                      <a:pt x="628" y="1629"/>
                    </a:lnTo>
                    <a:lnTo>
                      <a:pt x="622" y="1644"/>
                    </a:lnTo>
                    <a:lnTo>
                      <a:pt x="614" y="1658"/>
                    </a:lnTo>
                    <a:lnTo>
                      <a:pt x="603" y="1667"/>
                    </a:lnTo>
                    <a:lnTo>
                      <a:pt x="588" y="1673"/>
                    </a:lnTo>
                    <a:lnTo>
                      <a:pt x="571" y="1676"/>
                    </a:lnTo>
                    <a:lnTo>
                      <a:pt x="553" y="1675"/>
                    </a:lnTo>
                    <a:lnTo>
                      <a:pt x="532" y="1671"/>
                    </a:lnTo>
                    <a:lnTo>
                      <a:pt x="510" y="1663"/>
                    </a:lnTo>
                    <a:lnTo>
                      <a:pt x="487" y="1651"/>
                    </a:lnTo>
                    <a:lnTo>
                      <a:pt x="60" y="1406"/>
                    </a:lnTo>
                    <a:lnTo>
                      <a:pt x="36" y="1390"/>
                    </a:lnTo>
                    <a:lnTo>
                      <a:pt x="18" y="1373"/>
                    </a:lnTo>
                    <a:lnTo>
                      <a:pt x="7" y="1353"/>
                    </a:lnTo>
                    <a:lnTo>
                      <a:pt x="0" y="1333"/>
                    </a:lnTo>
                    <a:lnTo>
                      <a:pt x="0" y="1314"/>
                    </a:lnTo>
                    <a:lnTo>
                      <a:pt x="7" y="1294"/>
                    </a:lnTo>
                    <a:lnTo>
                      <a:pt x="18" y="1276"/>
                    </a:lnTo>
                    <a:lnTo>
                      <a:pt x="36" y="1258"/>
                    </a:lnTo>
                    <a:lnTo>
                      <a:pt x="60" y="1241"/>
                    </a:lnTo>
                    <a:lnTo>
                      <a:pt x="487" y="997"/>
                    </a:lnTo>
                    <a:lnTo>
                      <a:pt x="510" y="985"/>
                    </a:lnTo>
                    <a:lnTo>
                      <a:pt x="532" y="977"/>
                    </a:lnTo>
                    <a:lnTo>
                      <a:pt x="553" y="973"/>
                    </a:lnTo>
                    <a:lnTo>
                      <a:pt x="571" y="972"/>
                    </a:lnTo>
                    <a:lnTo>
                      <a:pt x="588" y="974"/>
                    </a:lnTo>
                    <a:lnTo>
                      <a:pt x="603" y="980"/>
                    </a:lnTo>
                    <a:lnTo>
                      <a:pt x="614" y="990"/>
                    </a:lnTo>
                    <a:lnTo>
                      <a:pt x="622" y="1002"/>
                    </a:lnTo>
                    <a:lnTo>
                      <a:pt x="628" y="1017"/>
                    </a:lnTo>
                    <a:lnTo>
                      <a:pt x="630" y="1036"/>
                    </a:lnTo>
                    <a:lnTo>
                      <a:pt x="630" y="1158"/>
                    </a:lnTo>
                    <a:lnTo>
                      <a:pt x="1135" y="1158"/>
                    </a:lnTo>
                    <a:lnTo>
                      <a:pt x="821" y="50"/>
                    </a:lnTo>
                    <a:lnTo>
                      <a:pt x="980" y="5"/>
                    </a:lnTo>
                    <a:lnTo>
                      <a:pt x="1010" y="0"/>
                    </a:lnTo>
                    <a:lnTo>
                      <a:pt x="10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1"/>
              <p:cNvSpPr>
                <a:spLocks/>
              </p:cNvSpPr>
              <p:nvPr/>
            </p:nvSpPr>
            <p:spPr bwMode="auto">
              <a:xfrm>
                <a:off x="2469" y="1702"/>
                <a:ext cx="141" cy="133"/>
              </a:xfrm>
              <a:custGeom>
                <a:avLst/>
                <a:gdLst>
                  <a:gd name="T0" fmla="*/ 520 w 1555"/>
                  <a:gd name="T1" fmla="*/ 0 h 1459"/>
                  <a:gd name="T2" fmla="*/ 538 w 1555"/>
                  <a:gd name="T3" fmla="*/ 2 h 1459"/>
                  <a:gd name="T4" fmla="*/ 554 w 1555"/>
                  <a:gd name="T5" fmla="*/ 9 h 1459"/>
                  <a:gd name="T6" fmla="*/ 569 w 1555"/>
                  <a:gd name="T7" fmla="*/ 20 h 1459"/>
                  <a:gd name="T8" fmla="*/ 582 w 1555"/>
                  <a:gd name="T9" fmla="*/ 37 h 1459"/>
                  <a:gd name="T10" fmla="*/ 593 w 1555"/>
                  <a:gd name="T11" fmla="*/ 57 h 1459"/>
                  <a:gd name="T12" fmla="*/ 601 w 1555"/>
                  <a:gd name="T13" fmla="*/ 81 h 1459"/>
                  <a:gd name="T14" fmla="*/ 725 w 1555"/>
                  <a:gd name="T15" fmla="*/ 555 h 1459"/>
                  <a:gd name="T16" fmla="*/ 730 w 1555"/>
                  <a:gd name="T17" fmla="*/ 583 h 1459"/>
                  <a:gd name="T18" fmla="*/ 731 w 1555"/>
                  <a:gd name="T19" fmla="*/ 609 h 1459"/>
                  <a:gd name="T20" fmla="*/ 729 w 1555"/>
                  <a:gd name="T21" fmla="*/ 632 h 1459"/>
                  <a:gd name="T22" fmla="*/ 724 w 1555"/>
                  <a:gd name="T23" fmla="*/ 650 h 1459"/>
                  <a:gd name="T24" fmla="*/ 715 w 1555"/>
                  <a:gd name="T25" fmla="*/ 666 h 1459"/>
                  <a:gd name="T26" fmla="*/ 702 w 1555"/>
                  <a:gd name="T27" fmla="*/ 677 h 1459"/>
                  <a:gd name="T28" fmla="*/ 686 w 1555"/>
                  <a:gd name="T29" fmla="*/ 683 h 1459"/>
                  <a:gd name="T30" fmla="*/ 669 w 1555"/>
                  <a:gd name="T31" fmla="*/ 686 h 1459"/>
                  <a:gd name="T32" fmla="*/ 648 w 1555"/>
                  <a:gd name="T33" fmla="*/ 682 h 1459"/>
                  <a:gd name="T34" fmla="*/ 621 w 1555"/>
                  <a:gd name="T35" fmla="*/ 675 h 1459"/>
                  <a:gd name="T36" fmla="*/ 596 w 1555"/>
                  <a:gd name="T37" fmla="*/ 668 h 1459"/>
                  <a:gd name="T38" fmla="*/ 574 w 1555"/>
                  <a:gd name="T39" fmla="*/ 662 h 1459"/>
                  <a:gd name="T40" fmla="*/ 556 w 1555"/>
                  <a:gd name="T41" fmla="*/ 657 h 1459"/>
                  <a:gd name="T42" fmla="*/ 542 w 1555"/>
                  <a:gd name="T43" fmla="*/ 654 h 1459"/>
                  <a:gd name="T44" fmla="*/ 534 w 1555"/>
                  <a:gd name="T45" fmla="*/ 650 h 1459"/>
                  <a:gd name="T46" fmla="*/ 530 w 1555"/>
                  <a:gd name="T47" fmla="*/ 650 h 1459"/>
                  <a:gd name="T48" fmla="*/ 395 w 1555"/>
                  <a:gd name="T49" fmla="*/ 1131 h 1459"/>
                  <a:gd name="T50" fmla="*/ 1555 w 1555"/>
                  <a:gd name="T51" fmla="*/ 1131 h 1459"/>
                  <a:gd name="T52" fmla="*/ 1555 w 1555"/>
                  <a:gd name="T53" fmla="*/ 1295 h 1459"/>
                  <a:gd name="T54" fmla="*/ 1552 w 1555"/>
                  <a:gd name="T55" fmla="*/ 1325 h 1459"/>
                  <a:gd name="T56" fmla="*/ 1544 w 1555"/>
                  <a:gd name="T57" fmla="*/ 1353 h 1459"/>
                  <a:gd name="T58" fmla="*/ 1532 w 1555"/>
                  <a:gd name="T59" fmla="*/ 1377 h 1459"/>
                  <a:gd name="T60" fmla="*/ 1516 w 1555"/>
                  <a:gd name="T61" fmla="*/ 1401 h 1459"/>
                  <a:gd name="T62" fmla="*/ 1496 w 1555"/>
                  <a:gd name="T63" fmla="*/ 1421 h 1459"/>
                  <a:gd name="T64" fmla="*/ 1473 w 1555"/>
                  <a:gd name="T65" fmla="*/ 1436 h 1459"/>
                  <a:gd name="T66" fmla="*/ 1447 w 1555"/>
                  <a:gd name="T67" fmla="*/ 1449 h 1459"/>
                  <a:gd name="T68" fmla="*/ 1420 w 1555"/>
                  <a:gd name="T69" fmla="*/ 1457 h 1459"/>
                  <a:gd name="T70" fmla="*/ 1389 w 1555"/>
                  <a:gd name="T71" fmla="*/ 1459 h 1459"/>
                  <a:gd name="T72" fmla="*/ 126 w 1555"/>
                  <a:gd name="T73" fmla="*/ 1459 h 1459"/>
                  <a:gd name="T74" fmla="*/ 97 w 1555"/>
                  <a:gd name="T75" fmla="*/ 1457 h 1459"/>
                  <a:gd name="T76" fmla="*/ 71 w 1555"/>
                  <a:gd name="T77" fmla="*/ 1450 h 1459"/>
                  <a:gd name="T78" fmla="*/ 49 w 1555"/>
                  <a:gd name="T79" fmla="*/ 1437 h 1459"/>
                  <a:gd name="T80" fmla="*/ 30 w 1555"/>
                  <a:gd name="T81" fmla="*/ 1422 h 1459"/>
                  <a:gd name="T82" fmla="*/ 16 w 1555"/>
                  <a:gd name="T83" fmla="*/ 1403 h 1459"/>
                  <a:gd name="T84" fmla="*/ 5 w 1555"/>
                  <a:gd name="T85" fmla="*/ 1381 h 1459"/>
                  <a:gd name="T86" fmla="*/ 0 w 1555"/>
                  <a:gd name="T87" fmla="*/ 1357 h 1459"/>
                  <a:gd name="T88" fmla="*/ 0 w 1555"/>
                  <a:gd name="T89" fmla="*/ 1330 h 1459"/>
                  <a:gd name="T90" fmla="*/ 5 w 1555"/>
                  <a:gd name="T91" fmla="*/ 1301 h 1459"/>
                  <a:gd name="T92" fmla="*/ 211 w 1555"/>
                  <a:gd name="T93" fmla="*/ 563 h 1459"/>
                  <a:gd name="T94" fmla="*/ 92 w 1555"/>
                  <a:gd name="T95" fmla="*/ 529 h 1459"/>
                  <a:gd name="T96" fmla="*/ 74 w 1555"/>
                  <a:gd name="T97" fmla="*/ 522 h 1459"/>
                  <a:gd name="T98" fmla="*/ 59 w 1555"/>
                  <a:gd name="T99" fmla="*/ 513 h 1459"/>
                  <a:gd name="T100" fmla="*/ 50 w 1555"/>
                  <a:gd name="T101" fmla="*/ 501 h 1459"/>
                  <a:gd name="T102" fmla="*/ 44 w 1555"/>
                  <a:gd name="T103" fmla="*/ 487 h 1459"/>
                  <a:gd name="T104" fmla="*/ 42 w 1555"/>
                  <a:gd name="T105" fmla="*/ 472 h 1459"/>
                  <a:gd name="T106" fmla="*/ 43 w 1555"/>
                  <a:gd name="T107" fmla="*/ 455 h 1459"/>
                  <a:gd name="T108" fmla="*/ 49 w 1555"/>
                  <a:gd name="T109" fmla="*/ 438 h 1459"/>
                  <a:gd name="T110" fmla="*/ 58 w 1555"/>
                  <a:gd name="T111" fmla="*/ 419 h 1459"/>
                  <a:gd name="T112" fmla="*/ 72 w 1555"/>
                  <a:gd name="T113" fmla="*/ 399 h 1459"/>
                  <a:gd name="T114" fmla="*/ 89 w 1555"/>
                  <a:gd name="T115" fmla="*/ 381 h 1459"/>
                  <a:gd name="T116" fmla="*/ 442 w 1555"/>
                  <a:gd name="T117" fmla="*/ 37 h 1459"/>
                  <a:gd name="T118" fmla="*/ 462 w 1555"/>
                  <a:gd name="T119" fmla="*/ 20 h 1459"/>
                  <a:gd name="T120" fmla="*/ 482 w 1555"/>
                  <a:gd name="T121" fmla="*/ 9 h 1459"/>
                  <a:gd name="T122" fmla="*/ 500 w 1555"/>
                  <a:gd name="T123" fmla="*/ 2 h 1459"/>
                  <a:gd name="T124" fmla="*/ 520 w 1555"/>
                  <a:gd name="T125" fmla="*/ 0 h 1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55" h="1459">
                    <a:moveTo>
                      <a:pt x="520" y="0"/>
                    </a:moveTo>
                    <a:lnTo>
                      <a:pt x="538" y="2"/>
                    </a:lnTo>
                    <a:lnTo>
                      <a:pt x="554" y="9"/>
                    </a:lnTo>
                    <a:lnTo>
                      <a:pt x="569" y="20"/>
                    </a:lnTo>
                    <a:lnTo>
                      <a:pt x="582" y="37"/>
                    </a:lnTo>
                    <a:lnTo>
                      <a:pt x="593" y="57"/>
                    </a:lnTo>
                    <a:lnTo>
                      <a:pt x="601" y="81"/>
                    </a:lnTo>
                    <a:lnTo>
                      <a:pt x="725" y="555"/>
                    </a:lnTo>
                    <a:lnTo>
                      <a:pt x="730" y="583"/>
                    </a:lnTo>
                    <a:lnTo>
                      <a:pt x="731" y="609"/>
                    </a:lnTo>
                    <a:lnTo>
                      <a:pt x="729" y="632"/>
                    </a:lnTo>
                    <a:lnTo>
                      <a:pt x="724" y="650"/>
                    </a:lnTo>
                    <a:lnTo>
                      <a:pt x="715" y="666"/>
                    </a:lnTo>
                    <a:lnTo>
                      <a:pt x="702" y="677"/>
                    </a:lnTo>
                    <a:lnTo>
                      <a:pt x="686" y="683"/>
                    </a:lnTo>
                    <a:lnTo>
                      <a:pt x="669" y="686"/>
                    </a:lnTo>
                    <a:lnTo>
                      <a:pt x="648" y="682"/>
                    </a:lnTo>
                    <a:lnTo>
                      <a:pt x="621" y="675"/>
                    </a:lnTo>
                    <a:lnTo>
                      <a:pt x="596" y="668"/>
                    </a:lnTo>
                    <a:lnTo>
                      <a:pt x="574" y="662"/>
                    </a:lnTo>
                    <a:lnTo>
                      <a:pt x="556" y="657"/>
                    </a:lnTo>
                    <a:lnTo>
                      <a:pt x="542" y="654"/>
                    </a:lnTo>
                    <a:lnTo>
                      <a:pt x="534" y="650"/>
                    </a:lnTo>
                    <a:lnTo>
                      <a:pt x="530" y="650"/>
                    </a:lnTo>
                    <a:lnTo>
                      <a:pt x="395" y="1131"/>
                    </a:lnTo>
                    <a:lnTo>
                      <a:pt x="1555" y="1131"/>
                    </a:lnTo>
                    <a:lnTo>
                      <a:pt x="1555" y="1295"/>
                    </a:lnTo>
                    <a:lnTo>
                      <a:pt x="1552" y="1325"/>
                    </a:lnTo>
                    <a:lnTo>
                      <a:pt x="1544" y="1353"/>
                    </a:lnTo>
                    <a:lnTo>
                      <a:pt x="1532" y="1377"/>
                    </a:lnTo>
                    <a:lnTo>
                      <a:pt x="1516" y="1401"/>
                    </a:lnTo>
                    <a:lnTo>
                      <a:pt x="1496" y="1421"/>
                    </a:lnTo>
                    <a:lnTo>
                      <a:pt x="1473" y="1436"/>
                    </a:lnTo>
                    <a:lnTo>
                      <a:pt x="1447" y="1449"/>
                    </a:lnTo>
                    <a:lnTo>
                      <a:pt x="1420" y="1457"/>
                    </a:lnTo>
                    <a:lnTo>
                      <a:pt x="1389" y="1459"/>
                    </a:lnTo>
                    <a:lnTo>
                      <a:pt x="126" y="1459"/>
                    </a:lnTo>
                    <a:lnTo>
                      <a:pt x="97" y="1457"/>
                    </a:lnTo>
                    <a:lnTo>
                      <a:pt x="71" y="1450"/>
                    </a:lnTo>
                    <a:lnTo>
                      <a:pt x="49" y="1437"/>
                    </a:lnTo>
                    <a:lnTo>
                      <a:pt x="30" y="1422"/>
                    </a:lnTo>
                    <a:lnTo>
                      <a:pt x="16" y="1403"/>
                    </a:lnTo>
                    <a:lnTo>
                      <a:pt x="5" y="1381"/>
                    </a:lnTo>
                    <a:lnTo>
                      <a:pt x="0" y="1357"/>
                    </a:lnTo>
                    <a:lnTo>
                      <a:pt x="0" y="1330"/>
                    </a:lnTo>
                    <a:lnTo>
                      <a:pt x="5" y="1301"/>
                    </a:lnTo>
                    <a:lnTo>
                      <a:pt x="211" y="563"/>
                    </a:lnTo>
                    <a:lnTo>
                      <a:pt x="92" y="529"/>
                    </a:lnTo>
                    <a:lnTo>
                      <a:pt x="74" y="522"/>
                    </a:lnTo>
                    <a:lnTo>
                      <a:pt x="59" y="513"/>
                    </a:lnTo>
                    <a:lnTo>
                      <a:pt x="50" y="501"/>
                    </a:lnTo>
                    <a:lnTo>
                      <a:pt x="44" y="487"/>
                    </a:lnTo>
                    <a:lnTo>
                      <a:pt x="42" y="472"/>
                    </a:lnTo>
                    <a:lnTo>
                      <a:pt x="43" y="455"/>
                    </a:lnTo>
                    <a:lnTo>
                      <a:pt x="49" y="438"/>
                    </a:lnTo>
                    <a:lnTo>
                      <a:pt x="58" y="419"/>
                    </a:lnTo>
                    <a:lnTo>
                      <a:pt x="72" y="399"/>
                    </a:lnTo>
                    <a:lnTo>
                      <a:pt x="89" y="381"/>
                    </a:lnTo>
                    <a:lnTo>
                      <a:pt x="442" y="37"/>
                    </a:lnTo>
                    <a:lnTo>
                      <a:pt x="462" y="20"/>
                    </a:lnTo>
                    <a:lnTo>
                      <a:pt x="482" y="9"/>
                    </a:lnTo>
                    <a:lnTo>
                      <a:pt x="500" y="2"/>
                    </a:lnTo>
                    <a:lnTo>
                      <a:pt x="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9" name="Group 238"/>
          <p:cNvGrpSpPr/>
          <p:nvPr/>
        </p:nvGrpSpPr>
        <p:grpSpPr>
          <a:xfrm>
            <a:off x="5539629" y="3335982"/>
            <a:ext cx="2619751" cy="1005840"/>
            <a:chOff x="5539629" y="3335982"/>
            <a:chExt cx="2619751" cy="1005840"/>
          </a:xfrm>
        </p:grpSpPr>
        <p:grpSp>
          <p:nvGrpSpPr>
            <p:cNvPr id="168" name="Group 167"/>
            <p:cNvGrpSpPr/>
            <p:nvPr/>
          </p:nvGrpSpPr>
          <p:grpSpPr>
            <a:xfrm>
              <a:off x="5539629" y="3335982"/>
              <a:ext cx="2619751" cy="1005840"/>
              <a:chOff x="930273" y="2178896"/>
              <a:chExt cx="2619751" cy="1005840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930273" y="2178896"/>
                <a:ext cx="1005840" cy="100584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2045511" y="2426322"/>
                <a:ext cx="150451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" name="Freeform 36"/>
            <p:cNvSpPr>
              <a:spLocks noEditPoints="1"/>
            </p:cNvSpPr>
            <p:nvPr/>
          </p:nvSpPr>
          <p:spPr bwMode="auto">
            <a:xfrm>
              <a:off x="5915455" y="3588573"/>
              <a:ext cx="288925" cy="523875"/>
            </a:xfrm>
            <a:custGeom>
              <a:avLst/>
              <a:gdLst>
                <a:gd name="T0" fmla="*/ 908 w 1817"/>
                <a:gd name="T1" fmla="*/ 1126 h 3302"/>
                <a:gd name="T2" fmla="*/ 705 w 1817"/>
                <a:gd name="T3" fmla="*/ 2885 h 3302"/>
                <a:gd name="T4" fmla="*/ 908 w 1817"/>
                <a:gd name="T5" fmla="*/ 3181 h 3302"/>
                <a:gd name="T6" fmla="*/ 1112 w 1817"/>
                <a:gd name="T7" fmla="*/ 2878 h 3302"/>
                <a:gd name="T8" fmla="*/ 908 w 1817"/>
                <a:gd name="T9" fmla="*/ 1126 h 3302"/>
                <a:gd name="T10" fmla="*/ 915 w 1817"/>
                <a:gd name="T11" fmla="*/ 0 h 3302"/>
                <a:gd name="T12" fmla="*/ 927 w 1817"/>
                <a:gd name="T13" fmla="*/ 8 h 3302"/>
                <a:gd name="T14" fmla="*/ 940 w 1817"/>
                <a:gd name="T15" fmla="*/ 21 h 3302"/>
                <a:gd name="T16" fmla="*/ 952 w 1817"/>
                <a:gd name="T17" fmla="*/ 41 h 3302"/>
                <a:gd name="T18" fmla="*/ 961 w 1817"/>
                <a:gd name="T19" fmla="*/ 68 h 3302"/>
                <a:gd name="T20" fmla="*/ 1817 w 1817"/>
                <a:gd name="T21" fmla="*/ 2726 h 3302"/>
                <a:gd name="T22" fmla="*/ 1712 w 1817"/>
                <a:gd name="T23" fmla="*/ 3134 h 3302"/>
                <a:gd name="T24" fmla="*/ 1704 w 1817"/>
                <a:gd name="T25" fmla="*/ 3160 h 3302"/>
                <a:gd name="T26" fmla="*/ 1692 w 1817"/>
                <a:gd name="T27" fmla="*/ 3182 h 3302"/>
                <a:gd name="T28" fmla="*/ 1678 w 1817"/>
                <a:gd name="T29" fmla="*/ 3201 h 3302"/>
                <a:gd name="T30" fmla="*/ 1661 w 1817"/>
                <a:gd name="T31" fmla="*/ 3214 h 3302"/>
                <a:gd name="T32" fmla="*/ 1642 w 1817"/>
                <a:gd name="T33" fmla="*/ 3223 h 3302"/>
                <a:gd name="T34" fmla="*/ 1621 w 1817"/>
                <a:gd name="T35" fmla="*/ 3228 h 3302"/>
                <a:gd name="T36" fmla="*/ 1600 w 1817"/>
                <a:gd name="T37" fmla="*/ 3228 h 3302"/>
                <a:gd name="T38" fmla="*/ 1576 w 1817"/>
                <a:gd name="T39" fmla="*/ 3223 h 3302"/>
                <a:gd name="T40" fmla="*/ 1553 w 1817"/>
                <a:gd name="T41" fmla="*/ 3213 h 3302"/>
                <a:gd name="T42" fmla="*/ 1530 w 1817"/>
                <a:gd name="T43" fmla="*/ 3199 h 3302"/>
                <a:gd name="T44" fmla="*/ 1177 w 1817"/>
                <a:gd name="T45" fmla="*/ 2937 h 3302"/>
                <a:gd name="T46" fmla="*/ 945 w 1817"/>
                <a:gd name="T47" fmla="*/ 3283 h 3302"/>
                <a:gd name="T48" fmla="*/ 936 w 1817"/>
                <a:gd name="T49" fmla="*/ 3293 h 3302"/>
                <a:gd name="T50" fmla="*/ 923 w 1817"/>
                <a:gd name="T51" fmla="*/ 3300 h 3302"/>
                <a:gd name="T52" fmla="*/ 909 w 1817"/>
                <a:gd name="T53" fmla="*/ 3302 h 3302"/>
                <a:gd name="T54" fmla="*/ 908 w 1817"/>
                <a:gd name="T55" fmla="*/ 3302 h 3302"/>
                <a:gd name="T56" fmla="*/ 895 w 1817"/>
                <a:gd name="T57" fmla="*/ 3300 h 3302"/>
                <a:gd name="T58" fmla="*/ 882 w 1817"/>
                <a:gd name="T59" fmla="*/ 3294 h 3302"/>
                <a:gd name="T60" fmla="*/ 873 w 1817"/>
                <a:gd name="T61" fmla="*/ 3284 h 3302"/>
                <a:gd name="T62" fmla="*/ 636 w 1817"/>
                <a:gd name="T63" fmla="*/ 2939 h 3302"/>
                <a:gd name="T64" fmla="*/ 288 w 1817"/>
                <a:gd name="T65" fmla="*/ 3199 h 3302"/>
                <a:gd name="T66" fmla="*/ 264 w 1817"/>
                <a:gd name="T67" fmla="*/ 3213 h 3302"/>
                <a:gd name="T68" fmla="*/ 241 w 1817"/>
                <a:gd name="T69" fmla="*/ 3222 h 3302"/>
                <a:gd name="T70" fmla="*/ 218 w 1817"/>
                <a:gd name="T71" fmla="*/ 3228 h 3302"/>
                <a:gd name="T72" fmla="*/ 196 w 1817"/>
                <a:gd name="T73" fmla="*/ 3228 h 3302"/>
                <a:gd name="T74" fmla="*/ 176 w 1817"/>
                <a:gd name="T75" fmla="*/ 3222 h 3302"/>
                <a:gd name="T76" fmla="*/ 157 w 1817"/>
                <a:gd name="T77" fmla="*/ 3214 h 3302"/>
                <a:gd name="T78" fmla="*/ 140 w 1817"/>
                <a:gd name="T79" fmla="*/ 3201 h 3302"/>
                <a:gd name="T80" fmla="*/ 125 w 1817"/>
                <a:gd name="T81" fmla="*/ 3182 h 3302"/>
                <a:gd name="T82" fmla="*/ 113 w 1817"/>
                <a:gd name="T83" fmla="*/ 3160 h 3302"/>
                <a:gd name="T84" fmla="*/ 104 w 1817"/>
                <a:gd name="T85" fmla="*/ 3134 h 3302"/>
                <a:gd name="T86" fmla="*/ 0 w 1817"/>
                <a:gd name="T87" fmla="*/ 2726 h 3302"/>
                <a:gd name="T88" fmla="*/ 0 w 1817"/>
                <a:gd name="T89" fmla="*/ 2726 h 3302"/>
                <a:gd name="T90" fmla="*/ 856 w 1817"/>
                <a:gd name="T91" fmla="*/ 68 h 3302"/>
                <a:gd name="T92" fmla="*/ 866 w 1817"/>
                <a:gd name="T93" fmla="*/ 41 h 3302"/>
                <a:gd name="T94" fmla="*/ 878 w 1817"/>
                <a:gd name="T95" fmla="*/ 21 h 3302"/>
                <a:gd name="T96" fmla="*/ 889 w 1817"/>
                <a:gd name="T97" fmla="*/ 8 h 3302"/>
                <a:gd name="T98" fmla="*/ 902 w 1817"/>
                <a:gd name="T99" fmla="*/ 0 h 3302"/>
                <a:gd name="T100" fmla="*/ 915 w 1817"/>
                <a:gd name="T10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7" h="3302">
                  <a:moveTo>
                    <a:pt x="908" y="1126"/>
                  </a:moveTo>
                  <a:lnTo>
                    <a:pt x="705" y="2885"/>
                  </a:lnTo>
                  <a:lnTo>
                    <a:pt x="908" y="3181"/>
                  </a:lnTo>
                  <a:lnTo>
                    <a:pt x="1112" y="2878"/>
                  </a:lnTo>
                  <a:lnTo>
                    <a:pt x="908" y="1126"/>
                  </a:lnTo>
                  <a:close/>
                  <a:moveTo>
                    <a:pt x="915" y="0"/>
                  </a:moveTo>
                  <a:lnTo>
                    <a:pt x="927" y="8"/>
                  </a:lnTo>
                  <a:lnTo>
                    <a:pt x="940" y="21"/>
                  </a:lnTo>
                  <a:lnTo>
                    <a:pt x="952" y="41"/>
                  </a:lnTo>
                  <a:lnTo>
                    <a:pt x="961" y="68"/>
                  </a:lnTo>
                  <a:lnTo>
                    <a:pt x="1817" y="2726"/>
                  </a:lnTo>
                  <a:lnTo>
                    <a:pt x="1712" y="3134"/>
                  </a:lnTo>
                  <a:lnTo>
                    <a:pt x="1704" y="3160"/>
                  </a:lnTo>
                  <a:lnTo>
                    <a:pt x="1692" y="3182"/>
                  </a:lnTo>
                  <a:lnTo>
                    <a:pt x="1678" y="3201"/>
                  </a:lnTo>
                  <a:lnTo>
                    <a:pt x="1661" y="3214"/>
                  </a:lnTo>
                  <a:lnTo>
                    <a:pt x="1642" y="3223"/>
                  </a:lnTo>
                  <a:lnTo>
                    <a:pt x="1621" y="3228"/>
                  </a:lnTo>
                  <a:lnTo>
                    <a:pt x="1600" y="3228"/>
                  </a:lnTo>
                  <a:lnTo>
                    <a:pt x="1576" y="3223"/>
                  </a:lnTo>
                  <a:lnTo>
                    <a:pt x="1553" y="3213"/>
                  </a:lnTo>
                  <a:lnTo>
                    <a:pt x="1530" y="3199"/>
                  </a:lnTo>
                  <a:lnTo>
                    <a:pt x="1177" y="2937"/>
                  </a:lnTo>
                  <a:lnTo>
                    <a:pt x="945" y="3283"/>
                  </a:lnTo>
                  <a:lnTo>
                    <a:pt x="936" y="3293"/>
                  </a:lnTo>
                  <a:lnTo>
                    <a:pt x="923" y="3300"/>
                  </a:lnTo>
                  <a:lnTo>
                    <a:pt x="909" y="3302"/>
                  </a:lnTo>
                  <a:lnTo>
                    <a:pt x="908" y="3302"/>
                  </a:lnTo>
                  <a:lnTo>
                    <a:pt x="895" y="3300"/>
                  </a:lnTo>
                  <a:lnTo>
                    <a:pt x="882" y="3294"/>
                  </a:lnTo>
                  <a:lnTo>
                    <a:pt x="873" y="3284"/>
                  </a:lnTo>
                  <a:lnTo>
                    <a:pt x="636" y="2939"/>
                  </a:lnTo>
                  <a:lnTo>
                    <a:pt x="288" y="3199"/>
                  </a:lnTo>
                  <a:lnTo>
                    <a:pt x="264" y="3213"/>
                  </a:lnTo>
                  <a:lnTo>
                    <a:pt x="241" y="3222"/>
                  </a:lnTo>
                  <a:lnTo>
                    <a:pt x="218" y="3228"/>
                  </a:lnTo>
                  <a:lnTo>
                    <a:pt x="196" y="3228"/>
                  </a:lnTo>
                  <a:lnTo>
                    <a:pt x="176" y="3222"/>
                  </a:lnTo>
                  <a:lnTo>
                    <a:pt x="157" y="3214"/>
                  </a:lnTo>
                  <a:lnTo>
                    <a:pt x="140" y="3201"/>
                  </a:lnTo>
                  <a:lnTo>
                    <a:pt x="125" y="3182"/>
                  </a:lnTo>
                  <a:lnTo>
                    <a:pt x="113" y="3160"/>
                  </a:lnTo>
                  <a:lnTo>
                    <a:pt x="104" y="3134"/>
                  </a:lnTo>
                  <a:lnTo>
                    <a:pt x="0" y="2726"/>
                  </a:lnTo>
                  <a:lnTo>
                    <a:pt x="0" y="2726"/>
                  </a:lnTo>
                  <a:lnTo>
                    <a:pt x="856" y="68"/>
                  </a:lnTo>
                  <a:lnTo>
                    <a:pt x="866" y="41"/>
                  </a:lnTo>
                  <a:lnTo>
                    <a:pt x="878" y="21"/>
                  </a:lnTo>
                  <a:lnTo>
                    <a:pt x="889" y="8"/>
                  </a:lnTo>
                  <a:lnTo>
                    <a:pt x="902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539629" y="4508402"/>
            <a:ext cx="2619751" cy="1005840"/>
            <a:chOff x="5539629" y="4508402"/>
            <a:chExt cx="2619751" cy="1005840"/>
          </a:xfrm>
        </p:grpSpPr>
        <p:grpSp>
          <p:nvGrpSpPr>
            <p:cNvPr id="171" name="Group 170"/>
            <p:cNvGrpSpPr/>
            <p:nvPr/>
          </p:nvGrpSpPr>
          <p:grpSpPr>
            <a:xfrm>
              <a:off x="5539629" y="4508402"/>
              <a:ext cx="2619751" cy="1005840"/>
              <a:chOff x="930273" y="2178896"/>
              <a:chExt cx="2619751" cy="1005840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930273" y="2178896"/>
                <a:ext cx="1005840" cy="100584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2045511" y="2426322"/>
                <a:ext cx="150451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39"/>
            <p:cNvGrpSpPr>
              <a:grpSpLocks noChangeAspect="1"/>
            </p:cNvGrpSpPr>
            <p:nvPr/>
          </p:nvGrpSpPr>
          <p:grpSpPr bwMode="auto">
            <a:xfrm>
              <a:off x="5928902" y="4785494"/>
              <a:ext cx="268288" cy="487363"/>
              <a:chOff x="2988" y="1631"/>
              <a:chExt cx="169" cy="3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01" name="Freeform 41"/>
              <p:cNvSpPr>
                <a:spLocks/>
              </p:cNvSpPr>
              <p:nvPr/>
            </p:nvSpPr>
            <p:spPr bwMode="auto">
              <a:xfrm>
                <a:off x="2988" y="1765"/>
                <a:ext cx="169" cy="173"/>
              </a:xfrm>
              <a:custGeom>
                <a:avLst/>
                <a:gdLst>
                  <a:gd name="T0" fmla="*/ 296 w 1863"/>
                  <a:gd name="T1" fmla="*/ 0 h 1904"/>
                  <a:gd name="T2" fmla="*/ 299 w 1863"/>
                  <a:gd name="T3" fmla="*/ 581 h 1904"/>
                  <a:gd name="T4" fmla="*/ 323 w 1863"/>
                  <a:gd name="T5" fmla="*/ 688 h 1904"/>
                  <a:gd name="T6" fmla="*/ 367 w 1863"/>
                  <a:gd name="T7" fmla="*/ 786 h 1904"/>
                  <a:gd name="T8" fmla="*/ 429 w 1863"/>
                  <a:gd name="T9" fmla="*/ 872 h 1904"/>
                  <a:gd name="T10" fmla="*/ 508 w 1863"/>
                  <a:gd name="T11" fmla="*/ 943 h 1904"/>
                  <a:gd name="T12" fmla="*/ 599 w 1863"/>
                  <a:gd name="T13" fmla="*/ 997 h 1904"/>
                  <a:gd name="T14" fmla="*/ 701 w 1863"/>
                  <a:gd name="T15" fmla="*/ 1031 h 1904"/>
                  <a:gd name="T16" fmla="*/ 812 w 1863"/>
                  <a:gd name="T17" fmla="*/ 1042 h 1904"/>
                  <a:gd name="T18" fmla="*/ 1107 w 1863"/>
                  <a:gd name="T19" fmla="*/ 1039 h 1904"/>
                  <a:gd name="T20" fmla="*/ 1215 w 1863"/>
                  <a:gd name="T21" fmla="*/ 1016 h 1904"/>
                  <a:gd name="T22" fmla="*/ 1312 w 1863"/>
                  <a:gd name="T23" fmla="*/ 971 h 1904"/>
                  <a:gd name="T24" fmla="*/ 1396 w 1863"/>
                  <a:gd name="T25" fmla="*/ 909 h 1904"/>
                  <a:gd name="T26" fmla="*/ 1467 w 1863"/>
                  <a:gd name="T27" fmla="*/ 830 h 1904"/>
                  <a:gd name="T28" fmla="*/ 1521 w 1863"/>
                  <a:gd name="T29" fmla="*/ 738 h 1904"/>
                  <a:gd name="T30" fmla="*/ 1555 w 1863"/>
                  <a:gd name="T31" fmla="*/ 635 h 1904"/>
                  <a:gd name="T32" fmla="*/ 1567 w 1863"/>
                  <a:gd name="T33" fmla="*/ 524 h 1904"/>
                  <a:gd name="T34" fmla="*/ 1715 w 1863"/>
                  <a:gd name="T35" fmla="*/ 0 h 1904"/>
                  <a:gd name="T36" fmla="*/ 1762 w 1863"/>
                  <a:gd name="T37" fmla="*/ 13 h 1904"/>
                  <a:gd name="T38" fmla="*/ 1802 w 1863"/>
                  <a:gd name="T39" fmla="*/ 50 h 1904"/>
                  <a:gd name="T40" fmla="*/ 1835 w 1863"/>
                  <a:gd name="T41" fmla="*/ 107 h 1904"/>
                  <a:gd name="T42" fmla="*/ 1856 w 1863"/>
                  <a:gd name="T43" fmla="*/ 179 h 1904"/>
                  <a:gd name="T44" fmla="*/ 1863 w 1863"/>
                  <a:gd name="T45" fmla="*/ 262 h 1904"/>
                  <a:gd name="T46" fmla="*/ 1860 w 1863"/>
                  <a:gd name="T47" fmla="*/ 597 h 1904"/>
                  <a:gd name="T48" fmla="*/ 1835 w 1863"/>
                  <a:gd name="T49" fmla="*/ 738 h 1904"/>
                  <a:gd name="T50" fmla="*/ 1787 w 1863"/>
                  <a:gd name="T51" fmla="*/ 869 h 1904"/>
                  <a:gd name="T52" fmla="*/ 1719 w 1863"/>
                  <a:gd name="T53" fmla="*/ 988 h 1904"/>
                  <a:gd name="T54" fmla="*/ 1631 w 1863"/>
                  <a:gd name="T55" fmla="*/ 1094 h 1904"/>
                  <a:gd name="T56" fmla="*/ 1528 w 1863"/>
                  <a:gd name="T57" fmla="*/ 1183 h 1904"/>
                  <a:gd name="T58" fmla="*/ 1411 w 1863"/>
                  <a:gd name="T59" fmla="*/ 1255 h 1904"/>
                  <a:gd name="T60" fmla="*/ 1281 w 1863"/>
                  <a:gd name="T61" fmla="*/ 1306 h 1904"/>
                  <a:gd name="T62" fmla="*/ 1143 w 1863"/>
                  <a:gd name="T63" fmla="*/ 1334 h 1904"/>
                  <a:gd name="T64" fmla="*/ 1070 w 1863"/>
                  <a:gd name="T65" fmla="*/ 1606 h 1904"/>
                  <a:gd name="T66" fmla="*/ 1311 w 1863"/>
                  <a:gd name="T67" fmla="*/ 1756 h 1904"/>
                  <a:gd name="T68" fmla="*/ 1299 w 1863"/>
                  <a:gd name="T69" fmla="*/ 1814 h 1904"/>
                  <a:gd name="T70" fmla="*/ 1268 w 1863"/>
                  <a:gd name="T71" fmla="*/ 1861 h 1904"/>
                  <a:gd name="T72" fmla="*/ 1221 w 1863"/>
                  <a:gd name="T73" fmla="*/ 1892 h 1904"/>
                  <a:gd name="T74" fmla="*/ 1163 w 1863"/>
                  <a:gd name="T75" fmla="*/ 1904 h 1904"/>
                  <a:gd name="T76" fmla="*/ 553 w 1863"/>
                  <a:gd name="T77" fmla="*/ 1756 h 1904"/>
                  <a:gd name="T78" fmla="*/ 564 w 1863"/>
                  <a:gd name="T79" fmla="*/ 1697 h 1904"/>
                  <a:gd name="T80" fmla="*/ 596 w 1863"/>
                  <a:gd name="T81" fmla="*/ 1651 h 1904"/>
                  <a:gd name="T82" fmla="*/ 642 w 1863"/>
                  <a:gd name="T83" fmla="*/ 1618 h 1904"/>
                  <a:gd name="T84" fmla="*/ 700 w 1863"/>
                  <a:gd name="T85" fmla="*/ 1606 h 1904"/>
                  <a:gd name="T86" fmla="*/ 793 w 1863"/>
                  <a:gd name="T87" fmla="*/ 1339 h 1904"/>
                  <a:gd name="T88" fmla="*/ 651 w 1863"/>
                  <a:gd name="T89" fmla="*/ 1323 h 1904"/>
                  <a:gd name="T90" fmla="*/ 516 w 1863"/>
                  <a:gd name="T91" fmla="*/ 1283 h 1904"/>
                  <a:gd name="T92" fmla="*/ 392 w 1863"/>
                  <a:gd name="T93" fmla="*/ 1221 h 1904"/>
                  <a:gd name="T94" fmla="*/ 282 w 1863"/>
                  <a:gd name="T95" fmla="*/ 1141 h 1904"/>
                  <a:gd name="T96" fmla="*/ 187 w 1863"/>
                  <a:gd name="T97" fmla="*/ 1043 h 1904"/>
                  <a:gd name="T98" fmla="*/ 109 w 1863"/>
                  <a:gd name="T99" fmla="*/ 930 h 1904"/>
                  <a:gd name="T100" fmla="*/ 50 w 1863"/>
                  <a:gd name="T101" fmla="*/ 805 h 1904"/>
                  <a:gd name="T102" fmla="*/ 14 w 1863"/>
                  <a:gd name="T103" fmla="*/ 669 h 1904"/>
                  <a:gd name="T104" fmla="*/ 0 w 1863"/>
                  <a:gd name="T105" fmla="*/ 524 h 1904"/>
                  <a:gd name="T106" fmla="*/ 2 w 1863"/>
                  <a:gd name="T107" fmla="*/ 220 h 1904"/>
                  <a:gd name="T108" fmla="*/ 17 w 1863"/>
                  <a:gd name="T109" fmla="*/ 141 h 1904"/>
                  <a:gd name="T110" fmla="*/ 44 w 1863"/>
                  <a:gd name="T111" fmla="*/ 77 h 1904"/>
                  <a:gd name="T112" fmla="*/ 80 w 1863"/>
                  <a:gd name="T113" fmla="*/ 29 h 1904"/>
                  <a:gd name="T114" fmla="*/ 124 w 1863"/>
                  <a:gd name="T115" fmla="*/ 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63" h="1904">
                    <a:moveTo>
                      <a:pt x="149" y="0"/>
                    </a:moveTo>
                    <a:lnTo>
                      <a:pt x="296" y="0"/>
                    </a:lnTo>
                    <a:lnTo>
                      <a:pt x="296" y="524"/>
                    </a:lnTo>
                    <a:lnTo>
                      <a:pt x="299" y="581"/>
                    </a:lnTo>
                    <a:lnTo>
                      <a:pt x="309" y="635"/>
                    </a:lnTo>
                    <a:lnTo>
                      <a:pt x="323" y="688"/>
                    </a:lnTo>
                    <a:lnTo>
                      <a:pt x="343" y="738"/>
                    </a:lnTo>
                    <a:lnTo>
                      <a:pt x="367" y="786"/>
                    </a:lnTo>
                    <a:lnTo>
                      <a:pt x="396" y="830"/>
                    </a:lnTo>
                    <a:lnTo>
                      <a:pt x="429" y="872"/>
                    </a:lnTo>
                    <a:lnTo>
                      <a:pt x="467" y="909"/>
                    </a:lnTo>
                    <a:lnTo>
                      <a:pt x="508" y="943"/>
                    </a:lnTo>
                    <a:lnTo>
                      <a:pt x="553" y="971"/>
                    </a:lnTo>
                    <a:lnTo>
                      <a:pt x="599" y="997"/>
                    </a:lnTo>
                    <a:lnTo>
                      <a:pt x="650" y="1016"/>
                    </a:lnTo>
                    <a:lnTo>
                      <a:pt x="701" y="1031"/>
                    </a:lnTo>
                    <a:lnTo>
                      <a:pt x="756" y="1039"/>
                    </a:lnTo>
                    <a:lnTo>
                      <a:pt x="812" y="1042"/>
                    </a:lnTo>
                    <a:lnTo>
                      <a:pt x="1051" y="1042"/>
                    </a:lnTo>
                    <a:lnTo>
                      <a:pt x="1107" y="1039"/>
                    </a:lnTo>
                    <a:lnTo>
                      <a:pt x="1162" y="1031"/>
                    </a:lnTo>
                    <a:lnTo>
                      <a:pt x="1215" y="1016"/>
                    </a:lnTo>
                    <a:lnTo>
                      <a:pt x="1264" y="997"/>
                    </a:lnTo>
                    <a:lnTo>
                      <a:pt x="1312" y="971"/>
                    </a:lnTo>
                    <a:lnTo>
                      <a:pt x="1356" y="943"/>
                    </a:lnTo>
                    <a:lnTo>
                      <a:pt x="1396" y="909"/>
                    </a:lnTo>
                    <a:lnTo>
                      <a:pt x="1434" y="872"/>
                    </a:lnTo>
                    <a:lnTo>
                      <a:pt x="1467" y="830"/>
                    </a:lnTo>
                    <a:lnTo>
                      <a:pt x="1496" y="786"/>
                    </a:lnTo>
                    <a:lnTo>
                      <a:pt x="1521" y="738"/>
                    </a:lnTo>
                    <a:lnTo>
                      <a:pt x="1541" y="688"/>
                    </a:lnTo>
                    <a:lnTo>
                      <a:pt x="1555" y="635"/>
                    </a:lnTo>
                    <a:lnTo>
                      <a:pt x="1564" y="581"/>
                    </a:lnTo>
                    <a:lnTo>
                      <a:pt x="1567" y="524"/>
                    </a:lnTo>
                    <a:lnTo>
                      <a:pt x="1567" y="0"/>
                    </a:lnTo>
                    <a:lnTo>
                      <a:pt x="1715" y="0"/>
                    </a:lnTo>
                    <a:lnTo>
                      <a:pt x="1739" y="3"/>
                    </a:lnTo>
                    <a:lnTo>
                      <a:pt x="1762" y="13"/>
                    </a:lnTo>
                    <a:lnTo>
                      <a:pt x="1783" y="29"/>
                    </a:lnTo>
                    <a:lnTo>
                      <a:pt x="1802" y="50"/>
                    </a:lnTo>
                    <a:lnTo>
                      <a:pt x="1820" y="77"/>
                    </a:lnTo>
                    <a:lnTo>
                      <a:pt x="1835" y="107"/>
                    </a:lnTo>
                    <a:lnTo>
                      <a:pt x="1846" y="141"/>
                    </a:lnTo>
                    <a:lnTo>
                      <a:pt x="1856" y="179"/>
                    </a:lnTo>
                    <a:lnTo>
                      <a:pt x="1861" y="220"/>
                    </a:lnTo>
                    <a:lnTo>
                      <a:pt x="1863" y="262"/>
                    </a:lnTo>
                    <a:lnTo>
                      <a:pt x="1863" y="524"/>
                    </a:lnTo>
                    <a:lnTo>
                      <a:pt x="1860" y="597"/>
                    </a:lnTo>
                    <a:lnTo>
                      <a:pt x="1851" y="669"/>
                    </a:lnTo>
                    <a:lnTo>
                      <a:pt x="1835" y="738"/>
                    </a:lnTo>
                    <a:lnTo>
                      <a:pt x="1814" y="805"/>
                    </a:lnTo>
                    <a:lnTo>
                      <a:pt x="1787" y="869"/>
                    </a:lnTo>
                    <a:lnTo>
                      <a:pt x="1755" y="930"/>
                    </a:lnTo>
                    <a:lnTo>
                      <a:pt x="1719" y="988"/>
                    </a:lnTo>
                    <a:lnTo>
                      <a:pt x="1677" y="1043"/>
                    </a:lnTo>
                    <a:lnTo>
                      <a:pt x="1631" y="1094"/>
                    </a:lnTo>
                    <a:lnTo>
                      <a:pt x="1582" y="1141"/>
                    </a:lnTo>
                    <a:lnTo>
                      <a:pt x="1528" y="1183"/>
                    </a:lnTo>
                    <a:lnTo>
                      <a:pt x="1471" y="1221"/>
                    </a:lnTo>
                    <a:lnTo>
                      <a:pt x="1411" y="1255"/>
                    </a:lnTo>
                    <a:lnTo>
                      <a:pt x="1348" y="1283"/>
                    </a:lnTo>
                    <a:lnTo>
                      <a:pt x="1281" y="1306"/>
                    </a:lnTo>
                    <a:lnTo>
                      <a:pt x="1214" y="1323"/>
                    </a:lnTo>
                    <a:lnTo>
                      <a:pt x="1143" y="1334"/>
                    </a:lnTo>
                    <a:lnTo>
                      <a:pt x="1070" y="1339"/>
                    </a:lnTo>
                    <a:lnTo>
                      <a:pt x="1070" y="1606"/>
                    </a:lnTo>
                    <a:lnTo>
                      <a:pt x="1311" y="1606"/>
                    </a:lnTo>
                    <a:lnTo>
                      <a:pt x="1311" y="1756"/>
                    </a:lnTo>
                    <a:lnTo>
                      <a:pt x="1309" y="1785"/>
                    </a:lnTo>
                    <a:lnTo>
                      <a:pt x="1299" y="1814"/>
                    </a:lnTo>
                    <a:lnTo>
                      <a:pt x="1285" y="1839"/>
                    </a:lnTo>
                    <a:lnTo>
                      <a:pt x="1268" y="1861"/>
                    </a:lnTo>
                    <a:lnTo>
                      <a:pt x="1246" y="1879"/>
                    </a:lnTo>
                    <a:lnTo>
                      <a:pt x="1221" y="1892"/>
                    </a:lnTo>
                    <a:lnTo>
                      <a:pt x="1193" y="1902"/>
                    </a:lnTo>
                    <a:lnTo>
                      <a:pt x="1163" y="1904"/>
                    </a:lnTo>
                    <a:lnTo>
                      <a:pt x="553" y="1904"/>
                    </a:lnTo>
                    <a:lnTo>
                      <a:pt x="553" y="1756"/>
                    </a:lnTo>
                    <a:lnTo>
                      <a:pt x="556" y="1726"/>
                    </a:lnTo>
                    <a:lnTo>
                      <a:pt x="564" y="1697"/>
                    </a:lnTo>
                    <a:lnTo>
                      <a:pt x="578" y="1672"/>
                    </a:lnTo>
                    <a:lnTo>
                      <a:pt x="596" y="1651"/>
                    </a:lnTo>
                    <a:lnTo>
                      <a:pt x="618" y="1632"/>
                    </a:lnTo>
                    <a:lnTo>
                      <a:pt x="642" y="1618"/>
                    </a:lnTo>
                    <a:lnTo>
                      <a:pt x="671" y="1609"/>
                    </a:lnTo>
                    <a:lnTo>
                      <a:pt x="700" y="1606"/>
                    </a:lnTo>
                    <a:lnTo>
                      <a:pt x="793" y="1606"/>
                    </a:lnTo>
                    <a:lnTo>
                      <a:pt x="793" y="1339"/>
                    </a:lnTo>
                    <a:lnTo>
                      <a:pt x="720" y="1334"/>
                    </a:lnTo>
                    <a:lnTo>
                      <a:pt x="651" y="1323"/>
                    </a:lnTo>
                    <a:lnTo>
                      <a:pt x="582" y="1306"/>
                    </a:lnTo>
                    <a:lnTo>
                      <a:pt x="516" y="1283"/>
                    </a:lnTo>
                    <a:lnTo>
                      <a:pt x="452" y="1255"/>
                    </a:lnTo>
                    <a:lnTo>
                      <a:pt x="392" y="1221"/>
                    </a:lnTo>
                    <a:lnTo>
                      <a:pt x="335" y="1183"/>
                    </a:lnTo>
                    <a:lnTo>
                      <a:pt x="282" y="1141"/>
                    </a:lnTo>
                    <a:lnTo>
                      <a:pt x="232" y="1094"/>
                    </a:lnTo>
                    <a:lnTo>
                      <a:pt x="187" y="1043"/>
                    </a:lnTo>
                    <a:lnTo>
                      <a:pt x="145" y="988"/>
                    </a:lnTo>
                    <a:lnTo>
                      <a:pt x="109" y="930"/>
                    </a:lnTo>
                    <a:lnTo>
                      <a:pt x="77" y="869"/>
                    </a:lnTo>
                    <a:lnTo>
                      <a:pt x="50" y="805"/>
                    </a:lnTo>
                    <a:lnTo>
                      <a:pt x="28" y="738"/>
                    </a:lnTo>
                    <a:lnTo>
                      <a:pt x="14" y="669"/>
                    </a:lnTo>
                    <a:lnTo>
                      <a:pt x="4" y="597"/>
                    </a:lnTo>
                    <a:lnTo>
                      <a:pt x="0" y="524"/>
                    </a:lnTo>
                    <a:lnTo>
                      <a:pt x="0" y="262"/>
                    </a:lnTo>
                    <a:lnTo>
                      <a:pt x="2" y="220"/>
                    </a:lnTo>
                    <a:lnTo>
                      <a:pt x="8" y="179"/>
                    </a:lnTo>
                    <a:lnTo>
                      <a:pt x="17" y="141"/>
                    </a:lnTo>
                    <a:lnTo>
                      <a:pt x="29" y="107"/>
                    </a:lnTo>
                    <a:lnTo>
                      <a:pt x="44" y="77"/>
                    </a:lnTo>
                    <a:lnTo>
                      <a:pt x="61" y="50"/>
                    </a:lnTo>
                    <a:lnTo>
                      <a:pt x="80" y="29"/>
                    </a:lnTo>
                    <a:lnTo>
                      <a:pt x="102" y="13"/>
                    </a:lnTo>
                    <a:lnTo>
                      <a:pt x="124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42"/>
              <p:cNvSpPr>
                <a:spLocks/>
              </p:cNvSpPr>
              <p:nvPr/>
            </p:nvSpPr>
            <p:spPr bwMode="auto">
              <a:xfrm>
                <a:off x="3025" y="1631"/>
                <a:ext cx="95" cy="127"/>
              </a:xfrm>
              <a:custGeom>
                <a:avLst/>
                <a:gdLst>
                  <a:gd name="T0" fmla="*/ 296 w 1049"/>
                  <a:gd name="T1" fmla="*/ 0 h 1401"/>
                  <a:gd name="T2" fmla="*/ 1049 w 1049"/>
                  <a:gd name="T3" fmla="*/ 0 h 1401"/>
                  <a:gd name="T4" fmla="*/ 1049 w 1049"/>
                  <a:gd name="T5" fmla="*/ 1401 h 1401"/>
                  <a:gd name="T6" fmla="*/ 0 w 1049"/>
                  <a:gd name="T7" fmla="*/ 1401 h 1401"/>
                  <a:gd name="T8" fmla="*/ 0 w 1049"/>
                  <a:gd name="T9" fmla="*/ 298 h 1401"/>
                  <a:gd name="T10" fmla="*/ 3 w 1049"/>
                  <a:gd name="T11" fmla="*/ 253 h 1401"/>
                  <a:gd name="T12" fmla="*/ 13 w 1049"/>
                  <a:gd name="T13" fmla="*/ 211 h 1401"/>
                  <a:gd name="T14" fmla="*/ 27 w 1049"/>
                  <a:gd name="T15" fmla="*/ 172 h 1401"/>
                  <a:gd name="T16" fmla="*/ 47 w 1049"/>
                  <a:gd name="T17" fmla="*/ 136 h 1401"/>
                  <a:gd name="T18" fmla="*/ 73 w 1049"/>
                  <a:gd name="T19" fmla="*/ 102 h 1401"/>
                  <a:gd name="T20" fmla="*/ 102 w 1049"/>
                  <a:gd name="T21" fmla="*/ 72 h 1401"/>
                  <a:gd name="T22" fmla="*/ 135 w 1049"/>
                  <a:gd name="T23" fmla="*/ 48 h 1401"/>
                  <a:gd name="T24" fmla="*/ 172 w 1049"/>
                  <a:gd name="T25" fmla="*/ 27 h 1401"/>
                  <a:gd name="T26" fmla="*/ 211 w 1049"/>
                  <a:gd name="T27" fmla="*/ 12 h 1401"/>
                  <a:gd name="T28" fmla="*/ 252 w 1049"/>
                  <a:gd name="T29" fmla="*/ 3 h 1401"/>
                  <a:gd name="T30" fmla="*/ 296 w 1049"/>
                  <a:gd name="T31" fmla="*/ 0 h 1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9" h="1401">
                    <a:moveTo>
                      <a:pt x="296" y="0"/>
                    </a:moveTo>
                    <a:lnTo>
                      <a:pt x="1049" y="0"/>
                    </a:lnTo>
                    <a:lnTo>
                      <a:pt x="1049" y="1401"/>
                    </a:lnTo>
                    <a:lnTo>
                      <a:pt x="0" y="1401"/>
                    </a:lnTo>
                    <a:lnTo>
                      <a:pt x="0" y="298"/>
                    </a:lnTo>
                    <a:lnTo>
                      <a:pt x="3" y="253"/>
                    </a:lnTo>
                    <a:lnTo>
                      <a:pt x="13" y="211"/>
                    </a:lnTo>
                    <a:lnTo>
                      <a:pt x="27" y="172"/>
                    </a:lnTo>
                    <a:lnTo>
                      <a:pt x="47" y="136"/>
                    </a:lnTo>
                    <a:lnTo>
                      <a:pt x="73" y="102"/>
                    </a:lnTo>
                    <a:lnTo>
                      <a:pt x="102" y="72"/>
                    </a:lnTo>
                    <a:lnTo>
                      <a:pt x="135" y="48"/>
                    </a:lnTo>
                    <a:lnTo>
                      <a:pt x="172" y="27"/>
                    </a:lnTo>
                    <a:lnTo>
                      <a:pt x="211" y="12"/>
                    </a:lnTo>
                    <a:lnTo>
                      <a:pt x="252" y="3"/>
                    </a:lnTo>
                    <a:lnTo>
                      <a:pt x="2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43"/>
              <p:cNvSpPr>
                <a:spLocks/>
              </p:cNvSpPr>
              <p:nvPr/>
            </p:nvSpPr>
            <p:spPr bwMode="auto">
              <a:xfrm>
                <a:off x="3025" y="1771"/>
                <a:ext cx="95" cy="71"/>
              </a:xfrm>
              <a:custGeom>
                <a:avLst/>
                <a:gdLst>
                  <a:gd name="T0" fmla="*/ 0 w 1049"/>
                  <a:gd name="T1" fmla="*/ 0 h 776"/>
                  <a:gd name="T2" fmla="*/ 1049 w 1049"/>
                  <a:gd name="T3" fmla="*/ 0 h 776"/>
                  <a:gd name="T4" fmla="*/ 1049 w 1049"/>
                  <a:gd name="T5" fmla="*/ 329 h 776"/>
                  <a:gd name="T6" fmla="*/ 1046 w 1049"/>
                  <a:gd name="T7" fmla="*/ 381 h 776"/>
                  <a:gd name="T8" fmla="*/ 1038 w 1049"/>
                  <a:gd name="T9" fmla="*/ 432 h 776"/>
                  <a:gd name="T10" fmla="*/ 1023 w 1049"/>
                  <a:gd name="T11" fmla="*/ 479 h 776"/>
                  <a:gd name="T12" fmla="*/ 1004 w 1049"/>
                  <a:gd name="T13" fmla="*/ 525 h 776"/>
                  <a:gd name="T14" fmla="*/ 980 w 1049"/>
                  <a:gd name="T15" fmla="*/ 568 h 776"/>
                  <a:gd name="T16" fmla="*/ 951 w 1049"/>
                  <a:gd name="T17" fmla="*/ 609 h 776"/>
                  <a:gd name="T18" fmla="*/ 920 w 1049"/>
                  <a:gd name="T19" fmla="*/ 645 h 776"/>
                  <a:gd name="T20" fmla="*/ 883 w 1049"/>
                  <a:gd name="T21" fmla="*/ 678 h 776"/>
                  <a:gd name="T22" fmla="*/ 843 w 1049"/>
                  <a:gd name="T23" fmla="*/ 706 h 776"/>
                  <a:gd name="T24" fmla="*/ 800 w 1049"/>
                  <a:gd name="T25" fmla="*/ 731 h 776"/>
                  <a:gd name="T26" fmla="*/ 755 w 1049"/>
                  <a:gd name="T27" fmla="*/ 750 h 776"/>
                  <a:gd name="T28" fmla="*/ 707 w 1049"/>
                  <a:gd name="T29" fmla="*/ 765 h 776"/>
                  <a:gd name="T30" fmla="*/ 657 w 1049"/>
                  <a:gd name="T31" fmla="*/ 773 h 776"/>
                  <a:gd name="T32" fmla="*/ 605 w 1049"/>
                  <a:gd name="T33" fmla="*/ 776 h 776"/>
                  <a:gd name="T34" fmla="*/ 444 w 1049"/>
                  <a:gd name="T35" fmla="*/ 776 h 776"/>
                  <a:gd name="T36" fmla="*/ 392 w 1049"/>
                  <a:gd name="T37" fmla="*/ 773 h 776"/>
                  <a:gd name="T38" fmla="*/ 343 w 1049"/>
                  <a:gd name="T39" fmla="*/ 765 h 776"/>
                  <a:gd name="T40" fmla="*/ 294 w 1049"/>
                  <a:gd name="T41" fmla="*/ 750 h 776"/>
                  <a:gd name="T42" fmla="*/ 249 w 1049"/>
                  <a:gd name="T43" fmla="*/ 731 h 776"/>
                  <a:gd name="T44" fmla="*/ 207 w 1049"/>
                  <a:gd name="T45" fmla="*/ 706 h 776"/>
                  <a:gd name="T46" fmla="*/ 167 w 1049"/>
                  <a:gd name="T47" fmla="*/ 678 h 776"/>
                  <a:gd name="T48" fmla="*/ 131 w 1049"/>
                  <a:gd name="T49" fmla="*/ 645 h 776"/>
                  <a:gd name="T50" fmla="*/ 98 w 1049"/>
                  <a:gd name="T51" fmla="*/ 609 h 776"/>
                  <a:gd name="T52" fmla="*/ 70 w 1049"/>
                  <a:gd name="T53" fmla="*/ 568 h 776"/>
                  <a:gd name="T54" fmla="*/ 45 w 1049"/>
                  <a:gd name="T55" fmla="*/ 525 h 776"/>
                  <a:gd name="T56" fmla="*/ 26 w 1049"/>
                  <a:gd name="T57" fmla="*/ 479 h 776"/>
                  <a:gd name="T58" fmla="*/ 12 w 1049"/>
                  <a:gd name="T59" fmla="*/ 432 h 776"/>
                  <a:gd name="T60" fmla="*/ 3 w 1049"/>
                  <a:gd name="T61" fmla="*/ 381 h 776"/>
                  <a:gd name="T62" fmla="*/ 0 w 1049"/>
                  <a:gd name="T63" fmla="*/ 329 h 776"/>
                  <a:gd name="T64" fmla="*/ 0 w 1049"/>
                  <a:gd name="T65" fmla="*/ 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49" h="776">
                    <a:moveTo>
                      <a:pt x="0" y="0"/>
                    </a:moveTo>
                    <a:lnTo>
                      <a:pt x="1049" y="0"/>
                    </a:lnTo>
                    <a:lnTo>
                      <a:pt x="1049" y="329"/>
                    </a:lnTo>
                    <a:lnTo>
                      <a:pt x="1046" y="381"/>
                    </a:lnTo>
                    <a:lnTo>
                      <a:pt x="1038" y="432"/>
                    </a:lnTo>
                    <a:lnTo>
                      <a:pt x="1023" y="479"/>
                    </a:lnTo>
                    <a:lnTo>
                      <a:pt x="1004" y="525"/>
                    </a:lnTo>
                    <a:lnTo>
                      <a:pt x="980" y="568"/>
                    </a:lnTo>
                    <a:lnTo>
                      <a:pt x="951" y="609"/>
                    </a:lnTo>
                    <a:lnTo>
                      <a:pt x="920" y="645"/>
                    </a:lnTo>
                    <a:lnTo>
                      <a:pt x="883" y="678"/>
                    </a:lnTo>
                    <a:lnTo>
                      <a:pt x="843" y="706"/>
                    </a:lnTo>
                    <a:lnTo>
                      <a:pt x="800" y="731"/>
                    </a:lnTo>
                    <a:lnTo>
                      <a:pt x="755" y="750"/>
                    </a:lnTo>
                    <a:lnTo>
                      <a:pt x="707" y="765"/>
                    </a:lnTo>
                    <a:lnTo>
                      <a:pt x="657" y="773"/>
                    </a:lnTo>
                    <a:lnTo>
                      <a:pt x="605" y="776"/>
                    </a:lnTo>
                    <a:lnTo>
                      <a:pt x="444" y="776"/>
                    </a:lnTo>
                    <a:lnTo>
                      <a:pt x="392" y="773"/>
                    </a:lnTo>
                    <a:lnTo>
                      <a:pt x="343" y="765"/>
                    </a:lnTo>
                    <a:lnTo>
                      <a:pt x="294" y="750"/>
                    </a:lnTo>
                    <a:lnTo>
                      <a:pt x="249" y="731"/>
                    </a:lnTo>
                    <a:lnTo>
                      <a:pt x="207" y="706"/>
                    </a:lnTo>
                    <a:lnTo>
                      <a:pt x="167" y="678"/>
                    </a:lnTo>
                    <a:lnTo>
                      <a:pt x="131" y="645"/>
                    </a:lnTo>
                    <a:lnTo>
                      <a:pt x="98" y="609"/>
                    </a:lnTo>
                    <a:lnTo>
                      <a:pt x="70" y="568"/>
                    </a:lnTo>
                    <a:lnTo>
                      <a:pt x="45" y="525"/>
                    </a:lnTo>
                    <a:lnTo>
                      <a:pt x="26" y="479"/>
                    </a:lnTo>
                    <a:lnTo>
                      <a:pt x="12" y="432"/>
                    </a:lnTo>
                    <a:lnTo>
                      <a:pt x="3" y="381"/>
                    </a:lnTo>
                    <a:lnTo>
                      <a:pt x="0" y="3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1" name="Group 240"/>
          <p:cNvGrpSpPr/>
          <p:nvPr/>
        </p:nvGrpSpPr>
        <p:grpSpPr>
          <a:xfrm>
            <a:off x="5539629" y="5665488"/>
            <a:ext cx="2619751" cy="1005840"/>
            <a:chOff x="5539629" y="5665488"/>
            <a:chExt cx="2619751" cy="1005840"/>
          </a:xfrm>
        </p:grpSpPr>
        <p:grpSp>
          <p:nvGrpSpPr>
            <p:cNvPr id="174" name="Group 173"/>
            <p:cNvGrpSpPr/>
            <p:nvPr/>
          </p:nvGrpSpPr>
          <p:grpSpPr>
            <a:xfrm>
              <a:off x="5539629" y="5665488"/>
              <a:ext cx="2619751" cy="1005840"/>
              <a:chOff x="930273" y="2178896"/>
              <a:chExt cx="2619751" cy="1005840"/>
            </a:xfrm>
          </p:grpSpPr>
          <p:sp>
            <p:nvSpPr>
              <p:cNvPr id="175" name="Rounded Rectangle 174"/>
              <p:cNvSpPr/>
              <p:nvPr/>
            </p:nvSpPr>
            <p:spPr>
              <a:xfrm>
                <a:off x="930273" y="2178896"/>
                <a:ext cx="1005840" cy="100584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2045511" y="2426322"/>
                <a:ext cx="150451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8" name="Freeform 48"/>
            <p:cNvSpPr>
              <a:spLocks noEditPoints="1"/>
            </p:cNvSpPr>
            <p:nvPr/>
          </p:nvSpPr>
          <p:spPr bwMode="auto">
            <a:xfrm>
              <a:off x="5871239" y="5983068"/>
              <a:ext cx="369888" cy="368300"/>
            </a:xfrm>
            <a:custGeom>
              <a:avLst/>
              <a:gdLst>
                <a:gd name="T0" fmla="*/ 2406 w 3266"/>
                <a:gd name="T1" fmla="*/ 1261 h 3252"/>
                <a:gd name="T2" fmla="*/ 2322 w 3266"/>
                <a:gd name="T3" fmla="*/ 1347 h 3252"/>
                <a:gd name="T4" fmla="*/ 2503 w 3266"/>
                <a:gd name="T5" fmla="*/ 1573 h 3252"/>
                <a:gd name="T6" fmla="*/ 2629 w 3266"/>
                <a:gd name="T7" fmla="*/ 1533 h 3252"/>
                <a:gd name="T8" fmla="*/ 2694 w 3266"/>
                <a:gd name="T9" fmla="*/ 1435 h 3252"/>
                <a:gd name="T10" fmla="*/ 1673 w 3266"/>
                <a:gd name="T11" fmla="*/ 1238 h 3252"/>
                <a:gd name="T12" fmla="*/ 1549 w 3266"/>
                <a:gd name="T13" fmla="*/ 1278 h 3252"/>
                <a:gd name="T14" fmla="*/ 1484 w 3266"/>
                <a:gd name="T15" fmla="*/ 1376 h 3252"/>
                <a:gd name="T16" fmla="*/ 1709 w 3266"/>
                <a:gd name="T17" fmla="*/ 1570 h 3252"/>
                <a:gd name="T18" fmla="*/ 1822 w 3266"/>
                <a:gd name="T19" fmla="*/ 1514 h 3252"/>
                <a:gd name="T20" fmla="*/ 1868 w 3266"/>
                <a:gd name="T21" fmla="*/ 1406 h 3252"/>
                <a:gd name="T22" fmla="*/ 809 w 3266"/>
                <a:gd name="T23" fmla="*/ 1241 h 3252"/>
                <a:gd name="T24" fmla="*/ 696 w 3266"/>
                <a:gd name="T25" fmla="*/ 1298 h 3252"/>
                <a:gd name="T26" fmla="*/ 650 w 3266"/>
                <a:gd name="T27" fmla="*/ 1406 h 3252"/>
                <a:gd name="T28" fmla="*/ 912 w 3266"/>
                <a:gd name="T29" fmla="*/ 1563 h 3252"/>
                <a:gd name="T30" fmla="*/ 1011 w 3266"/>
                <a:gd name="T31" fmla="*/ 1490 h 3252"/>
                <a:gd name="T32" fmla="*/ 1038 w 3266"/>
                <a:gd name="T33" fmla="*/ 1238 h 3252"/>
                <a:gd name="T34" fmla="*/ 1720 w 3266"/>
                <a:gd name="T35" fmla="*/ 3 h 3252"/>
                <a:gd name="T36" fmla="*/ 2068 w 3266"/>
                <a:gd name="T37" fmla="*/ 62 h 3252"/>
                <a:gd name="T38" fmla="*/ 2404 w 3266"/>
                <a:gd name="T39" fmla="*/ 190 h 3252"/>
                <a:gd name="T40" fmla="*/ 2708 w 3266"/>
                <a:gd name="T41" fmla="*/ 380 h 3252"/>
                <a:gd name="T42" fmla="*/ 2963 w 3266"/>
                <a:gd name="T43" fmla="*/ 622 h 3252"/>
                <a:gd name="T44" fmla="*/ 3150 w 3266"/>
                <a:gd name="T45" fmla="*/ 906 h 3252"/>
                <a:gd name="T46" fmla="*/ 3253 w 3266"/>
                <a:gd name="T47" fmla="*/ 1224 h 3252"/>
                <a:gd name="T48" fmla="*/ 3253 w 3266"/>
                <a:gd name="T49" fmla="*/ 1561 h 3252"/>
                <a:gd name="T50" fmla="*/ 3150 w 3266"/>
                <a:gd name="T51" fmla="*/ 1878 h 3252"/>
                <a:gd name="T52" fmla="*/ 2963 w 3266"/>
                <a:gd name="T53" fmla="*/ 2162 h 3252"/>
                <a:gd name="T54" fmla="*/ 2708 w 3266"/>
                <a:gd name="T55" fmla="*/ 2404 h 3252"/>
                <a:gd name="T56" fmla="*/ 2404 w 3266"/>
                <a:gd name="T57" fmla="*/ 2594 h 3252"/>
                <a:gd name="T58" fmla="*/ 2068 w 3266"/>
                <a:gd name="T59" fmla="*/ 2722 h 3252"/>
                <a:gd name="T60" fmla="*/ 1720 w 3266"/>
                <a:gd name="T61" fmla="*/ 2781 h 3252"/>
                <a:gd name="T62" fmla="*/ 1331 w 3266"/>
                <a:gd name="T63" fmla="*/ 2753 h 3252"/>
                <a:gd name="T64" fmla="*/ 1018 w 3266"/>
                <a:gd name="T65" fmla="*/ 2738 h 3252"/>
                <a:gd name="T66" fmla="*/ 942 w 3266"/>
                <a:gd name="T67" fmla="*/ 2967 h 3252"/>
                <a:gd name="T68" fmla="*/ 853 w 3266"/>
                <a:gd name="T69" fmla="*/ 3124 h 3252"/>
                <a:gd name="T70" fmla="*/ 776 w 3266"/>
                <a:gd name="T71" fmla="*/ 3215 h 3252"/>
                <a:gd name="T72" fmla="*/ 733 w 3266"/>
                <a:gd name="T73" fmla="*/ 3250 h 3252"/>
                <a:gd name="T74" fmla="*/ 559 w 3266"/>
                <a:gd name="T75" fmla="*/ 3069 h 3252"/>
                <a:gd name="T76" fmla="*/ 376 w 3266"/>
                <a:gd name="T77" fmla="*/ 2792 h 3252"/>
                <a:gd name="T78" fmla="*/ 239 w 3266"/>
                <a:gd name="T79" fmla="*/ 2499 h 3252"/>
                <a:gd name="T80" fmla="*/ 141 w 3266"/>
                <a:gd name="T81" fmla="*/ 2212 h 3252"/>
                <a:gd name="T82" fmla="*/ 77 w 3266"/>
                <a:gd name="T83" fmla="*/ 1955 h 3252"/>
                <a:gd name="T84" fmla="*/ 40 w 3266"/>
                <a:gd name="T85" fmla="*/ 1752 h 3252"/>
                <a:gd name="T86" fmla="*/ 23 w 3266"/>
                <a:gd name="T87" fmla="*/ 1625 h 3252"/>
                <a:gd name="T88" fmla="*/ 23 w 3266"/>
                <a:gd name="T89" fmla="*/ 1595 h 3252"/>
                <a:gd name="T90" fmla="*/ 4 w 3266"/>
                <a:gd name="T91" fmla="*/ 1307 h 3252"/>
                <a:gd name="T92" fmla="*/ 82 w 3266"/>
                <a:gd name="T93" fmla="*/ 982 h 3252"/>
                <a:gd name="T94" fmla="*/ 250 w 3266"/>
                <a:gd name="T95" fmla="*/ 689 h 3252"/>
                <a:gd name="T96" fmla="*/ 489 w 3266"/>
                <a:gd name="T97" fmla="*/ 437 h 3252"/>
                <a:gd name="T98" fmla="*/ 783 w 3266"/>
                <a:gd name="T99" fmla="*/ 232 h 3252"/>
                <a:gd name="T100" fmla="*/ 1112 w 3266"/>
                <a:gd name="T101" fmla="*/ 88 h 3252"/>
                <a:gd name="T102" fmla="*/ 1459 w 3266"/>
                <a:gd name="T103" fmla="*/ 11 h 3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66" h="3252">
                  <a:moveTo>
                    <a:pt x="2503" y="1238"/>
                  </a:moveTo>
                  <a:lnTo>
                    <a:pt x="2469" y="1241"/>
                  </a:lnTo>
                  <a:lnTo>
                    <a:pt x="2437" y="1249"/>
                  </a:lnTo>
                  <a:lnTo>
                    <a:pt x="2406" y="1261"/>
                  </a:lnTo>
                  <a:lnTo>
                    <a:pt x="2379" y="1278"/>
                  </a:lnTo>
                  <a:lnTo>
                    <a:pt x="2356" y="1298"/>
                  </a:lnTo>
                  <a:lnTo>
                    <a:pt x="2337" y="1321"/>
                  </a:lnTo>
                  <a:lnTo>
                    <a:pt x="2322" y="1347"/>
                  </a:lnTo>
                  <a:lnTo>
                    <a:pt x="2313" y="1376"/>
                  </a:lnTo>
                  <a:lnTo>
                    <a:pt x="2310" y="1406"/>
                  </a:lnTo>
                  <a:lnTo>
                    <a:pt x="2310" y="1573"/>
                  </a:lnTo>
                  <a:lnTo>
                    <a:pt x="2503" y="1573"/>
                  </a:lnTo>
                  <a:lnTo>
                    <a:pt x="2538" y="1570"/>
                  </a:lnTo>
                  <a:lnTo>
                    <a:pt x="2571" y="1563"/>
                  </a:lnTo>
                  <a:lnTo>
                    <a:pt x="2602" y="1550"/>
                  </a:lnTo>
                  <a:lnTo>
                    <a:pt x="2629" y="1533"/>
                  </a:lnTo>
                  <a:lnTo>
                    <a:pt x="2652" y="1514"/>
                  </a:lnTo>
                  <a:lnTo>
                    <a:pt x="2671" y="1490"/>
                  </a:lnTo>
                  <a:lnTo>
                    <a:pt x="2686" y="1464"/>
                  </a:lnTo>
                  <a:lnTo>
                    <a:pt x="2694" y="1435"/>
                  </a:lnTo>
                  <a:lnTo>
                    <a:pt x="2698" y="1406"/>
                  </a:lnTo>
                  <a:lnTo>
                    <a:pt x="2698" y="1238"/>
                  </a:lnTo>
                  <a:lnTo>
                    <a:pt x="2503" y="1238"/>
                  </a:lnTo>
                  <a:close/>
                  <a:moveTo>
                    <a:pt x="1673" y="1238"/>
                  </a:moveTo>
                  <a:lnTo>
                    <a:pt x="1638" y="1241"/>
                  </a:lnTo>
                  <a:lnTo>
                    <a:pt x="1607" y="1249"/>
                  </a:lnTo>
                  <a:lnTo>
                    <a:pt x="1576" y="1261"/>
                  </a:lnTo>
                  <a:lnTo>
                    <a:pt x="1549" y="1278"/>
                  </a:lnTo>
                  <a:lnTo>
                    <a:pt x="1526" y="1298"/>
                  </a:lnTo>
                  <a:lnTo>
                    <a:pt x="1507" y="1321"/>
                  </a:lnTo>
                  <a:lnTo>
                    <a:pt x="1492" y="1347"/>
                  </a:lnTo>
                  <a:lnTo>
                    <a:pt x="1484" y="1376"/>
                  </a:lnTo>
                  <a:lnTo>
                    <a:pt x="1480" y="1406"/>
                  </a:lnTo>
                  <a:lnTo>
                    <a:pt x="1480" y="1573"/>
                  </a:lnTo>
                  <a:lnTo>
                    <a:pt x="1673" y="1573"/>
                  </a:lnTo>
                  <a:lnTo>
                    <a:pt x="1709" y="1570"/>
                  </a:lnTo>
                  <a:lnTo>
                    <a:pt x="1741" y="1563"/>
                  </a:lnTo>
                  <a:lnTo>
                    <a:pt x="1772" y="1550"/>
                  </a:lnTo>
                  <a:lnTo>
                    <a:pt x="1799" y="1533"/>
                  </a:lnTo>
                  <a:lnTo>
                    <a:pt x="1822" y="1514"/>
                  </a:lnTo>
                  <a:lnTo>
                    <a:pt x="1841" y="1490"/>
                  </a:lnTo>
                  <a:lnTo>
                    <a:pt x="1856" y="1464"/>
                  </a:lnTo>
                  <a:lnTo>
                    <a:pt x="1865" y="1435"/>
                  </a:lnTo>
                  <a:lnTo>
                    <a:pt x="1868" y="1406"/>
                  </a:lnTo>
                  <a:lnTo>
                    <a:pt x="1868" y="1238"/>
                  </a:lnTo>
                  <a:lnTo>
                    <a:pt x="1673" y="1238"/>
                  </a:lnTo>
                  <a:close/>
                  <a:moveTo>
                    <a:pt x="844" y="1238"/>
                  </a:moveTo>
                  <a:lnTo>
                    <a:pt x="809" y="1241"/>
                  </a:lnTo>
                  <a:lnTo>
                    <a:pt x="777" y="1249"/>
                  </a:lnTo>
                  <a:lnTo>
                    <a:pt x="746" y="1261"/>
                  </a:lnTo>
                  <a:lnTo>
                    <a:pt x="719" y="1278"/>
                  </a:lnTo>
                  <a:lnTo>
                    <a:pt x="696" y="1298"/>
                  </a:lnTo>
                  <a:lnTo>
                    <a:pt x="677" y="1321"/>
                  </a:lnTo>
                  <a:lnTo>
                    <a:pt x="662" y="1347"/>
                  </a:lnTo>
                  <a:lnTo>
                    <a:pt x="653" y="1376"/>
                  </a:lnTo>
                  <a:lnTo>
                    <a:pt x="650" y="1406"/>
                  </a:lnTo>
                  <a:lnTo>
                    <a:pt x="650" y="1573"/>
                  </a:lnTo>
                  <a:lnTo>
                    <a:pt x="844" y="1573"/>
                  </a:lnTo>
                  <a:lnTo>
                    <a:pt x="879" y="1570"/>
                  </a:lnTo>
                  <a:lnTo>
                    <a:pt x="912" y="1563"/>
                  </a:lnTo>
                  <a:lnTo>
                    <a:pt x="941" y="1550"/>
                  </a:lnTo>
                  <a:lnTo>
                    <a:pt x="969" y="1533"/>
                  </a:lnTo>
                  <a:lnTo>
                    <a:pt x="992" y="1514"/>
                  </a:lnTo>
                  <a:lnTo>
                    <a:pt x="1011" y="1490"/>
                  </a:lnTo>
                  <a:lnTo>
                    <a:pt x="1026" y="1464"/>
                  </a:lnTo>
                  <a:lnTo>
                    <a:pt x="1035" y="1435"/>
                  </a:lnTo>
                  <a:lnTo>
                    <a:pt x="1038" y="1406"/>
                  </a:lnTo>
                  <a:lnTo>
                    <a:pt x="1038" y="1238"/>
                  </a:lnTo>
                  <a:lnTo>
                    <a:pt x="844" y="1238"/>
                  </a:lnTo>
                  <a:close/>
                  <a:moveTo>
                    <a:pt x="1633" y="0"/>
                  </a:moveTo>
                  <a:lnTo>
                    <a:pt x="1633" y="0"/>
                  </a:lnTo>
                  <a:lnTo>
                    <a:pt x="1720" y="3"/>
                  </a:lnTo>
                  <a:lnTo>
                    <a:pt x="1807" y="11"/>
                  </a:lnTo>
                  <a:lnTo>
                    <a:pt x="1895" y="23"/>
                  </a:lnTo>
                  <a:lnTo>
                    <a:pt x="1982" y="40"/>
                  </a:lnTo>
                  <a:lnTo>
                    <a:pt x="2068" y="62"/>
                  </a:lnTo>
                  <a:lnTo>
                    <a:pt x="2154" y="88"/>
                  </a:lnTo>
                  <a:lnTo>
                    <a:pt x="2239" y="118"/>
                  </a:lnTo>
                  <a:lnTo>
                    <a:pt x="2322" y="152"/>
                  </a:lnTo>
                  <a:lnTo>
                    <a:pt x="2404" y="190"/>
                  </a:lnTo>
                  <a:lnTo>
                    <a:pt x="2483" y="232"/>
                  </a:lnTo>
                  <a:lnTo>
                    <a:pt x="2561" y="278"/>
                  </a:lnTo>
                  <a:lnTo>
                    <a:pt x="2636" y="328"/>
                  </a:lnTo>
                  <a:lnTo>
                    <a:pt x="2708" y="380"/>
                  </a:lnTo>
                  <a:lnTo>
                    <a:pt x="2777" y="437"/>
                  </a:lnTo>
                  <a:lnTo>
                    <a:pt x="2842" y="495"/>
                  </a:lnTo>
                  <a:lnTo>
                    <a:pt x="2905" y="558"/>
                  </a:lnTo>
                  <a:lnTo>
                    <a:pt x="2963" y="622"/>
                  </a:lnTo>
                  <a:lnTo>
                    <a:pt x="3016" y="689"/>
                  </a:lnTo>
                  <a:lnTo>
                    <a:pt x="3066" y="759"/>
                  </a:lnTo>
                  <a:lnTo>
                    <a:pt x="3110" y="832"/>
                  </a:lnTo>
                  <a:lnTo>
                    <a:pt x="3150" y="906"/>
                  </a:lnTo>
                  <a:lnTo>
                    <a:pt x="3185" y="982"/>
                  </a:lnTo>
                  <a:lnTo>
                    <a:pt x="3213" y="1062"/>
                  </a:lnTo>
                  <a:lnTo>
                    <a:pt x="3236" y="1142"/>
                  </a:lnTo>
                  <a:lnTo>
                    <a:pt x="3253" y="1224"/>
                  </a:lnTo>
                  <a:lnTo>
                    <a:pt x="3262" y="1307"/>
                  </a:lnTo>
                  <a:lnTo>
                    <a:pt x="3266" y="1392"/>
                  </a:lnTo>
                  <a:lnTo>
                    <a:pt x="3262" y="1477"/>
                  </a:lnTo>
                  <a:lnTo>
                    <a:pt x="3253" y="1561"/>
                  </a:lnTo>
                  <a:lnTo>
                    <a:pt x="3236" y="1642"/>
                  </a:lnTo>
                  <a:lnTo>
                    <a:pt x="3213" y="1722"/>
                  </a:lnTo>
                  <a:lnTo>
                    <a:pt x="3185" y="1801"/>
                  </a:lnTo>
                  <a:lnTo>
                    <a:pt x="3150" y="1878"/>
                  </a:lnTo>
                  <a:lnTo>
                    <a:pt x="3110" y="1952"/>
                  </a:lnTo>
                  <a:lnTo>
                    <a:pt x="3066" y="2024"/>
                  </a:lnTo>
                  <a:lnTo>
                    <a:pt x="3016" y="2094"/>
                  </a:lnTo>
                  <a:lnTo>
                    <a:pt x="2963" y="2162"/>
                  </a:lnTo>
                  <a:lnTo>
                    <a:pt x="2905" y="2226"/>
                  </a:lnTo>
                  <a:lnTo>
                    <a:pt x="2842" y="2288"/>
                  </a:lnTo>
                  <a:lnTo>
                    <a:pt x="2777" y="2347"/>
                  </a:lnTo>
                  <a:lnTo>
                    <a:pt x="2708" y="2404"/>
                  </a:lnTo>
                  <a:lnTo>
                    <a:pt x="2636" y="2456"/>
                  </a:lnTo>
                  <a:lnTo>
                    <a:pt x="2561" y="2505"/>
                  </a:lnTo>
                  <a:lnTo>
                    <a:pt x="2483" y="2551"/>
                  </a:lnTo>
                  <a:lnTo>
                    <a:pt x="2404" y="2594"/>
                  </a:lnTo>
                  <a:lnTo>
                    <a:pt x="2322" y="2632"/>
                  </a:lnTo>
                  <a:lnTo>
                    <a:pt x="2239" y="2666"/>
                  </a:lnTo>
                  <a:lnTo>
                    <a:pt x="2154" y="2696"/>
                  </a:lnTo>
                  <a:lnTo>
                    <a:pt x="2068" y="2722"/>
                  </a:lnTo>
                  <a:lnTo>
                    <a:pt x="1982" y="2744"/>
                  </a:lnTo>
                  <a:lnTo>
                    <a:pt x="1895" y="2761"/>
                  </a:lnTo>
                  <a:lnTo>
                    <a:pt x="1807" y="2773"/>
                  </a:lnTo>
                  <a:lnTo>
                    <a:pt x="1720" y="2781"/>
                  </a:lnTo>
                  <a:lnTo>
                    <a:pt x="1633" y="2784"/>
                  </a:lnTo>
                  <a:lnTo>
                    <a:pt x="1532" y="2781"/>
                  </a:lnTo>
                  <a:lnTo>
                    <a:pt x="1432" y="2770"/>
                  </a:lnTo>
                  <a:lnTo>
                    <a:pt x="1331" y="2753"/>
                  </a:lnTo>
                  <a:lnTo>
                    <a:pt x="1230" y="2731"/>
                  </a:lnTo>
                  <a:lnTo>
                    <a:pt x="1130" y="2701"/>
                  </a:lnTo>
                  <a:lnTo>
                    <a:pt x="1033" y="2667"/>
                  </a:lnTo>
                  <a:lnTo>
                    <a:pt x="1018" y="2738"/>
                  </a:lnTo>
                  <a:lnTo>
                    <a:pt x="1002" y="2803"/>
                  </a:lnTo>
                  <a:lnTo>
                    <a:pt x="984" y="2862"/>
                  </a:lnTo>
                  <a:lnTo>
                    <a:pt x="964" y="2917"/>
                  </a:lnTo>
                  <a:lnTo>
                    <a:pt x="942" y="2967"/>
                  </a:lnTo>
                  <a:lnTo>
                    <a:pt x="920" y="3013"/>
                  </a:lnTo>
                  <a:lnTo>
                    <a:pt x="898" y="3054"/>
                  </a:lnTo>
                  <a:lnTo>
                    <a:pt x="875" y="3091"/>
                  </a:lnTo>
                  <a:lnTo>
                    <a:pt x="853" y="3124"/>
                  </a:lnTo>
                  <a:lnTo>
                    <a:pt x="832" y="3152"/>
                  </a:lnTo>
                  <a:lnTo>
                    <a:pt x="812" y="3176"/>
                  </a:lnTo>
                  <a:lnTo>
                    <a:pt x="793" y="3197"/>
                  </a:lnTo>
                  <a:lnTo>
                    <a:pt x="776" y="3215"/>
                  </a:lnTo>
                  <a:lnTo>
                    <a:pt x="761" y="3228"/>
                  </a:lnTo>
                  <a:lnTo>
                    <a:pt x="748" y="3239"/>
                  </a:lnTo>
                  <a:lnTo>
                    <a:pt x="740" y="3246"/>
                  </a:lnTo>
                  <a:lnTo>
                    <a:pt x="733" y="3250"/>
                  </a:lnTo>
                  <a:lnTo>
                    <a:pt x="732" y="3252"/>
                  </a:lnTo>
                  <a:lnTo>
                    <a:pt x="671" y="3194"/>
                  </a:lnTo>
                  <a:lnTo>
                    <a:pt x="613" y="3132"/>
                  </a:lnTo>
                  <a:lnTo>
                    <a:pt x="559" y="3069"/>
                  </a:lnTo>
                  <a:lnTo>
                    <a:pt x="509" y="3003"/>
                  </a:lnTo>
                  <a:lnTo>
                    <a:pt x="462" y="2934"/>
                  </a:lnTo>
                  <a:lnTo>
                    <a:pt x="417" y="2864"/>
                  </a:lnTo>
                  <a:lnTo>
                    <a:pt x="376" y="2792"/>
                  </a:lnTo>
                  <a:lnTo>
                    <a:pt x="337" y="2719"/>
                  </a:lnTo>
                  <a:lnTo>
                    <a:pt x="302" y="2646"/>
                  </a:lnTo>
                  <a:lnTo>
                    <a:pt x="269" y="2572"/>
                  </a:lnTo>
                  <a:lnTo>
                    <a:pt x="239" y="2499"/>
                  </a:lnTo>
                  <a:lnTo>
                    <a:pt x="211" y="2426"/>
                  </a:lnTo>
                  <a:lnTo>
                    <a:pt x="186" y="2353"/>
                  </a:lnTo>
                  <a:lnTo>
                    <a:pt x="162" y="2282"/>
                  </a:lnTo>
                  <a:lnTo>
                    <a:pt x="141" y="2212"/>
                  </a:lnTo>
                  <a:lnTo>
                    <a:pt x="122" y="2144"/>
                  </a:lnTo>
                  <a:lnTo>
                    <a:pt x="105" y="2078"/>
                  </a:lnTo>
                  <a:lnTo>
                    <a:pt x="90" y="2016"/>
                  </a:lnTo>
                  <a:lnTo>
                    <a:pt x="77" y="1955"/>
                  </a:lnTo>
                  <a:lnTo>
                    <a:pt x="66" y="1899"/>
                  </a:lnTo>
                  <a:lnTo>
                    <a:pt x="56" y="1846"/>
                  </a:lnTo>
                  <a:lnTo>
                    <a:pt x="48" y="1796"/>
                  </a:lnTo>
                  <a:lnTo>
                    <a:pt x="40" y="1752"/>
                  </a:lnTo>
                  <a:lnTo>
                    <a:pt x="34" y="1712"/>
                  </a:lnTo>
                  <a:lnTo>
                    <a:pt x="30" y="1677"/>
                  </a:lnTo>
                  <a:lnTo>
                    <a:pt x="26" y="1648"/>
                  </a:lnTo>
                  <a:lnTo>
                    <a:pt x="23" y="1625"/>
                  </a:lnTo>
                  <a:lnTo>
                    <a:pt x="21" y="1608"/>
                  </a:lnTo>
                  <a:lnTo>
                    <a:pt x="20" y="1597"/>
                  </a:lnTo>
                  <a:lnTo>
                    <a:pt x="20" y="1594"/>
                  </a:lnTo>
                  <a:lnTo>
                    <a:pt x="23" y="1595"/>
                  </a:lnTo>
                  <a:lnTo>
                    <a:pt x="12" y="1528"/>
                  </a:lnTo>
                  <a:lnTo>
                    <a:pt x="3" y="1460"/>
                  </a:lnTo>
                  <a:lnTo>
                    <a:pt x="0" y="1392"/>
                  </a:lnTo>
                  <a:lnTo>
                    <a:pt x="4" y="1307"/>
                  </a:lnTo>
                  <a:lnTo>
                    <a:pt x="14" y="1224"/>
                  </a:lnTo>
                  <a:lnTo>
                    <a:pt x="31" y="1142"/>
                  </a:lnTo>
                  <a:lnTo>
                    <a:pt x="53" y="1062"/>
                  </a:lnTo>
                  <a:lnTo>
                    <a:pt x="82" y="982"/>
                  </a:lnTo>
                  <a:lnTo>
                    <a:pt x="117" y="906"/>
                  </a:lnTo>
                  <a:lnTo>
                    <a:pt x="156" y="832"/>
                  </a:lnTo>
                  <a:lnTo>
                    <a:pt x="201" y="759"/>
                  </a:lnTo>
                  <a:lnTo>
                    <a:pt x="250" y="689"/>
                  </a:lnTo>
                  <a:lnTo>
                    <a:pt x="303" y="622"/>
                  </a:lnTo>
                  <a:lnTo>
                    <a:pt x="362" y="558"/>
                  </a:lnTo>
                  <a:lnTo>
                    <a:pt x="424" y="495"/>
                  </a:lnTo>
                  <a:lnTo>
                    <a:pt x="489" y="437"/>
                  </a:lnTo>
                  <a:lnTo>
                    <a:pt x="558" y="380"/>
                  </a:lnTo>
                  <a:lnTo>
                    <a:pt x="630" y="328"/>
                  </a:lnTo>
                  <a:lnTo>
                    <a:pt x="706" y="278"/>
                  </a:lnTo>
                  <a:lnTo>
                    <a:pt x="783" y="232"/>
                  </a:lnTo>
                  <a:lnTo>
                    <a:pt x="863" y="190"/>
                  </a:lnTo>
                  <a:lnTo>
                    <a:pt x="944" y="152"/>
                  </a:lnTo>
                  <a:lnTo>
                    <a:pt x="1027" y="118"/>
                  </a:lnTo>
                  <a:lnTo>
                    <a:pt x="1112" y="88"/>
                  </a:lnTo>
                  <a:lnTo>
                    <a:pt x="1198" y="62"/>
                  </a:lnTo>
                  <a:lnTo>
                    <a:pt x="1284" y="40"/>
                  </a:lnTo>
                  <a:lnTo>
                    <a:pt x="1371" y="23"/>
                  </a:lnTo>
                  <a:lnTo>
                    <a:pt x="1459" y="11"/>
                  </a:lnTo>
                  <a:lnTo>
                    <a:pt x="1546" y="3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8699404" y="2178896"/>
            <a:ext cx="2619751" cy="1005840"/>
            <a:chOff x="8699404" y="2178896"/>
            <a:chExt cx="2619751" cy="1005840"/>
          </a:xfrm>
        </p:grpSpPr>
        <p:grpSp>
          <p:nvGrpSpPr>
            <p:cNvPr id="177" name="Group 176"/>
            <p:cNvGrpSpPr/>
            <p:nvPr/>
          </p:nvGrpSpPr>
          <p:grpSpPr>
            <a:xfrm>
              <a:off x="8699404" y="2178896"/>
              <a:ext cx="2619751" cy="1005840"/>
              <a:chOff x="930273" y="2178896"/>
              <a:chExt cx="2619751" cy="1005840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930273" y="2178896"/>
                <a:ext cx="1005840" cy="100584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045511" y="2426322"/>
                <a:ext cx="150451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0" name="Group 51"/>
            <p:cNvGrpSpPr>
              <a:grpSpLocks noChangeAspect="1"/>
            </p:cNvGrpSpPr>
            <p:nvPr/>
          </p:nvGrpSpPr>
          <p:grpSpPr bwMode="auto">
            <a:xfrm>
              <a:off x="8979280" y="2460790"/>
              <a:ext cx="446088" cy="442913"/>
              <a:chOff x="-628" y="864"/>
              <a:chExt cx="281" cy="279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13" name="Freeform 53"/>
              <p:cNvSpPr>
                <a:spLocks/>
              </p:cNvSpPr>
              <p:nvPr/>
            </p:nvSpPr>
            <p:spPr bwMode="auto">
              <a:xfrm>
                <a:off x="-567" y="864"/>
                <a:ext cx="162" cy="68"/>
              </a:xfrm>
              <a:custGeom>
                <a:avLst/>
                <a:gdLst>
                  <a:gd name="T0" fmla="*/ 1043 w 1940"/>
                  <a:gd name="T1" fmla="*/ 3 h 816"/>
                  <a:gd name="T2" fmla="*/ 1207 w 1940"/>
                  <a:gd name="T3" fmla="*/ 16 h 816"/>
                  <a:gd name="T4" fmla="*/ 1353 w 1940"/>
                  <a:gd name="T5" fmla="*/ 43 h 816"/>
                  <a:gd name="T6" fmla="*/ 1482 w 1940"/>
                  <a:gd name="T7" fmla="*/ 77 h 816"/>
                  <a:gd name="T8" fmla="*/ 1596 w 1940"/>
                  <a:gd name="T9" fmla="*/ 118 h 816"/>
                  <a:gd name="T10" fmla="*/ 1691 w 1940"/>
                  <a:gd name="T11" fmla="*/ 162 h 816"/>
                  <a:gd name="T12" fmla="*/ 1772 w 1940"/>
                  <a:gd name="T13" fmla="*/ 207 h 816"/>
                  <a:gd name="T14" fmla="*/ 1837 w 1940"/>
                  <a:gd name="T15" fmla="*/ 247 h 816"/>
                  <a:gd name="T16" fmla="*/ 1885 w 1940"/>
                  <a:gd name="T17" fmla="*/ 284 h 816"/>
                  <a:gd name="T18" fmla="*/ 1919 w 1940"/>
                  <a:gd name="T19" fmla="*/ 313 h 816"/>
                  <a:gd name="T20" fmla="*/ 1937 w 1940"/>
                  <a:gd name="T21" fmla="*/ 330 h 816"/>
                  <a:gd name="T22" fmla="*/ 1938 w 1940"/>
                  <a:gd name="T23" fmla="*/ 335 h 816"/>
                  <a:gd name="T24" fmla="*/ 1940 w 1940"/>
                  <a:gd name="T25" fmla="*/ 816 h 816"/>
                  <a:gd name="T26" fmla="*/ 1729 w 1940"/>
                  <a:gd name="T27" fmla="*/ 383 h 816"/>
                  <a:gd name="T28" fmla="*/ 1659 w 1940"/>
                  <a:gd name="T29" fmla="*/ 350 h 816"/>
                  <a:gd name="T30" fmla="*/ 1563 w 1940"/>
                  <a:gd name="T31" fmla="*/ 320 h 816"/>
                  <a:gd name="T32" fmla="*/ 1444 w 1940"/>
                  <a:gd name="T33" fmla="*/ 294 h 816"/>
                  <a:gd name="T34" fmla="*/ 1302 w 1940"/>
                  <a:gd name="T35" fmla="*/ 275 h 816"/>
                  <a:gd name="T36" fmla="*/ 1139 w 1940"/>
                  <a:gd name="T37" fmla="*/ 263 h 816"/>
                  <a:gd name="T38" fmla="*/ 956 w 1940"/>
                  <a:gd name="T39" fmla="*/ 258 h 816"/>
                  <a:gd name="T40" fmla="*/ 791 w 1940"/>
                  <a:gd name="T41" fmla="*/ 261 h 816"/>
                  <a:gd name="T42" fmla="*/ 643 w 1940"/>
                  <a:gd name="T43" fmla="*/ 270 h 816"/>
                  <a:gd name="T44" fmla="*/ 510 w 1940"/>
                  <a:gd name="T45" fmla="*/ 284 h 816"/>
                  <a:gd name="T46" fmla="*/ 398 w 1940"/>
                  <a:gd name="T47" fmla="*/ 303 h 816"/>
                  <a:gd name="T48" fmla="*/ 306 w 1940"/>
                  <a:gd name="T49" fmla="*/ 325 h 816"/>
                  <a:gd name="T50" fmla="*/ 238 w 1940"/>
                  <a:gd name="T51" fmla="*/ 352 h 816"/>
                  <a:gd name="T52" fmla="*/ 213 w 1940"/>
                  <a:gd name="T53" fmla="*/ 816 h 816"/>
                  <a:gd name="T54" fmla="*/ 2 w 1940"/>
                  <a:gd name="T55" fmla="*/ 339 h 816"/>
                  <a:gd name="T56" fmla="*/ 1 w 1940"/>
                  <a:gd name="T57" fmla="*/ 337 h 816"/>
                  <a:gd name="T58" fmla="*/ 7 w 1940"/>
                  <a:gd name="T59" fmla="*/ 330 h 816"/>
                  <a:gd name="T60" fmla="*/ 26 w 1940"/>
                  <a:gd name="T61" fmla="*/ 309 h 816"/>
                  <a:gd name="T62" fmla="*/ 59 w 1940"/>
                  <a:gd name="T63" fmla="*/ 278 h 816"/>
                  <a:gd name="T64" fmla="*/ 107 w 1940"/>
                  <a:gd name="T65" fmla="*/ 242 h 816"/>
                  <a:gd name="T66" fmla="*/ 168 w 1940"/>
                  <a:gd name="T67" fmla="*/ 200 h 816"/>
                  <a:gd name="T68" fmla="*/ 245 w 1940"/>
                  <a:gd name="T69" fmla="*/ 157 h 816"/>
                  <a:gd name="T70" fmla="*/ 337 w 1940"/>
                  <a:gd name="T71" fmla="*/ 114 h 816"/>
                  <a:gd name="T72" fmla="*/ 446 w 1940"/>
                  <a:gd name="T73" fmla="*/ 74 h 816"/>
                  <a:gd name="T74" fmla="*/ 571 w 1940"/>
                  <a:gd name="T75" fmla="*/ 41 h 816"/>
                  <a:gd name="T76" fmla="*/ 712 w 1940"/>
                  <a:gd name="T77" fmla="*/ 16 h 816"/>
                  <a:gd name="T78" fmla="*/ 870 w 1940"/>
                  <a:gd name="T79" fmla="*/ 3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40" h="816">
                    <a:moveTo>
                      <a:pt x="956" y="0"/>
                    </a:moveTo>
                    <a:lnTo>
                      <a:pt x="1043" y="3"/>
                    </a:lnTo>
                    <a:lnTo>
                      <a:pt x="1127" y="8"/>
                    </a:lnTo>
                    <a:lnTo>
                      <a:pt x="1207" y="16"/>
                    </a:lnTo>
                    <a:lnTo>
                      <a:pt x="1282" y="28"/>
                    </a:lnTo>
                    <a:lnTo>
                      <a:pt x="1353" y="43"/>
                    </a:lnTo>
                    <a:lnTo>
                      <a:pt x="1420" y="59"/>
                    </a:lnTo>
                    <a:lnTo>
                      <a:pt x="1482" y="77"/>
                    </a:lnTo>
                    <a:lnTo>
                      <a:pt x="1541" y="98"/>
                    </a:lnTo>
                    <a:lnTo>
                      <a:pt x="1596" y="118"/>
                    </a:lnTo>
                    <a:lnTo>
                      <a:pt x="1645" y="139"/>
                    </a:lnTo>
                    <a:lnTo>
                      <a:pt x="1691" y="162"/>
                    </a:lnTo>
                    <a:lnTo>
                      <a:pt x="1734" y="184"/>
                    </a:lnTo>
                    <a:lnTo>
                      <a:pt x="1772" y="207"/>
                    </a:lnTo>
                    <a:lnTo>
                      <a:pt x="1807" y="227"/>
                    </a:lnTo>
                    <a:lnTo>
                      <a:pt x="1837" y="247"/>
                    </a:lnTo>
                    <a:lnTo>
                      <a:pt x="1864" y="267"/>
                    </a:lnTo>
                    <a:lnTo>
                      <a:pt x="1885" y="284"/>
                    </a:lnTo>
                    <a:lnTo>
                      <a:pt x="1905" y="300"/>
                    </a:lnTo>
                    <a:lnTo>
                      <a:pt x="1919" y="313"/>
                    </a:lnTo>
                    <a:lnTo>
                      <a:pt x="1930" y="322"/>
                    </a:lnTo>
                    <a:lnTo>
                      <a:pt x="1937" y="330"/>
                    </a:lnTo>
                    <a:lnTo>
                      <a:pt x="1940" y="333"/>
                    </a:lnTo>
                    <a:lnTo>
                      <a:pt x="1938" y="335"/>
                    </a:lnTo>
                    <a:lnTo>
                      <a:pt x="1940" y="335"/>
                    </a:lnTo>
                    <a:lnTo>
                      <a:pt x="1940" y="816"/>
                    </a:lnTo>
                    <a:lnTo>
                      <a:pt x="1729" y="816"/>
                    </a:lnTo>
                    <a:lnTo>
                      <a:pt x="1729" y="383"/>
                    </a:lnTo>
                    <a:lnTo>
                      <a:pt x="1697" y="366"/>
                    </a:lnTo>
                    <a:lnTo>
                      <a:pt x="1659" y="350"/>
                    </a:lnTo>
                    <a:lnTo>
                      <a:pt x="1614" y="334"/>
                    </a:lnTo>
                    <a:lnTo>
                      <a:pt x="1563" y="320"/>
                    </a:lnTo>
                    <a:lnTo>
                      <a:pt x="1506" y="306"/>
                    </a:lnTo>
                    <a:lnTo>
                      <a:pt x="1444" y="294"/>
                    </a:lnTo>
                    <a:lnTo>
                      <a:pt x="1376" y="284"/>
                    </a:lnTo>
                    <a:lnTo>
                      <a:pt x="1302" y="275"/>
                    </a:lnTo>
                    <a:lnTo>
                      <a:pt x="1223" y="268"/>
                    </a:lnTo>
                    <a:lnTo>
                      <a:pt x="1139" y="263"/>
                    </a:lnTo>
                    <a:lnTo>
                      <a:pt x="1050" y="259"/>
                    </a:lnTo>
                    <a:lnTo>
                      <a:pt x="956" y="258"/>
                    </a:lnTo>
                    <a:lnTo>
                      <a:pt x="872" y="259"/>
                    </a:lnTo>
                    <a:lnTo>
                      <a:pt x="791" y="261"/>
                    </a:lnTo>
                    <a:lnTo>
                      <a:pt x="715" y="266"/>
                    </a:lnTo>
                    <a:lnTo>
                      <a:pt x="643" y="270"/>
                    </a:lnTo>
                    <a:lnTo>
                      <a:pt x="574" y="276"/>
                    </a:lnTo>
                    <a:lnTo>
                      <a:pt x="510" y="284"/>
                    </a:lnTo>
                    <a:lnTo>
                      <a:pt x="452" y="293"/>
                    </a:lnTo>
                    <a:lnTo>
                      <a:pt x="398" y="303"/>
                    </a:lnTo>
                    <a:lnTo>
                      <a:pt x="349" y="314"/>
                    </a:lnTo>
                    <a:lnTo>
                      <a:pt x="306" y="325"/>
                    </a:lnTo>
                    <a:lnTo>
                      <a:pt x="269" y="339"/>
                    </a:lnTo>
                    <a:lnTo>
                      <a:pt x="238" y="352"/>
                    </a:lnTo>
                    <a:lnTo>
                      <a:pt x="213" y="367"/>
                    </a:lnTo>
                    <a:lnTo>
                      <a:pt x="213" y="816"/>
                    </a:lnTo>
                    <a:lnTo>
                      <a:pt x="2" y="816"/>
                    </a:lnTo>
                    <a:lnTo>
                      <a:pt x="2" y="339"/>
                    </a:lnTo>
                    <a:lnTo>
                      <a:pt x="0" y="338"/>
                    </a:lnTo>
                    <a:lnTo>
                      <a:pt x="1" y="337"/>
                    </a:lnTo>
                    <a:lnTo>
                      <a:pt x="2" y="335"/>
                    </a:lnTo>
                    <a:lnTo>
                      <a:pt x="7" y="330"/>
                    </a:lnTo>
                    <a:lnTo>
                      <a:pt x="15" y="320"/>
                    </a:lnTo>
                    <a:lnTo>
                      <a:pt x="26" y="309"/>
                    </a:lnTo>
                    <a:lnTo>
                      <a:pt x="41" y="294"/>
                    </a:lnTo>
                    <a:lnTo>
                      <a:pt x="59" y="278"/>
                    </a:lnTo>
                    <a:lnTo>
                      <a:pt x="81" y="261"/>
                    </a:lnTo>
                    <a:lnTo>
                      <a:pt x="107" y="242"/>
                    </a:lnTo>
                    <a:lnTo>
                      <a:pt x="136" y="221"/>
                    </a:lnTo>
                    <a:lnTo>
                      <a:pt x="168" y="200"/>
                    </a:lnTo>
                    <a:lnTo>
                      <a:pt x="205" y="178"/>
                    </a:lnTo>
                    <a:lnTo>
                      <a:pt x="245" y="157"/>
                    </a:lnTo>
                    <a:lnTo>
                      <a:pt x="290" y="135"/>
                    </a:lnTo>
                    <a:lnTo>
                      <a:pt x="337" y="114"/>
                    </a:lnTo>
                    <a:lnTo>
                      <a:pt x="390" y="93"/>
                    </a:lnTo>
                    <a:lnTo>
                      <a:pt x="446" y="74"/>
                    </a:lnTo>
                    <a:lnTo>
                      <a:pt x="506" y="57"/>
                    </a:lnTo>
                    <a:lnTo>
                      <a:pt x="571" y="41"/>
                    </a:lnTo>
                    <a:lnTo>
                      <a:pt x="638" y="27"/>
                    </a:lnTo>
                    <a:lnTo>
                      <a:pt x="712" y="16"/>
                    </a:lnTo>
                    <a:lnTo>
                      <a:pt x="788" y="8"/>
                    </a:lnTo>
                    <a:lnTo>
                      <a:pt x="870" y="3"/>
                    </a:lnTo>
                    <a:lnTo>
                      <a:pt x="9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54"/>
              <p:cNvSpPr>
                <a:spLocks noChangeArrowheads="1"/>
              </p:cNvSpPr>
              <p:nvPr/>
            </p:nvSpPr>
            <p:spPr bwMode="auto">
              <a:xfrm>
                <a:off x="-575" y="949"/>
                <a:ext cx="33" cy="13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55"/>
              <p:cNvSpPr>
                <a:spLocks noChangeArrowheads="1"/>
              </p:cNvSpPr>
              <p:nvPr/>
            </p:nvSpPr>
            <p:spPr bwMode="auto">
              <a:xfrm>
                <a:off x="-431" y="949"/>
                <a:ext cx="33" cy="13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6"/>
              <p:cNvSpPr>
                <a:spLocks/>
              </p:cNvSpPr>
              <p:nvPr/>
            </p:nvSpPr>
            <p:spPr bwMode="auto">
              <a:xfrm>
                <a:off x="-628" y="949"/>
                <a:ext cx="281" cy="194"/>
              </a:xfrm>
              <a:custGeom>
                <a:avLst/>
                <a:gdLst>
                  <a:gd name="T0" fmla="*/ 337 w 3371"/>
                  <a:gd name="T1" fmla="*/ 0 h 2323"/>
                  <a:gd name="T2" fmla="*/ 519 w 3371"/>
                  <a:gd name="T3" fmla="*/ 0 h 2323"/>
                  <a:gd name="T4" fmla="*/ 519 w 3371"/>
                  <a:gd name="T5" fmla="*/ 1645 h 2323"/>
                  <a:gd name="T6" fmla="*/ 669 w 3371"/>
                  <a:gd name="T7" fmla="*/ 1645 h 2323"/>
                  <a:gd name="T8" fmla="*/ 669 w 3371"/>
                  <a:gd name="T9" fmla="*/ 1646 h 2323"/>
                  <a:gd name="T10" fmla="*/ 1013 w 3371"/>
                  <a:gd name="T11" fmla="*/ 1646 h 2323"/>
                  <a:gd name="T12" fmla="*/ 1013 w 3371"/>
                  <a:gd name="T13" fmla="*/ 1645 h 2323"/>
                  <a:gd name="T14" fmla="*/ 1179 w 3371"/>
                  <a:gd name="T15" fmla="*/ 1645 h 2323"/>
                  <a:gd name="T16" fmla="*/ 1179 w 3371"/>
                  <a:gd name="T17" fmla="*/ 0 h 2323"/>
                  <a:gd name="T18" fmla="*/ 2242 w 3371"/>
                  <a:gd name="T19" fmla="*/ 0 h 2323"/>
                  <a:gd name="T20" fmla="*/ 2242 w 3371"/>
                  <a:gd name="T21" fmla="*/ 1645 h 2323"/>
                  <a:gd name="T22" fmla="*/ 2397 w 3371"/>
                  <a:gd name="T23" fmla="*/ 1645 h 2323"/>
                  <a:gd name="T24" fmla="*/ 2397 w 3371"/>
                  <a:gd name="T25" fmla="*/ 1646 h 2323"/>
                  <a:gd name="T26" fmla="*/ 2741 w 3371"/>
                  <a:gd name="T27" fmla="*/ 1646 h 2323"/>
                  <a:gd name="T28" fmla="*/ 2741 w 3371"/>
                  <a:gd name="T29" fmla="*/ 1645 h 2323"/>
                  <a:gd name="T30" fmla="*/ 2900 w 3371"/>
                  <a:gd name="T31" fmla="*/ 1645 h 2323"/>
                  <a:gd name="T32" fmla="*/ 2900 w 3371"/>
                  <a:gd name="T33" fmla="*/ 0 h 2323"/>
                  <a:gd name="T34" fmla="*/ 3371 w 3371"/>
                  <a:gd name="T35" fmla="*/ 0 h 2323"/>
                  <a:gd name="T36" fmla="*/ 3371 w 3371"/>
                  <a:gd name="T37" fmla="*/ 1987 h 2323"/>
                  <a:gd name="T38" fmla="*/ 3368 w 3371"/>
                  <a:gd name="T39" fmla="*/ 2033 h 2323"/>
                  <a:gd name="T40" fmla="*/ 3359 w 3371"/>
                  <a:gd name="T41" fmla="*/ 2077 h 2323"/>
                  <a:gd name="T42" fmla="*/ 3345 w 3371"/>
                  <a:gd name="T43" fmla="*/ 2118 h 2323"/>
                  <a:gd name="T44" fmla="*/ 3326 w 3371"/>
                  <a:gd name="T45" fmla="*/ 2157 h 2323"/>
                  <a:gd name="T46" fmla="*/ 3301 w 3371"/>
                  <a:gd name="T47" fmla="*/ 2192 h 2323"/>
                  <a:gd name="T48" fmla="*/ 3273 w 3371"/>
                  <a:gd name="T49" fmla="*/ 2224 h 2323"/>
                  <a:gd name="T50" fmla="*/ 3241 w 3371"/>
                  <a:gd name="T51" fmla="*/ 2252 h 2323"/>
                  <a:gd name="T52" fmla="*/ 3204 w 3371"/>
                  <a:gd name="T53" fmla="*/ 2277 h 2323"/>
                  <a:gd name="T54" fmla="*/ 3165 w 3371"/>
                  <a:gd name="T55" fmla="*/ 2296 h 2323"/>
                  <a:gd name="T56" fmla="*/ 3123 w 3371"/>
                  <a:gd name="T57" fmla="*/ 2311 h 2323"/>
                  <a:gd name="T58" fmla="*/ 3080 w 3371"/>
                  <a:gd name="T59" fmla="*/ 2320 h 2323"/>
                  <a:gd name="T60" fmla="*/ 3034 w 3371"/>
                  <a:gd name="T61" fmla="*/ 2323 h 2323"/>
                  <a:gd name="T62" fmla="*/ 0 w 3371"/>
                  <a:gd name="T63" fmla="*/ 2323 h 2323"/>
                  <a:gd name="T64" fmla="*/ 0 w 3371"/>
                  <a:gd name="T65" fmla="*/ 334 h 2323"/>
                  <a:gd name="T66" fmla="*/ 2 w 3371"/>
                  <a:gd name="T67" fmla="*/ 289 h 2323"/>
                  <a:gd name="T68" fmla="*/ 12 w 3371"/>
                  <a:gd name="T69" fmla="*/ 246 h 2323"/>
                  <a:gd name="T70" fmla="*/ 26 w 3371"/>
                  <a:gd name="T71" fmla="*/ 204 h 2323"/>
                  <a:gd name="T72" fmla="*/ 45 w 3371"/>
                  <a:gd name="T73" fmla="*/ 165 h 2323"/>
                  <a:gd name="T74" fmla="*/ 70 w 3371"/>
                  <a:gd name="T75" fmla="*/ 130 h 2323"/>
                  <a:gd name="T76" fmla="*/ 98 w 3371"/>
                  <a:gd name="T77" fmla="*/ 98 h 2323"/>
                  <a:gd name="T78" fmla="*/ 130 w 3371"/>
                  <a:gd name="T79" fmla="*/ 69 h 2323"/>
                  <a:gd name="T80" fmla="*/ 167 w 3371"/>
                  <a:gd name="T81" fmla="*/ 46 h 2323"/>
                  <a:gd name="T82" fmla="*/ 206 w 3371"/>
                  <a:gd name="T83" fmla="*/ 26 h 2323"/>
                  <a:gd name="T84" fmla="*/ 248 w 3371"/>
                  <a:gd name="T85" fmla="*/ 11 h 2323"/>
                  <a:gd name="T86" fmla="*/ 291 w 3371"/>
                  <a:gd name="T87" fmla="*/ 3 h 2323"/>
                  <a:gd name="T88" fmla="*/ 337 w 3371"/>
                  <a:gd name="T89" fmla="*/ 0 h 2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371" h="2323">
                    <a:moveTo>
                      <a:pt x="337" y="0"/>
                    </a:moveTo>
                    <a:lnTo>
                      <a:pt x="519" y="0"/>
                    </a:lnTo>
                    <a:lnTo>
                      <a:pt x="519" y="1645"/>
                    </a:lnTo>
                    <a:lnTo>
                      <a:pt x="669" y="1645"/>
                    </a:lnTo>
                    <a:lnTo>
                      <a:pt x="669" y="1646"/>
                    </a:lnTo>
                    <a:lnTo>
                      <a:pt x="1013" y="1646"/>
                    </a:lnTo>
                    <a:lnTo>
                      <a:pt x="1013" y="1645"/>
                    </a:lnTo>
                    <a:lnTo>
                      <a:pt x="1179" y="1645"/>
                    </a:lnTo>
                    <a:lnTo>
                      <a:pt x="1179" y="0"/>
                    </a:lnTo>
                    <a:lnTo>
                      <a:pt x="2242" y="0"/>
                    </a:lnTo>
                    <a:lnTo>
                      <a:pt x="2242" y="1645"/>
                    </a:lnTo>
                    <a:lnTo>
                      <a:pt x="2397" y="1645"/>
                    </a:lnTo>
                    <a:lnTo>
                      <a:pt x="2397" y="1646"/>
                    </a:lnTo>
                    <a:lnTo>
                      <a:pt x="2741" y="1646"/>
                    </a:lnTo>
                    <a:lnTo>
                      <a:pt x="2741" y="1645"/>
                    </a:lnTo>
                    <a:lnTo>
                      <a:pt x="2900" y="1645"/>
                    </a:lnTo>
                    <a:lnTo>
                      <a:pt x="2900" y="0"/>
                    </a:lnTo>
                    <a:lnTo>
                      <a:pt x="3371" y="0"/>
                    </a:lnTo>
                    <a:lnTo>
                      <a:pt x="3371" y="1987"/>
                    </a:lnTo>
                    <a:lnTo>
                      <a:pt x="3368" y="2033"/>
                    </a:lnTo>
                    <a:lnTo>
                      <a:pt x="3359" y="2077"/>
                    </a:lnTo>
                    <a:lnTo>
                      <a:pt x="3345" y="2118"/>
                    </a:lnTo>
                    <a:lnTo>
                      <a:pt x="3326" y="2157"/>
                    </a:lnTo>
                    <a:lnTo>
                      <a:pt x="3301" y="2192"/>
                    </a:lnTo>
                    <a:lnTo>
                      <a:pt x="3273" y="2224"/>
                    </a:lnTo>
                    <a:lnTo>
                      <a:pt x="3241" y="2252"/>
                    </a:lnTo>
                    <a:lnTo>
                      <a:pt x="3204" y="2277"/>
                    </a:lnTo>
                    <a:lnTo>
                      <a:pt x="3165" y="2296"/>
                    </a:lnTo>
                    <a:lnTo>
                      <a:pt x="3123" y="2311"/>
                    </a:lnTo>
                    <a:lnTo>
                      <a:pt x="3080" y="2320"/>
                    </a:lnTo>
                    <a:lnTo>
                      <a:pt x="3034" y="2323"/>
                    </a:lnTo>
                    <a:lnTo>
                      <a:pt x="0" y="2323"/>
                    </a:lnTo>
                    <a:lnTo>
                      <a:pt x="0" y="334"/>
                    </a:lnTo>
                    <a:lnTo>
                      <a:pt x="2" y="289"/>
                    </a:lnTo>
                    <a:lnTo>
                      <a:pt x="12" y="246"/>
                    </a:lnTo>
                    <a:lnTo>
                      <a:pt x="26" y="204"/>
                    </a:lnTo>
                    <a:lnTo>
                      <a:pt x="45" y="165"/>
                    </a:lnTo>
                    <a:lnTo>
                      <a:pt x="70" y="130"/>
                    </a:lnTo>
                    <a:lnTo>
                      <a:pt x="98" y="98"/>
                    </a:lnTo>
                    <a:lnTo>
                      <a:pt x="130" y="69"/>
                    </a:lnTo>
                    <a:lnTo>
                      <a:pt x="167" y="46"/>
                    </a:lnTo>
                    <a:lnTo>
                      <a:pt x="206" y="26"/>
                    </a:lnTo>
                    <a:lnTo>
                      <a:pt x="248" y="11"/>
                    </a:lnTo>
                    <a:lnTo>
                      <a:pt x="291" y="3"/>
                    </a:lnTo>
                    <a:lnTo>
                      <a:pt x="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6" name="Group 235"/>
          <p:cNvGrpSpPr/>
          <p:nvPr/>
        </p:nvGrpSpPr>
        <p:grpSpPr>
          <a:xfrm>
            <a:off x="8699404" y="3335982"/>
            <a:ext cx="2619751" cy="1005840"/>
            <a:chOff x="8699404" y="3335982"/>
            <a:chExt cx="2619751" cy="1005840"/>
          </a:xfrm>
        </p:grpSpPr>
        <p:grpSp>
          <p:nvGrpSpPr>
            <p:cNvPr id="180" name="Group 179"/>
            <p:cNvGrpSpPr/>
            <p:nvPr/>
          </p:nvGrpSpPr>
          <p:grpSpPr>
            <a:xfrm>
              <a:off x="8699404" y="3335982"/>
              <a:ext cx="2619751" cy="1005840"/>
              <a:chOff x="930273" y="2178896"/>
              <a:chExt cx="2619751" cy="1005840"/>
            </a:xfrm>
          </p:grpSpPr>
          <p:sp>
            <p:nvSpPr>
              <p:cNvPr id="181" name="Rounded Rectangle 180"/>
              <p:cNvSpPr/>
              <p:nvPr/>
            </p:nvSpPr>
            <p:spPr>
              <a:xfrm>
                <a:off x="930273" y="2178896"/>
                <a:ext cx="1005840" cy="100584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045511" y="2426322"/>
                <a:ext cx="150451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8" name="Group 59"/>
            <p:cNvGrpSpPr>
              <a:grpSpLocks noChangeAspect="1"/>
            </p:cNvGrpSpPr>
            <p:nvPr/>
          </p:nvGrpSpPr>
          <p:grpSpPr bwMode="auto">
            <a:xfrm>
              <a:off x="9023730" y="3625634"/>
              <a:ext cx="401638" cy="449263"/>
              <a:chOff x="2500" y="1920"/>
              <a:chExt cx="253" cy="283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21" name="Freeform 61"/>
              <p:cNvSpPr>
                <a:spLocks/>
              </p:cNvSpPr>
              <p:nvPr/>
            </p:nvSpPr>
            <p:spPr bwMode="auto">
              <a:xfrm>
                <a:off x="2551" y="1974"/>
                <a:ext cx="128" cy="68"/>
              </a:xfrm>
              <a:custGeom>
                <a:avLst/>
                <a:gdLst>
                  <a:gd name="T0" fmla="*/ 856 w 1535"/>
                  <a:gd name="T1" fmla="*/ 0 h 807"/>
                  <a:gd name="T2" fmla="*/ 1535 w 1535"/>
                  <a:gd name="T3" fmla="*/ 0 h 807"/>
                  <a:gd name="T4" fmla="*/ 1535 w 1535"/>
                  <a:gd name="T5" fmla="*/ 109 h 807"/>
                  <a:gd name="T6" fmla="*/ 1534 w 1535"/>
                  <a:gd name="T7" fmla="*/ 133 h 807"/>
                  <a:gd name="T8" fmla="*/ 1531 w 1535"/>
                  <a:gd name="T9" fmla="*/ 157 h 807"/>
                  <a:gd name="T10" fmla="*/ 1525 w 1535"/>
                  <a:gd name="T11" fmla="*/ 177 h 807"/>
                  <a:gd name="T12" fmla="*/ 1518 w 1535"/>
                  <a:gd name="T13" fmla="*/ 193 h 807"/>
                  <a:gd name="T14" fmla="*/ 1508 w 1535"/>
                  <a:gd name="T15" fmla="*/ 206 h 807"/>
                  <a:gd name="T16" fmla="*/ 1498 w 1535"/>
                  <a:gd name="T17" fmla="*/ 214 h 807"/>
                  <a:gd name="T18" fmla="*/ 1487 w 1535"/>
                  <a:gd name="T19" fmla="*/ 218 h 807"/>
                  <a:gd name="T20" fmla="*/ 1439 w 1535"/>
                  <a:gd name="T21" fmla="*/ 218 h 807"/>
                  <a:gd name="T22" fmla="*/ 1439 w 1535"/>
                  <a:gd name="T23" fmla="*/ 95 h 807"/>
                  <a:gd name="T24" fmla="*/ 911 w 1535"/>
                  <a:gd name="T25" fmla="*/ 95 h 807"/>
                  <a:gd name="T26" fmla="*/ 837 w 1535"/>
                  <a:gd name="T27" fmla="*/ 223 h 807"/>
                  <a:gd name="T28" fmla="*/ 178 w 1535"/>
                  <a:gd name="T29" fmla="*/ 223 h 807"/>
                  <a:gd name="T30" fmla="*/ 156 w 1535"/>
                  <a:gd name="T31" fmla="*/ 226 h 807"/>
                  <a:gd name="T32" fmla="*/ 137 w 1535"/>
                  <a:gd name="T33" fmla="*/ 234 h 807"/>
                  <a:gd name="T34" fmla="*/ 121 w 1535"/>
                  <a:gd name="T35" fmla="*/ 247 h 807"/>
                  <a:gd name="T36" fmla="*/ 108 w 1535"/>
                  <a:gd name="T37" fmla="*/ 263 h 807"/>
                  <a:gd name="T38" fmla="*/ 100 w 1535"/>
                  <a:gd name="T39" fmla="*/ 282 h 807"/>
                  <a:gd name="T40" fmla="*/ 97 w 1535"/>
                  <a:gd name="T41" fmla="*/ 303 h 807"/>
                  <a:gd name="T42" fmla="*/ 97 w 1535"/>
                  <a:gd name="T43" fmla="*/ 807 h 807"/>
                  <a:gd name="T44" fmla="*/ 49 w 1535"/>
                  <a:gd name="T45" fmla="*/ 807 h 807"/>
                  <a:gd name="T46" fmla="*/ 37 w 1535"/>
                  <a:gd name="T47" fmla="*/ 804 h 807"/>
                  <a:gd name="T48" fmla="*/ 27 w 1535"/>
                  <a:gd name="T49" fmla="*/ 794 h 807"/>
                  <a:gd name="T50" fmla="*/ 18 w 1535"/>
                  <a:gd name="T51" fmla="*/ 779 h 807"/>
                  <a:gd name="T52" fmla="*/ 10 w 1535"/>
                  <a:gd name="T53" fmla="*/ 760 h 807"/>
                  <a:gd name="T54" fmla="*/ 5 w 1535"/>
                  <a:gd name="T55" fmla="*/ 736 h 807"/>
                  <a:gd name="T56" fmla="*/ 1 w 1535"/>
                  <a:gd name="T57" fmla="*/ 708 h 807"/>
                  <a:gd name="T58" fmla="*/ 0 w 1535"/>
                  <a:gd name="T59" fmla="*/ 680 h 807"/>
                  <a:gd name="T60" fmla="*/ 0 w 1535"/>
                  <a:gd name="T61" fmla="*/ 303 h 807"/>
                  <a:gd name="T62" fmla="*/ 2 w 1535"/>
                  <a:gd name="T63" fmla="*/ 271 h 807"/>
                  <a:gd name="T64" fmla="*/ 11 w 1535"/>
                  <a:gd name="T65" fmla="*/ 241 h 807"/>
                  <a:gd name="T66" fmla="*/ 24 w 1535"/>
                  <a:gd name="T67" fmla="*/ 214 h 807"/>
                  <a:gd name="T68" fmla="*/ 41 w 1535"/>
                  <a:gd name="T69" fmla="*/ 190 h 807"/>
                  <a:gd name="T70" fmla="*/ 63 w 1535"/>
                  <a:gd name="T71" fmla="*/ 168 h 807"/>
                  <a:gd name="T72" fmla="*/ 88 w 1535"/>
                  <a:gd name="T73" fmla="*/ 151 h 807"/>
                  <a:gd name="T74" fmla="*/ 115 w 1535"/>
                  <a:gd name="T75" fmla="*/ 139 h 807"/>
                  <a:gd name="T76" fmla="*/ 146 w 1535"/>
                  <a:gd name="T77" fmla="*/ 130 h 807"/>
                  <a:gd name="T78" fmla="*/ 178 w 1535"/>
                  <a:gd name="T79" fmla="*/ 127 h 807"/>
                  <a:gd name="T80" fmla="*/ 780 w 1535"/>
                  <a:gd name="T81" fmla="*/ 127 h 807"/>
                  <a:gd name="T82" fmla="*/ 856 w 1535"/>
                  <a:gd name="T83" fmla="*/ 0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35" h="807">
                    <a:moveTo>
                      <a:pt x="856" y="0"/>
                    </a:moveTo>
                    <a:lnTo>
                      <a:pt x="1535" y="0"/>
                    </a:lnTo>
                    <a:lnTo>
                      <a:pt x="1535" y="109"/>
                    </a:lnTo>
                    <a:lnTo>
                      <a:pt x="1534" y="133"/>
                    </a:lnTo>
                    <a:lnTo>
                      <a:pt x="1531" y="157"/>
                    </a:lnTo>
                    <a:lnTo>
                      <a:pt x="1525" y="177"/>
                    </a:lnTo>
                    <a:lnTo>
                      <a:pt x="1518" y="193"/>
                    </a:lnTo>
                    <a:lnTo>
                      <a:pt x="1508" y="206"/>
                    </a:lnTo>
                    <a:lnTo>
                      <a:pt x="1498" y="214"/>
                    </a:lnTo>
                    <a:lnTo>
                      <a:pt x="1487" y="218"/>
                    </a:lnTo>
                    <a:lnTo>
                      <a:pt x="1439" y="218"/>
                    </a:lnTo>
                    <a:lnTo>
                      <a:pt x="1439" y="95"/>
                    </a:lnTo>
                    <a:lnTo>
                      <a:pt x="911" y="95"/>
                    </a:lnTo>
                    <a:lnTo>
                      <a:pt x="837" y="223"/>
                    </a:lnTo>
                    <a:lnTo>
                      <a:pt x="178" y="223"/>
                    </a:lnTo>
                    <a:lnTo>
                      <a:pt x="156" y="226"/>
                    </a:lnTo>
                    <a:lnTo>
                      <a:pt x="137" y="234"/>
                    </a:lnTo>
                    <a:lnTo>
                      <a:pt x="121" y="247"/>
                    </a:lnTo>
                    <a:lnTo>
                      <a:pt x="108" y="263"/>
                    </a:lnTo>
                    <a:lnTo>
                      <a:pt x="100" y="282"/>
                    </a:lnTo>
                    <a:lnTo>
                      <a:pt x="97" y="303"/>
                    </a:lnTo>
                    <a:lnTo>
                      <a:pt x="97" y="807"/>
                    </a:lnTo>
                    <a:lnTo>
                      <a:pt x="49" y="807"/>
                    </a:lnTo>
                    <a:lnTo>
                      <a:pt x="37" y="804"/>
                    </a:lnTo>
                    <a:lnTo>
                      <a:pt x="27" y="794"/>
                    </a:lnTo>
                    <a:lnTo>
                      <a:pt x="18" y="779"/>
                    </a:lnTo>
                    <a:lnTo>
                      <a:pt x="10" y="760"/>
                    </a:lnTo>
                    <a:lnTo>
                      <a:pt x="5" y="736"/>
                    </a:lnTo>
                    <a:lnTo>
                      <a:pt x="1" y="708"/>
                    </a:lnTo>
                    <a:lnTo>
                      <a:pt x="0" y="680"/>
                    </a:lnTo>
                    <a:lnTo>
                      <a:pt x="0" y="303"/>
                    </a:lnTo>
                    <a:lnTo>
                      <a:pt x="2" y="271"/>
                    </a:lnTo>
                    <a:lnTo>
                      <a:pt x="11" y="241"/>
                    </a:lnTo>
                    <a:lnTo>
                      <a:pt x="24" y="214"/>
                    </a:lnTo>
                    <a:lnTo>
                      <a:pt x="41" y="190"/>
                    </a:lnTo>
                    <a:lnTo>
                      <a:pt x="63" y="168"/>
                    </a:lnTo>
                    <a:lnTo>
                      <a:pt x="88" y="151"/>
                    </a:lnTo>
                    <a:lnTo>
                      <a:pt x="115" y="139"/>
                    </a:lnTo>
                    <a:lnTo>
                      <a:pt x="146" y="130"/>
                    </a:lnTo>
                    <a:lnTo>
                      <a:pt x="178" y="127"/>
                    </a:lnTo>
                    <a:lnTo>
                      <a:pt x="780" y="127"/>
                    </a:lnTo>
                    <a:lnTo>
                      <a:pt x="8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62"/>
              <p:cNvSpPr>
                <a:spLocks/>
              </p:cNvSpPr>
              <p:nvPr/>
            </p:nvSpPr>
            <p:spPr bwMode="auto">
              <a:xfrm>
                <a:off x="2534" y="1951"/>
                <a:ext cx="128" cy="68"/>
              </a:xfrm>
              <a:custGeom>
                <a:avLst/>
                <a:gdLst>
                  <a:gd name="T0" fmla="*/ 856 w 1536"/>
                  <a:gd name="T1" fmla="*/ 0 h 807"/>
                  <a:gd name="T2" fmla="*/ 1536 w 1536"/>
                  <a:gd name="T3" fmla="*/ 0 h 807"/>
                  <a:gd name="T4" fmla="*/ 1536 w 1536"/>
                  <a:gd name="T5" fmla="*/ 109 h 807"/>
                  <a:gd name="T6" fmla="*/ 1535 w 1536"/>
                  <a:gd name="T7" fmla="*/ 133 h 807"/>
                  <a:gd name="T8" fmla="*/ 1530 w 1536"/>
                  <a:gd name="T9" fmla="*/ 157 h 807"/>
                  <a:gd name="T10" fmla="*/ 1525 w 1536"/>
                  <a:gd name="T11" fmla="*/ 176 h 807"/>
                  <a:gd name="T12" fmla="*/ 1517 w 1536"/>
                  <a:gd name="T13" fmla="*/ 193 h 807"/>
                  <a:gd name="T14" fmla="*/ 1509 w 1536"/>
                  <a:gd name="T15" fmla="*/ 206 h 807"/>
                  <a:gd name="T16" fmla="*/ 1498 w 1536"/>
                  <a:gd name="T17" fmla="*/ 215 h 807"/>
                  <a:gd name="T18" fmla="*/ 1487 w 1536"/>
                  <a:gd name="T19" fmla="*/ 218 h 807"/>
                  <a:gd name="T20" fmla="*/ 1438 w 1536"/>
                  <a:gd name="T21" fmla="*/ 218 h 807"/>
                  <a:gd name="T22" fmla="*/ 1438 w 1536"/>
                  <a:gd name="T23" fmla="*/ 95 h 807"/>
                  <a:gd name="T24" fmla="*/ 912 w 1536"/>
                  <a:gd name="T25" fmla="*/ 95 h 807"/>
                  <a:gd name="T26" fmla="*/ 836 w 1536"/>
                  <a:gd name="T27" fmla="*/ 222 h 807"/>
                  <a:gd name="T28" fmla="*/ 178 w 1536"/>
                  <a:gd name="T29" fmla="*/ 222 h 807"/>
                  <a:gd name="T30" fmla="*/ 156 w 1536"/>
                  <a:gd name="T31" fmla="*/ 225 h 807"/>
                  <a:gd name="T32" fmla="*/ 136 w 1536"/>
                  <a:gd name="T33" fmla="*/ 234 h 807"/>
                  <a:gd name="T34" fmla="*/ 120 w 1536"/>
                  <a:gd name="T35" fmla="*/ 246 h 807"/>
                  <a:gd name="T36" fmla="*/ 108 w 1536"/>
                  <a:gd name="T37" fmla="*/ 262 h 807"/>
                  <a:gd name="T38" fmla="*/ 100 w 1536"/>
                  <a:gd name="T39" fmla="*/ 281 h 807"/>
                  <a:gd name="T40" fmla="*/ 96 w 1536"/>
                  <a:gd name="T41" fmla="*/ 302 h 807"/>
                  <a:gd name="T42" fmla="*/ 96 w 1536"/>
                  <a:gd name="T43" fmla="*/ 807 h 807"/>
                  <a:gd name="T44" fmla="*/ 49 w 1536"/>
                  <a:gd name="T45" fmla="*/ 807 h 807"/>
                  <a:gd name="T46" fmla="*/ 38 w 1536"/>
                  <a:gd name="T47" fmla="*/ 804 h 807"/>
                  <a:gd name="T48" fmla="*/ 27 w 1536"/>
                  <a:gd name="T49" fmla="*/ 794 h 807"/>
                  <a:gd name="T50" fmla="*/ 18 w 1536"/>
                  <a:gd name="T51" fmla="*/ 779 h 807"/>
                  <a:gd name="T52" fmla="*/ 11 w 1536"/>
                  <a:gd name="T53" fmla="*/ 759 h 807"/>
                  <a:gd name="T54" fmla="*/ 4 w 1536"/>
                  <a:gd name="T55" fmla="*/ 735 h 807"/>
                  <a:gd name="T56" fmla="*/ 1 w 1536"/>
                  <a:gd name="T57" fmla="*/ 709 h 807"/>
                  <a:gd name="T58" fmla="*/ 0 w 1536"/>
                  <a:gd name="T59" fmla="*/ 680 h 807"/>
                  <a:gd name="T60" fmla="*/ 0 w 1536"/>
                  <a:gd name="T61" fmla="*/ 302 h 807"/>
                  <a:gd name="T62" fmla="*/ 2 w 1536"/>
                  <a:gd name="T63" fmla="*/ 271 h 807"/>
                  <a:gd name="T64" fmla="*/ 11 w 1536"/>
                  <a:gd name="T65" fmla="*/ 241 h 807"/>
                  <a:gd name="T66" fmla="*/ 24 w 1536"/>
                  <a:gd name="T67" fmla="*/ 214 h 807"/>
                  <a:gd name="T68" fmla="*/ 41 w 1536"/>
                  <a:gd name="T69" fmla="*/ 189 h 807"/>
                  <a:gd name="T70" fmla="*/ 63 w 1536"/>
                  <a:gd name="T71" fmla="*/ 169 h 807"/>
                  <a:gd name="T72" fmla="*/ 88 w 1536"/>
                  <a:gd name="T73" fmla="*/ 152 h 807"/>
                  <a:gd name="T74" fmla="*/ 116 w 1536"/>
                  <a:gd name="T75" fmla="*/ 138 h 807"/>
                  <a:gd name="T76" fmla="*/ 145 w 1536"/>
                  <a:gd name="T77" fmla="*/ 130 h 807"/>
                  <a:gd name="T78" fmla="*/ 178 w 1536"/>
                  <a:gd name="T79" fmla="*/ 127 h 807"/>
                  <a:gd name="T80" fmla="*/ 780 w 1536"/>
                  <a:gd name="T81" fmla="*/ 127 h 807"/>
                  <a:gd name="T82" fmla="*/ 856 w 1536"/>
                  <a:gd name="T83" fmla="*/ 0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36" h="807">
                    <a:moveTo>
                      <a:pt x="856" y="0"/>
                    </a:moveTo>
                    <a:lnTo>
                      <a:pt x="1536" y="0"/>
                    </a:lnTo>
                    <a:lnTo>
                      <a:pt x="1536" y="109"/>
                    </a:lnTo>
                    <a:lnTo>
                      <a:pt x="1535" y="133"/>
                    </a:lnTo>
                    <a:lnTo>
                      <a:pt x="1530" y="157"/>
                    </a:lnTo>
                    <a:lnTo>
                      <a:pt x="1525" y="176"/>
                    </a:lnTo>
                    <a:lnTo>
                      <a:pt x="1517" y="193"/>
                    </a:lnTo>
                    <a:lnTo>
                      <a:pt x="1509" y="206"/>
                    </a:lnTo>
                    <a:lnTo>
                      <a:pt x="1498" y="215"/>
                    </a:lnTo>
                    <a:lnTo>
                      <a:pt x="1487" y="218"/>
                    </a:lnTo>
                    <a:lnTo>
                      <a:pt x="1438" y="218"/>
                    </a:lnTo>
                    <a:lnTo>
                      <a:pt x="1438" y="95"/>
                    </a:lnTo>
                    <a:lnTo>
                      <a:pt x="912" y="95"/>
                    </a:lnTo>
                    <a:lnTo>
                      <a:pt x="836" y="222"/>
                    </a:lnTo>
                    <a:lnTo>
                      <a:pt x="178" y="222"/>
                    </a:lnTo>
                    <a:lnTo>
                      <a:pt x="156" y="225"/>
                    </a:lnTo>
                    <a:lnTo>
                      <a:pt x="136" y="234"/>
                    </a:lnTo>
                    <a:lnTo>
                      <a:pt x="120" y="246"/>
                    </a:lnTo>
                    <a:lnTo>
                      <a:pt x="108" y="262"/>
                    </a:lnTo>
                    <a:lnTo>
                      <a:pt x="100" y="281"/>
                    </a:lnTo>
                    <a:lnTo>
                      <a:pt x="96" y="302"/>
                    </a:lnTo>
                    <a:lnTo>
                      <a:pt x="96" y="807"/>
                    </a:lnTo>
                    <a:lnTo>
                      <a:pt x="49" y="807"/>
                    </a:lnTo>
                    <a:lnTo>
                      <a:pt x="38" y="804"/>
                    </a:lnTo>
                    <a:lnTo>
                      <a:pt x="27" y="794"/>
                    </a:lnTo>
                    <a:lnTo>
                      <a:pt x="18" y="779"/>
                    </a:lnTo>
                    <a:lnTo>
                      <a:pt x="11" y="759"/>
                    </a:lnTo>
                    <a:lnTo>
                      <a:pt x="4" y="735"/>
                    </a:lnTo>
                    <a:lnTo>
                      <a:pt x="1" y="709"/>
                    </a:lnTo>
                    <a:lnTo>
                      <a:pt x="0" y="680"/>
                    </a:lnTo>
                    <a:lnTo>
                      <a:pt x="0" y="302"/>
                    </a:lnTo>
                    <a:lnTo>
                      <a:pt x="2" y="271"/>
                    </a:lnTo>
                    <a:lnTo>
                      <a:pt x="11" y="241"/>
                    </a:lnTo>
                    <a:lnTo>
                      <a:pt x="24" y="214"/>
                    </a:lnTo>
                    <a:lnTo>
                      <a:pt x="41" y="189"/>
                    </a:lnTo>
                    <a:lnTo>
                      <a:pt x="63" y="169"/>
                    </a:lnTo>
                    <a:lnTo>
                      <a:pt x="88" y="152"/>
                    </a:lnTo>
                    <a:lnTo>
                      <a:pt x="116" y="138"/>
                    </a:lnTo>
                    <a:lnTo>
                      <a:pt x="145" y="130"/>
                    </a:lnTo>
                    <a:lnTo>
                      <a:pt x="178" y="127"/>
                    </a:lnTo>
                    <a:lnTo>
                      <a:pt x="780" y="127"/>
                    </a:lnTo>
                    <a:lnTo>
                      <a:pt x="8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63"/>
              <p:cNvSpPr>
                <a:spLocks noEditPoints="1"/>
              </p:cNvSpPr>
              <p:nvPr/>
            </p:nvSpPr>
            <p:spPr bwMode="auto">
              <a:xfrm>
                <a:off x="2500" y="1920"/>
                <a:ext cx="253" cy="283"/>
              </a:xfrm>
              <a:custGeom>
                <a:avLst/>
                <a:gdLst>
                  <a:gd name="T0" fmla="*/ 213 w 3036"/>
                  <a:gd name="T1" fmla="*/ 2588 h 3399"/>
                  <a:gd name="T2" fmla="*/ 213 w 3036"/>
                  <a:gd name="T3" fmla="*/ 2379 h 3399"/>
                  <a:gd name="T4" fmla="*/ 1549 w 3036"/>
                  <a:gd name="T5" fmla="*/ 1672 h 3399"/>
                  <a:gd name="T6" fmla="*/ 1502 w 3036"/>
                  <a:gd name="T7" fmla="*/ 1692 h 3399"/>
                  <a:gd name="T8" fmla="*/ 1468 w 3036"/>
                  <a:gd name="T9" fmla="*/ 1725 h 3399"/>
                  <a:gd name="T10" fmla="*/ 1448 w 3036"/>
                  <a:gd name="T11" fmla="*/ 1768 h 3399"/>
                  <a:gd name="T12" fmla="*/ 1446 w 3036"/>
                  <a:gd name="T13" fmla="*/ 1917 h 3399"/>
                  <a:gd name="T14" fmla="*/ 2415 w 3036"/>
                  <a:gd name="T15" fmla="*/ 1915 h 3399"/>
                  <a:gd name="T16" fmla="*/ 2460 w 3036"/>
                  <a:gd name="T17" fmla="*/ 1896 h 3399"/>
                  <a:gd name="T18" fmla="*/ 2496 w 3036"/>
                  <a:gd name="T19" fmla="*/ 1863 h 3399"/>
                  <a:gd name="T20" fmla="*/ 2516 w 3036"/>
                  <a:gd name="T21" fmla="*/ 1819 h 3399"/>
                  <a:gd name="T22" fmla="*/ 2518 w 3036"/>
                  <a:gd name="T23" fmla="*/ 1765 h 3399"/>
                  <a:gd name="T24" fmla="*/ 2518 w 3036"/>
                  <a:gd name="T25" fmla="*/ 1716 h 3399"/>
                  <a:gd name="T26" fmla="*/ 2518 w 3036"/>
                  <a:gd name="T27" fmla="*/ 1683 h 3399"/>
                  <a:gd name="T28" fmla="*/ 2518 w 3036"/>
                  <a:gd name="T29" fmla="*/ 1670 h 3399"/>
                  <a:gd name="T30" fmla="*/ 343 w 3036"/>
                  <a:gd name="T31" fmla="*/ 236 h 3399"/>
                  <a:gd name="T32" fmla="*/ 292 w 3036"/>
                  <a:gd name="T33" fmla="*/ 246 h 3399"/>
                  <a:gd name="T34" fmla="*/ 251 w 3036"/>
                  <a:gd name="T35" fmla="*/ 274 h 3399"/>
                  <a:gd name="T36" fmla="*/ 223 w 3036"/>
                  <a:gd name="T37" fmla="*/ 315 h 3399"/>
                  <a:gd name="T38" fmla="*/ 213 w 3036"/>
                  <a:gd name="T39" fmla="*/ 364 h 3399"/>
                  <a:gd name="T40" fmla="*/ 859 w 3036"/>
                  <a:gd name="T41" fmla="*/ 1930 h 3399"/>
                  <a:gd name="T42" fmla="*/ 862 w 3036"/>
                  <a:gd name="T43" fmla="*/ 1260 h 3399"/>
                  <a:gd name="T44" fmla="*/ 888 w 3036"/>
                  <a:gd name="T45" fmla="*/ 1184 h 3399"/>
                  <a:gd name="T46" fmla="*/ 935 w 3036"/>
                  <a:gd name="T47" fmla="*/ 1121 h 3399"/>
                  <a:gd name="T48" fmla="*/ 999 w 3036"/>
                  <a:gd name="T49" fmla="*/ 1075 h 3399"/>
                  <a:gd name="T50" fmla="*/ 1076 w 3036"/>
                  <a:gd name="T51" fmla="*/ 1050 h 3399"/>
                  <a:gd name="T52" fmla="*/ 2390 w 3036"/>
                  <a:gd name="T53" fmla="*/ 1046 h 3399"/>
                  <a:gd name="T54" fmla="*/ 343 w 3036"/>
                  <a:gd name="T55" fmla="*/ 236 h 3399"/>
                  <a:gd name="T56" fmla="*/ 2570 w 3036"/>
                  <a:gd name="T57" fmla="*/ 0 h 3399"/>
                  <a:gd name="T58" fmla="*/ 3036 w 3036"/>
                  <a:gd name="T59" fmla="*/ 1046 h 3399"/>
                  <a:gd name="T60" fmla="*/ 3033 w 3036"/>
                  <a:gd name="T61" fmla="*/ 3185 h 3399"/>
                  <a:gd name="T62" fmla="*/ 3007 w 3036"/>
                  <a:gd name="T63" fmla="*/ 3261 h 3399"/>
                  <a:gd name="T64" fmla="*/ 2960 w 3036"/>
                  <a:gd name="T65" fmla="*/ 3324 h 3399"/>
                  <a:gd name="T66" fmla="*/ 2896 w 3036"/>
                  <a:gd name="T67" fmla="*/ 3370 h 3399"/>
                  <a:gd name="T68" fmla="*/ 2819 w 3036"/>
                  <a:gd name="T69" fmla="*/ 3396 h 3399"/>
                  <a:gd name="T70" fmla="*/ 859 w 3036"/>
                  <a:gd name="T71" fmla="*/ 3399 h 3399"/>
                  <a:gd name="T72" fmla="*/ 515 w 3036"/>
                  <a:gd name="T73" fmla="*/ 2704 h 3399"/>
                  <a:gd name="T74" fmla="*/ 0 w 3036"/>
                  <a:gd name="T75" fmla="*/ 255 h 3399"/>
                  <a:gd name="T76" fmla="*/ 13 w 3036"/>
                  <a:gd name="T77" fmla="*/ 174 h 3399"/>
                  <a:gd name="T78" fmla="*/ 50 w 3036"/>
                  <a:gd name="T79" fmla="*/ 104 h 3399"/>
                  <a:gd name="T80" fmla="*/ 105 w 3036"/>
                  <a:gd name="T81" fmla="*/ 49 h 3399"/>
                  <a:gd name="T82" fmla="*/ 177 w 3036"/>
                  <a:gd name="T83" fmla="*/ 13 h 3399"/>
                  <a:gd name="T84" fmla="*/ 258 w 3036"/>
                  <a:gd name="T85" fmla="*/ 0 h 3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36" h="3399">
                    <a:moveTo>
                      <a:pt x="213" y="2379"/>
                    </a:moveTo>
                    <a:lnTo>
                      <a:pt x="213" y="2588"/>
                    </a:lnTo>
                    <a:lnTo>
                      <a:pt x="408" y="2588"/>
                    </a:lnTo>
                    <a:lnTo>
                      <a:pt x="213" y="2379"/>
                    </a:lnTo>
                    <a:close/>
                    <a:moveTo>
                      <a:pt x="1575" y="1670"/>
                    </a:moveTo>
                    <a:lnTo>
                      <a:pt x="1549" y="1672"/>
                    </a:lnTo>
                    <a:lnTo>
                      <a:pt x="1524" y="1680"/>
                    </a:lnTo>
                    <a:lnTo>
                      <a:pt x="1502" y="1692"/>
                    </a:lnTo>
                    <a:lnTo>
                      <a:pt x="1483" y="1706"/>
                    </a:lnTo>
                    <a:lnTo>
                      <a:pt x="1468" y="1725"/>
                    </a:lnTo>
                    <a:lnTo>
                      <a:pt x="1456" y="1745"/>
                    </a:lnTo>
                    <a:lnTo>
                      <a:pt x="1448" y="1768"/>
                    </a:lnTo>
                    <a:lnTo>
                      <a:pt x="1446" y="1793"/>
                    </a:lnTo>
                    <a:lnTo>
                      <a:pt x="1446" y="1917"/>
                    </a:lnTo>
                    <a:lnTo>
                      <a:pt x="2389" y="1917"/>
                    </a:lnTo>
                    <a:lnTo>
                      <a:pt x="2415" y="1915"/>
                    </a:lnTo>
                    <a:lnTo>
                      <a:pt x="2439" y="1907"/>
                    </a:lnTo>
                    <a:lnTo>
                      <a:pt x="2460" y="1896"/>
                    </a:lnTo>
                    <a:lnTo>
                      <a:pt x="2480" y="1881"/>
                    </a:lnTo>
                    <a:lnTo>
                      <a:pt x="2496" y="1863"/>
                    </a:lnTo>
                    <a:lnTo>
                      <a:pt x="2508" y="1841"/>
                    </a:lnTo>
                    <a:lnTo>
                      <a:pt x="2516" y="1819"/>
                    </a:lnTo>
                    <a:lnTo>
                      <a:pt x="2518" y="1793"/>
                    </a:lnTo>
                    <a:lnTo>
                      <a:pt x="2518" y="1765"/>
                    </a:lnTo>
                    <a:lnTo>
                      <a:pt x="2518" y="1740"/>
                    </a:lnTo>
                    <a:lnTo>
                      <a:pt x="2518" y="1716"/>
                    </a:lnTo>
                    <a:lnTo>
                      <a:pt x="2518" y="1697"/>
                    </a:lnTo>
                    <a:lnTo>
                      <a:pt x="2518" y="1683"/>
                    </a:lnTo>
                    <a:lnTo>
                      <a:pt x="2518" y="1673"/>
                    </a:lnTo>
                    <a:lnTo>
                      <a:pt x="2518" y="1670"/>
                    </a:lnTo>
                    <a:lnTo>
                      <a:pt x="1575" y="1670"/>
                    </a:lnTo>
                    <a:close/>
                    <a:moveTo>
                      <a:pt x="343" y="236"/>
                    </a:moveTo>
                    <a:lnTo>
                      <a:pt x="317" y="239"/>
                    </a:lnTo>
                    <a:lnTo>
                      <a:pt x="292" y="246"/>
                    </a:lnTo>
                    <a:lnTo>
                      <a:pt x="270" y="258"/>
                    </a:lnTo>
                    <a:lnTo>
                      <a:pt x="251" y="274"/>
                    </a:lnTo>
                    <a:lnTo>
                      <a:pt x="235" y="292"/>
                    </a:lnTo>
                    <a:lnTo>
                      <a:pt x="223" y="315"/>
                    </a:lnTo>
                    <a:lnTo>
                      <a:pt x="216" y="338"/>
                    </a:lnTo>
                    <a:lnTo>
                      <a:pt x="213" y="364"/>
                    </a:lnTo>
                    <a:lnTo>
                      <a:pt x="213" y="1330"/>
                    </a:lnTo>
                    <a:lnTo>
                      <a:pt x="859" y="1930"/>
                    </a:lnTo>
                    <a:lnTo>
                      <a:pt x="859" y="1301"/>
                    </a:lnTo>
                    <a:lnTo>
                      <a:pt x="862" y="1260"/>
                    </a:lnTo>
                    <a:lnTo>
                      <a:pt x="872" y="1220"/>
                    </a:lnTo>
                    <a:lnTo>
                      <a:pt x="888" y="1184"/>
                    </a:lnTo>
                    <a:lnTo>
                      <a:pt x="909" y="1151"/>
                    </a:lnTo>
                    <a:lnTo>
                      <a:pt x="935" y="1121"/>
                    </a:lnTo>
                    <a:lnTo>
                      <a:pt x="965" y="1095"/>
                    </a:lnTo>
                    <a:lnTo>
                      <a:pt x="999" y="1075"/>
                    </a:lnTo>
                    <a:lnTo>
                      <a:pt x="1036" y="1060"/>
                    </a:lnTo>
                    <a:lnTo>
                      <a:pt x="1076" y="1050"/>
                    </a:lnTo>
                    <a:lnTo>
                      <a:pt x="1118" y="1046"/>
                    </a:lnTo>
                    <a:lnTo>
                      <a:pt x="2390" y="1046"/>
                    </a:lnTo>
                    <a:lnTo>
                      <a:pt x="2390" y="236"/>
                    </a:lnTo>
                    <a:lnTo>
                      <a:pt x="343" y="236"/>
                    </a:lnTo>
                    <a:close/>
                    <a:moveTo>
                      <a:pt x="258" y="0"/>
                    </a:moveTo>
                    <a:lnTo>
                      <a:pt x="2570" y="0"/>
                    </a:lnTo>
                    <a:lnTo>
                      <a:pt x="2570" y="1046"/>
                    </a:lnTo>
                    <a:lnTo>
                      <a:pt x="3036" y="1046"/>
                    </a:lnTo>
                    <a:lnTo>
                      <a:pt x="3036" y="3144"/>
                    </a:lnTo>
                    <a:lnTo>
                      <a:pt x="3033" y="3185"/>
                    </a:lnTo>
                    <a:lnTo>
                      <a:pt x="3023" y="3225"/>
                    </a:lnTo>
                    <a:lnTo>
                      <a:pt x="3007" y="3261"/>
                    </a:lnTo>
                    <a:lnTo>
                      <a:pt x="2986" y="3294"/>
                    </a:lnTo>
                    <a:lnTo>
                      <a:pt x="2960" y="3324"/>
                    </a:lnTo>
                    <a:lnTo>
                      <a:pt x="2930" y="3350"/>
                    </a:lnTo>
                    <a:lnTo>
                      <a:pt x="2896" y="3370"/>
                    </a:lnTo>
                    <a:lnTo>
                      <a:pt x="2860" y="3386"/>
                    </a:lnTo>
                    <a:lnTo>
                      <a:pt x="2819" y="3396"/>
                    </a:lnTo>
                    <a:lnTo>
                      <a:pt x="2778" y="3399"/>
                    </a:lnTo>
                    <a:lnTo>
                      <a:pt x="859" y="3399"/>
                    </a:lnTo>
                    <a:lnTo>
                      <a:pt x="859" y="3074"/>
                    </a:lnTo>
                    <a:lnTo>
                      <a:pt x="515" y="2704"/>
                    </a:lnTo>
                    <a:lnTo>
                      <a:pt x="0" y="2704"/>
                    </a:lnTo>
                    <a:lnTo>
                      <a:pt x="0" y="255"/>
                    </a:lnTo>
                    <a:lnTo>
                      <a:pt x="3" y="213"/>
                    </a:lnTo>
                    <a:lnTo>
                      <a:pt x="13" y="174"/>
                    </a:lnTo>
                    <a:lnTo>
                      <a:pt x="29" y="137"/>
                    </a:lnTo>
                    <a:lnTo>
                      <a:pt x="50" y="104"/>
                    </a:lnTo>
                    <a:lnTo>
                      <a:pt x="76" y="75"/>
                    </a:lnTo>
                    <a:lnTo>
                      <a:pt x="105" y="49"/>
                    </a:lnTo>
                    <a:lnTo>
                      <a:pt x="140" y="28"/>
                    </a:lnTo>
                    <a:lnTo>
                      <a:pt x="177" y="13"/>
                    </a:lnTo>
                    <a:lnTo>
                      <a:pt x="217" y="3"/>
                    </a:lnTo>
                    <a:lnTo>
                      <a:pt x="2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8699404" y="4508402"/>
            <a:ext cx="2619751" cy="1005840"/>
            <a:chOff x="8699404" y="4508402"/>
            <a:chExt cx="2619751" cy="1005840"/>
          </a:xfrm>
        </p:grpSpPr>
        <p:grpSp>
          <p:nvGrpSpPr>
            <p:cNvPr id="183" name="Group 182"/>
            <p:cNvGrpSpPr/>
            <p:nvPr/>
          </p:nvGrpSpPr>
          <p:grpSpPr>
            <a:xfrm>
              <a:off x="8699404" y="4508402"/>
              <a:ext cx="2619751" cy="1005840"/>
              <a:chOff x="930273" y="2178896"/>
              <a:chExt cx="2619751" cy="1005840"/>
            </a:xfrm>
          </p:grpSpPr>
          <p:sp>
            <p:nvSpPr>
              <p:cNvPr id="184" name="Rounded Rectangle 183"/>
              <p:cNvSpPr/>
              <p:nvPr/>
            </p:nvSpPr>
            <p:spPr>
              <a:xfrm>
                <a:off x="930273" y="2178896"/>
                <a:ext cx="1005840" cy="100584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2045511" y="2426322"/>
                <a:ext cx="150451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8" name="Freeform 68"/>
            <p:cNvSpPr>
              <a:spLocks noEditPoints="1"/>
            </p:cNvSpPr>
            <p:nvPr/>
          </p:nvSpPr>
          <p:spPr bwMode="auto">
            <a:xfrm>
              <a:off x="9022983" y="4773507"/>
              <a:ext cx="376238" cy="463550"/>
            </a:xfrm>
            <a:custGeom>
              <a:avLst/>
              <a:gdLst>
                <a:gd name="T0" fmla="*/ 2256 w 2606"/>
                <a:gd name="T1" fmla="*/ 1031 h 3212"/>
                <a:gd name="T2" fmla="*/ 2374 w 2606"/>
                <a:gd name="T3" fmla="*/ 921 h 3212"/>
                <a:gd name="T4" fmla="*/ 597 w 2606"/>
                <a:gd name="T5" fmla="*/ 982 h 3212"/>
                <a:gd name="T6" fmla="*/ 2088 w 2606"/>
                <a:gd name="T7" fmla="*/ 997 h 3212"/>
                <a:gd name="T8" fmla="*/ 275 w 2606"/>
                <a:gd name="T9" fmla="*/ 921 h 3212"/>
                <a:gd name="T10" fmla="*/ 280 w 2606"/>
                <a:gd name="T11" fmla="*/ 1033 h 3212"/>
                <a:gd name="T12" fmla="*/ 436 w 2606"/>
                <a:gd name="T13" fmla="*/ 1000 h 3212"/>
                <a:gd name="T14" fmla="*/ 275 w 2606"/>
                <a:gd name="T15" fmla="*/ 921 h 3212"/>
                <a:gd name="T16" fmla="*/ 1183 w 2606"/>
                <a:gd name="T17" fmla="*/ 421 h 3212"/>
                <a:gd name="T18" fmla="*/ 992 w 2606"/>
                <a:gd name="T19" fmla="*/ 495 h 3212"/>
                <a:gd name="T20" fmla="*/ 842 w 2606"/>
                <a:gd name="T21" fmla="*/ 608 h 3212"/>
                <a:gd name="T22" fmla="*/ 729 w 2606"/>
                <a:gd name="T23" fmla="*/ 741 h 3212"/>
                <a:gd name="T24" fmla="*/ 1917 w 2606"/>
                <a:gd name="T25" fmla="*/ 700 h 3212"/>
                <a:gd name="T26" fmla="*/ 1787 w 2606"/>
                <a:gd name="T27" fmla="*/ 562 h 3212"/>
                <a:gd name="T28" fmla="*/ 1619 w 2606"/>
                <a:gd name="T29" fmla="*/ 456 h 3212"/>
                <a:gd name="T30" fmla="*/ 1413 w 2606"/>
                <a:gd name="T31" fmla="*/ 404 h 3212"/>
                <a:gd name="T32" fmla="*/ 1209 w 2606"/>
                <a:gd name="T33" fmla="*/ 156 h 3212"/>
                <a:gd name="T34" fmla="*/ 1003 w 2606"/>
                <a:gd name="T35" fmla="*/ 222 h 3212"/>
                <a:gd name="T36" fmla="*/ 840 w 2606"/>
                <a:gd name="T37" fmla="*/ 333 h 3212"/>
                <a:gd name="T38" fmla="*/ 717 w 2606"/>
                <a:gd name="T39" fmla="*/ 467 h 3212"/>
                <a:gd name="T40" fmla="*/ 630 w 2606"/>
                <a:gd name="T41" fmla="*/ 605 h 3212"/>
                <a:gd name="T42" fmla="*/ 611 w 2606"/>
                <a:gd name="T43" fmla="*/ 660 h 3212"/>
                <a:gd name="T44" fmla="*/ 736 w 2606"/>
                <a:gd name="T45" fmla="*/ 512 h 3212"/>
                <a:gd name="T46" fmla="*/ 899 w 2606"/>
                <a:gd name="T47" fmla="*/ 383 h 3212"/>
                <a:gd name="T48" fmla="*/ 1104 w 2606"/>
                <a:gd name="T49" fmla="*/ 290 h 3212"/>
                <a:gd name="T50" fmla="*/ 1354 w 2606"/>
                <a:gd name="T51" fmla="*/ 255 h 3212"/>
                <a:gd name="T52" fmla="*/ 1584 w 2606"/>
                <a:gd name="T53" fmla="*/ 288 h 3212"/>
                <a:gd name="T54" fmla="*/ 1776 w 2606"/>
                <a:gd name="T55" fmla="*/ 375 h 3212"/>
                <a:gd name="T56" fmla="*/ 1932 w 2606"/>
                <a:gd name="T57" fmla="*/ 499 h 3212"/>
                <a:gd name="T58" fmla="*/ 1809 w 2606"/>
                <a:gd name="T59" fmla="*/ 350 h 3212"/>
                <a:gd name="T60" fmla="*/ 1648 w 2606"/>
                <a:gd name="T61" fmla="*/ 229 h 3212"/>
                <a:gd name="T62" fmla="*/ 1447 w 2606"/>
                <a:gd name="T63" fmla="*/ 157 h 3212"/>
                <a:gd name="T64" fmla="*/ 1330 w 2606"/>
                <a:gd name="T65" fmla="*/ 0 h 3212"/>
                <a:gd name="T66" fmla="*/ 1571 w 2606"/>
                <a:gd name="T67" fmla="*/ 36 h 3212"/>
                <a:gd name="T68" fmla="*/ 1769 w 2606"/>
                <a:gd name="T69" fmla="*/ 130 h 3212"/>
                <a:gd name="T70" fmla="*/ 1930 w 2606"/>
                <a:gd name="T71" fmla="*/ 263 h 3212"/>
                <a:gd name="T72" fmla="*/ 2054 w 2606"/>
                <a:gd name="T73" fmla="*/ 418 h 3212"/>
                <a:gd name="T74" fmla="*/ 2146 w 2606"/>
                <a:gd name="T75" fmla="*/ 576 h 3212"/>
                <a:gd name="T76" fmla="*/ 2209 w 2606"/>
                <a:gd name="T77" fmla="*/ 716 h 3212"/>
                <a:gd name="T78" fmla="*/ 2529 w 2606"/>
                <a:gd name="T79" fmla="*/ 866 h 3212"/>
                <a:gd name="T80" fmla="*/ 2522 w 2606"/>
                <a:gd name="T81" fmla="*/ 907 h 3212"/>
                <a:gd name="T82" fmla="*/ 2521 w 2606"/>
                <a:gd name="T83" fmla="*/ 1003 h 3212"/>
                <a:gd name="T84" fmla="*/ 2606 w 2606"/>
                <a:gd name="T85" fmla="*/ 1182 h 3212"/>
                <a:gd name="T86" fmla="*/ 2601 w 2606"/>
                <a:gd name="T87" fmla="*/ 2962 h 3212"/>
                <a:gd name="T88" fmla="*/ 2534 w 2606"/>
                <a:gd name="T89" fmla="*/ 3111 h 3212"/>
                <a:gd name="T90" fmla="*/ 2398 w 2606"/>
                <a:gd name="T91" fmla="*/ 3200 h 3212"/>
                <a:gd name="T92" fmla="*/ 0 w 2606"/>
                <a:gd name="T93" fmla="*/ 1324 h 3212"/>
                <a:gd name="T94" fmla="*/ 48 w 2606"/>
                <a:gd name="T95" fmla="*/ 1166 h 3212"/>
                <a:gd name="T96" fmla="*/ 120 w 2606"/>
                <a:gd name="T97" fmla="*/ 1034 h 3212"/>
                <a:gd name="T98" fmla="*/ 123 w 2606"/>
                <a:gd name="T99" fmla="*/ 861 h 3212"/>
                <a:gd name="T100" fmla="*/ 411 w 2606"/>
                <a:gd name="T101" fmla="*/ 746 h 3212"/>
                <a:gd name="T102" fmla="*/ 449 w 2606"/>
                <a:gd name="T103" fmla="*/ 649 h 3212"/>
                <a:gd name="T104" fmla="*/ 516 w 2606"/>
                <a:gd name="T105" fmla="*/ 516 h 3212"/>
                <a:gd name="T106" fmla="*/ 614 w 2606"/>
                <a:gd name="T107" fmla="*/ 368 h 3212"/>
                <a:gd name="T108" fmla="*/ 748 w 2606"/>
                <a:gd name="T109" fmla="*/ 223 h 3212"/>
                <a:gd name="T110" fmla="*/ 921 w 2606"/>
                <a:gd name="T111" fmla="*/ 100 h 3212"/>
                <a:gd name="T112" fmla="*/ 1137 w 2606"/>
                <a:gd name="T113" fmla="*/ 21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06" h="3212">
                  <a:moveTo>
                    <a:pt x="2213" y="921"/>
                  </a:moveTo>
                  <a:lnTo>
                    <a:pt x="2230" y="961"/>
                  </a:lnTo>
                  <a:lnTo>
                    <a:pt x="2244" y="998"/>
                  </a:lnTo>
                  <a:lnTo>
                    <a:pt x="2256" y="1031"/>
                  </a:lnTo>
                  <a:lnTo>
                    <a:pt x="2378" y="1031"/>
                  </a:lnTo>
                  <a:lnTo>
                    <a:pt x="2374" y="992"/>
                  </a:lnTo>
                  <a:lnTo>
                    <a:pt x="2373" y="955"/>
                  </a:lnTo>
                  <a:lnTo>
                    <a:pt x="2374" y="921"/>
                  </a:lnTo>
                  <a:lnTo>
                    <a:pt x="2213" y="921"/>
                  </a:lnTo>
                  <a:close/>
                  <a:moveTo>
                    <a:pt x="623" y="921"/>
                  </a:moveTo>
                  <a:lnTo>
                    <a:pt x="609" y="953"/>
                  </a:lnTo>
                  <a:lnTo>
                    <a:pt x="597" y="982"/>
                  </a:lnTo>
                  <a:lnTo>
                    <a:pt x="587" y="1008"/>
                  </a:lnTo>
                  <a:lnTo>
                    <a:pt x="579" y="1031"/>
                  </a:lnTo>
                  <a:lnTo>
                    <a:pt x="2101" y="1031"/>
                  </a:lnTo>
                  <a:lnTo>
                    <a:pt x="2088" y="997"/>
                  </a:lnTo>
                  <a:lnTo>
                    <a:pt x="2071" y="960"/>
                  </a:lnTo>
                  <a:lnTo>
                    <a:pt x="2053" y="921"/>
                  </a:lnTo>
                  <a:lnTo>
                    <a:pt x="623" y="921"/>
                  </a:lnTo>
                  <a:close/>
                  <a:moveTo>
                    <a:pt x="275" y="921"/>
                  </a:moveTo>
                  <a:lnTo>
                    <a:pt x="275" y="960"/>
                  </a:lnTo>
                  <a:lnTo>
                    <a:pt x="273" y="998"/>
                  </a:lnTo>
                  <a:lnTo>
                    <a:pt x="268" y="1034"/>
                  </a:lnTo>
                  <a:lnTo>
                    <a:pt x="280" y="1033"/>
                  </a:lnTo>
                  <a:lnTo>
                    <a:pt x="292" y="1031"/>
                  </a:lnTo>
                  <a:lnTo>
                    <a:pt x="426" y="1031"/>
                  </a:lnTo>
                  <a:lnTo>
                    <a:pt x="430" y="1017"/>
                  </a:lnTo>
                  <a:lnTo>
                    <a:pt x="436" y="1000"/>
                  </a:lnTo>
                  <a:lnTo>
                    <a:pt x="444" y="976"/>
                  </a:lnTo>
                  <a:lnTo>
                    <a:pt x="454" y="951"/>
                  </a:lnTo>
                  <a:lnTo>
                    <a:pt x="466" y="921"/>
                  </a:lnTo>
                  <a:lnTo>
                    <a:pt x="275" y="921"/>
                  </a:lnTo>
                  <a:close/>
                  <a:moveTo>
                    <a:pt x="1354" y="402"/>
                  </a:moveTo>
                  <a:lnTo>
                    <a:pt x="1294" y="404"/>
                  </a:lnTo>
                  <a:lnTo>
                    <a:pt x="1237" y="410"/>
                  </a:lnTo>
                  <a:lnTo>
                    <a:pt x="1183" y="421"/>
                  </a:lnTo>
                  <a:lnTo>
                    <a:pt x="1131" y="435"/>
                  </a:lnTo>
                  <a:lnTo>
                    <a:pt x="1082" y="452"/>
                  </a:lnTo>
                  <a:lnTo>
                    <a:pt x="1036" y="473"/>
                  </a:lnTo>
                  <a:lnTo>
                    <a:pt x="992" y="495"/>
                  </a:lnTo>
                  <a:lnTo>
                    <a:pt x="952" y="520"/>
                  </a:lnTo>
                  <a:lnTo>
                    <a:pt x="913" y="548"/>
                  </a:lnTo>
                  <a:lnTo>
                    <a:pt x="877" y="578"/>
                  </a:lnTo>
                  <a:lnTo>
                    <a:pt x="842" y="608"/>
                  </a:lnTo>
                  <a:lnTo>
                    <a:pt x="811" y="640"/>
                  </a:lnTo>
                  <a:lnTo>
                    <a:pt x="781" y="673"/>
                  </a:lnTo>
                  <a:lnTo>
                    <a:pt x="754" y="706"/>
                  </a:lnTo>
                  <a:lnTo>
                    <a:pt x="729" y="741"/>
                  </a:lnTo>
                  <a:lnTo>
                    <a:pt x="705" y="774"/>
                  </a:lnTo>
                  <a:lnTo>
                    <a:pt x="1971" y="774"/>
                  </a:lnTo>
                  <a:lnTo>
                    <a:pt x="1945" y="737"/>
                  </a:lnTo>
                  <a:lnTo>
                    <a:pt x="1917" y="700"/>
                  </a:lnTo>
                  <a:lnTo>
                    <a:pt x="1888" y="663"/>
                  </a:lnTo>
                  <a:lnTo>
                    <a:pt x="1857" y="629"/>
                  </a:lnTo>
                  <a:lnTo>
                    <a:pt x="1822" y="594"/>
                  </a:lnTo>
                  <a:lnTo>
                    <a:pt x="1787" y="562"/>
                  </a:lnTo>
                  <a:lnTo>
                    <a:pt x="1748" y="532"/>
                  </a:lnTo>
                  <a:lnTo>
                    <a:pt x="1708" y="504"/>
                  </a:lnTo>
                  <a:lnTo>
                    <a:pt x="1664" y="479"/>
                  </a:lnTo>
                  <a:lnTo>
                    <a:pt x="1619" y="456"/>
                  </a:lnTo>
                  <a:lnTo>
                    <a:pt x="1571" y="438"/>
                  </a:lnTo>
                  <a:lnTo>
                    <a:pt x="1521" y="423"/>
                  </a:lnTo>
                  <a:lnTo>
                    <a:pt x="1467" y="411"/>
                  </a:lnTo>
                  <a:lnTo>
                    <a:pt x="1413" y="404"/>
                  </a:lnTo>
                  <a:lnTo>
                    <a:pt x="1354" y="402"/>
                  </a:lnTo>
                  <a:close/>
                  <a:moveTo>
                    <a:pt x="1330" y="147"/>
                  </a:moveTo>
                  <a:lnTo>
                    <a:pt x="1268" y="150"/>
                  </a:lnTo>
                  <a:lnTo>
                    <a:pt x="1209" y="156"/>
                  </a:lnTo>
                  <a:lnTo>
                    <a:pt x="1153" y="168"/>
                  </a:lnTo>
                  <a:lnTo>
                    <a:pt x="1101" y="182"/>
                  </a:lnTo>
                  <a:lnTo>
                    <a:pt x="1050" y="200"/>
                  </a:lnTo>
                  <a:lnTo>
                    <a:pt x="1003" y="222"/>
                  </a:lnTo>
                  <a:lnTo>
                    <a:pt x="959" y="246"/>
                  </a:lnTo>
                  <a:lnTo>
                    <a:pt x="916" y="273"/>
                  </a:lnTo>
                  <a:lnTo>
                    <a:pt x="878" y="302"/>
                  </a:lnTo>
                  <a:lnTo>
                    <a:pt x="840" y="333"/>
                  </a:lnTo>
                  <a:lnTo>
                    <a:pt x="807" y="365"/>
                  </a:lnTo>
                  <a:lnTo>
                    <a:pt x="774" y="398"/>
                  </a:lnTo>
                  <a:lnTo>
                    <a:pt x="745" y="433"/>
                  </a:lnTo>
                  <a:lnTo>
                    <a:pt x="717" y="467"/>
                  </a:lnTo>
                  <a:lnTo>
                    <a:pt x="692" y="502"/>
                  </a:lnTo>
                  <a:lnTo>
                    <a:pt x="670" y="538"/>
                  </a:lnTo>
                  <a:lnTo>
                    <a:pt x="649" y="571"/>
                  </a:lnTo>
                  <a:lnTo>
                    <a:pt x="630" y="605"/>
                  </a:lnTo>
                  <a:lnTo>
                    <a:pt x="613" y="638"/>
                  </a:lnTo>
                  <a:lnTo>
                    <a:pt x="598" y="668"/>
                  </a:lnTo>
                  <a:lnTo>
                    <a:pt x="585" y="698"/>
                  </a:lnTo>
                  <a:lnTo>
                    <a:pt x="611" y="660"/>
                  </a:lnTo>
                  <a:lnTo>
                    <a:pt x="638" y="622"/>
                  </a:lnTo>
                  <a:lnTo>
                    <a:pt x="669" y="586"/>
                  </a:lnTo>
                  <a:lnTo>
                    <a:pt x="701" y="548"/>
                  </a:lnTo>
                  <a:lnTo>
                    <a:pt x="736" y="512"/>
                  </a:lnTo>
                  <a:lnTo>
                    <a:pt x="772" y="478"/>
                  </a:lnTo>
                  <a:lnTo>
                    <a:pt x="812" y="444"/>
                  </a:lnTo>
                  <a:lnTo>
                    <a:pt x="854" y="412"/>
                  </a:lnTo>
                  <a:lnTo>
                    <a:pt x="899" y="383"/>
                  </a:lnTo>
                  <a:lnTo>
                    <a:pt x="946" y="355"/>
                  </a:lnTo>
                  <a:lnTo>
                    <a:pt x="995" y="331"/>
                  </a:lnTo>
                  <a:lnTo>
                    <a:pt x="1048" y="308"/>
                  </a:lnTo>
                  <a:lnTo>
                    <a:pt x="1104" y="290"/>
                  </a:lnTo>
                  <a:lnTo>
                    <a:pt x="1161" y="276"/>
                  </a:lnTo>
                  <a:lnTo>
                    <a:pt x="1223" y="264"/>
                  </a:lnTo>
                  <a:lnTo>
                    <a:pt x="1287" y="257"/>
                  </a:lnTo>
                  <a:lnTo>
                    <a:pt x="1354" y="255"/>
                  </a:lnTo>
                  <a:lnTo>
                    <a:pt x="1416" y="257"/>
                  </a:lnTo>
                  <a:lnTo>
                    <a:pt x="1475" y="263"/>
                  </a:lnTo>
                  <a:lnTo>
                    <a:pt x="1530" y="274"/>
                  </a:lnTo>
                  <a:lnTo>
                    <a:pt x="1584" y="288"/>
                  </a:lnTo>
                  <a:lnTo>
                    <a:pt x="1635" y="305"/>
                  </a:lnTo>
                  <a:lnTo>
                    <a:pt x="1684" y="326"/>
                  </a:lnTo>
                  <a:lnTo>
                    <a:pt x="1731" y="348"/>
                  </a:lnTo>
                  <a:lnTo>
                    <a:pt x="1776" y="375"/>
                  </a:lnTo>
                  <a:lnTo>
                    <a:pt x="1817" y="402"/>
                  </a:lnTo>
                  <a:lnTo>
                    <a:pt x="1858" y="433"/>
                  </a:lnTo>
                  <a:lnTo>
                    <a:pt x="1896" y="465"/>
                  </a:lnTo>
                  <a:lnTo>
                    <a:pt x="1932" y="499"/>
                  </a:lnTo>
                  <a:lnTo>
                    <a:pt x="1904" y="460"/>
                  </a:lnTo>
                  <a:lnTo>
                    <a:pt x="1875" y="423"/>
                  </a:lnTo>
                  <a:lnTo>
                    <a:pt x="1842" y="386"/>
                  </a:lnTo>
                  <a:lnTo>
                    <a:pt x="1809" y="350"/>
                  </a:lnTo>
                  <a:lnTo>
                    <a:pt x="1772" y="316"/>
                  </a:lnTo>
                  <a:lnTo>
                    <a:pt x="1733" y="285"/>
                  </a:lnTo>
                  <a:lnTo>
                    <a:pt x="1692" y="255"/>
                  </a:lnTo>
                  <a:lnTo>
                    <a:pt x="1648" y="229"/>
                  </a:lnTo>
                  <a:lnTo>
                    <a:pt x="1602" y="205"/>
                  </a:lnTo>
                  <a:lnTo>
                    <a:pt x="1553" y="186"/>
                  </a:lnTo>
                  <a:lnTo>
                    <a:pt x="1502" y="170"/>
                  </a:lnTo>
                  <a:lnTo>
                    <a:pt x="1447" y="157"/>
                  </a:lnTo>
                  <a:lnTo>
                    <a:pt x="1390" y="150"/>
                  </a:lnTo>
                  <a:lnTo>
                    <a:pt x="1330" y="147"/>
                  </a:lnTo>
                  <a:close/>
                  <a:moveTo>
                    <a:pt x="1330" y="0"/>
                  </a:moveTo>
                  <a:lnTo>
                    <a:pt x="1330" y="0"/>
                  </a:lnTo>
                  <a:lnTo>
                    <a:pt x="1394" y="3"/>
                  </a:lnTo>
                  <a:lnTo>
                    <a:pt x="1455" y="10"/>
                  </a:lnTo>
                  <a:lnTo>
                    <a:pt x="1514" y="21"/>
                  </a:lnTo>
                  <a:lnTo>
                    <a:pt x="1571" y="36"/>
                  </a:lnTo>
                  <a:lnTo>
                    <a:pt x="1625" y="55"/>
                  </a:lnTo>
                  <a:lnTo>
                    <a:pt x="1675" y="77"/>
                  </a:lnTo>
                  <a:lnTo>
                    <a:pt x="1723" y="102"/>
                  </a:lnTo>
                  <a:lnTo>
                    <a:pt x="1769" y="130"/>
                  </a:lnTo>
                  <a:lnTo>
                    <a:pt x="1813" y="160"/>
                  </a:lnTo>
                  <a:lnTo>
                    <a:pt x="1854" y="193"/>
                  </a:lnTo>
                  <a:lnTo>
                    <a:pt x="1893" y="228"/>
                  </a:lnTo>
                  <a:lnTo>
                    <a:pt x="1930" y="263"/>
                  </a:lnTo>
                  <a:lnTo>
                    <a:pt x="1964" y="301"/>
                  </a:lnTo>
                  <a:lnTo>
                    <a:pt x="1995" y="340"/>
                  </a:lnTo>
                  <a:lnTo>
                    <a:pt x="2026" y="379"/>
                  </a:lnTo>
                  <a:lnTo>
                    <a:pt x="2054" y="418"/>
                  </a:lnTo>
                  <a:lnTo>
                    <a:pt x="2080" y="458"/>
                  </a:lnTo>
                  <a:lnTo>
                    <a:pt x="2104" y="498"/>
                  </a:lnTo>
                  <a:lnTo>
                    <a:pt x="2126" y="537"/>
                  </a:lnTo>
                  <a:lnTo>
                    <a:pt x="2146" y="576"/>
                  </a:lnTo>
                  <a:lnTo>
                    <a:pt x="2165" y="613"/>
                  </a:lnTo>
                  <a:lnTo>
                    <a:pt x="2182" y="649"/>
                  </a:lnTo>
                  <a:lnTo>
                    <a:pt x="2196" y="684"/>
                  </a:lnTo>
                  <a:lnTo>
                    <a:pt x="2209" y="716"/>
                  </a:lnTo>
                  <a:lnTo>
                    <a:pt x="2221" y="747"/>
                  </a:lnTo>
                  <a:lnTo>
                    <a:pt x="2232" y="774"/>
                  </a:lnTo>
                  <a:lnTo>
                    <a:pt x="2553" y="774"/>
                  </a:lnTo>
                  <a:lnTo>
                    <a:pt x="2529" y="866"/>
                  </a:lnTo>
                  <a:lnTo>
                    <a:pt x="2529" y="869"/>
                  </a:lnTo>
                  <a:lnTo>
                    <a:pt x="2526" y="877"/>
                  </a:lnTo>
                  <a:lnTo>
                    <a:pt x="2524" y="891"/>
                  </a:lnTo>
                  <a:lnTo>
                    <a:pt x="2522" y="907"/>
                  </a:lnTo>
                  <a:lnTo>
                    <a:pt x="2520" y="927"/>
                  </a:lnTo>
                  <a:lnTo>
                    <a:pt x="2519" y="951"/>
                  </a:lnTo>
                  <a:lnTo>
                    <a:pt x="2519" y="975"/>
                  </a:lnTo>
                  <a:lnTo>
                    <a:pt x="2521" y="1003"/>
                  </a:lnTo>
                  <a:lnTo>
                    <a:pt x="2525" y="1031"/>
                  </a:lnTo>
                  <a:lnTo>
                    <a:pt x="2605" y="1031"/>
                  </a:lnTo>
                  <a:lnTo>
                    <a:pt x="2605" y="1181"/>
                  </a:lnTo>
                  <a:lnTo>
                    <a:pt x="2606" y="1182"/>
                  </a:lnTo>
                  <a:lnTo>
                    <a:pt x="2606" y="1182"/>
                  </a:lnTo>
                  <a:lnTo>
                    <a:pt x="2605" y="1183"/>
                  </a:lnTo>
                  <a:lnTo>
                    <a:pt x="2605" y="2918"/>
                  </a:lnTo>
                  <a:lnTo>
                    <a:pt x="2601" y="2962"/>
                  </a:lnTo>
                  <a:lnTo>
                    <a:pt x="2592" y="3004"/>
                  </a:lnTo>
                  <a:lnTo>
                    <a:pt x="2578" y="3043"/>
                  </a:lnTo>
                  <a:lnTo>
                    <a:pt x="2558" y="3079"/>
                  </a:lnTo>
                  <a:lnTo>
                    <a:pt x="2534" y="3111"/>
                  </a:lnTo>
                  <a:lnTo>
                    <a:pt x="2504" y="3141"/>
                  </a:lnTo>
                  <a:lnTo>
                    <a:pt x="2472" y="3165"/>
                  </a:lnTo>
                  <a:lnTo>
                    <a:pt x="2436" y="3185"/>
                  </a:lnTo>
                  <a:lnTo>
                    <a:pt x="2398" y="3200"/>
                  </a:lnTo>
                  <a:lnTo>
                    <a:pt x="2356" y="3209"/>
                  </a:lnTo>
                  <a:lnTo>
                    <a:pt x="2314" y="3212"/>
                  </a:lnTo>
                  <a:lnTo>
                    <a:pt x="0" y="3212"/>
                  </a:lnTo>
                  <a:lnTo>
                    <a:pt x="0" y="1324"/>
                  </a:lnTo>
                  <a:lnTo>
                    <a:pt x="3" y="1281"/>
                  </a:lnTo>
                  <a:lnTo>
                    <a:pt x="13" y="1241"/>
                  </a:lnTo>
                  <a:lnTo>
                    <a:pt x="27" y="1202"/>
                  </a:lnTo>
                  <a:lnTo>
                    <a:pt x="48" y="1166"/>
                  </a:lnTo>
                  <a:lnTo>
                    <a:pt x="72" y="1133"/>
                  </a:lnTo>
                  <a:lnTo>
                    <a:pt x="100" y="1105"/>
                  </a:lnTo>
                  <a:lnTo>
                    <a:pt x="110" y="1071"/>
                  </a:lnTo>
                  <a:lnTo>
                    <a:pt x="120" y="1034"/>
                  </a:lnTo>
                  <a:lnTo>
                    <a:pt x="127" y="994"/>
                  </a:lnTo>
                  <a:lnTo>
                    <a:pt x="130" y="952"/>
                  </a:lnTo>
                  <a:lnTo>
                    <a:pt x="129" y="907"/>
                  </a:lnTo>
                  <a:lnTo>
                    <a:pt x="123" y="861"/>
                  </a:lnTo>
                  <a:lnTo>
                    <a:pt x="105" y="774"/>
                  </a:lnTo>
                  <a:lnTo>
                    <a:pt x="402" y="774"/>
                  </a:lnTo>
                  <a:lnTo>
                    <a:pt x="405" y="762"/>
                  </a:lnTo>
                  <a:lnTo>
                    <a:pt x="411" y="746"/>
                  </a:lnTo>
                  <a:lnTo>
                    <a:pt x="419" y="725"/>
                  </a:lnTo>
                  <a:lnTo>
                    <a:pt x="427" y="703"/>
                  </a:lnTo>
                  <a:lnTo>
                    <a:pt x="437" y="678"/>
                  </a:lnTo>
                  <a:lnTo>
                    <a:pt x="449" y="649"/>
                  </a:lnTo>
                  <a:lnTo>
                    <a:pt x="463" y="618"/>
                  </a:lnTo>
                  <a:lnTo>
                    <a:pt x="478" y="586"/>
                  </a:lnTo>
                  <a:lnTo>
                    <a:pt x="496" y="552"/>
                  </a:lnTo>
                  <a:lnTo>
                    <a:pt x="516" y="516"/>
                  </a:lnTo>
                  <a:lnTo>
                    <a:pt x="537" y="480"/>
                  </a:lnTo>
                  <a:lnTo>
                    <a:pt x="560" y="443"/>
                  </a:lnTo>
                  <a:lnTo>
                    <a:pt x="586" y="405"/>
                  </a:lnTo>
                  <a:lnTo>
                    <a:pt x="614" y="368"/>
                  </a:lnTo>
                  <a:lnTo>
                    <a:pt x="644" y="331"/>
                  </a:lnTo>
                  <a:lnTo>
                    <a:pt x="676" y="294"/>
                  </a:lnTo>
                  <a:lnTo>
                    <a:pt x="710" y="257"/>
                  </a:lnTo>
                  <a:lnTo>
                    <a:pt x="748" y="223"/>
                  </a:lnTo>
                  <a:lnTo>
                    <a:pt x="787" y="189"/>
                  </a:lnTo>
                  <a:lnTo>
                    <a:pt x="829" y="157"/>
                  </a:lnTo>
                  <a:lnTo>
                    <a:pt x="874" y="128"/>
                  </a:lnTo>
                  <a:lnTo>
                    <a:pt x="921" y="100"/>
                  </a:lnTo>
                  <a:lnTo>
                    <a:pt x="971" y="76"/>
                  </a:lnTo>
                  <a:lnTo>
                    <a:pt x="1024" y="54"/>
                  </a:lnTo>
                  <a:lnTo>
                    <a:pt x="1079" y="36"/>
                  </a:lnTo>
                  <a:lnTo>
                    <a:pt x="1137" y="21"/>
                  </a:lnTo>
                  <a:lnTo>
                    <a:pt x="1199" y="9"/>
                  </a:lnTo>
                  <a:lnTo>
                    <a:pt x="1263" y="3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8699404" y="5665488"/>
            <a:ext cx="2619751" cy="1005840"/>
            <a:chOff x="8699404" y="5665488"/>
            <a:chExt cx="2619751" cy="1005840"/>
          </a:xfrm>
        </p:grpSpPr>
        <p:grpSp>
          <p:nvGrpSpPr>
            <p:cNvPr id="186" name="Group 185"/>
            <p:cNvGrpSpPr/>
            <p:nvPr/>
          </p:nvGrpSpPr>
          <p:grpSpPr>
            <a:xfrm>
              <a:off x="8699404" y="5665488"/>
              <a:ext cx="2619751" cy="1005840"/>
              <a:chOff x="930273" y="2178896"/>
              <a:chExt cx="2619751" cy="1005840"/>
            </a:xfrm>
          </p:grpSpPr>
          <p:sp>
            <p:nvSpPr>
              <p:cNvPr id="187" name="Rounded Rectangle 186"/>
              <p:cNvSpPr/>
              <p:nvPr/>
            </p:nvSpPr>
            <p:spPr>
              <a:xfrm>
                <a:off x="930273" y="2178896"/>
                <a:ext cx="1005840" cy="100584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045511" y="2426322"/>
                <a:ext cx="1504513" cy="51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Text Here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3" name="Freeform 73"/>
            <p:cNvSpPr>
              <a:spLocks noEditPoints="1"/>
            </p:cNvSpPr>
            <p:nvPr/>
          </p:nvSpPr>
          <p:spPr bwMode="auto">
            <a:xfrm>
              <a:off x="8979280" y="5922743"/>
              <a:ext cx="492125" cy="488950"/>
            </a:xfrm>
            <a:custGeom>
              <a:avLst/>
              <a:gdLst>
                <a:gd name="T0" fmla="*/ 1374 w 3106"/>
                <a:gd name="T1" fmla="*/ 1023 h 3387"/>
                <a:gd name="T2" fmla="*/ 1166 w 3106"/>
                <a:gd name="T3" fmla="*/ 1137 h 3387"/>
                <a:gd name="T4" fmla="*/ 1010 w 3106"/>
                <a:gd name="T5" fmla="*/ 1323 h 3387"/>
                <a:gd name="T6" fmla="*/ 925 w 3106"/>
                <a:gd name="T7" fmla="*/ 1561 h 3387"/>
                <a:gd name="T8" fmla="*/ 925 w 3106"/>
                <a:gd name="T9" fmla="*/ 1826 h 3387"/>
                <a:gd name="T10" fmla="*/ 1010 w 3106"/>
                <a:gd name="T11" fmla="*/ 2064 h 3387"/>
                <a:gd name="T12" fmla="*/ 1166 w 3106"/>
                <a:gd name="T13" fmla="*/ 2250 h 3387"/>
                <a:gd name="T14" fmla="*/ 1374 w 3106"/>
                <a:gd name="T15" fmla="*/ 2365 h 3387"/>
                <a:gd name="T16" fmla="*/ 1616 w 3106"/>
                <a:gd name="T17" fmla="*/ 2389 h 3387"/>
                <a:gd name="T18" fmla="*/ 1842 w 3106"/>
                <a:gd name="T19" fmla="*/ 2317 h 3387"/>
                <a:gd name="T20" fmla="*/ 2026 w 3106"/>
                <a:gd name="T21" fmla="*/ 2165 h 3387"/>
                <a:gd name="T22" fmla="*/ 2149 w 3106"/>
                <a:gd name="T23" fmla="*/ 1950 h 3387"/>
                <a:gd name="T24" fmla="*/ 2194 w 3106"/>
                <a:gd name="T25" fmla="*/ 1693 h 3387"/>
                <a:gd name="T26" fmla="*/ 2149 w 3106"/>
                <a:gd name="T27" fmla="*/ 1436 h 3387"/>
                <a:gd name="T28" fmla="*/ 2026 w 3106"/>
                <a:gd name="T29" fmla="*/ 1222 h 3387"/>
                <a:gd name="T30" fmla="*/ 1842 w 3106"/>
                <a:gd name="T31" fmla="*/ 1070 h 3387"/>
                <a:gd name="T32" fmla="*/ 1616 w 3106"/>
                <a:gd name="T33" fmla="*/ 998 h 3387"/>
                <a:gd name="T34" fmla="*/ 1987 w 3106"/>
                <a:gd name="T35" fmla="*/ 550 h 3387"/>
                <a:gd name="T36" fmla="*/ 2202 w 3106"/>
                <a:gd name="T37" fmla="*/ 353 h 3387"/>
                <a:gd name="T38" fmla="*/ 2365 w 3106"/>
                <a:gd name="T39" fmla="*/ 321 h 3387"/>
                <a:gd name="T40" fmla="*/ 2525 w 3106"/>
                <a:gd name="T41" fmla="*/ 375 h 3387"/>
                <a:gd name="T42" fmla="*/ 2602 w 3106"/>
                <a:gd name="T43" fmla="*/ 1220 h 3387"/>
                <a:gd name="T44" fmla="*/ 2880 w 3106"/>
                <a:gd name="T45" fmla="*/ 1246 h 3387"/>
                <a:gd name="T46" fmla="*/ 3017 w 3106"/>
                <a:gd name="T47" fmla="*/ 1349 h 3387"/>
                <a:gd name="T48" fmla="*/ 3095 w 3106"/>
                <a:gd name="T49" fmla="*/ 1511 h 3387"/>
                <a:gd name="T50" fmla="*/ 2602 w 3106"/>
                <a:gd name="T51" fmla="*/ 2167 h 3387"/>
                <a:gd name="T52" fmla="*/ 2782 w 3106"/>
                <a:gd name="T53" fmla="*/ 2401 h 3387"/>
                <a:gd name="T54" fmla="*/ 2811 w 3106"/>
                <a:gd name="T55" fmla="*/ 2579 h 3387"/>
                <a:gd name="T56" fmla="*/ 2762 w 3106"/>
                <a:gd name="T57" fmla="*/ 2754 h 3387"/>
                <a:gd name="T58" fmla="*/ 1987 w 3106"/>
                <a:gd name="T59" fmla="*/ 2837 h 3387"/>
                <a:gd name="T60" fmla="*/ 1964 w 3106"/>
                <a:gd name="T61" fmla="*/ 3142 h 3387"/>
                <a:gd name="T62" fmla="*/ 1869 w 3106"/>
                <a:gd name="T63" fmla="*/ 3291 h 3387"/>
                <a:gd name="T64" fmla="*/ 1721 w 3106"/>
                <a:gd name="T65" fmla="*/ 3376 h 3387"/>
                <a:gd name="T66" fmla="*/ 1119 w 3106"/>
                <a:gd name="T67" fmla="*/ 2837 h 3387"/>
                <a:gd name="T68" fmla="*/ 905 w 3106"/>
                <a:gd name="T69" fmla="*/ 3034 h 3387"/>
                <a:gd name="T70" fmla="*/ 742 w 3106"/>
                <a:gd name="T71" fmla="*/ 3067 h 3387"/>
                <a:gd name="T72" fmla="*/ 581 w 3106"/>
                <a:gd name="T73" fmla="*/ 3013 h 3387"/>
                <a:gd name="T74" fmla="*/ 505 w 3106"/>
                <a:gd name="T75" fmla="*/ 2167 h 3387"/>
                <a:gd name="T76" fmla="*/ 225 w 3106"/>
                <a:gd name="T77" fmla="*/ 2142 h 3387"/>
                <a:gd name="T78" fmla="*/ 89 w 3106"/>
                <a:gd name="T79" fmla="*/ 2038 h 3387"/>
                <a:gd name="T80" fmla="*/ 11 w 3106"/>
                <a:gd name="T81" fmla="*/ 1877 h 3387"/>
                <a:gd name="T82" fmla="*/ 505 w 3106"/>
                <a:gd name="T83" fmla="*/ 1220 h 3387"/>
                <a:gd name="T84" fmla="*/ 325 w 3106"/>
                <a:gd name="T85" fmla="*/ 986 h 3387"/>
                <a:gd name="T86" fmla="*/ 295 w 3106"/>
                <a:gd name="T87" fmla="*/ 808 h 3387"/>
                <a:gd name="T88" fmla="*/ 344 w 3106"/>
                <a:gd name="T89" fmla="*/ 634 h 3387"/>
                <a:gd name="T90" fmla="*/ 1119 w 3106"/>
                <a:gd name="T91" fmla="*/ 550 h 3387"/>
                <a:gd name="T92" fmla="*/ 1142 w 3106"/>
                <a:gd name="T93" fmla="*/ 246 h 3387"/>
                <a:gd name="T94" fmla="*/ 1238 w 3106"/>
                <a:gd name="T95" fmla="*/ 97 h 3387"/>
                <a:gd name="T96" fmla="*/ 1385 w 3106"/>
                <a:gd name="T97" fmla="*/ 11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06" h="3387">
                  <a:moveTo>
                    <a:pt x="1553" y="995"/>
                  </a:moveTo>
                  <a:lnTo>
                    <a:pt x="1491" y="998"/>
                  </a:lnTo>
                  <a:lnTo>
                    <a:pt x="1432" y="1008"/>
                  </a:lnTo>
                  <a:lnTo>
                    <a:pt x="1374" y="1023"/>
                  </a:lnTo>
                  <a:lnTo>
                    <a:pt x="1318" y="1044"/>
                  </a:lnTo>
                  <a:lnTo>
                    <a:pt x="1265" y="1070"/>
                  </a:lnTo>
                  <a:lnTo>
                    <a:pt x="1214" y="1101"/>
                  </a:lnTo>
                  <a:lnTo>
                    <a:pt x="1166" y="1137"/>
                  </a:lnTo>
                  <a:lnTo>
                    <a:pt x="1121" y="1177"/>
                  </a:lnTo>
                  <a:lnTo>
                    <a:pt x="1080" y="1222"/>
                  </a:lnTo>
                  <a:lnTo>
                    <a:pt x="1043" y="1271"/>
                  </a:lnTo>
                  <a:lnTo>
                    <a:pt x="1010" y="1323"/>
                  </a:lnTo>
                  <a:lnTo>
                    <a:pt x="982" y="1378"/>
                  </a:lnTo>
                  <a:lnTo>
                    <a:pt x="958" y="1436"/>
                  </a:lnTo>
                  <a:lnTo>
                    <a:pt x="939" y="1498"/>
                  </a:lnTo>
                  <a:lnTo>
                    <a:pt x="925" y="1561"/>
                  </a:lnTo>
                  <a:lnTo>
                    <a:pt x="916" y="1626"/>
                  </a:lnTo>
                  <a:lnTo>
                    <a:pt x="913" y="1693"/>
                  </a:lnTo>
                  <a:lnTo>
                    <a:pt x="916" y="1761"/>
                  </a:lnTo>
                  <a:lnTo>
                    <a:pt x="925" y="1826"/>
                  </a:lnTo>
                  <a:lnTo>
                    <a:pt x="939" y="1889"/>
                  </a:lnTo>
                  <a:lnTo>
                    <a:pt x="958" y="1950"/>
                  </a:lnTo>
                  <a:lnTo>
                    <a:pt x="982" y="2009"/>
                  </a:lnTo>
                  <a:lnTo>
                    <a:pt x="1010" y="2064"/>
                  </a:lnTo>
                  <a:lnTo>
                    <a:pt x="1043" y="2116"/>
                  </a:lnTo>
                  <a:lnTo>
                    <a:pt x="1080" y="2165"/>
                  </a:lnTo>
                  <a:lnTo>
                    <a:pt x="1121" y="2209"/>
                  </a:lnTo>
                  <a:lnTo>
                    <a:pt x="1166" y="2250"/>
                  </a:lnTo>
                  <a:lnTo>
                    <a:pt x="1214" y="2286"/>
                  </a:lnTo>
                  <a:lnTo>
                    <a:pt x="1265" y="2317"/>
                  </a:lnTo>
                  <a:lnTo>
                    <a:pt x="1318" y="2343"/>
                  </a:lnTo>
                  <a:lnTo>
                    <a:pt x="1374" y="2365"/>
                  </a:lnTo>
                  <a:lnTo>
                    <a:pt x="1432" y="2380"/>
                  </a:lnTo>
                  <a:lnTo>
                    <a:pt x="1491" y="2389"/>
                  </a:lnTo>
                  <a:lnTo>
                    <a:pt x="1553" y="2392"/>
                  </a:lnTo>
                  <a:lnTo>
                    <a:pt x="1616" y="2389"/>
                  </a:lnTo>
                  <a:lnTo>
                    <a:pt x="1675" y="2380"/>
                  </a:lnTo>
                  <a:lnTo>
                    <a:pt x="1733" y="2365"/>
                  </a:lnTo>
                  <a:lnTo>
                    <a:pt x="1789" y="2343"/>
                  </a:lnTo>
                  <a:lnTo>
                    <a:pt x="1842" y="2317"/>
                  </a:lnTo>
                  <a:lnTo>
                    <a:pt x="1893" y="2286"/>
                  </a:lnTo>
                  <a:lnTo>
                    <a:pt x="1940" y="2250"/>
                  </a:lnTo>
                  <a:lnTo>
                    <a:pt x="1985" y="2209"/>
                  </a:lnTo>
                  <a:lnTo>
                    <a:pt x="2026" y="2165"/>
                  </a:lnTo>
                  <a:lnTo>
                    <a:pt x="2064" y="2116"/>
                  </a:lnTo>
                  <a:lnTo>
                    <a:pt x="2096" y="2064"/>
                  </a:lnTo>
                  <a:lnTo>
                    <a:pt x="2125" y="2009"/>
                  </a:lnTo>
                  <a:lnTo>
                    <a:pt x="2149" y="1950"/>
                  </a:lnTo>
                  <a:lnTo>
                    <a:pt x="2168" y="1889"/>
                  </a:lnTo>
                  <a:lnTo>
                    <a:pt x="2182" y="1826"/>
                  </a:lnTo>
                  <a:lnTo>
                    <a:pt x="2191" y="1761"/>
                  </a:lnTo>
                  <a:lnTo>
                    <a:pt x="2194" y="1693"/>
                  </a:lnTo>
                  <a:lnTo>
                    <a:pt x="2191" y="1626"/>
                  </a:lnTo>
                  <a:lnTo>
                    <a:pt x="2182" y="1561"/>
                  </a:lnTo>
                  <a:lnTo>
                    <a:pt x="2168" y="1498"/>
                  </a:lnTo>
                  <a:lnTo>
                    <a:pt x="2149" y="1436"/>
                  </a:lnTo>
                  <a:lnTo>
                    <a:pt x="2125" y="1378"/>
                  </a:lnTo>
                  <a:lnTo>
                    <a:pt x="2096" y="1323"/>
                  </a:lnTo>
                  <a:lnTo>
                    <a:pt x="2064" y="1271"/>
                  </a:lnTo>
                  <a:lnTo>
                    <a:pt x="2026" y="1222"/>
                  </a:lnTo>
                  <a:lnTo>
                    <a:pt x="1985" y="1177"/>
                  </a:lnTo>
                  <a:lnTo>
                    <a:pt x="1940" y="1137"/>
                  </a:lnTo>
                  <a:lnTo>
                    <a:pt x="1893" y="1101"/>
                  </a:lnTo>
                  <a:lnTo>
                    <a:pt x="1842" y="1070"/>
                  </a:lnTo>
                  <a:lnTo>
                    <a:pt x="1789" y="1044"/>
                  </a:lnTo>
                  <a:lnTo>
                    <a:pt x="1733" y="1023"/>
                  </a:lnTo>
                  <a:lnTo>
                    <a:pt x="1675" y="1008"/>
                  </a:lnTo>
                  <a:lnTo>
                    <a:pt x="1616" y="998"/>
                  </a:lnTo>
                  <a:lnTo>
                    <a:pt x="1553" y="995"/>
                  </a:lnTo>
                  <a:close/>
                  <a:moveTo>
                    <a:pt x="1472" y="0"/>
                  </a:moveTo>
                  <a:lnTo>
                    <a:pt x="1987" y="0"/>
                  </a:lnTo>
                  <a:lnTo>
                    <a:pt x="1987" y="550"/>
                  </a:lnTo>
                  <a:lnTo>
                    <a:pt x="2095" y="433"/>
                  </a:lnTo>
                  <a:lnTo>
                    <a:pt x="2128" y="401"/>
                  </a:lnTo>
                  <a:lnTo>
                    <a:pt x="2164" y="375"/>
                  </a:lnTo>
                  <a:lnTo>
                    <a:pt x="2202" y="353"/>
                  </a:lnTo>
                  <a:lnTo>
                    <a:pt x="2241" y="337"/>
                  </a:lnTo>
                  <a:lnTo>
                    <a:pt x="2282" y="327"/>
                  </a:lnTo>
                  <a:lnTo>
                    <a:pt x="2323" y="321"/>
                  </a:lnTo>
                  <a:lnTo>
                    <a:pt x="2365" y="321"/>
                  </a:lnTo>
                  <a:lnTo>
                    <a:pt x="2406" y="327"/>
                  </a:lnTo>
                  <a:lnTo>
                    <a:pt x="2447" y="337"/>
                  </a:lnTo>
                  <a:lnTo>
                    <a:pt x="2486" y="353"/>
                  </a:lnTo>
                  <a:lnTo>
                    <a:pt x="2525" y="375"/>
                  </a:lnTo>
                  <a:lnTo>
                    <a:pt x="2561" y="401"/>
                  </a:lnTo>
                  <a:lnTo>
                    <a:pt x="2594" y="433"/>
                  </a:lnTo>
                  <a:lnTo>
                    <a:pt x="2958" y="831"/>
                  </a:lnTo>
                  <a:lnTo>
                    <a:pt x="2602" y="1220"/>
                  </a:lnTo>
                  <a:lnTo>
                    <a:pt x="2753" y="1220"/>
                  </a:lnTo>
                  <a:lnTo>
                    <a:pt x="2797" y="1223"/>
                  </a:lnTo>
                  <a:lnTo>
                    <a:pt x="2840" y="1232"/>
                  </a:lnTo>
                  <a:lnTo>
                    <a:pt x="2880" y="1246"/>
                  </a:lnTo>
                  <a:lnTo>
                    <a:pt x="2918" y="1265"/>
                  </a:lnTo>
                  <a:lnTo>
                    <a:pt x="2954" y="1289"/>
                  </a:lnTo>
                  <a:lnTo>
                    <a:pt x="2988" y="1317"/>
                  </a:lnTo>
                  <a:lnTo>
                    <a:pt x="3017" y="1349"/>
                  </a:lnTo>
                  <a:lnTo>
                    <a:pt x="3043" y="1385"/>
                  </a:lnTo>
                  <a:lnTo>
                    <a:pt x="3065" y="1424"/>
                  </a:lnTo>
                  <a:lnTo>
                    <a:pt x="3082" y="1466"/>
                  </a:lnTo>
                  <a:lnTo>
                    <a:pt x="3095" y="1511"/>
                  </a:lnTo>
                  <a:lnTo>
                    <a:pt x="3103" y="1557"/>
                  </a:lnTo>
                  <a:lnTo>
                    <a:pt x="3106" y="1605"/>
                  </a:lnTo>
                  <a:lnTo>
                    <a:pt x="3106" y="2167"/>
                  </a:lnTo>
                  <a:lnTo>
                    <a:pt x="2602" y="2167"/>
                  </a:lnTo>
                  <a:lnTo>
                    <a:pt x="2709" y="2284"/>
                  </a:lnTo>
                  <a:lnTo>
                    <a:pt x="2738" y="2320"/>
                  </a:lnTo>
                  <a:lnTo>
                    <a:pt x="2762" y="2359"/>
                  </a:lnTo>
                  <a:lnTo>
                    <a:pt x="2782" y="2401"/>
                  </a:lnTo>
                  <a:lnTo>
                    <a:pt x="2797" y="2444"/>
                  </a:lnTo>
                  <a:lnTo>
                    <a:pt x="2806" y="2488"/>
                  </a:lnTo>
                  <a:lnTo>
                    <a:pt x="2811" y="2534"/>
                  </a:lnTo>
                  <a:lnTo>
                    <a:pt x="2811" y="2579"/>
                  </a:lnTo>
                  <a:lnTo>
                    <a:pt x="2806" y="2625"/>
                  </a:lnTo>
                  <a:lnTo>
                    <a:pt x="2797" y="2669"/>
                  </a:lnTo>
                  <a:lnTo>
                    <a:pt x="2782" y="2712"/>
                  </a:lnTo>
                  <a:lnTo>
                    <a:pt x="2762" y="2754"/>
                  </a:lnTo>
                  <a:lnTo>
                    <a:pt x="2738" y="2792"/>
                  </a:lnTo>
                  <a:lnTo>
                    <a:pt x="2709" y="2829"/>
                  </a:lnTo>
                  <a:lnTo>
                    <a:pt x="2344" y="3226"/>
                  </a:lnTo>
                  <a:lnTo>
                    <a:pt x="1987" y="2837"/>
                  </a:lnTo>
                  <a:lnTo>
                    <a:pt x="1987" y="3002"/>
                  </a:lnTo>
                  <a:lnTo>
                    <a:pt x="1985" y="3050"/>
                  </a:lnTo>
                  <a:lnTo>
                    <a:pt x="1977" y="3097"/>
                  </a:lnTo>
                  <a:lnTo>
                    <a:pt x="1964" y="3142"/>
                  </a:lnTo>
                  <a:lnTo>
                    <a:pt x="1946" y="3184"/>
                  </a:lnTo>
                  <a:lnTo>
                    <a:pt x="1924" y="3222"/>
                  </a:lnTo>
                  <a:lnTo>
                    <a:pt x="1898" y="3258"/>
                  </a:lnTo>
                  <a:lnTo>
                    <a:pt x="1869" y="3291"/>
                  </a:lnTo>
                  <a:lnTo>
                    <a:pt x="1836" y="3318"/>
                  </a:lnTo>
                  <a:lnTo>
                    <a:pt x="1800" y="3342"/>
                  </a:lnTo>
                  <a:lnTo>
                    <a:pt x="1762" y="3362"/>
                  </a:lnTo>
                  <a:lnTo>
                    <a:pt x="1721" y="3376"/>
                  </a:lnTo>
                  <a:lnTo>
                    <a:pt x="1679" y="3385"/>
                  </a:lnTo>
                  <a:lnTo>
                    <a:pt x="1635" y="3387"/>
                  </a:lnTo>
                  <a:lnTo>
                    <a:pt x="1119" y="3387"/>
                  </a:lnTo>
                  <a:lnTo>
                    <a:pt x="1119" y="2837"/>
                  </a:lnTo>
                  <a:lnTo>
                    <a:pt x="1012" y="2954"/>
                  </a:lnTo>
                  <a:lnTo>
                    <a:pt x="979" y="2986"/>
                  </a:lnTo>
                  <a:lnTo>
                    <a:pt x="943" y="3013"/>
                  </a:lnTo>
                  <a:lnTo>
                    <a:pt x="905" y="3034"/>
                  </a:lnTo>
                  <a:lnTo>
                    <a:pt x="865" y="3050"/>
                  </a:lnTo>
                  <a:lnTo>
                    <a:pt x="825" y="3061"/>
                  </a:lnTo>
                  <a:lnTo>
                    <a:pt x="783" y="3067"/>
                  </a:lnTo>
                  <a:lnTo>
                    <a:pt x="742" y="3067"/>
                  </a:lnTo>
                  <a:lnTo>
                    <a:pt x="700" y="3061"/>
                  </a:lnTo>
                  <a:lnTo>
                    <a:pt x="659" y="3050"/>
                  </a:lnTo>
                  <a:lnTo>
                    <a:pt x="619" y="3034"/>
                  </a:lnTo>
                  <a:lnTo>
                    <a:pt x="581" y="3013"/>
                  </a:lnTo>
                  <a:lnTo>
                    <a:pt x="546" y="2986"/>
                  </a:lnTo>
                  <a:lnTo>
                    <a:pt x="512" y="2954"/>
                  </a:lnTo>
                  <a:lnTo>
                    <a:pt x="148" y="2557"/>
                  </a:lnTo>
                  <a:lnTo>
                    <a:pt x="505" y="2167"/>
                  </a:lnTo>
                  <a:lnTo>
                    <a:pt x="354" y="2167"/>
                  </a:lnTo>
                  <a:lnTo>
                    <a:pt x="310" y="2165"/>
                  </a:lnTo>
                  <a:lnTo>
                    <a:pt x="267" y="2156"/>
                  </a:lnTo>
                  <a:lnTo>
                    <a:pt x="225" y="2142"/>
                  </a:lnTo>
                  <a:lnTo>
                    <a:pt x="187" y="2122"/>
                  </a:lnTo>
                  <a:lnTo>
                    <a:pt x="151" y="2098"/>
                  </a:lnTo>
                  <a:lnTo>
                    <a:pt x="119" y="2071"/>
                  </a:lnTo>
                  <a:lnTo>
                    <a:pt x="89" y="2038"/>
                  </a:lnTo>
                  <a:lnTo>
                    <a:pt x="63" y="2002"/>
                  </a:lnTo>
                  <a:lnTo>
                    <a:pt x="42" y="1963"/>
                  </a:lnTo>
                  <a:lnTo>
                    <a:pt x="24" y="1921"/>
                  </a:lnTo>
                  <a:lnTo>
                    <a:pt x="11" y="1877"/>
                  </a:lnTo>
                  <a:lnTo>
                    <a:pt x="3" y="1830"/>
                  </a:lnTo>
                  <a:lnTo>
                    <a:pt x="0" y="1782"/>
                  </a:lnTo>
                  <a:lnTo>
                    <a:pt x="0" y="1220"/>
                  </a:lnTo>
                  <a:lnTo>
                    <a:pt x="505" y="1220"/>
                  </a:lnTo>
                  <a:lnTo>
                    <a:pt x="398" y="1103"/>
                  </a:lnTo>
                  <a:lnTo>
                    <a:pt x="369" y="1067"/>
                  </a:lnTo>
                  <a:lnTo>
                    <a:pt x="344" y="1028"/>
                  </a:lnTo>
                  <a:lnTo>
                    <a:pt x="325" y="986"/>
                  </a:lnTo>
                  <a:lnTo>
                    <a:pt x="310" y="943"/>
                  </a:lnTo>
                  <a:lnTo>
                    <a:pt x="300" y="898"/>
                  </a:lnTo>
                  <a:lnTo>
                    <a:pt x="295" y="854"/>
                  </a:lnTo>
                  <a:lnTo>
                    <a:pt x="295" y="808"/>
                  </a:lnTo>
                  <a:lnTo>
                    <a:pt x="300" y="763"/>
                  </a:lnTo>
                  <a:lnTo>
                    <a:pt x="310" y="718"/>
                  </a:lnTo>
                  <a:lnTo>
                    <a:pt x="325" y="675"/>
                  </a:lnTo>
                  <a:lnTo>
                    <a:pt x="344" y="634"/>
                  </a:lnTo>
                  <a:lnTo>
                    <a:pt x="369" y="595"/>
                  </a:lnTo>
                  <a:lnTo>
                    <a:pt x="398" y="558"/>
                  </a:lnTo>
                  <a:lnTo>
                    <a:pt x="762" y="160"/>
                  </a:lnTo>
                  <a:lnTo>
                    <a:pt x="1119" y="550"/>
                  </a:lnTo>
                  <a:lnTo>
                    <a:pt x="1119" y="385"/>
                  </a:lnTo>
                  <a:lnTo>
                    <a:pt x="1121" y="337"/>
                  </a:lnTo>
                  <a:lnTo>
                    <a:pt x="1129" y="290"/>
                  </a:lnTo>
                  <a:lnTo>
                    <a:pt x="1142" y="246"/>
                  </a:lnTo>
                  <a:lnTo>
                    <a:pt x="1161" y="204"/>
                  </a:lnTo>
                  <a:lnTo>
                    <a:pt x="1183" y="165"/>
                  </a:lnTo>
                  <a:lnTo>
                    <a:pt x="1209" y="129"/>
                  </a:lnTo>
                  <a:lnTo>
                    <a:pt x="1238" y="97"/>
                  </a:lnTo>
                  <a:lnTo>
                    <a:pt x="1271" y="69"/>
                  </a:lnTo>
                  <a:lnTo>
                    <a:pt x="1306" y="45"/>
                  </a:lnTo>
                  <a:lnTo>
                    <a:pt x="1345" y="25"/>
                  </a:lnTo>
                  <a:lnTo>
                    <a:pt x="1385" y="11"/>
                  </a:lnTo>
                  <a:lnTo>
                    <a:pt x="1428" y="2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9279468" y="220474"/>
            <a:ext cx="2039688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r="10528"/>
          <a:stretch/>
        </p:blipFill>
        <p:spPr>
          <a:xfrm>
            <a:off x="674185" y="653981"/>
            <a:ext cx="11519648" cy="3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723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2353" y="0"/>
            <a:ext cx="11519647" cy="941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11319155" y="185456"/>
            <a:ext cx="574675" cy="581025"/>
          </a:xfrm>
          <a:custGeom>
            <a:avLst/>
            <a:gdLst>
              <a:gd name="T0" fmla="*/ 1295 w 3259"/>
              <a:gd name="T1" fmla="*/ 2003 h 3294"/>
              <a:gd name="T2" fmla="*/ 1156 w 3259"/>
              <a:gd name="T3" fmla="*/ 2083 h 3294"/>
              <a:gd name="T4" fmla="*/ 959 w 3259"/>
              <a:gd name="T5" fmla="*/ 2158 h 3294"/>
              <a:gd name="T6" fmla="*/ 829 w 3259"/>
              <a:gd name="T7" fmla="*/ 2230 h 3294"/>
              <a:gd name="T8" fmla="*/ 744 w 3259"/>
              <a:gd name="T9" fmla="*/ 2381 h 3294"/>
              <a:gd name="T10" fmla="*/ 668 w 3259"/>
              <a:gd name="T11" fmla="*/ 2691 h 3294"/>
              <a:gd name="T12" fmla="*/ 791 w 3259"/>
              <a:gd name="T13" fmla="*/ 2977 h 3294"/>
              <a:gd name="T14" fmla="*/ 1278 w 3259"/>
              <a:gd name="T15" fmla="*/ 3185 h 3294"/>
              <a:gd name="T16" fmla="*/ 1808 w 3259"/>
              <a:gd name="T17" fmla="*/ 3215 h 3294"/>
              <a:gd name="T18" fmla="*/ 2315 w 3259"/>
              <a:gd name="T19" fmla="*/ 3065 h 3294"/>
              <a:gd name="T20" fmla="*/ 2604 w 3259"/>
              <a:gd name="T21" fmla="*/ 2788 h 3294"/>
              <a:gd name="T22" fmla="*/ 2547 w 3259"/>
              <a:gd name="T23" fmla="*/ 2480 h 3294"/>
              <a:gd name="T24" fmla="*/ 2448 w 3259"/>
              <a:gd name="T25" fmla="*/ 2247 h 3294"/>
              <a:gd name="T26" fmla="*/ 2349 w 3259"/>
              <a:gd name="T27" fmla="*/ 2176 h 3294"/>
              <a:gd name="T28" fmla="*/ 2190 w 3259"/>
              <a:gd name="T29" fmla="*/ 2110 h 3294"/>
              <a:gd name="T30" fmla="*/ 2095 w 3259"/>
              <a:gd name="T31" fmla="*/ 2076 h 3294"/>
              <a:gd name="T32" fmla="*/ 1997 w 3259"/>
              <a:gd name="T33" fmla="*/ 2025 h 3294"/>
              <a:gd name="T34" fmla="*/ 1922 w 3259"/>
              <a:gd name="T35" fmla="*/ 1974 h 3294"/>
              <a:gd name="T36" fmla="*/ 1717 w 3259"/>
              <a:gd name="T37" fmla="*/ 2073 h 3294"/>
              <a:gd name="T38" fmla="*/ 1471 w 3259"/>
              <a:gd name="T39" fmla="*/ 2043 h 3294"/>
              <a:gd name="T40" fmla="*/ 1568 w 3259"/>
              <a:gd name="T41" fmla="*/ 697 h 3294"/>
              <a:gd name="T42" fmla="*/ 1509 w 3259"/>
              <a:gd name="T43" fmla="*/ 701 h 3294"/>
              <a:gd name="T44" fmla="*/ 1429 w 3259"/>
              <a:gd name="T45" fmla="*/ 732 h 3294"/>
              <a:gd name="T46" fmla="*/ 1281 w 3259"/>
              <a:gd name="T47" fmla="*/ 847 h 3294"/>
              <a:gd name="T48" fmla="*/ 1197 w 3259"/>
              <a:gd name="T49" fmla="*/ 1001 h 3294"/>
              <a:gd name="T50" fmla="*/ 1187 w 3259"/>
              <a:gd name="T51" fmla="*/ 1126 h 3294"/>
              <a:gd name="T52" fmla="*/ 1202 w 3259"/>
              <a:gd name="T53" fmla="*/ 1311 h 3294"/>
              <a:gd name="T54" fmla="*/ 1176 w 3259"/>
              <a:gd name="T55" fmla="*/ 1384 h 3294"/>
              <a:gd name="T56" fmla="*/ 1209 w 3259"/>
              <a:gd name="T57" fmla="*/ 1520 h 3294"/>
              <a:gd name="T58" fmla="*/ 1272 w 3259"/>
              <a:gd name="T59" fmla="*/ 1699 h 3294"/>
              <a:gd name="T60" fmla="*/ 1443 w 3259"/>
              <a:gd name="T61" fmla="*/ 1930 h 3294"/>
              <a:gd name="T62" fmla="*/ 1667 w 3259"/>
              <a:gd name="T63" fmla="*/ 2001 h 3294"/>
              <a:gd name="T64" fmla="*/ 1896 w 3259"/>
              <a:gd name="T65" fmla="*/ 1859 h 3294"/>
              <a:gd name="T66" fmla="*/ 2037 w 3259"/>
              <a:gd name="T67" fmla="*/ 1600 h 3294"/>
              <a:gd name="T68" fmla="*/ 2085 w 3259"/>
              <a:gd name="T69" fmla="*/ 1471 h 3294"/>
              <a:gd name="T70" fmla="*/ 2099 w 3259"/>
              <a:gd name="T71" fmla="*/ 1347 h 3294"/>
              <a:gd name="T72" fmla="*/ 2082 w 3259"/>
              <a:gd name="T73" fmla="*/ 1293 h 3294"/>
              <a:gd name="T74" fmla="*/ 2107 w 3259"/>
              <a:gd name="T75" fmla="*/ 1100 h 3294"/>
              <a:gd name="T76" fmla="*/ 2031 w 3259"/>
              <a:gd name="T77" fmla="*/ 890 h 3294"/>
              <a:gd name="T78" fmla="*/ 1936 w 3259"/>
              <a:gd name="T79" fmla="*/ 809 h 3294"/>
              <a:gd name="T80" fmla="*/ 1683 w 3259"/>
              <a:gd name="T81" fmla="*/ 717 h 3294"/>
              <a:gd name="T82" fmla="*/ 1574 w 3259"/>
              <a:gd name="T83" fmla="*/ 696 h 3294"/>
              <a:gd name="T84" fmla="*/ 2031 w 3259"/>
              <a:gd name="T85" fmla="*/ 51 h 3294"/>
              <a:gd name="T86" fmla="*/ 2561 w 3259"/>
              <a:gd name="T87" fmla="*/ 295 h 3294"/>
              <a:gd name="T88" fmla="*/ 2967 w 3259"/>
              <a:gd name="T89" fmla="*/ 706 h 3294"/>
              <a:gd name="T90" fmla="*/ 3209 w 3259"/>
              <a:gd name="T91" fmla="*/ 1242 h 3294"/>
              <a:gd name="T92" fmla="*/ 3247 w 3259"/>
              <a:gd name="T93" fmla="*/ 1854 h 3294"/>
              <a:gd name="T94" fmla="*/ 3069 w 3259"/>
              <a:gd name="T95" fmla="*/ 2421 h 3294"/>
              <a:gd name="T96" fmla="*/ 2711 w 3259"/>
              <a:gd name="T97" fmla="*/ 2877 h 3294"/>
              <a:gd name="T98" fmla="*/ 2218 w 3259"/>
              <a:gd name="T99" fmla="*/ 3182 h 3294"/>
              <a:gd name="T100" fmla="*/ 1630 w 3259"/>
              <a:gd name="T101" fmla="*/ 3294 h 3294"/>
              <a:gd name="T102" fmla="*/ 1042 w 3259"/>
              <a:gd name="T103" fmla="*/ 3182 h 3294"/>
              <a:gd name="T104" fmla="*/ 548 w 3259"/>
              <a:gd name="T105" fmla="*/ 2877 h 3294"/>
              <a:gd name="T106" fmla="*/ 192 w 3259"/>
              <a:gd name="T107" fmla="*/ 2421 h 3294"/>
              <a:gd name="T108" fmla="*/ 13 w 3259"/>
              <a:gd name="T109" fmla="*/ 1854 h 3294"/>
              <a:gd name="T110" fmla="*/ 50 w 3259"/>
              <a:gd name="T111" fmla="*/ 1242 h 3294"/>
              <a:gd name="T112" fmla="*/ 293 w 3259"/>
              <a:gd name="T113" fmla="*/ 706 h 3294"/>
              <a:gd name="T114" fmla="*/ 700 w 3259"/>
              <a:gd name="T115" fmla="*/ 295 h 3294"/>
              <a:gd name="T116" fmla="*/ 1229 w 3259"/>
              <a:gd name="T117" fmla="*/ 51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259" h="3294">
                <a:moveTo>
                  <a:pt x="1347" y="1951"/>
                </a:moveTo>
                <a:lnTo>
                  <a:pt x="1337" y="1959"/>
                </a:lnTo>
                <a:lnTo>
                  <a:pt x="1322" y="1974"/>
                </a:lnTo>
                <a:lnTo>
                  <a:pt x="1309" y="1988"/>
                </a:lnTo>
                <a:lnTo>
                  <a:pt x="1299" y="1999"/>
                </a:lnTo>
                <a:lnTo>
                  <a:pt x="1295" y="2003"/>
                </a:lnTo>
                <a:lnTo>
                  <a:pt x="1290" y="2007"/>
                </a:lnTo>
                <a:lnTo>
                  <a:pt x="1285" y="2010"/>
                </a:lnTo>
                <a:lnTo>
                  <a:pt x="1257" y="2030"/>
                </a:lnTo>
                <a:lnTo>
                  <a:pt x="1225" y="2048"/>
                </a:lnTo>
                <a:lnTo>
                  <a:pt x="1191" y="2066"/>
                </a:lnTo>
                <a:lnTo>
                  <a:pt x="1156" y="2083"/>
                </a:lnTo>
                <a:lnTo>
                  <a:pt x="1120" y="2099"/>
                </a:lnTo>
                <a:lnTo>
                  <a:pt x="1084" y="2113"/>
                </a:lnTo>
                <a:lnTo>
                  <a:pt x="1049" y="2127"/>
                </a:lnTo>
                <a:lnTo>
                  <a:pt x="1016" y="2138"/>
                </a:lnTo>
                <a:lnTo>
                  <a:pt x="985" y="2148"/>
                </a:lnTo>
                <a:lnTo>
                  <a:pt x="959" y="2158"/>
                </a:lnTo>
                <a:lnTo>
                  <a:pt x="936" y="2165"/>
                </a:lnTo>
                <a:lnTo>
                  <a:pt x="908" y="2177"/>
                </a:lnTo>
                <a:lnTo>
                  <a:pt x="882" y="2191"/>
                </a:lnTo>
                <a:lnTo>
                  <a:pt x="861" y="2204"/>
                </a:lnTo>
                <a:lnTo>
                  <a:pt x="844" y="2218"/>
                </a:lnTo>
                <a:lnTo>
                  <a:pt x="829" y="2230"/>
                </a:lnTo>
                <a:lnTo>
                  <a:pt x="818" y="2240"/>
                </a:lnTo>
                <a:lnTo>
                  <a:pt x="811" y="2248"/>
                </a:lnTo>
                <a:lnTo>
                  <a:pt x="807" y="2254"/>
                </a:lnTo>
                <a:lnTo>
                  <a:pt x="783" y="2293"/>
                </a:lnTo>
                <a:lnTo>
                  <a:pt x="762" y="2335"/>
                </a:lnTo>
                <a:lnTo>
                  <a:pt x="744" y="2381"/>
                </a:lnTo>
                <a:lnTo>
                  <a:pt x="726" y="2431"/>
                </a:lnTo>
                <a:lnTo>
                  <a:pt x="712" y="2481"/>
                </a:lnTo>
                <a:lnTo>
                  <a:pt x="699" y="2534"/>
                </a:lnTo>
                <a:lnTo>
                  <a:pt x="688" y="2587"/>
                </a:lnTo>
                <a:lnTo>
                  <a:pt x="677" y="2639"/>
                </a:lnTo>
                <a:lnTo>
                  <a:pt x="668" y="2691"/>
                </a:lnTo>
                <a:lnTo>
                  <a:pt x="661" y="2740"/>
                </a:lnTo>
                <a:lnTo>
                  <a:pt x="655" y="2788"/>
                </a:lnTo>
                <a:lnTo>
                  <a:pt x="650" y="2832"/>
                </a:lnTo>
                <a:lnTo>
                  <a:pt x="647" y="2872"/>
                </a:lnTo>
                <a:lnTo>
                  <a:pt x="717" y="2927"/>
                </a:lnTo>
                <a:lnTo>
                  <a:pt x="791" y="2977"/>
                </a:lnTo>
                <a:lnTo>
                  <a:pt x="867" y="3024"/>
                </a:lnTo>
                <a:lnTo>
                  <a:pt x="946" y="3065"/>
                </a:lnTo>
                <a:lnTo>
                  <a:pt x="1026" y="3102"/>
                </a:lnTo>
                <a:lnTo>
                  <a:pt x="1108" y="3134"/>
                </a:lnTo>
                <a:lnTo>
                  <a:pt x="1193" y="3162"/>
                </a:lnTo>
                <a:lnTo>
                  <a:pt x="1278" y="3185"/>
                </a:lnTo>
                <a:lnTo>
                  <a:pt x="1365" y="3202"/>
                </a:lnTo>
                <a:lnTo>
                  <a:pt x="1453" y="3215"/>
                </a:lnTo>
                <a:lnTo>
                  <a:pt x="1540" y="3223"/>
                </a:lnTo>
                <a:lnTo>
                  <a:pt x="1630" y="3226"/>
                </a:lnTo>
                <a:lnTo>
                  <a:pt x="1719" y="3223"/>
                </a:lnTo>
                <a:lnTo>
                  <a:pt x="1808" y="3215"/>
                </a:lnTo>
                <a:lnTo>
                  <a:pt x="1895" y="3202"/>
                </a:lnTo>
                <a:lnTo>
                  <a:pt x="1982" y="3185"/>
                </a:lnTo>
                <a:lnTo>
                  <a:pt x="2067" y="3162"/>
                </a:lnTo>
                <a:lnTo>
                  <a:pt x="2151" y="3134"/>
                </a:lnTo>
                <a:lnTo>
                  <a:pt x="2234" y="3102"/>
                </a:lnTo>
                <a:lnTo>
                  <a:pt x="2315" y="3065"/>
                </a:lnTo>
                <a:lnTo>
                  <a:pt x="2393" y="3024"/>
                </a:lnTo>
                <a:lnTo>
                  <a:pt x="2469" y="2977"/>
                </a:lnTo>
                <a:lnTo>
                  <a:pt x="2542" y="2927"/>
                </a:lnTo>
                <a:lnTo>
                  <a:pt x="2614" y="2872"/>
                </a:lnTo>
                <a:lnTo>
                  <a:pt x="2609" y="2832"/>
                </a:lnTo>
                <a:lnTo>
                  <a:pt x="2604" y="2788"/>
                </a:lnTo>
                <a:lnTo>
                  <a:pt x="2598" y="2740"/>
                </a:lnTo>
                <a:lnTo>
                  <a:pt x="2591" y="2690"/>
                </a:lnTo>
                <a:lnTo>
                  <a:pt x="2582" y="2638"/>
                </a:lnTo>
                <a:lnTo>
                  <a:pt x="2572" y="2586"/>
                </a:lnTo>
                <a:lnTo>
                  <a:pt x="2561" y="2533"/>
                </a:lnTo>
                <a:lnTo>
                  <a:pt x="2547" y="2480"/>
                </a:lnTo>
                <a:lnTo>
                  <a:pt x="2532" y="2429"/>
                </a:lnTo>
                <a:lnTo>
                  <a:pt x="2515" y="2379"/>
                </a:lnTo>
                <a:lnTo>
                  <a:pt x="2496" y="2333"/>
                </a:lnTo>
                <a:lnTo>
                  <a:pt x="2475" y="2290"/>
                </a:lnTo>
                <a:lnTo>
                  <a:pt x="2451" y="2251"/>
                </a:lnTo>
                <a:lnTo>
                  <a:pt x="2448" y="2247"/>
                </a:lnTo>
                <a:lnTo>
                  <a:pt x="2441" y="2240"/>
                </a:lnTo>
                <a:lnTo>
                  <a:pt x="2431" y="2230"/>
                </a:lnTo>
                <a:lnTo>
                  <a:pt x="2417" y="2219"/>
                </a:lnTo>
                <a:lnTo>
                  <a:pt x="2398" y="2205"/>
                </a:lnTo>
                <a:lnTo>
                  <a:pt x="2376" y="2191"/>
                </a:lnTo>
                <a:lnTo>
                  <a:pt x="2349" y="2176"/>
                </a:lnTo>
                <a:lnTo>
                  <a:pt x="2318" y="2163"/>
                </a:lnTo>
                <a:lnTo>
                  <a:pt x="2300" y="2158"/>
                </a:lnTo>
                <a:lnTo>
                  <a:pt x="2271" y="2144"/>
                </a:lnTo>
                <a:lnTo>
                  <a:pt x="2242" y="2132"/>
                </a:lnTo>
                <a:lnTo>
                  <a:pt x="2215" y="2121"/>
                </a:lnTo>
                <a:lnTo>
                  <a:pt x="2190" y="2110"/>
                </a:lnTo>
                <a:lnTo>
                  <a:pt x="2168" y="2102"/>
                </a:lnTo>
                <a:lnTo>
                  <a:pt x="2148" y="2095"/>
                </a:lnTo>
                <a:lnTo>
                  <a:pt x="2132" y="2090"/>
                </a:lnTo>
                <a:lnTo>
                  <a:pt x="2121" y="2086"/>
                </a:lnTo>
                <a:lnTo>
                  <a:pt x="2114" y="2083"/>
                </a:lnTo>
                <a:lnTo>
                  <a:pt x="2095" y="2076"/>
                </a:lnTo>
                <a:lnTo>
                  <a:pt x="2077" y="2069"/>
                </a:lnTo>
                <a:lnTo>
                  <a:pt x="2058" y="2061"/>
                </a:lnTo>
                <a:lnTo>
                  <a:pt x="2029" y="2045"/>
                </a:lnTo>
                <a:lnTo>
                  <a:pt x="2004" y="2031"/>
                </a:lnTo>
                <a:lnTo>
                  <a:pt x="1995" y="2027"/>
                </a:lnTo>
                <a:lnTo>
                  <a:pt x="1997" y="2025"/>
                </a:lnTo>
                <a:lnTo>
                  <a:pt x="1981" y="2017"/>
                </a:lnTo>
                <a:lnTo>
                  <a:pt x="1971" y="2011"/>
                </a:lnTo>
                <a:lnTo>
                  <a:pt x="1959" y="2003"/>
                </a:lnTo>
                <a:lnTo>
                  <a:pt x="1946" y="1994"/>
                </a:lnTo>
                <a:lnTo>
                  <a:pt x="1933" y="1984"/>
                </a:lnTo>
                <a:lnTo>
                  <a:pt x="1922" y="1974"/>
                </a:lnTo>
                <a:lnTo>
                  <a:pt x="1904" y="1965"/>
                </a:lnTo>
                <a:lnTo>
                  <a:pt x="1897" y="1971"/>
                </a:lnTo>
                <a:lnTo>
                  <a:pt x="1853" y="2005"/>
                </a:lnTo>
                <a:lnTo>
                  <a:pt x="1808" y="2034"/>
                </a:lnTo>
                <a:lnTo>
                  <a:pt x="1763" y="2057"/>
                </a:lnTo>
                <a:lnTo>
                  <a:pt x="1717" y="2073"/>
                </a:lnTo>
                <a:lnTo>
                  <a:pt x="1671" y="2083"/>
                </a:lnTo>
                <a:lnTo>
                  <a:pt x="1625" y="2087"/>
                </a:lnTo>
                <a:lnTo>
                  <a:pt x="1587" y="2084"/>
                </a:lnTo>
                <a:lnTo>
                  <a:pt x="1549" y="2075"/>
                </a:lnTo>
                <a:lnTo>
                  <a:pt x="1510" y="2062"/>
                </a:lnTo>
                <a:lnTo>
                  <a:pt x="1471" y="2043"/>
                </a:lnTo>
                <a:lnTo>
                  <a:pt x="1432" y="2021"/>
                </a:lnTo>
                <a:lnTo>
                  <a:pt x="1393" y="1992"/>
                </a:lnTo>
                <a:lnTo>
                  <a:pt x="1357" y="1959"/>
                </a:lnTo>
                <a:lnTo>
                  <a:pt x="1347" y="1951"/>
                </a:lnTo>
                <a:close/>
                <a:moveTo>
                  <a:pt x="1574" y="696"/>
                </a:moveTo>
                <a:lnTo>
                  <a:pt x="1568" y="697"/>
                </a:lnTo>
                <a:lnTo>
                  <a:pt x="1559" y="699"/>
                </a:lnTo>
                <a:lnTo>
                  <a:pt x="1550" y="700"/>
                </a:lnTo>
                <a:lnTo>
                  <a:pt x="1542" y="700"/>
                </a:lnTo>
                <a:lnTo>
                  <a:pt x="1542" y="699"/>
                </a:lnTo>
                <a:lnTo>
                  <a:pt x="1514" y="700"/>
                </a:lnTo>
                <a:lnTo>
                  <a:pt x="1509" y="701"/>
                </a:lnTo>
                <a:lnTo>
                  <a:pt x="1495" y="704"/>
                </a:lnTo>
                <a:lnTo>
                  <a:pt x="1483" y="707"/>
                </a:lnTo>
                <a:lnTo>
                  <a:pt x="1474" y="710"/>
                </a:lnTo>
                <a:lnTo>
                  <a:pt x="1463" y="716"/>
                </a:lnTo>
                <a:lnTo>
                  <a:pt x="1448" y="723"/>
                </a:lnTo>
                <a:lnTo>
                  <a:pt x="1429" y="732"/>
                </a:lnTo>
                <a:lnTo>
                  <a:pt x="1408" y="744"/>
                </a:lnTo>
                <a:lnTo>
                  <a:pt x="1384" y="759"/>
                </a:lnTo>
                <a:lnTo>
                  <a:pt x="1359" y="776"/>
                </a:lnTo>
                <a:lnTo>
                  <a:pt x="1332" y="797"/>
                </a:lnTo>
                <a:lnTo>
                  <a:pt x="1307" y="821"/>
                </a:lnTo>
                <a:lnTo>
                  <a:pt x="1281" y="847"/>
                </a:lnTo>
                <a:lnTo>
                  <a:pt x="1257" y="877"/>
                </a:lnTo>
                <a:lnTo>
                  <a:pt x="1235" y="909"/>
                </a:lnTo>
                <a:lnTo>
                  <a:pt x="1216" y="945"/>
                </a:lnTo>
                <a:lnTo>
                  <a:pt x="1201" y="986"/>
                </a:lnTo>
                <a:lnTo>
                  <a:pt x="1199" y="992"/>
                </a:lnTo>
                <a:lnTo>
                  <a:pt x="1197" y="1001"/>
                </a:lnTo>
                <a:lnTo>
                  <a:pt x="1194" y="1013"/>
                </a:lnTo>
                <a:lnTo>
                  <a:pt x="1191" y="1029"/>
                </a:lnTo>
                <a:lnTo>
                  <a:pt x="1189" y="1047"/>
                </a:lnTo>
                <a:lnTo>
                  <a:pt x="1187" y="1070"/>
                </a:lnTo>
                <a:lnTo>
                  <a:pt x="1187" y="1096"/>
                </a:lnTo>
                <a:lnTo>
                  <a:pt x="1187" y="1126"/>
                </a:lnTo>
                <a:lnTo>
                  <a:pt x="1189" y="1160"/>
                </a:lnTo>
                <a:lnTo>
                  <a:pt x="1193" y="1199"/>
                </a:lnTo>
                <a:lnTo>
                  <a:pt x="1198" y="1241"/>
                </a:lnTo>
                <a:lnTo>
                  <a:pt x="1205" y="1289"/>
                </a:lnTo>
                <a:lnTo>
                  <a:pt x="1205" y="1301"/>
                </a:lnTo>
                <a:lnTo>
                  <a:pt x="1202" y="1311"/>
                </a:lnTo>
                <a:lnTo>
                  <a:pt x="1197" y="1322"/>
                </a:lnTo>
                <a:lnTo>
                  <a:pt x="1187" y="1330"/>
                </a:lnTo>
                <a:lnTo>
                  <a:pt x="1184" y="1334"/>
                </a:lnTo>
                <a:lnTo>
                  <a:pt x="1179" y="1346"/>
                </a:lnTo>
                <a:lnTo>
                  <a:pt x="1176" y="1363"/>
                </a:lnTo>
                <a:lnTo>
                  <a:pt x="1176" y="1384"/>
                </a:lnTo>
                <a:lnTo>
                  <a:pt x="1178" y="1407"/>
                </a:lnTo>
                <a:lnTo>
                  <a:pt x="1182" y="1434"/>
                </a:lnTo>
                <a:lnTo>
                  <a:pt x="1189" y="1463"/>
                </a:lnTo>
                <a:lnTo>
                  <a:pt x="1195" y="1486"/>
                </a:lnTo>
                <a:lnTo>
                  <a:pt x="1201" y="1504"/>
                </a:lnTo>
                <a:lnTo>
                  <a:pt x="1209" y="1520"/>
                </a:lnTo>
                <a:lnTo>
                  <a:pt x="1219" y="1532"/>
                </a:lnTo>
                <a:lnTo>
                  <a:pt x="1226" y="1542"/>
                </a:lnTo>
                <a:lnTo>
                  <a:pt x="1230" y="1555"/>
                </a:lnTo>
                <a:lnTo>
                  <a:pt x="1239" y="1604"/>
                </a:lnTo>
                <a:lnTo>
                  <a:pt x="1254" y="1653"/>
                </a:lnTo>
                <a:lnTo>
                  <a:pt x="1272" y="1699"/>
                </a:lnTo>
                <a:lnTo>
                  <a:pt x="1294" y="1744"/>
                </a:lnTo>
                <a:lnTo>
                  <a:pt x="1319" y="1788"/>
                </a:lnTo>
                <a:lnTo>
                  <a:pt x="1347" y="1829"/>
                </a:lnTo>
                <a:lnTo>
                  <a:pt x="1377" y="1866"/>
                </a:lnTo>
                <a:lnTo>
                  <a:pt x="1410" y="1900"/>
                </a:lnTo>
                <a:lnTo>
                  <a:pt x="1443" y="1930"/>
                </a:lnTo>
                <a:lnTo>
                  <a:pt x="1479" y="1956"/>
                </a:lnTo>
                <a:lnTo>
                  <a:pt x="1515" y="1976"/>
                </a:lnTo>
                <a:lnTo>
                  <a:pt x="1552" y="1992"/>
                </a:lnTo>
                <a:lnTo>
                  <a:pt x="1588" y="2001"/>
                </a:lnTo>
                <a:lnTo>
                  <a:pt x="1625" y="2004"/>
                </a:lnTo>
                <a:lnTo>
                  <a:pt x="1667" y="2001"/>
                </a:lnTo>
                <a:lnTo>
                  <a:pt x="1709" y="1991"/>
                </a:lnTo>
                <a:lnTo>
                  <a:pt x="1750" y="1974"/>
                </a:lnTo>
                <a:lnTo>
                  <a:pt x="1789" y="1953"/>
                </a:lnTo>
                <a:lnTo>
                  <a:pt x="1827" y="1926"/>
                </a:lnTo>
                <a:lnTo>
                  <a:pt x="1863" y="1894"/>
                </a:lnTo>
                <a:lnTo>
                  <a:pt x="1896" y="1859"/>
                </a:lnTo>
                <a:lnTo>
                  <a:pt x="1928" y="1821"/>
                </a:lnTo>
                <a:lnTo>
                  <a:pt x="1957" y="1779"/>
                </a:lnTo>
                <a:lnTo>
                  <a:pt x="1982" y="1736"/>
                </a:lnTo>
                <a:lnTo>
                  <a:pt x="2005" y="1692"/>
                </a:lnTo>
                <a:lnTo>
                  <a:pt x="2023" y="1646"/>
                </a:lnTo>
                <a:lnTo>
                  <a:pt x="2037" y="1600"/>
                </a:lnTo>
                <a:lnTo>
                  <a:pt x="2047" y="1555"/>
                </a:lnTo>
                <a:lnTo>
                  <a:pt x="2050" y="1543"/>
                </a:lnTo>
                <a:lnTo>
                  <a:pt x="2058" y="1533"/>
                </a:lnTo>
                <a:lnTo>
                  <a:pt x="2070" y="1517"/>
                </a:lnTo>
                <a:lnTo>
                  <a:pt x="2079" y="1496"/>
                </a:lnTo>
                <a:lnTo>
                  <a:pt x="2085" y="1471"/>
                </a:lnTo>
                <a:lnTo>
                  <a:pt x="2092" y="1441"/>
                </a:lnTo>
                <a:lnTo>
                  <a:pt x="2097" y="1414"/>
                </a:lnTo>
                <a:lnTo>
                  <a:pt x="2100" y="1393"/>
                </a:lnTo>
                <a:lnTo>
                  <a:pt x="2101" y="1374"/>
                </a:lnTo>
                <a:lnTo>
                  <a:pt x="2100" y="1359"/>
                </a:lnTo>
                <a:lnTo>
                  <a:pt x="2099" y="1347"/>
                </a:lnTo>
                <a:lnTo>
                  <a:pt x="2096" y="1339"/>
                </a:lnTo>
                <a:lnTo>
                  <a:pt x="2093" y="1334"/>
                </a:lnTo>
                <a:lnTo>
                  <a:pt x="2088" y="1326"/>
                </a:lnTo>
                <a:lnTo>
                  <a:pt x="2083" y="1316"/>
                </a:lnTo>
                <a:lnTo>
                  <a:pt x="2081" y="1304"/>
                </a:lnTo>
                <a:lnTo>
                  <a:pt x="2082" y="1293"/>
                </a:lnTo>
                <a:lnTo>
                  <a:pt x="2089" y="1266"/>
                </a:lnTo>
                <a:lnTo>
                  <a:pt x="2095" y="1237"/>
                </a:lnTo>
                <a:lnTo>
                  <a:pt x="2100" y="1205"/>
                </a:lnTo>
                <a:lnTo>
                  <a:pt x="2105" y="1171"/>
                </a:lnTo>
                <a:lnTo>
                  <a:pt x="2107" y="1136"/>
                </a:lnTo>
                <a:lnTo>
                  <a:pt x="2107" y="1100"/>
                </a:lnTo>
                <a:lnTo>
                  <a:pt x="2103" y="1063"/>
                </a:lnTo>
                <a:lnTo>
                  <a:pt x="2097" y="1026"/>
                </a:lnTo>
                <a:lnTo>
                  <a:pt x="2087" y="990"/>
                </a:lnTo>
                <a:lnTo>
                  <a:pt x="2074" y="955"/>
                </a:lnTo>
                <a:lnTo>
                  <a:pt x="2056" y="922"/>
                </a:lnTo>
                <a:lnTo>
                  <a:pt x="2031" y="890"/>
                </a:lnTo>
                <a:lnTo>
                  <a:pt x="2026" y="883"/>
                </a:lnTo>
                <a:lnTo>
                  <a:pt x="2016" y="872"/>
                </a:lnTo>
                <a:lnTo>
                  <a:pt x="2002" y="859"/>
                </a:lnTo>
                <a:lnTo>
                  <a:pt x="1985" y="843"/>
                </a:lnTo>
                <a:lnTo>
                  <a:pt x="1963" y="827"/>
                </a:lnTo>
                <a:lnTo>
                  <a:pt x="1936" y="809"/>
                </a:lnTo>
                <a:lnTo>
                  <a:pt x="1905" y="792"/>
                </a:lnTo>
                <a:lnTo>
                  <a:pt x="1868" y="776"/>
                </a:lnTo>
                <a:lnTo>
                  <a:pt x="1827" y="762"/>
                </a:lnTo>
                <a:lnTo>
                  <a:pt x="1755" y="737"/>
                </a:lnTo>
                <a:lnTo>
                  <a:pt x="1717" y="726"/>
                </a:lnTo>
                <a:lnTo>
                  <a:pt x="1683" y="717"/>
                </a:lnTo>
                <a:lnTo>
                  <a:pt x="1654" y="709"/>
                </a:lnTo>
                <a:lnTo>
                  <a:pt x="1627" y="704"/>
                </a:lnTo>
                <a:lnTo>
                  <a:pt x="1607" y="700"/>
                </a:lnTo>
                <a:lnTo>
                  <a:pt x="1590" y="697"/>
                </a:lnTo>
                <a:lnTo>
                  <a:pt x="1579" y="696"/>
                </a:lnTo>
                <a:lnTo>
                  <a:pt x="1574" y="696"/>
                </a:lnTo>
                <a:close/>
                <a:moveTo>
                  <a:pt x="1630" y="0"/>
                </a:moveTo>
                <a:lnTo>
                  <a:pt x="1630" y="0"/>
                </a:lnTo>
                <a:lnTo>
                  <a:pt x="1733" y="3"/>
                </a:lnTo>
                <a:lnTo>
                  <a:pt x="1834" y="12"/>
                </a:lnTo>
                <a:lnTo>
                  <a:pt x="1933" y="29"/>
                </a:lnTo>
                <a:lnTo>
                  <a:pt x="2031" y="51"/>
                </a:lnTo>
                <a:lnTo>
                  <a:pt x="2126" y="77"/>
                </a:lnTo>
                <a:lnTo>
                  <a:pt x="2218" y="111"/>
                </a:lnTo>
                <a:lnTo>
                  <a:pt x="2309" y="150"/>
                </a:lnTo>
                <a:lnTo>
                  <a:pt x="2395" y="193"/>
                </a:lnTo>
                <a:lnTo>
                  <a:pt x="2479" y="242"/>
                </a:lnTo>
                <a:lnTo>
                  <a:pt x="2561" y="295"/>
                </a:lnTo>
                <a:lnTo>
                  <a:pt x="2638" y="354"/>
                </a:lnTo>
                <a:lnTo>
                  <a:pt x="2711" y="417"/>
                </a:lnTo>
                <a:lnTo>
                  <a:pt x="2782" y="483"/>
                </a:lnTo>
                <a:lnTo>
                  <a:pt x="2847" y="554"/>
                </a:lnTo>
                <a:lnTo>
                  <a:pt x="2909" y="628"/>
                </a:lnTo>
                <a:lnTo>
                  <a:pt x="2967" y="706"/>
                </a:lnTo>
                <a:lnTo>
                  <a:pt x="3020" y="789"/>
                </a:lnTo>
                <a:lnTo>
                  <a:pt x="3069" y="873"/>
                </a:lnTo>
                <a:lnTo>
                  <a:pt x="3111" y="961"/>
                </a:lnTo>
                <a:lnTo>
                  <a:pt x="3149" y="1053"/>
                </a:lnTo>
                <a:lnTo>
                  <a:pt x="3182" y="1145"/>
                </a:lnTo>
                <a:lnTo>
                  <a:pt x="3209" y="1242"/>
                </a:lnTo>
                <a:lnTo>
                  <a:pt x="3231" y="1340"/>
                </a:lnTo>
                <a:lnTo>
                  <a:pt x="3247" y="1440"/>
                </a:lnTo>
                <a:lnTo>
                  <a:pt x="3256" y="1543"/>
                </a:lnTo>
                <a:lnTo>
                  <a:pt x="3259" y="1646"/>
                </a:lnTo>
                <a:lnTo>
                  <a:pt x="3256" y="1751"/>
                </a:lnTo>
                <a:lnTo>
                  <a:pt x="3247" y="1854"/>
                </a:lnTo>
                <a:lnTo>
                  <a:pt x="3231" y="1954"/>
                </a:lnTo>
                <a:lnTo>
                  <a:pt x="3209" y="2052"/>
                </a:lnTo>
                <a:lnTo>
                  <a:pt x="3182" y="2147"/>
                </a:lnTo>
                <a:lnTo>
                  <a:pt x="3149" y="2241"/>
                </a:lnTo>
                <a:lnTo>
                  <a:pt x="3111" y="2332"/>
                </a:lnTo>
                <a:lnTo>
                  <a:pt x="3069" y="2421"/>
                </a:lnTo>
                <a:lnTo>
                  <a:pt x="3020" y="2505"/>
                </a:lnTo>
                <a:lnTo>
                  <a:pt x="2967" y="2587"/>
                </a:lnTo>
                <a:lnTo>
                  <a:pt x="2909" y="2665"/>
                </a:lnTo>
                <a:lnTo>
                  <a:pt x="2847" y="2740"/>
                </a:lnTo>
                <a:lnTo>
                  <a:pt x="2782" y="2810"/>
                </a:lnTo>
                <a:lnTo>
                  <a:pt x="2711" y="2877"/>
                </a:lnTo>
                <a:lnTo>
                  <a:pt x="2638" y="2940"/>
                </a:lnTo>
                <a:lnTo>
                  <a:pt x="2561" y="2998"/>
                </a:lnTo>
                <a:lnTo>
                  <a:pt x="2479" y="3052"/>
                </a:lnTo>
                <a:lnTo>
                  <a:pt x="2395" y="3100"/>
                </a:lnTo>
                <a:lnTo>
                  <a:pt x="2309" y="3144"/>
                </a:lnTo>
                <a:lnTo>
                  <a:pt x="2218" y="3182"/>
                </a:lnTo>
                <a:lnTo>
                  <a:pt x="2126" y="3215"/>
                </a:lnTo>
                <a:lnTo>
                  <a:pt x="2031" y="3243"/>
                </a:lnTo>
                <a:lnTo>
                  <a:pt x="1933" y="3265"/>
                </a:lnTo>
                <a:lnTo>
                  <a:pt x="1834" y="3280"/>
                </a:lnTo>
                <a:lnTo>
                  <a:pt x="1733" y="3291"/>
                </a:lnTo>
                <a:lnTo>
                  <a:pt x="1630" y="3294"/>
                </a:lnTo>
                <a:lnTo>
                  <a:pt x="1527" y="3291"/>
                </a:lnTo>
                <a:lnTo>
                  <a:pt x="1426" y="3280"/>
                </a:lnTo>
                <a:lnTo>
                  <a:pt x="1326" y="3265"/>
                </a:lnTo>
                <a:lnTo>
                  <a:pt x="1229" y="3243"/>
                </a:lnTo>
                <a:lnTo>
                  <a:pt x="1134" y="3215"/>
                </a:lnTo>
                <a:lnTo>
                  <a:pt x="1042" y="3182"/>
                </a:lnTo>
                <a:lnTo>
                  <a:pt x="952" y="3144"/>
                </a:lnTo>
                <a:lnTo>
                  <a:pt x="864" y="3100"/>
                </a:lnTo>
                <a:lnTo>
                  <a:pt x="780" y="3052"/>
                </a:lnTo>
                <a:lnTo>
                  <a:pt x="700" y="2998"/>
                </a:lnTo>
                <a:lnTo>
                  <a:pt x="622" y="2940"/>
                </a:lnTo>
                <a:lnTo>
                  <a:pt x="548" y="2877"/>
                </a:lnTo>
                <a:lnTo>
                  <a:pt x="478" y="2810"/>
                </a:lnTo>
                <a:lnTo>
                  <a:pt x="412" y="2740"/>
                </a:lnTo>
                <a:lnTo>
                  <a:pt x="350" y="2665"/>
                </a:lnTo>
                <a:lnTo>
                  <a:pt x="293" y="2587"/>
                </a:lnTo>
                <a:lnTo>
                  <a:pt x="240" y="2505"/>
                </a:lnTo>
                <a:lnTo>
                  <a:pt x="192" y="2421"/>
                </a:lnTo>
                <a:lnTo>
                  <a:pt x="148" y="2332"/>
                </a:lnTo>
                <a:lnTo>
                  <a:pt x="110" y="2241"/>
                </a:lnTo>
                <a:lnTo>
                  <a:pt x="78" y="2147"/>
                </a:lnTo>
                <a:lnTo>
                  <a:pt x="50" y="2052"/>
                </a:lnTo>
                <a:lnTo>
                  <a:pt x="29" y="1954"/>
                </a:lnTo>
                <a:lnTo>
                  <a:pt x="13" y="1854"/>
                </a:lnTo>
                <a:lnTo>
                  <a:pt x="3" y="1751"/>
                </a:lnTo>
                <a:lnTo>
                  <a:pt x="0" y="1646"/>
                </a:lnTo>
                <a:lnTo>
                  <a:pt x="3" y="1543"/>
                </a:lnTo>
                <a:lnTo>
                  <a:pt x="13" y="1440"/>
                </a:lnTo>
                <a:lnTo>
                  <a:pt x="29" y="1340"/>
                </a:lnTo>
                <a:lnTo>
                  <a:pt x="50" y="1242"/>
                </a:lnTo>
                <a:lnTo>
                  <a:pt x="78" y="1145"/>
                </a:lnTo>
                <a:lnTo>
                  <a:pt x="110" y="1053"/>
                </a:lnTo>
                <a:lnTo>
                  <a:pt x="148" y="961"/>
                </a:lnTo>
                <a:lnTo>
                  <a:pt x="192" y="873"/>
                </a:lnTo>
                <a:lnTo>
                  <a:pt x="240" y="789"/>
                </a:lnTo>
                <a:lnTo>
                  <a:pt x="293" y="706"/>
                </a:lnTo>
                <a:lnTo>
                  <a:pt x="350" y="628"/>
                </a:lnTo>
                <a:lnTo>
                  <a:pt x="412" y="554"/>
                </a:lnTo>
                <a:lnTo>
                  <a:pt x="478" y="483"/>
                </a:lnTo>
                <a:lnTo>
                  <a:pt x="548" y="417"/>
                </a:lnTo>
                <a:lnTo>
                  <a:pt x="622" y="354"/>
                </a:lnTo>
                <a:lnTo>
                  <a:pt x="700" y="295"/>
                </a:lnTo>
                <a:lnTo>
                  <a:pt x="780" y="242"/>
                </a:lnTo>
                <a:lnTo>
                  <a:pt x="864" y="193"/>
                </a:lnTo>
                <a:lnTo>
                  <a:pt x="952" y="150"/>
                </a:lnTo>
                <a:lnTo>
                  <a:pt x="1042" y="111"/>
                </a:lnTo>
                <a:lnTo>
                  <a:pt x="1134" y="77"/>
                </a:lnTo>
                <a:lnTo>
                  <a:pt x="1229" y="51"/>
                </a:lnTo>
                <a:lnTo>
                  <a:pt x="1326" y="29"/>
                </a:lnTo>
                <a:lnTo>
                  <a:pt x="1426" y="12"/>
                </a:lnTo>
                <a:lnTo>
                  <a:pt x="1527" y="3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67483" y="238886"/>
            <a:ext cx="2391897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December 2015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>
            <a:off x="199016" y="185456"/>
            <a:ext cx="274320" cy="238125"/>
          </a:xfrm>
          <a:custGeom>
            <a:avLst/>
            <a:gdLst>
              <a:gd name="T0" fmla="*/ 0 w 3298"/>
              <a:gd name="T1" fmla="*/ 1876 h 2251"/>
              <a:gd name="T2" fmla="*/ 3298 w 3298"/>
              <a:gd name="T3" fmla="*/ 1876 h 2251"/>
              <a:gd name="T4" fmla="*/ 3298 w 3298"/>
              <a:gd name="T5" fmla="*/ 2251 h 2251"/>
              <a:gd name="T6" fmla="*/ 0 w 3298"/>
              <a:gd name="T7" fmla="*/ 2251 h 2251"/>
              <a:gd name="T8" fmla="*/ 0 w 3298"/>
              <a:gd name="T9" fmla="*/ 1876 h 2251"/>
              <a:gd name="T10" fmla="*/ 0 w 3298"/>
              <a:gd name="T11" fmla="*/ 938 h 2251"/>
              <a:gd name="T12" fmla="*/ 3298 w 3298"/>
              <a:gd name="T13" fmla="*/ 938 h 2251"/>
              <a:gd name="T14" fmla="*/ 3298 w 3298"/>
              <a:gd name="T15" fmla="*/ 1313 h 2251"/>
              <a:gd name="T16" fmla="*/ 0 w 3298"/>
              <a:gd name="T17" fmla="*/ 1313 h 2251"/>
              <a:gd name="T18" fmla="*/ 0 w 3298"/>
              <a:gd name="T19" fmla="*/ 938 h 2251"/>
              <a:gd name="T20" fmla="*/ 0 w 3298"/>
              <a:gd name="T21" fmla="*/ 0 h 2251"/>
              <a:gd name="T22" fmla="*/ 3298 w 3298"/>
              <a:gd name="T23" fmla="*/ 0 h 2251"/>
              <a:gd name="T24" fmla="*/ 3298 w 3298"/>
              <a:gd name="T25" fmla="*/ 375 h 2251"/>
              <a:gd name="T26" fmla="*/ 0 w 3298"/>
              <a:gd name="T27" fmla="*/ 375 h 2251"/>
              <a:gd name="T28" fmla="*/ 0 w 3298"/>
              <a:gd name="T29" fmla="*/ 0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98" h="2251">
                <a:moveTo>
                  <a:pt x="0" y="1876"/>
                </a:moveTo>
                <a:lnTo>
                  <a:pt x="3298" y="1876"/>
                </a:lnTo>
                <a:lnTo>
                  <a:pt x="3298" y="2251"/>
                </a:lnTo>
                <a:lnTo>
                  <a:pt x="0" y="2251"/>
                </a:lnTo>
                <a:lnTo>
                  <a:pt x="0" y="1876"/>
                </a:lnTo>
                <a:close/>
                <a:moveTo>
                  <a:pt x="0" y="938"/>
                </a:moveTo>
                <a:lnTo>
                  <a:pt x="3298" y="938"/>
                </a:lnTo>
                <a:lnTo>
                  <a:pt x="3298" y="1313"/>
                </a:lnTo>
                <a:lnTo>
                  <a:pt x="0" y="1313"/>
                </a:lnTo>
                <a:lnTo>
                  <a:pt x="0" y="938"/>
                </a:lnTo>
                <a:close/>
                <a:moveTo>
                  <a:pt x="0" y="0"/>
                </a:moveTo>
                <a:lnTo>
                  <a:pt x="3298" y="0"/>
                </a:lnTo>
                <a:lnTo>
                  <a:pt x="3298" y="375"/>
                </a:lnTo>
                <a:lnTo>
                  <a:pt x="0" y="37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192626" y="1169894"/>
            <a:ext cx="280710" cy="262689"/>
          </a:xfrm>
          <a:custGeom>
            <a:avLst/>
            <a:gdLst>
              <a:gd name="T0" fmla="*/ 1689 w 3291"/>
              <a:gd name="T1" fmla="*/ 4 h 3205"/>
              <a:gd name="T2" fmla="*/ 1742 w 3291"/>
              <a:gd name="T3" fmla="*/ 26 h 3205"/>
              <a:gd name="T4" fmla="*/ 3236 w 3291"/>
              <a:gd name="T5" fmla="*/ 1337 h 3205"/>
              <a:gd name="T6" fmla="*/ 3271 w 3291"/>
              <a:gd name="T7" fmla="*/ 1382 h 3205"/>
              <a:gd name="T8" fmla="*/ 3289 w 3291"/>
              <a:gd name="T9" fmla="*/ 1435 h 3205"/>
              <a:gd name="T10" fmla="*/ 3287 w 3291"/>
              <a:gd name="T11" fmla="*/ 1489 h 3205"/>
              <a:gd name="T12" fmla="*/ 3266 w 3291"/>
              <a:gd name="T13" fmla="*/ 1540 h 3205"/>
              <a:gd name="T14" fmla="*/ 3207 w 3291"/>
              <a:gd name="T15" fmla="*/ 1610 h 3205"/>
              <a:gd name="T16" fmla="*/ 3166 w 3291"/>
              <a:gd name="T17" fmla="*/ 1648 h 3205"/>
              <a:gd name="T18" fmla="*/ 3122 w 3291"/>
              <a:gd name="T19" fmla="*/ 1673 h 3205"/>
              <a:gd name="T20" fmla="*/ 3081 w 3291"/>
              <a:gd name="T21" fmla="*/ 1684 h 3205"/>
              <a:gd name="T22" fmla="*/ 3045 w 3291"/>
              <a:gd name="T23" fmla="*/ 1679 h 3205"/>
              <a:gd name="T24" fmla="*/ 3016 w 3291"/>
              <a:gd name="T25" fmla="*/ 1656 h 3205"/>
              <a:gd name="T26" fmla="*/ 2989 w 3291"/>
              <a:gd name="T27" fmla="*/ 1632 h 3205"/>
              <a:gd name="T28" fmla="*/ 2970 w 3291"/>
              <a:gd name="T29" fmla="*/ 1616 h 3205"/>
              <a:gd name="T30" fmla="*/ 2964 w 3291"/>
              <a:gd name="T31" fmla="*/ 1610 h 3205"/>
              <a:gd name="T32" fmla="*/ 2961 w 3291"/>
              <a:gd name="T33" fmla="*/ 3073 h 3205"/>
              <a:gd name="T34" fmla="*/ 2942 w 3291"/>
              <a:gd name="T35" fmla="*/ 3125 h 3205"/>
              <a:gd name="T36" fmla="*/ 2906 w 3291"/>
              <a:gd name="T37" fmla="*/ 3167 h 3205"/>
              <a:gd name="T38" fmla="*/ 2859 w 3291"/>
              <a:gd name="T39" fmla="*/ 3195 h 3205"/>
              <a:gd name="T40" fmla="*/ 2803 w 3291"/>
              <a:gd name="T41" fmla="*/ 3205 h 3205"/>
              <a:gd name="T42" fmla="*/ 2165 w 3291"/>
              <a:gd name="T43" fmla="*/ 3202 h 3205"/>
              <a:gd name="T44" fmla="*/ 2115 w 3291"/>
              <a:gd name="T45" fmla="*/ 3183 h 3205"/>
              <a:gd name="T46" fmla="*/ 2076 w 3291"/>
              <a:gd name="T47" fmla="*/ 3148 h 3205"/>
              <a:gd name="T48" fmla="*/ 2051 w 3291"/>
              <a:gd name="T49" fmla="*/ 3101 h 3205"/>
              <a:gd name="T50" fmla="*/ 2042 w 3291"/>
              <a:gd name="T51" fmla="*/ 3044 h 3205"/>
              <a:gd name="T52" fmla="*/ 1309 w 3291"/>
              <a:gd name="T53" fmla="*/ 2026 h 3205"/>
              <a:gd name="T54" fmla="*/ 1306 w 3291"/>
              <a:gd name="T55" fmla="*/ 3073 h 3205"/>
              <a:gd name="T56" fmla="*/ 1287 w 3291"/>
              <a:gd name="T57" fmla="*/ 3125 h 3205"/>
              <a:gd name="T58" fmla="*/ 1252 w 3291"/>
              <a:gd name="T59" fmla="*/ 3167 h 3205"/>
              <a:gd name="T60" fmla="*/ 1205 w 3291"/>
              <a:gd name="T61" fmla="*/ 3195 h 3205"/>
              <a:gd name="T62" fmla="*/ 1149 w 3291"/>
              <a:gd name="T63" fmla="*/ 3205 h 3205"/>
              <a:gd name="T64" fmla="*/ 545 w 3291"/>
              <a:gd name="T65" fmla="*/ 3203 h 3205"/>
              <a:gd name="T66" fmla="*/ 493 w 3291"/>
              <a:gd name="T67" fmla="*/ 3184 h 3205"/>
              <a:gd name="T68" fmla="*/ 451 w 3291"/>
              <a:gd name="T69" fmla="*/ 3148 h 3205"/>
              <a:gd name="T70" fmla="*/ 423 w 3291"/>
              <a:gd name="T71" fmla="*/ 3101 h 3205"/>
              <a:gd name="T72" fmla="*/ 412 w 3291"/>
              <a:gd name="T73" fmla="*/ 3044 h 3205"/>
              <a:gd name="T74" fmla="*/ 302 w 3291"/>
              <a:gd name="T75" fmla="*/ 1689 h 3205"/>
              <a:gd name="T76" fmla="*/ 257 w 3291"/>
              <a:gd name="T77" fmla="*/ 1715 h 3205"/>
              <a:gd name="T78" fmla="*/ 206 w 3291"/>
              <a:gd name="T79" fmla="*/ 1725 h 3205"/>
              <a:gd name="T80" fmla="*/ 152 w 3291"/>
              <a:gd name="T81" fmla="*/ 1716 h 3205"/>
              <a:gd name="T82" fmla="*/ 103 w 3291"/>
              <a:gd name="T83" fmla="*/ 1691 h 3205"/>
              <a:gd name="T84" fmla="*/ 44 w 3291"/>
              <a:gd name="T85" fmla="*/ 1632 h 3205"/>
              <a:gd name="T86" fmla="*/ 12 w 3291"/>
              <a:gd name="T87" fmla="*/ 1585 h 3205"/>
              <a:gd name="T88" fmla="*/ 0 w 3291"/>
              <a:gd name="T89" fmla="*/ 1532 h 3205"/>
              <a:gd name="T90" fmla="*/ 7 w 3291"/>
              <a:gd name="T91" fmla="*/ 1478 h 3205"/>
              <a:gd name="T92" fmla="*/ 32 w 3291"/>
              <a:gd name="T93" fmla="*/ 1429 h 3205"/>
              <a:gd name="T94" fmla="*/ 1526 w 3291"/>
              <a:gd name="T95" fmla="*/ 45 h 3205"/>
              <a:gd name="T96" fmla="*/ 1575 w 3291"/>
              <a:gd name="T97" fmla="*/ 15 h 3205"/>
              <a:gd name="T98" fmla="*/ 1631 w 3291"/>
              <a:gd name="T99" fmla="*/ 0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291" h="3205">
                <a:moveTo>
                  <a:pt x="1661" y="0"/>
                </a:moveTo>
                <a:lnTo>
                  <a:pt x="1689" y="4"/>
                </a:lnTo>
                <a:lnTo>
                  <a:pt x="1717" y="13"/>
                </a:lnTo>
                <a:lnTo>
                  <a:pt x="1742" y="26"/>
                </a:lnTo>
                <a:lnTo>
                  <a:pt x="1766" y="43"/>
                </a:lnTo>
                <a:lnTo>
                  <a:pt x="3236" y="1337"/>
                </a:lnTo>
                <a:lnTo>
                  <a:pt x="3256" y="1359"/>
                </a:lnTo>
                <a:lnTo>
                  <a:pt x="3271" y="1382"/>
                </a:lnTo>
                <a:lnTo>
                  <a:pt x="3283" y="1408"/>
                </a:lnTo>
                <a:lnTo>
                  <a:pt x="3289" y="1435"/>
                </a:lnTo>
                <a:lnTo>
                  <a:pt x="3291" y="1461"/>
                </a:lnTo>
                <a:lnTo>
                  <a:pt x="3287" y="1489"/>
                </a:lnTo>
                <a:lnTo>
                  <a:pt x="3280" y="1516"/>
                </a:lnTo>
                <a:lnTo>
                  <a:pt x="3266" y="1540"/>
                </a:lnTo>
                <a:lnTo>
                  <a:pt x="3249" y="1564"/>
                </a:lnTo>
                <a:lnTo>
                  <a:pt x="3207" y="1610"/>
                </a:lnTo>
                <a:lnTo>
                  <a:pt x="3187" y="1630"/>
                </a:lnTo>
                <a:lnTo>
                  <a:pt x="3166" y="1648"/>
                </a:lnTo>
                <a:lnTo>
                  <a:pt x="3144" y="1662"/>
                </a:lnTo>
                <a:lnTo>
                  <a:pt x="3122" y="1673"/>
                </a:lnTo>
                <a:lnTo>
                  <a:pt x="3100" y="1681"/>
                </a:lnTo>
                <a:lnTo>
                  <a:pt x="3081" y="1684"/>
                </a:lnTo>
                <a:lnTo>
                  <a:pt x="3062" y="1683"/>
                </a:lnTo>
                <a:lnTo>
                  <a:pt x="3045" y="1679"/>
                </a:lnTo>
                <a:lnTo>
                  <a:pt x="3031" y="1669"/>
                </a:lnTo>
                <a:lnTo>
                  <a:pt x="3016" y="1656"/>
                </a:lnTo>
                <a:lnTo>
                  <a:pt x="3002" y="1643"/>
                </a:lnTo>
                <a:lnTo>
                  <a:pt x="2989" y="1632"/>
                </a:lnTo>
                <a:lnTo>
                  <a:pt x="2978" y="1622"/>
                </a:lnTo>
                <a:lnTo>
                  <a:pt x="2970" y="1616"/>
                </a:lnTo>
                <a:lnTo>
                  <a:pt x="2965" y="1611"/>
                </a:lnTo>
                <a:lnTo>
                  <a:pt x="2964" y="1610"/>
                </a:lnTo>
                <a:lnTo>
                  <a:pt x="2964" y="3044"/>
                </a:lnTo>
                <a:lnTo>
                  <a:pt x="2961" y="3073"/>
                </a:lnTo>
                <a:lnTo>
                  <a:pt x="2954" y="3101"/>
                </a:lnTo>
                <a:lnTo>
                  <a:pt x="2942" y="3125"/>
                </a:lnTo>
                <a:lnTo>
                  <a:pt x="2925" y="3148"/>
                </a:lnTo>
                <a:lnTo>
                  <a:pt x="2906" y="3167"/>
                </a:lnTo>
                <a:lnTo>
                  <a:pt x="2883" y="3183"/>
                </a:lnTo>
                <a:lnTo>
                  <a:pt x="2859" y="3195"/>
                </a:lnTo>
                <a:lnTo>
                  <a:pt x="2832" y="3202"/>
                </a:lnTo>
                <a:lnTo>
                  <a:pt x="2803" y="3205"/>
                </a:lnTo>
                <a:lnTo>
                  <a:pt x="2193" y="3205"/>
                </a:lnTo>
                <a:lnTo>
                  <a:pt x="2165" y="3202"/>
                </a:lnTo>
                <a:lnTo>
                  <a:pt x="2138" y="3195"/>
                </a:lnTo>
                <a:lnTo>
                  <a:pt x="2115" y="3183"/>
                </a:lnTo>
                <a:lnTo>
                  <a:pt x="2093" y="3167"/>
                </a:lnTo>
                <a:lnTo>
                  <a:pt x="2076" y="3148"/>
                </a:lnTo>
                <a:lnTo>
                  <a:pt x="2062" y="3125"/>
                </a:lnTo>
                <a:lnTo>
                  <a:pt x="2051" y="3101"/>
                </a:lnTo>
                <a:lnTo>
                  <a:pt x="2045" y="3073"/>
                </a:lnTo>
                <a:lnTo>
                  <a:pt x="2042" y="3044"/>
                </a:lnTo>
                <a:lnTo>
                  <a:pt x="2042" y="2026"/>
                </a:lnTo>
                <a:lnTo>
                  <a:pt x="1309" y="2026"/>
                </a:lnTo>
                <a:lnTo>
                  <a:pt x="1309" y="3044"/>
                </a:lnTo>
                <a:lnTo>
                  <a:pt x="1306" y="3073"/>
                </a:lnTo>
                <a:lnTo>
                  <a:pt x="1299" y="3101"/>
                </a:lnTo>
                <a:lnTo>
                  <a:pt x="1287" y="3125"/>
                </a:lnTo>
                <a:lnTo>
                  <a:pt x="1272" y="3148"/>
                </a:lnTo>
                <a:lnTo>
                  <a:pt x="1252" y="3167"/>
                </a:lnTo>
                <a:lnTo>
                  <a:pt x="1230" y="3184"/>
                </a:lnTo>
                <a:lnTo>
                  <a:pt x="1205" y="3195"/>
                </a:lnTo>
                <a:lnTo>
                  <a:pt x="1177" y="3203"/>
                </a:lnTo>
                <a:lnTo>
                  <a:pt x="1149" y="3205"/>
                </a:lnTo>
                <a:lnTo>
                  <a:pt x="573" y="3205"/>
                </a:lnTo>
                <a:lnTo>
                  <a:pt x="545" y="3203"/>
                </a:lnTo>
                <a:lnTo>
                  <a:pt x="517" y="3195"/>
                </a:lnTo>
                <a:lnTo>
                  <a:pt x="493" y="3184"/>
                </a:lnTo>
                <a:lnTo>
                  <a:pt x="470" y="3167"/>
                </a:lnTo>
                <a:lnTo>
                  <a:pt x="451" y="3148"/>
                </a:lnTo>
                <a:lnTo>
                  <a:pt x="435" y="3125"/>
                </a:lnTo>
                <a:lnTo>
                  <a:pt x="423" y="3101"/>
                </a:lnTo>
                <a:lnTo>
                  <a:pt x="415" y="3073"/>
                </a:lnTo>
                <a:lnTo>
                  <a:pt x="412" y="3044"/>
                </a:lnTo>
                <a:lnTo>
                  <a:pt x="412" y="1589"/>
                </a:lnTo>
                <a:lnTo>
                  <a:pt x="302" y="1689"/>
                </a:lnTo>
                <a:lnTo>
                  <a:pt x="281" y="1704"/>
                </a:lnTo>
                <a:lnTo>
                  <a:pt x="257" y="1715"/>
                </a:lnTo>
                <a:lnTo>
                  <a:pt x="232" y="1723"/>
                </a:lnTo>
                <a:lnTo>
                  <a:pt x="206" y="1725"/>
                </a:lnTo>
                <a:lnTo>
                  <a:pt x="178" y="1723"/>
                </a:lnTo>
                <a:lnTo>
                  <a:pt x="152" y="1716"/>
                </a:lnTo>
                <a:lnTo>
                  <a:pt x="126" y="1705"/>
                </a:lnTo>
                <a:lnTo>
                  <a:pt x="103" y="1691"/>
                </a:lnTo>
                <a:lnTo>
                  <a:pt x="81" y="1671"/>
                </a:lnTo>
                <a:lnTo>
                  <a:pt x="44" y="1632"/>
                </a:lnTo>
                <a:lnTo>
                  <a:pt x="25" y="1610"/>
                </a:lnTo>
                <a:lnTo>
                  <a:pt x="12" y="1585"/>
                </a:lnTo>
                <a:lnTo>
                  <a:pt x="4" y="1559"/>
                </a:lnTo>
                <a:lnTo>
                  <a:pt x="0" y="1532"/>
                </a:lnTo>
                <a:lnTo>
                  <a:pt x="1" y="1504"/>
                </a:lnTo>
                <a:lnTo>
                  <a:pt x="7" y="1478"/>
                </a:lnTo>
                <a:lnTo>
                  <a:pt x="17" y="1452"/>
                </a:lnTo>
                <a:lnTo>
                  <a:pt x="32" y="1429"/>
                </a:lnTo>
                <a:lnTo>
                  <a:pt x="51" y="1407"/>
                </a:lnTo>
                <a:lnTo>
                  <a:pt x="1526" y="45"/>
                </a:lnTo>
                <a:lnTo>
                  <a:pt x="1550" y="28"/>
                </a:lnTo>
                <a:lnTo>
                  <a:pt x="1575" y="15"/>
                </a:lnTo>
                <a:lnTo>
                  <a:pt x="1603" y="5"/>
                </a:lnTo>
                <a:lnTo>
                  <a:pt x="1631" y="0"/>
                </a:lnTo>
                <a:lnTo>
                  <a:pt x="16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007274" y="243425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18:35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Freeform 43"/>
          <p:cNvSpPr>
            <a:spLocks noEditPoints="1"/>
          </p:cNvSpPr>
          <p:nvPr/>
        </p:nvSpPr>
        <p:spPr bwMode="auto">
          <a:xfrm>
            <a:off x="201780" y="1849572"/>
            <a:ext cx="271556" cy="329324"/>
          </a:xfrm>
          <a:custGeom>
            <a:avLst/>
            <a:gdLst>
              <a:gd name="T0" fmla="*/ 458 w 2780"/>
              <a:gd name="T1" fmla="*/ 2366 h 3312"/>
              <a:gd name="T2" fmla="*/ 515 w 2780"/>
              <a:gd name="T3" fmla="*/ 2471 h 3312"/>
              <a:gd name="T4" fmla="*/ 458 w 2780"/>
              <a:gd name="T5" fmla="*/ 2577 h 3312"/>
              <a:gd name="T6" fmla="*/ 102 w 2780"/>
              <a:gd name="T7" fmla="*/ 2596 h 3312"/>
              <a:gd name="T8" fmla="*/ 10 w 2780"/>
              <a:gd name="T9" fmla="*/ 2521 h 3312"/>
              <a:gd name="T10" fmla="*/ 22 w 2780"/>
              <a:gd name="T11" fmla="*/ 2400 h 3312"/>
              <a:gd name="T12" fmla="*/ 129 w 2780"/>
              <a:gd name="T13" fmla="*/ 2343 h 3312"/>
              <a:gd name="T14" fmla="*/ 1174 w 2780"/>
              <a:gd name="T15" fmla="*/ 1776 h 3312"/>
              <a:gd name="T16" fmla="*/ 995 w 2780"/>
              <a:gd name="T17" fmla="*/ 1935 h 3312"/>
              <a:gd name="T18" fmla="*/ 927 w 2780"/>
              <a:gd name="T19" fmla="*/ 2169 h 3312"/>
              <a:gd name="T20" fmla="*/ 2151 w 2780"/>
              <a:gd name="T21" fmla="*/ 2069 h 3312"/>
              <a:gd name="T22" fmla="*/ 2034 w 2780"/>
              <a:gd name="T23" fmla="*/ 1861 h 3312"/>
              <a:gd name="T24" fmla="*/ 1823 w 2780"/>
              <a:gd name="T25" fmla="*/ 1744 h 3312"/>
              <a:gd name="T26" fmla="*/ 386 w 2780"/>
              <a:gd name="T27" fmla="*/ 1529 h 3312"/>
              <a:gd name="T28" fmla="*/ 493 w 2780"/>
              <a:gd name="T29" fmla="*/ 1585 h 3312"/>
              <a:gd name="T30" fmla="*/ 505 w 2780"/>
              <a:gd name="T31" fmla="*/ 1705 h 3312"/>
              <a:gd name="T32" fmla="*/ 412 w 2780"/>
              <a:gd name="T33" fmla="*/ 1780 h 3312"/>
              <a:gd name="T34" fmla="*/ 57 w 2780"/>
              <a:gd name="T35" fmla="*/ 1761 h 3312"/>
              <a:gd name="T36" fmla="*/ 0 w 2780"/>
              <a:gd name="T37" fmla="*/ 1656 h 3312"/>
              <a:gd name="T38" fmla="*/ 57 w 2780"/>
              <a:gd name="T39" fmla="*/ 1551 h 3312"/>
              <a:gd name="T40" fmla="*/ 1495 w 2780"/>
              <a:gd name="T41" fmla="*/ 818 h 3312"/>
              <a:gd name="T42" fmla="*/ 1281 w 2780"/>
              <a:gd name="T43" fmla="*/ 914 h 3312"/>
              <a:gd name="T44" fmla="*/ 1159 w 2780"/>
              <a:gd name="T45" fmla="*/ 1112 h 3312"/>
              <a:gd name="T46" fmla="*/ 1175 w 2780"/>
              <a:gd name="T47" fmla="*/ 1351 h 3312"/>
              <a:gd name="T48" fmla="*/ 1318 w 2780"/>
              <a:gd name="T49" fmla="*/ 1531 h 3312"/>
              <a:gd name="T50" fmla="*/ 1545 w 2780"/>
              <a:gd name="T51" fmla="*/ 1601 h 3312"/>
              <a:gd name="T52" fmla="*/ 1772 w 2780"/>
              <a:gd name="T53" fmla="*/ 1531 h 3312"/>
              <a:gd name="T54" fmla="*/ 1915 w 2780"/>
              <a:gd name="T55" fmla="*/ 1351 h 3312"/>
              <a:gd name="T56" fmla="*/ 1930 w 2780"/>
              <a:gd name="T57" fmla="*/ 1112 h 3312"/>
              <a:gd name="T58" fmla="*/ 1809 w 2780"/>
              <a:gd name="T59" fmla="*/ 914 h 3312"/>
              <a:gd name="T60" fmla="*/ 1595 w 2780"/>
              <a:gd name="T61" fmla="*/ 818 h 3312"/>
              <a:gd name="T62" fmla="*/ 436 w 2780"/>
              <a:gd name="T63" fmla="*/ 724 h 3312"/>
              <a:gd name="T64" fmla="*/ 512 w 2780"/>
              <a:gd name="T65" fmla="*/ 815 h 3312"/>
              <a:gd name="T66" fmla="*/ 477 w 2780"/>
              <a:gd name="T67" fmla="*/ 930 h 3312"/>
              <a:gd name="T68" fmla="*/ 129 w 2780"/>
              <a:gd name="T69" fmla="*/ 969 h 3312"/>
              <a:gd name="T70" fmla="*/ 22 w 2780"/>
              <a:gd name="T71" fmla="*/ 912 h 3312"/>
              <a:gd name="T72" fmla="*/ 10 w 2780"/>
              <a:gd name="T73" fmla="*/ 791 h 3312"/>
              <a:gd name="T74" fmla="*/ 102 w 2780"/>
              <a:gd name="T75" fmla="*/ 716 h 3312"/>
              <a:gd name="T76" fmla="*/ 2518 w 2780"/>
              <a:gd name="T77" fmla="*/ 27 h 3312"/>
              <a:gd name="T78" fmla="*/ 2707 w 2780"/>
              <a:gd name="T79" fmla="*/ 175 h 3312"/>
              <a:gd name="T80" fmla="*/ 2780 w 2780"/>
              <a:gd name="T81" fmla="*/ 407 h 3312"/>
              <a:gd name="T82" fmla="*/ 2733 w 2780"/>
              <a:gd name="T83" fmla="*/ 3096 h 3312"/>
              <a:gd name="T84" fmla="*/ 2562 w 2780"/>
              <a:gd name="T85" fmla="*/ 3264 h 3312"/>
              <a:gd name="T86" fmla="*/ 566 w 2780"/>
              <a:gd name="T87" fmla="*/ 3312 h 3312"/>
              <a:gd name="T88" fmla="*/ 331 w 2780"/>
              <a:gd name="T89" fmla="*/ 3239 h 3312"/>
              <a:gd name="T90" fmla="*/ 182 w 2780"/>
              <a:gd name="T91" fmla="*/ 3052 h 3312"/>
              <a:gd name="T92" fmla="*/ 386 w 2780"/>
              <a:gd name="T93" fmla="*/ 2701 h 3312"/>
              <a:gd name="T94" fmla="*/ 550 w 2780"/>
              <a:gd name="T95" fmla="*/ 2634 h 3312"/>
              <a:gd name="T96" fmla="*/ 618 w 2780"/>
              <a:gd name="T97" fmla="*/ 2471 h 3312"/>
              <a:gd name="T98" fmla="*/ 550 w 2780"/>
              <a:gd name="T99" fmla="*/ 2309 h 3312"/>
              <a:gd name="T100" fmla="*/ 386 w 2780"/>
              <a:gd name="T101" fmla="*/ 2242 h 3312"/>
              <a:gd name="T102" fmla="*/ 459 w 2780"/>
              <a:gd name="T103" fmla="*/ 1874 h 3312"/>
              <a:gd name="T104" fmla="*/ 592 w 2780"/>
              <a:gd name="T105" fmla="*/ 1761 h 3312"/>
              <a:gd name="T106" fmla="*/ 607 w 2780"/>
              <a:gd name="T107" fmla="*/ 1584 h 3312"/>
              <a:gd name="T108" fmla="*/ 493 w 2780"/>
              <a:gd name="T109" fmla="*/ 1452 h 3312"/>
              <a:gd name="T110" fmla="*/ 154 w 2780"/>
              <a:gd name="T111" fmla="*/ 1070 h 3312"/>
              <a:gd name="T112" fmla="*/ 522 w 2780"/>
              <a:gd name="T113" fmla="*/ 1026 h 3312"/>
              <a:gd name="T114" fmla="*/ 615 w 2780"/>
              <a:gd name="T115" fmla="*/ 878 h 3312"/>
              <a:gd name="T116" fmla="*/ 573 w 2780"/>
              <a:gd name="T117" fmla="*/ 706 h 3312"/>
              <a:gd name="T118" fmla="*/ 424 w 2780"/>
              <a:gd name="T119" fmla="*/ 614 h 3312"/>
              <a:gd name="T120" fmla="*/ 166 w 2780"/>
              <a:gd name="T121" fmla="*/ 307 h 3312"/>
              <a:gd name="T122" fmla="*/ 293 w 2780"/>
              <a:gd name="T123" fmla="*/ 103 h 3312"/>
              <a:gd name="T124" fmla="*/ 514 w 2780"/>
              <a:gd name="T12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80" h="3312">
                <a:moveTo>
                  <a:pt x="129" y="2343"/>
                </a:moveTo>
                <a:lnTo>
                  <a:pt x="386" y="2343"/>
                </a:lnTo>
                <a:lnTo>
                  <a:pt x="412" y="2347"/>
                </a:lnTo>
                <a:lnTo>
                  <a:pt x="436" y="2354"/>
                </a:lnTo>
                <a:lnTo>
                  <a:pt x="458" y="2366"/>
                </a:lnTo>
                <a:lnTo>
                  <a:pt x="477" y="2382"/>
                </a:lnTo>
                <a:lnTo>
                  <a:pt x="493" y="2400"/>
                </a:lnTo>
                <a:lnTo>
                  <a:pt x="505" y="2422"/>
                </a:lnTo>
                <a:lnTo>
                  <a:pt x="512" y="2446"/>
                </a:lnTo>
                <a:lnTo>
                  <a:pt x="515" y="2471"/>
                </a:lnTo>
                <a:lnTo>
                  <a:pt x="512" y="2497"/>
                </a:lnTo>
                <a:lnTo>
                  <a:pt x="505" y="2521"/>
                </a:lnTo>
                <a:lnTo>
                  <a:pt x="493" y="2542"/>
                </a:lnTo>
                <a:lnTo>
                  <a:pt x="477" y="2561"/>
                </a:lnTo>
                <a:lnTo>
                  <a:pt x="458" y="2577"/>
                </a:lnTo>
                <a:lnTo>
                  <a:pt x="436" y="2588"/>
                </a:lnTo>
                <a:lnTo>
                  <a:pt x="412" y="2596"/>
                </a:lnTo>
                <a:lnTo>
                  <a:pt x="386" y="2598"/>
                </a:lnTo>
                <a:lnTo>
                  <a:pt x="129" y="2598"/>
                </a:lnTo>
                <a:lnTo>
                  <a:pt x="102" y="2596"/>
                </a:lnTo>
                <a:lnTo>
                  <a:pt x="78" y="2588"/>
                </a:lnTo>
                <a:lnTo>
                  <a:pt x="57" y="2577"/>
                </a:lnTo>
                <a:lnTo>
                  <a:pt x="38" y="2561"/>
                </a:lnTo>
                <a:lnTo>
                  <a:pt x="22" y="2542"/>
                </a:lnTo>
                <a:lnTo>
                  <a:pt x="10" y="2521"/>
                </a:lnTo>
                <a:lnTo>
                  <a:pt x="2" y="2497"/>
                </a:lnTo>
                <a:lnTo>
                  <a:pt x="0" y="2471"/>
                </a:lnTo>
                <a:lnTo>
                  <a:pt x="2" y="2446"/>
                </a:lnTo>
                <a:lnTo>
                  <a:pt x="10" y="2422"/>
                </a:lnTo>
                <a:lnTo>
                  <a:pt x="22" y="2400"/>
                </a:lnTo>
                <a:lnTo>
                  <a:pt x="38" y="2382"/>
                </a:lnTo>
                <a:lnTo>
                  <a:pt x="57" y="2366"/>
                </a:lnTo>
                <a:lnTo>
                  <a:pt x="78" y="2354"/>
                </a:lnTo>
                <a:lnTo>
                  <a:pt x="102" y="2347"/>
                </a:lnTo>
                <a:lnTo>
                  <a:pt x="129" y="2343"/>
                </a:lnTo>
                <a:close/>
                <a:moveTo>
                  <a:pt x="1368" y="1732"/>
                </a:moveTo>
                <a:lnTo>
                  <a:pt x="1317" y="1735"/>
                </a:lnTo>
                <a:lnTo>
                  <a:pt x="1267" y="1744"/>
                </a:lnTo>
                <a:lnTo>
                  <a:pt x="1219" y="1757"/>
                </a:lnTo>
                <a:lnTo>
                  <a:pt x="1174" y="1776"/>
                </a:lnTo>
                <a:lnTo>
                  <a:pt x="1132" y="1801"/>
                </a:lnTo>
                <a:lnTo>
                  <a:pt x="1092" y="1829"/>
                </a:lnTo>
                <a:lnTo>
                  <a:pt x="1056" y="1861"/>
                </a:lnTo>
                <a:lnTo>
                  <a:pt x="1023" y="1896"/>
                </a:lnTo>
                <a:lnTo>
                  <a:pt x="995" y="1935"/>
                </a:lnTo>
                <a:lnTo>
                  <a:pt x="972" y="1977"/>
                </a:lnTo>
                <a:lnTo>
                  <a:pt x="952" y="2022"/>
                </a:lnTo>
                <a:lnTo>
                  <a:pt x="938" y="2069"/>
                </a:lnTo>
                <a:lnTo>
                  <a:pt x="929" y="2119"/>
                </a:lnTo>
                <a:lnTo>
                  <a:pt x="927" y="2169"/>
                </a:lnTo>
                <a:lnTo>
                  <a:pt x="927" y="2343"/>
                </a:lnTo>
                <a:lnTo>
                  <a:pt x="2163" y="2343"/>
                </a:lnTo>
                <a:lnTo>
                  <a:pt x="2163" y="2169"/>
                </a:lnTo>
                <a:lnTo>
                  <a:pt x="2160" y="2119"/>
                </a:lnTo>
                <a:lnTo>
                  <a:pt x="2151" y="2069"/>
                </a:lnTo>
                <a:lnTo>
                  <a:pt x="2137" y="2022"/>
                </a:lnTo>
                <a:lnTo>
                  <a:pt x="2118" y="1977"/>
                </a:lnTo>
                <a:lnTo>
                  <a:pt x="2095" y="1935"/>
                </a:lnTo>
                <a:lnTo>
                  <a:pt x="2066" y="1896"/>
                </a:lnTo>
                <a:lnTo>
                  <a:pt x="2034" y="1861"/>
                </a:lnTo>
                <a:lnTo>
                  <a:pt x="1997" y="1829"/>
                </a:lnTo>
                <a:lnTo>
                  <a:pt x="1958" y="1801"/>
                </a:lnTo>
                <a:lnTo>
                  <a:pt x="1915" y="1776"/>
                </a:lnTo>
                <a:lnTo>
                  <a:pt x="1870" y="1757"/>
                </a:lnTo>
                <a:lnTo>
                  <a:pt x="1823" y="1744"/>
                </a:lnTo>
                <a:lnTo>
                  <a:pt x="1773" y="1735"/>
                </a:lnTo>
                <a:lnTo>
                  <a:pt x="1721" y="1732"/>
                </a:lnTo>
                <a:lnTo>
                  <a:pt x="1368" y="1732"/>
                </a:lnTo>
                <a:close/>
                <a:moveTo>
                  <a:pt x="129" y="1529"/>
                </a:moveTo>
                <a:lnTo>
                  <a:pt x="386" y="1529"/>
                </a:lnTo>
                <a:lnTo>
                  <a:pt x="412" y="1532"/>
                </a:lnTo>
                <a:lnTo>
                  <a:pt x="436" y="1539"/>
                </a:lnTo>
                <a:lnTo>
                  <a:pt x="458" y="1551"/>
                </a:lnTo>
                <a:lnTo>
                  <a:pt x="477" y="1566"/>
                </a:lnTo>
                <a:lnTo>
                  <a:pt x="493" y="1585"/>
                </a:lnTo>
                <a:lnTo>
                  <a:pt x="505" y="1607"/>
                </a:lnTo>
                <a:lnTo>
                  <a:pt x="512" y="1630"/>
                </a:lnTo>
                <a:lnTo>
                  <a:pt x="515" y="1656"/>
                </a:lnTo>
                <a:lnTo>
                  <a:pt x="512" y="1682"/>
                </a:lnTo>
                <a:lnTo>
                  <a:pt x="505" y="1705"/>
                </a:lnTo>
                <a:lnTo>
                  <a:pt x="493" y="1727"/>
                </a:lnTo>
                <a:lnTo>
                  <a:pt x="477" y="1746"/>
                </a:lnTo>
                <a:lnTo>
                  <a:pt x="458" y="1761"/>
                </a:lnTo>
                <a:lnTo>
                  <a:pt x="436" y="1773"/>
                </a:lnTo>
                <a:lnTo>
                  <a:pt x="412" y="1780"/>
                </a:lnTo>
                <a:lnTo>
                  <a:pt x="386" y="1783"/>
                </a:lnTo>
                <a:lnTo>
                  <a:pt x="129" y="1783"/>
                </a:lnTo>
                <a:lnTo>
                  <a:pt x="102" y="1780"/>
                </a:lnTo>
                <a:lnTo>
                  <a:pt x="78" y="1773"/>
                </a:lnTo>
                <a:lnTo>
                  <a:pt x="57" y="1761"/>
                </a:lnTo>
                <a:lnTo>
                  <a:pt x="38" y="1746"/>
                </a:lnTo>
                <a:lnTo>
                  <a:pt x="22" y="1727"/>
                </a:lnTo>
                <a:lnTo>
                  <a:pt x="10" y="1705"/>
                </a:lnTo>
                <a:lnTo>
                  <a:pt x="2" y="1682"/>
                </a:lnTo>
                <a:lnTo>
                  <a:pt x="0" y="1656"/>
                </a:lnTo>
                <a:lnTo>
                  <a:pt x="2" y="1630"/>
                </a:lnTo>
                <a:lnTo>
                  <a:pt x="10" y="1607"/>
                </a:lnTo>
                <a:lnTo>
                  <a:pt x="22" y="1585"/>
                </a:lnTo>
                <a:lnTo>
                  <a:pt x="38" y="1566"/>
                </a:lnTo>
                <a:lnTo>
                  <a:pt x="57" y="1551"/>
                </a:lnTo>
                <a:lnTo>
                  <a:pt x="78" y="1539"/>
                </a:lnTo>
                <a:lnTo>
                  <a:pt x="102" y="1532"/>
                </a:lnTo>
                <a:lnTo>
                  <a:pt x="129" y="1529"/>
                </a:lnTo>
                <a:close/>
                <a:moveTo>
                  <a:pt x="1545" y="815"/>
                </a:moveTo>
                <a:lnTo>
                  <a:pt x="1495" y="818"/>
                </a:lnTo>
                <a:lnTo>
                  <a:pt x="1447" y="827"/>
                </a:lnTo>
                <a:lnTo>
                  <a:pt x="1401" y="842"/>
                </a:lnTo>
                <a:lnTo>
                  <a:pt x="1358" y="861"/>
                </a:lnTo>
                <a:lnTo>
                  <a:pt x="1318" y="886"/>
                </a:lnTo>
                <a:lnTo>
                  <a:pt x="1281" y="914"/>
                </a:lnTo>
                <a:lnTo>
                  <a:pt x="1248" y="947"/>
                </a:lnTo>
                <a:lnTo>
                  <a:pt x="1218" y="984"/>
                </a:lnTo>
                <a:lnTo>
                  <a:pt x="1194" y="1024"/>
                </a:lnTo>
                <a:lnTo>
                  <a:pt x="1175" y="1066"/>
                </a:lnTo>
                <a:lnTo>
                  <a:pt x="1159" y="1112"/>
                </a:lnTo>
                <a:lnTo>
                  <a:pt x="1150" y="1159"/>
                </a:lnTo>
                <a:lnTo>
                  <a:pt x="1147" y="1208"/>
                </a:lnTo>
                <a:lnTo>
                  <a:pt x="1150" y="1258"/>
                </a:lnTo>
                <a:lnTo>
                  <a:pt x="1159" y="1305"/>
                </a:lnTo>
                <a:lnTo>
                  <a:pt x="1175" y="1351"/>
                </a:lnTo>
                <a:lnTo>
                  <a:pt x="1194" y="1393"/>
                </a:lnTo>
                <a:lnTo>
                  <a:pt x="1218" y="1433"/>
                </a:lnTo>
                <a:lnTo>
                  <a:pt x="1248" y="1469"/>
                </a:lnTo>
                <a:lnTo>
                  <a:pt x="1281" y="1502"/>
                </a:lnTo>
                <a:lnTo>
                  <a:pt x="1318" y="1531"/>
                </a:lnTo>
                <a:lnTo>
                  <a:pt x="1358" y="1556"/>
                </a:lnTo>
                <a:lnTo>
                  <a:pt x="1401" y="1575"/>
                </a:lnTo>
                <a:lnTo>
                  <a:pt x="1447" y="1590"/>
                </a:lnTo>
                <a:lnTo>
                  <a:pt x="1495" y="1598"/>
                </a:lnTo>
                <a:lnTo>
                  <a:pt x="1545" y="1601"/>
                </a:lnTo>
                <a:lnTo>
                  <a:pt x="1595" y="1598"/>
                </a:lnTo>
                <a:lnTo>
                  <a:pt x="1642" y="1590"/>
                </a:lnTo>
                <a:lnTo>
                  <a:pt x="1688" y="1575"/>
                </a:lnTo>
                <a:lnTo>
                  <a:pt x="1731" y="1556"/>
                </a:lnTo>
                <a:lnTo>
                  <a:pt x="1772" y="1531"/>
                </a:lnTo>
                <a:lnTo>
                  <a:pt x="1809" y="1502"/>
                </a:lnTo>
                <a:lnTo>
                  <a:pt x="1842" y="1469"/>
                </a:lnTo>
                <a:lnTo>
                  <a:pt x="1870" y="1433"/>
                </a:lnTo>
                <a:lnTo>
                  <a:pt x="1896" y="1393"/>
                </a:lnTo>
                <a:lnTo>
                  <a:pt x="1915" y="1351"/>
                </a:lnTo>
                <a:lnTo>
                  <a:pt x="1930" y="1305"/>
                </a:lnTo>
                <a:lnTo>
                  <a:pt x="1939" y="1258"/>
                </a:lnTo>
                <a:lnTo>
                  <a:pt x="1942" y="1208"/>
                </a:lnTo>
                <a:lnTo>
                  <a:pt x="1939" y="1159"/>
                </a:lnTo>
                <a:lnTo>
                  <a:pt x="1930" y="1112"/>
                </a:lnTo>
                <a:lnTo>
                  <a:pt x="1915" y="1066"/>
                </a:lnTo>
                <a:lnTo>
                  <a:pt x="1896" y="1024"/>
                </a:lnTo>
                <a:lnTo>
                  <a:pt x="1870" y="984"/>
                </a:lnTo>
                <a:lnTo>
                  <a:pt x="1842" y="947"/>
                </a:lnTo>
                <a:lnTo>
                  <a:pt x="1809" y="914"/>
                </a:lnTo>
                <a:lnTo>
                  <a:pt x="1772" y="886"/>
                </a:lnTo>
                <a:lnTo>
                  <a:pt x="1731" y="861"/>
                </a:lnTo>
                <a:lnTo>
                  <a:pt x="1688" y="842"/>
                </a:lnTo>
                <a:lnTo>
                  <a:pt x="1642" y="827"/>
                </a:lnTo>
                <a:lnTo>
                  <a:pt x="1595" y="818"/>
                </a:lnTo>
                <a:lnTo>
                  <a:pt x="1545" y="815"/>
                </a:lnTo>
                <a:close/>
                <a:moveTo>
                  <a:pt x="129" y="714"/>
                </a:moveTo>
                <a:lnTo>
                  <a:pt x="386" y="714"/>
                </a:lnTo>
                <a:lnTo>
                  <a:pt x="412" y="716"/>
                </a:lnTo>
                <a:lnTo>
                  <a:pt x="436" y="724"/>
                </a:lnTo>
                <a:lnTo>
                  <a:pt x="458" y="735"/>
                </a:lnTo>
                <a:lnTo>
                  <a:pt x="477" y="751"/>
                </a:lnTo>
                <a:lnTo>
                  <a:pt x="493" y="770"/>
                </a:lnTo>
                <a:lnTo>
                  <a:pt x="505" y="791"/>
                </a:lnTo>
                <a:lnTo>
                  <a:pt x="512" y="815"/>
                </a:lnTo>
                <a:lnTo>
                  <a:pt x="515" y="841"/>
                </a:lnTo>
                <a:lnTo>
                  <a:pt x="512" y="866"/>
                </a:lnTo>
                <a:lnTo>
                  <a:pt x="505" y="890"/>
                </a:lnTo>
                <a:lnTo>
                  <a:pt x="493" y="912"/>
                </a:lnTo>
                <a:lnTo>
                  <a:pt x="477" y="930"/>
                </a:lnTo>
                <a:lnTo>
                  <a:pt x="458" y="946"/>
                </a:lnTo>
                <a:lnTo>
                  <a:pt x="436" y="958"/>
                </a:lnTo>
                <a:lnTo>
                  <a:pt x="412" y="965"/>
                </a:lnTo>
                <a:lnTo>
                  <a:pt x="386" y="969"/>
                </a:lnTo>
                <a:lnTo>
                  <a:pt x="129" y="969"/>
                </a:lnTo>
                <a:lnTo>
                  <a:pt x="102" y="965"/>
                </a:lnTo>
                <a:lnTo>
                  <a:pt x="78" y="958"/>
                </a:lnTo>
                <a:lnTo>
                  <a:pt x="57" y="946"/>
                </a:lnTo>
                <a:lnTo>
                  <a:pt x="38" y="930"/>
                </a:lnTo>
                <a:lnTo>
                  <a:pt x="22" y="912"/>
                </a:lnTo>
                <a:lnTo>
                  <a:pt x="10" y="890"/>
                </a:lnTo>
                <a:lnTo>
                  <a:pt x="2" y="866"/>
                </a:lnTo>
                <a:lnTo>
                  <a:pt x="0" y="841"/>
                </a:lnTo>
                <a:lnTo>
                  <a:pt x="2" y="815"/>
                </a:lnTo>
                <a:lnTo>
                  <a:pt x="10" y="791"/>
                </a:lnTo>
                <a:lnTo>
                  <a:pt x="22" y="770"/>
                </a:lnTo>
                <a:lnTo>
                  <a:pt x="38" y="751"/>
                </a:lnTo>
                <a:lnTo>
                  <a:pt x="57" y="735"/>
                </a:lnTo>
                <a:lnTo>
                  <a:pt x="78" y="724"/>
                </a:lnTo>
                <a:lnTo>
                  <a:pt x="102" y="716"/>
                </a:lnTo>
                <a:lnTo>
                  <a:pt x="129" y="714"/>
                </a:lnTo>
                <a:close/>
                <a:moveTo>
                  <a:pt x="2368" y="0"/>
                </a:moveTo>
                <a:lnTo>
                  <a:pt x="2420" y="3"/>
                </a:lnTo>
                <a:lnTo>
                  <a:pt x="2470" y="12"/>
                </a:lnTo>
                <a:lnTo>
                  <a:pt x="2518" y="27"/>
                </a:lnTo>
                <a:lnTo>
                  <a:pt x="2562" y="48"/>
                </a:lnTo>
                <a:lnTo>
                  <a:pt x="2604" y="73"/>
                </a:lnTo>
                <a:lnTo>
                  <a:pt x="2642" y="103"/>
                </a:lnTo>
                <a:lnTo>
                  <a:pt x="2677" y="136"/>
                </a:lnTo>
                <a:lnTo>
                  <a:pt x="2707" y="175"/>
                </a:lnTo>
                <a:lnTo>
                  <a:pt x="2733" y="216"/>
                </a:lnTo>
                <a:lnTo>
                  <a:pt x="2753" y="260"/>
                </a:lnTo>
                <a:lnTo>
                  <a:pt x="2768" y="307"/>
                </a:lnTo>
                <a:lnTo>
                  <a:pt x="2777" y="356"/>
                </a:lnTo>
                <a:lnTo>
                  <a:pt x="2780" y="407"/>
                </a:lnTo>
                <a:lnTo>
                  <a:pt x="2780" y="2905"/>
                </a:lnTo>
                <a:lnTo>
                  <a:pt x="2777" y="2956"/>
                </a:lnTo>
                <a:lnTo>
                  <a:pt x="2768" y="3005"/>
                </a:lnTo>
                <a:lnTo>
                  <a:pt x="2753" y="3052"/>
                </a:lnTo>
                <a:lnTo>
                  <a:pt x="2733" y="3096"/>
                </a:lnTo>
                <a:lnTo>
                  <a:pt x="2707" y="3137"/>
                </a:lnTo>
                <a:lnTo>
                  <a:pt x="2677" y="3176"/>
                </a:lnTo>
                <a:lnTo>
                  <a:pt x="2642" y="3209"/>
                </a:lnTo>
                <a:lnTo>
                  <a:pt x="2604" y="3239"/>
                </a:lnTo>
                <a:lnTo>
                  <a:pt x="2562" y="3264"/>
                </a:lnTo>
                <a:lnTo>
                  <a:pt x="2518" y="3285"/>
                </a:lnTo>
                <a:lnTo>
                  <a:pt x="2470" y="3300"/>
                </a:lnTo>
                <a:lnTo>
                  <a:pt x="2420" y="3309"/>
                </a:lnTo>
                <a:lnTo>
                  <a:pt x="2368" y="3312"/>
                </a:lnTo>
                <a:lnTo>
                  <a:pt x="566" y="3312"/>
                </a:lnTo>
                <a:lnTo>
                  <a:pt x="514" y="3309"/>
                </a:lnTo>
                <a:lnTo>
                  <a:pt x="465" y="3300"/>
                </a:lnTo>
                <a:lnTo>
                  <a:pt x="418" y="3285"/>
                </a:lnTo>
                <a:lnTo>
                  <a:pt x="372" y="3264"/>
                </a:lnTo>
                <a:lnTo>
                  <a:pt x="331" y="3239"/>
                </a:lnTo>
                <a:lnTo>
                  <a:pt x="293" y="3209"/>
                </a:lnTo>
                <a:lnTo>
                  <a:pt x="259" y="3176"/>
                </a:lnTo>
                <a:lnTo>
                  <a:pt x="228" y="3137"/>
                </a:lnTo>
                <a:lnTo>
                  <a:pt x="203" y="3096"/>
                </a:lnTo>
                <a:lnTo>
                  <a:pt x="182" y="3052"/>
                </a:lnTo>
                <a:lnTo>
                  <a:pt x="166" y="3005"/>
                </a:lnTo>
                <a:lnTo>
                  <a:pt x="157" y="2956"/>
                </a:lnTo>
                <a:lnTo>
                  <a:pt x="154" y="2905"/>
                </a:lnTo>
                <a:lnTo>
                  <a:pt x="154" y="2701"/>
                </a:lnTo>
                <a:lnTo>
                  <a:pt x="386" y="2701"/>
                </a:lnTo>
                <a:lnTo>
                  <a:pt x="424" y="2698"/>
                </a:lnTo>
                <a:lnTo>
                  <a:pt x="459" y="2689"/>
                </a:lnTo>
                <a:lnTo>
                  <a:pt x="493" y="2675"/>
                </a:lnTo>
                <a:lnTo>
                  <a:pt x="522" y="2657"/>
                </a:lnTo>
                <a:lnTo>
                  <a:pt x="550" y="2634"/>
                </a:lnTo>
                <a:lnTo>
                  <a:pt x="573" y="2606"/>
                </a:lnTo>
                <a:lnTo>
                  <a:pt x="592" y="2576"/>
                </a:lnTo>
                <a:lnTo>
                  <a:pt x="607" y="2543"/>
                </a:lnTo>
                <a:lnTo>
                  <a:pt x="615" y="2508"/>
                </a:lnTo>
                <a:lnTo>
                  <a:pt x="618" y="2471"/>
                </a:lnTo>
                <a:lnTo>
                  <a:pt x="615" y="2434"/>
                </a:lnTo>
                <a:lnTo>
                  <a:pt x="607" y="2399"/>
                </a:lnTo>
                <a:lnTo>
                  <a:pt x="592" y="2366"/>
                </a:lnTo>
                <a:lnTo>
                  <a:pt x="573" y="2335"/>
                </a:lnTo>
                <a:lnTo>
                  <a:pt x="550" y="2309"/>
                </a:lnTo>
                <a:lnTo>
                  <a:pt x="522" y="2286"/>
                </a:lnTo>
                <a:lnTo>
                  <a:pt x="493" y="2267"/>
                </a:lnTo>
                <a:lnTo>
                  <a:pt x="459" y="2253"/>
                </a:lnTo>
                <a:lnTo>
                  <a:pt x="424" y="2245"/>
                </a:lnTo>
                <a:lnTo>
                  <a:pt x="386" y="2242"/>
                </a:lnTo>
                <a:lnTo>
                  <a:pt x="154" y="2242"/>
                </a:lnTo>
                <a:lnTo>
                  <a:pt x="154" y="1886"/>
                </a:lnTo>
                <a:lnTo>
                  <a:pt x="386" y="1886"/>
                </a:lnTo>
                <a:lnTo>
                  <a:pt x="424" y="1883"/>
                </a:lnTo>
                <a:lnTo>
                  <a:pt x="459" y="1874"/>
                </a:lnTo>
                <a:lnTo>
                  <a:pt x="493" y="1860"/>
                </a:lnTo>
                <a:lnTo>
                  <a:pt x="522" y="1841"/>
                </a:lnTo>
                <a:lnTo>
                  <a:pt x="550" y="1819"/>
                </a:lnTo>
                <a:lnTo>
                  <a:pt x="573" y="1791"/>
                </a:lnTo>
                <a:lnTo>
                  <a:pt x="592" y="1761"/>
                </a:lnTo>
                <a:lnTo>
                  <a:pt x="607" y="1728"/>
                </a:lnTo>
                <a:lnTo>
                  <a:pt x="615" y="1693"/>
                </a:lnTo>
                <a:lnTo>
                  <a:pt x="618" y="1656"/>
                </a:lnTo>
                <a:lnTo>
                  <a:pt x="615" y="1619"/>
                </a:lnTo>
                <a:lnTo>
                  <a:pt x="607" y="1584"/>
                </a:lnTo>
                <a:lnTo>
                  <a:pt x="592" y="1551"/>
                </a:lnTo>
                <a:lnTo>
                  <a:pt x="573" y="1521"/>
                </a:lnTo>
                <a:lnTo>
                  <a:pt x="550" y="1493"/>
                </a:lnTo>
                <a:lnTo>
                  <a:pt x="522" y="1471"/>
                </a:lnTo>
                <a:lnTo>
                  <a:pt x="493" y="1452"/>
                </a:lnTo>
                <a:lnTo>
                  <a:pt x="459" y="1438"/>
                </a:lnTo>
                <a:lnTo>
                  <a:pt x="424" y="1429"/>
                </a:lnTo>
                <a:lnTo>
                  <a:pt x="386" y="1426"/>
                </a:lnTo>
                <a:lnTo>
                  <a:pt x="154" y="1426"/>
                </a:lnTo>
                <a:lnTo>
                  <a:pt x="154" y="1070"/>
                </a:lnTo>
                <a:lnTo>
                  <a:pt x="386" y="1070"/>
                </a:lnTo>
                <a:lnTo>
                  <a:pt x="424" y="1067"/>
                </a:lnTo>
                <a:lnTo>
                  <a:pt x="459" y="1059"/>
                </a:lnTo>
                <a:lnTo>
                  <a:pt x="493" y="1045"/>
                </a:lnTo>
                <a:lnTo>
                  <a:pt x="522" y="1026"/>
                </a:lnTo>
                <a:lnTo>
                  <a:pt x="550" y="1003"/>
                </a:lnTo>
                <a:lnTo>
                  <a:pt x="573" y="977"/>
                </a:lnTo>
                <a:lnTo>
                  <a:pt x="592" y="946"/>
                </a:lnTo>
                <a:lnTo>
                  <a:pt x="607" y="913"/>
                </a:lnTo>
                <a:lnTo>
                  <a:pt x="615" y="878"/>
                </a:lnTo>
                <a:lnTo>
                  <a:pt x="618" y="841"/>
                </a:lnTo>
                <a:lnTo>
                  <a:pt x="615" y="804"/>
                </a:lnTo>
                <a:lnTo>
                  <a:pt x="607" y="769"/>
                </a:lnTo>
                <a:lnTo>
                  <a:pt x="592" y="736"/>
                </a:lnTo>
                <a:lnTo>
                  <a:pt x="573" y="706"/>
                </a:lnTo>
                <a:lnTo>
                  <a:pt x="550" y="678"/>
                </a:lnTo>
                <a:lnTo>
                  <a:pt x="522" y="655"/>
                </a:lnTo>
                <a:lnTo>
                  <a:pt x="493" y="637"/>
                </a:lnTo>
                <a:lnTo>
                  <a:pt x="459" y="623"/>
                </a:lnTo>
                <a:lnTo>
                  <a:pt x="424" y="614"/>
                </a:lnTo>
                <a:lnTo>
                  <a:pt x="386" y="611"/>
                </a:lnTo>
                <a:lnTo>
                  <a:pt x="154" y="611"/>
                </a:lnTo>
                <a:lnTo>
                  <a:pt x="154" y="407"/>
                </a:lnTo>
                <a:lnTo>
                  <a:pt x="157" y="356"/>
                </a:lnTo>
                <a:lnTo>
                  <a:pt x="166" y="307"/>
                </a:lnTo>
                <a:lnTo>
                  <a:pt x="182" y="260"/>
                </a:lnTo>
                <a:lnTo>
                  <a:pt x="203" y="216"/>
                </a:lnTo>
                <a:lnTo>
                  <a:pt x="228" y="175"/>
                </a:lnTo>
                <a:lnTo>
                  <a:pt x="259" y="136"/>
                </a:lnTo>
                <a:lnTo>
                  <a:pt x="293" y="103"/>
                </a:lnTo>
                <a:lnTo>
                  <a:pt x="331" y="73"/>
                </a:lnTo>
                <a:lnTo>
                  <a:pt x="372" y="48"/>
                </a:lnTo>
                <a:lnTo>
                  <a:pt x="418" y="27"/>
                </a:lnTo>
                <a:lnTo>
                  <a:pt x="465" y="12"/>
                </a:lnTo>
                <a:lnTo>
                  <a:pt x="514" y="3"/>
                </a:lnTo>
                <a:lnTo>
                  <a:pt x="566" y="0"/>
                </a:lnTo>
                <a:lnTo>
                  <a:pt x="23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1" name="Group 46"/>
          <p:cNvGrpSpPr>
            <a:grpSpLocks noChangeAspect="1"/>
          </p:cNvGrpSpPr>
          <p:nvPr/>
        </p:nvGrpSpPr>
        <p:grpSpPr bwMode="auto">
          <a:xfrm>
            <a:off x="199016" y="2602581"/>
            <a:ext cx="274320" cy="172397"/>
            <a:chOff x="-595" y="1738"/>
            <a:chExt cx="471" cy="296"/>
          </a:xfrm>
          <a:solidFill>
            <a:schemeClr val="bg1"/>
          </a:solidFill>
        </p:grpSpPr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-574" y="1738"/>
              <a:ext cx="429" cy="189"/>
            </a:xfrm>
            <a:custGeom>
              <a:avLst/>
              <a:gdLst>
                <a:gd name="T0" fmla="*/ 0 w 3002"/>
                <a:gd name="T1" fmla="*/ 0 h 1322"/>
                <a:gd name="T2" fmla="*/ 3002 w 3002"/>
                <a:gd name="T3" fmla="*/ 0 h 1322"/>
                <a:gd name="T4" fmla="*/ 1501 w 3002"/>
                <a:gd name="T5" fmla="*/ 1322 h 1322"/>
                <a:gd name="T6" fmla="*/ 0 w 3002"/>
                <a:gd name="T7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2" h="1322">
                  <a:moveTo>
                    <a:pt x="0" y="0"/>
                  </a:moveTo>
                  <a:lnTo>
                    <a:pt x="3002" y="0"/>
                  </a:lnTo>
                  <a:lnTo>
                    <a:pt x="1501" y="132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-595" y="1754"/>
              <a:ext cx="150" cy="264"/>
            </a:xfrm>
            <a:custGeom>
              <a:avLst/>
              <a:gdLst>
                <a:gd name="T0" fmla="*/ 0 w 1052"/>
                <a:gd name="T1" fmla="*/ 0 h 1853"/>
                <a:gd name="T2" fmla="*/ 1052 w 1052"/>
                <a:gd name="T3" fmla="*/ 926 h 1853"/>
                <a:gd name="T4" fmla="*/ 0 w 1052"/>
                <a:gd name="T5" fmla="*/ 1853 h 1853"/>
                <a:gd name="T6" fmla="*/ 0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0" y="0"/>
                  </a:moveTo>
                  <a:lnTo>
                    <a:pt x="1052" y="926"/>
                  </a:lnTo>
                  <a:lnTo>
                    <a:pt x="0" y="185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-574" y="1903"/>
              <a:ext cx="429" cy="131"/>
            </a:xfrm>
            <a:custGeom>
              <a:avLst/>
              <a:gdLst>
                <a:gd name="T0" fmla="*/ 1040 w 3004"/>
                <a:gd name="T1" fmla="*/ 0 h 917"/>
                <a:gd name="T2" fmla="*/ 1502 w 3004"/>
                <a:gd name="T3" fmla="*/ 407 h 917"/>
                <a:gd name="T4" fmla="*/ 1963 w 3004"/>
                <a:gd name="T5" fmla="*/ 0 h 917"/>
                <a:gd name="T6" fmla="*/ 3004 w 3004"/>
                <a:gd name="T7" fmla="*/ 917 h 917"/>
                <a:gd name="T8" fmla="*/ 0 w 3004"/>
                <a:gd name="T9" fmla="*/ 917 h 917"/>
                <a:gd name="T10" fmla="*/ 1040 w 3004"/>
                <a:gd name="T1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4" h="917">
                  <a:moveTo>
                    <a:pt x="1040" y="0"/>
                  </a:moveTo>
                  <a:lnTo>
                    <a:pt x="1502" y="407"/>
                  </a:lnTo>
                  <a:lnTo>
                    <a:pt x="1963" y="0"/>
                  </a:lnTo>
                  <a:lnTo>
                    <a:pt x="3004" y="917"/>
                  </a:lnTo>
                  <a:lnTo>
                    <a:pt x="0" y="917"/>
                  </a:lnTo>
                  <a:lnTo>
                    <a:pt x="10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-274" y="1754"/>
              <a:ext cx="150" cy="264"/>
            </a:xfrm>
            <a:custGeom>
              <a:avLst/>
              <a:gdLst>
                <a:gd name="T0" fmla="*/ 1052 w 1052"/>
                <a:gd name="T1" fmla="*/ 0 h 1853"/>
                <a:gd name="T2" fmla="*/ 1052 w 1052"/>
                <a:gd name="T3" fmla="*/ 1853 h 1853"/>
                <a:gd name="T4" fmla="*/ 0 w 1052"/>
                <a:gd name="T5" fmla="*/ 926 h 1853"/>
                <a:gd name="T6" fmla="*/ 1052 w 1052"/>
                <a:gd name="T7" fmla="*/ 0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2" h="1853">
                  <a:moveTo>
                    <a:pt x="1052" y="0"/>
                  </a:moveTo>
                  <a:lnTo>
                    <a:pt x="1052" y="1853"/>
                  </a:lnTo>
                  <a:lnTo>
                    <a:pt x="0" y="926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2" name="Freeform 56"/>
          <p:cNvSpPr>
            <a:spLocks noEditPoints="1"/>
          </p:cNvSpPr>
          <p:nvPr/>
        </p:nvSpPr>
        <p:spPr bwMode="auto">
          <a:xfrm>
            <a:off x="179787" y="3198663"/>
            <a:ext cx="306388" cy="274638"/>
          </a:xfrm>
          <a:custGeom>
            <a:avLst/>
            <a:gdLst>
              <a:gd name="T0" fmla="*/ 534 w 3281"/>
              <a:gd name="T1" fmla="*/ 1898 h 2943"/>
              <a:gd name="T2" fmla="*/ 1262 w 3281"/>
              <a:gd name="T3" fmla="*/ 1898 h 2943"/>
              <a:gd name="T4" fmla="*/ 1262 w 3281"/>
              <a:gd name="T5" fmla="*/ 2943 h 2943"/>
              <a:gd name="T6" fmla="*/ 534 w 3281"/>
              <a:gd name="T7" fmla="*/ 2943 h 2943"/>
              <a:gd name="T8" fmla="*/ 534 w 3281"/>
              <a:gd name="T9" fmla="*/ 1898 h 2943"/>
              <a:gd name="T10" fmla="*/ 1544 w 3281"/>
              <a:gd name="T11" fmla="*/ 1568 h 2943"/>
              <a:gd name="T12" fmla="*/ 2272 w 3281"/>
              <a:gd name="T13" fmla="*/ 1568 h 2943"/>
              <a:gd name="T14" fmla="*/ 2272 w 3281"/>
              <a:gd name="T15" fmla="*/ 2943 h 2943"/>
              <a:gd name="T16" fmla="*/ 1544 w 3281"/>
              <a:gd name="T17" fmla="*/ 2943 h 2943"/>
              <a:gd name="T18" fmla="*/ 1544 w 3281"/>
              <a:gd name="T19" fmla="*/ 1568 h 2943"/>
              <a:gd name="T20" fmla="*/ 2554 w 3281"/>
              <a:gd name="T21" fmla="*/ 880 h 2943"/>
              <a:gd name="T22" fmla="*/ 3281 w 3281"/>
              <a:gd name="T23" fmla="*/ 880 h 2943"/>
              <a:gd name="T24" fmla="*/ 3281 w 3281"/>
              <a:gd name="T25" fmla="*/ 2943 h 2943"/>
              <a:gd name="T26" fmla="*/ 2554 w 3281"/>
              <a:gd name="T27" fmla="*/ 2943 h 2943"/>
              <a:gd name="T28" fmla="*/ 2554 w 3281"/>
              <a:gd name="T29" fmla="*/ 880 h 2943"/>
              <a:gd name="T30" fmla="*/ 2316 w 3281"/>
              <a:gd name="T31" fmla="*/ 0 h 2943"/>
              <a:gd name="T32" fmla="*/ 2920 w 3281"/>
              <a:gd name="T33" fmla="*/ 0 h 2943"/>
              <a:gd name="T34" fmla="*/ 2920 w 3281"/>
              <a:gd name="T35" fmla="*/ 617 h 2943"/>
              <a:gd name="T36" fmla="*/ 2701 w 3281"/>
              <a:gd name="T37" fmla="*/ 392 h 2943"/>
              <a:gd name="T38" fmla="*/ 1735 w 3281"/>
              <a:gd name="T39" fmla="*/ 1335 h 2943"/>
              <a:gd name="T40" fmla="*/ 1271 w 3281"/>
              <a:gd name="T41" fmla="*/ 843 h 2943"/>
              <a:gd name="T42" fmla="*/ 154 w 3281"/>
              <a:gd name="T43" fmla="*/ 2003 h 2943"/>
              <a:gd name="T44" fmla="*/ 0 w 3281"/>
              <a:gd name="T45" fmla="*/ 1848 h 2943"/>
              <a:gd name="T46" fmla="*/ 1272 w 3281"/>
              <a:gd name="T47" fmla="*/ 528 h 2943"/>
              <a:gd name="T48" fmla="*/ 1741 w 3281"/>
              <a:gd name="T49" fmla="*/ 1025 h 2943"/>
              <a:gd name="T50" fmla="*/ 2548 w 3281"/>
              <a:gd name="T51" fmla="*/ 237 h 2943"/>
              <a:gd name="T52" fmla="*/ 2316 w 3281"/>
              <a:gd name="T53" fmla="*/ 0 h 2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81" h="2943">
                <a:moveTo>
                  <a:pt x="534" y="1898"/>
                </a:moveTo>
                <a:lnTo>
                  <a:pt x="1262" y="1898"/>
                </a:lnTo>
                <a:lnTo>
                  <a:pt x="1262" y="2943"/>
                </a:lnTo>
                <a:lnTo>
                  <a:pt x="534" y="2943"/>
                </a:lnTo>
                <a:lnTo>
                  <a:pt x="534" y="1898"/>
                </a:lnTo>
                <a:close/>
                <a:moveTo>
                  <a:pt x="1544" y="1568"/>
                </a:moveTo>
                <a:lnTo>
                  <a:pt x="2272" y="1568"/>
                </a:lnTo>
                <a:lnTo>
                  <a:pt x="2272" y="2943"/>
                </a:lnTo>
                <a:lnTo>
                  <a:pt x="1544" y="2943"/>
                </a:lnTo>
                <a:lnTo>
                  <a:pt x="1544" y="1568"/>
                </a:lnTo>
                <a:close/>
                <a:moveTo>
                  <a:pt x="2554" y="880"/>
                </a:moveTo>
                <a:lnTo>
                  <a:pt x="3281" y="880"/>
                </a:lnTo>
                <a:lnTo>
                  <a:pt x="3281" y="2943"/>
                </a:lnTo>
                <a:lnTo>
                  <a:pt x="2554" y="2943"/>
                </a:lnTo>
                <a:lnTo>
                  <a:pt x="2554" y="880"/>
                </a:lnTo>
                <a:close/>
                <a:moveTo>
                  <a:pt x="2316" y="0"/>
                </a:moveTo>
                <a:lnTo>
                  <a:pt x="2920" y="0"/>
                </a:lnTo>
                <a:lnTo>
                  <a:pt x="2920" y="617"/>
                </a:lnTo>
                <a:lnTo>
                  <a:pt x="2701" y="392"/>
                </a:lnTo>
                <a:lnTo>
                  <a:pt x="1735" y="1335"/>
                </a:lnTo>
                <a:lnTo>
                  <a:pt x="1271" y="843"/>
                </a:lnTo>
                <a:lnTo>
                  <a:pt x="154" y="2003"/>
                </a:lnTo>
                <a:lnTo>
                  <a:pt x="0" y="1848"/>
                </a:lnTo>
                <a:lnTo>
                  <a:pt x="1272" y="528"/>
                </a:lnTo>
                <a:lnTo>
                  <a:pt x="1741" y="1025"/>
                </a:lnTo>
                <a:lnTo>
                  <a:pt x="2548" y="237"/>
                </a:lnTo>
                <a:lnTo>
                  <a:pt x="23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6" name="Group 87"/>
          <p:cNvGrpSpPr>
            <a:grpSpLocks noChangeAspect="1"/>
          </p:cNvGrpSpPr>
          <p:nvPr/>
        </p:nvGrpSpPr>
        <p:grpSpPr bwMode="auto">
          <a:xfrm>
            <a:off x="218478" y="3887316"/>
            <a:ext cx="235395" cy="287653"/>
            <a:chOff x="2074" y="5"/>
            <a:chExt cx="3527" cy="4310"/>
          </a:xfrm>
          <a:solidFill>
            <a:schemeClr val="bg2"/>
          </a:solidFill>
        </p:grpSpPr>
        <p:sp>
          <p:nvSpPr>
            <p:cNvPr id="337" name="Freeform 89"/>
            <p:cNvSpPr>
              <a:spLocks/>
            </p:cNvSpPr>
            <p:nvPr/>
          </p:nvSpPr>
          <p:spPr bwMode="auto">
            <a:xfrm>
              <a:off x="2573" y="494"/>
              <a:ext cx="3028" cy="3821"/>
            </a:xfrm>
            <a:custGeom>
              <a:avLst/>
              <a:gdLst>
                <a:gd name="T0" fmla="*/ 2664 w 3028"/>
                <a:gd name="T1" fmla="*/ 0 h 3821"/>
                <a:gd name="T2" fmla="*/ 2791 w 3028"/>
                <a:gd name="T3" fmla="*/ 0 h 3821"/>
                <a:gd name="T4" fmla="*/ 2833 w 3028"/>
                <a:gd name="T5" fmla="*/ 3 h 3821"/>
                <a:gd name="T6" fmla="*/ 2873 w 3028"/>
                <a:gd name="T7" fmla="*/ 14 h 3821"/>
                <a:gd name="T8" fmla="*/ 2910 w 3028"/>
                <a:gd name="T9" fmla="*/ 31 h 3821"/>
                <a:gd name="T10" fmla="*/ 2944 w 3028"/>
                <a:gd name="T11" fmla="*/ 55 h 3821"/>
                <a:gd name="T12" fmla="*/ 2971 w 3028"/>
                <a:gd name="T13" fmla="*/ 83 h 3821"/>
                <a:gd name="T14" fmla="*/ 2995 w 3028"/>
                <a:gd name="T15" fmla="*/ 117 h 3821"/>
                <a:gd name="T16" fmla="*/ 3013 w 3028"/>
                <a:gd name="T17" fmla="*/ 154 h 3821"/>
                <a:gd name="T18" fmla="*/ 3024 w 3028"/>
                <a:gd name="T19" fmla="*/ 195 h 3821"/>
                <a:gd name="T20" fmla="*/ 3028 w 3028"/>
                <a:gd name="T21" fmla="*/ 236 h 3821"/>
                <a:gd name="T22" fmla="*/ 3028 w 3028"/>
                <a:gd name="T23" fmla="*/ 3583 h 3821"/>
                <a:gd name="T24" fmla="*/ 3024 w 3028"/>
                <a:gd name="T25" fmla="*/ 3626 h 3821"/>
                <a:gd name="T26" fmla="*/ 3013 w 3028"/>
                <a:gd name="T27" fmla="*/ 3665 h 3821"/>
                <a:gd name="T28" fmla="*/ 2995 w 3028"/>
                <a:gd name="T29" fmla="*/ 3703 h 3821"/>
                <a:gd name="T30" fmla="*/ 2971 w 3028"/>
                <a:gd name="T31" fmla="*/ 3736 h 3821"/>
                <a:gd name="T32" fmla="*/ 2943 w 3028"/>
                <a:gd name="T33" fmla="*/ 3764 h 3821"/>
                <a:gd name="T34" fmla="*/ 2910 w 3028"/>
                <a:gd name="T35" fmla="*/ 3788 h 3821"/>
                <a:gd name="T36" fmla="*/ 2873 w 3028"/>
                <a:gd name="T37" fmla="*/ 3805 h 3821"/>
                <a:gd name="T38" fmla="*/ 2833 w 3028"/>
                <a:gd name="T39" fmla="*/ 3817 h 3821"/>
                <a:gd name="T40" fmla="*/ 2790 w 3028"/>
                <a:gd name="T41" fmla="*/ 3821 h 3821"/>
                <a:gd name="T42" fmla="*/ 238 w 3028"/>
                <a:gd name="T43" fmla="*/ 3821 h 3821"/>
                <a:gd name="T44" fmla="*/ 195 w 3028"/>
                <a:gd name="T45" fmla="*/ 3817 h 3821"/>
                <a:gd name="T46" fmla="*/ 154 w 3028"/>
                <a:gd name="T47" fmla="*/ 3805 h 3821"/>
                <a:gd name="T48" fmla="*/ 118 w 3028"/>
                <a:gd name="T49" fmla="*/ 3788 h 3821"/>
                <a:gd name="T50" fmla="*/ 84 w 3028"/>
                <a:gd name="T51" fmla="*/ 3764 h 3821"/>
                <a:gd name="T52" fmla="*/ 55 w 3028"/>
                <a:gd name="T53" fmla="*/ 3736 h 3821"/>
                <a:gd name="T54" fmla="*/ 33 w 3028"/>
                <a:gd name="T55" fmla="*/ 3703 h 3821"/>
                <a:gd name="T56" fmla="*/ 14 w 3028"/>
                <a:gd name="T57" fmla="*/ 3665 h 3821"/>
                <a:gd name="T58" fmla="*/ 4 w 3028"/>
                <a:gd name="T59" fmla="*/ 3626 h 3821"/>
                <a:gd name="T60" fmla="*/ 0 w 3028"/>
                <a:gd name="T61" fmla="*/ 3583 h 3821"/>
                <a:gd name="T62" fmla="*/ 0 w 3028"/>
                <a:gd name="T63" fmla="*/ 3467 h 3821"/>
                <a:gd name="T64" fmla="*/ 2291 w 3028"/>
                <a:gd name="T65" fmla="*/ 3467 h 3821"/>
                <a:gd name="T66" fmla="*/ 2346 w 3028"/>
                <a:gd name="T67" fmla="*/ 3463 h 3821"/>
                <a:gd name="T68" fmla="*/ 2399 w 3028"/>
                <a:gd name="T69" fmla="*/ 3452 h 3821"/>
                <a:gd name="T70" fmla="*/ 2448 w 3028"/>
                <a:gd name="T71" fmla="*/ 3433 h 3821"/>
                <a:gd name="T72" fmla="*/ 2494 w 3028"/>
                <a:gd name="T73" fmla="*/ 3407 h 3821"/>
                <a:gd name="T74" fmla="*/ 2536 w 3028"/>
                <a:gd name="T75" fmla="*/ 3376 h 3821"/>
                <a:gd name="T76" fmla="*/ 2572 w 3028"/>
                <a:gd name="T77" fmla="*/ 3339 h 3821"/>
                <a:gd name="T78" fmla="*/ 2604 w 3028"/>
                <a:gd name="T79" fmla="*/ 3297 h 3821"/>
                <a:gd name="T80" fmla="*/ 2630 w 3028"/>
                <a:gd name="T81" fmla="*/ 3251 h 3821"/>
                <a:gd name="T82" fmla="*/ 2648 w 3028"/>
                <a:gd name="T83" fmla="*/ 3202 h 3821"/>
                <a:gd name="T84" fmla="*/ 2660 w 3028"/>
                <a:gd name="T85" fmla="*/ 3149 h 3821"/>
                <a:gd name="T86" fmla="*/ 2664 w 3028"/>
                <a:gd name="T87" fmla="*/ 3094 h 3821"/>
                <a:gd name="T88" fmla="*/ 2664 w 3028"/>
                <a:gd name="T89" fmla="*/ 0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28" h="3821">
                  <a:moveTo>
                    <a:pt x="2664" y="0"/>
                  </a:moveTo>
                  <a:lnTo>
                    <a:pt x="2791" y="0"/>
                  </a:lnTo>
                  <a:lnTo>
                    <a:pt x="2833" y="3"/>
                  </a:lnTo>
                  <a:lnTo>
                    <a:pt x="2873" y="14"/>
                  </a:lnTo>
                  <a:lnTo>
                    <a:pt x="2910" y="31"/>
                  </a:lnTo>
                  <a:lnTo>
                    <a:pt x="2944" y="55"/>
                  </a:lnTo>
                  <a:lnTo>
                    <a:pt x="2971" y="83"/>
                  </a:lnTo>
                  <a:lnTo>
                    <a:pt x="2995" y="117"/>
                  </a:lnTo>
                  <a:lnTo>
                    <a:pt x="3013" y="154"/>
                  </a:lnTo>
                  <a:lnTo>
                    <a:pt x="3024" y="195"/>
                  </a:lnTo>
                  <a:lnTo>
                    <a:pt x="3028" y="236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3" y="3665"/>
                  </a:lnTo>
                  <a:lnTo>
                    <a:pt x="2995" y="3703"/>
                  </a:lnTo>
                  <a:lnTo>
                    <a:pt x="2971" y="3736"/>
                  </a:lnTo>
                  <a:lnTo>
                    <a:pt x="2943" y="3764"/>
                  </a:lnTo>
                  <a:lnTo>
                    <a:pt x="2910" y="3788"/>
                  </a:lnTo>
                  <a:lnTo>
                    <a:pt x="2873" y="3805"/>
                  </a:lnTo>
                  <a:lnTo>
                    <a:pt x="2833" y="3817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7"/>
                  </a:lnTo>
                  <a:lnTo>
                    <a:pt x="154" y="3805"/>
                  </a:lnTo>
                  <a:lnTo>
                    <a:pt x="118" y="3788"/>
                  </a:lnTo>
                  <a:lnTo>
                    <a:pt x="84" y="3764"/>
                  </a:lnTo>
                  <a:lnTo>
                    <a:pt x="55" y="3736"/>
                  </a:lnTo>
                  <a:lnTo>
                    <a:pt x="33" y="3703"/>
                  </a:lnTo>
                  <a:lnTo>
                    <a:pt x="14" y="3665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3467"/>
                  </a:lnTo>
                  <a:lnTo>
                    <a:pt x="2291" y="3467"/>
                  </a:lnTo>
                  <a:lnTo>
                    <a:pt x="2346" y="3463"/>
                  </a:lnTo>
                  <a:lnTo>
                    <a:pt x="2399" y="3452"/>
                  </a:lnTo>
                  <a:lnTo>
                    <a:pt x="2448" y="3433"/>
                  </a:lnTo>
                  <a:lnTo>
                    <a:pt x="2494" y="3407"/>
                  </a:lnTo>
                  <a:lnTo>
                    <a:pt x="2536" y="3376"/>
                  </a:lnTo>
                  <a:lnTo>
                    <a:pt x="2572" y="3339"/>
                  </a:lnTo>
                  <a:lnTo>
                    <a:pt x="2604" y="3297"/>
                  </a:lnTo>
                  <a:lnTo>
                    <a:pt x="2630" y="3251"/>
                  </a:lnTo>
                  <a:lnTo>
                    <a:pt x="2648" y="3202"/>
                  </a:lnTo>
                  <a:lnTo>
                    <a:pt x="2660" y="3149"/>
                  </a:lnTo>
                  <a:lnTo>
                    <a:pt x="2664" y="3094"/>
                  </a:lnTo>
                  <a:lnTo>
                    <a:pt x="2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90"/>
            <p:cNvSpPr>
              <a:spLocks noEditPoints="1"/>
            </p:cNvSpPr>
            <p:nvPr/>
          </p:nvSpPr>
          <p:spPr bwMode="auto">
            <a:xfrm>
              <a:off x="2074" y="5"/>
              <a:ext cx="3028" cy="3821"/>
            </a:xfrm>
            <a:custGeom>
              <a:avLst/>
              <a:gdLst>
                <a:gd name="T0" fmla="*/ 673 w 3028"/>
                <a:gd name="T1" fmla="*/ 2803 h 3821"/>
                <a:gd name="T2" fmla="*/ 621 w 3028"/>
                <a:gd name="T3" fmla="*/ 2870 h 3821"/>
                <a:gd name="T4" fmla="*/ 632 w 3028"/>
                <a:gd name="T5" fmla="*/ 2956 h 3821"/>
                <a:gd name="T6" fmla="*/ 700 w 3028"/>
                <a:gd name="T7" fmla="*/ 3009 h 3821"/>
                <a:gd name="T8" fmla="*/ 1592 w 3028"/>
                <a:gd name="T9" fmla="*/ 3009 h 3821"/>
                <a:gd name="T10" fmla="*/ 1659 w 3028"/>
                <a:gd name="T11" fmla="*/ 2956 h 3821"/>
                <a:gd name="T12" fmla="*/ 1670 w 3028"/>
                <a:gd name="T13" fmla="*/ 2870 h 3821"/>
                <a:gd name="T14" fmla="*/ 1619 w 3028"/>
                <a:gd name="T15" fmla="*/ 2803 h 3821"/>
                <a:gd name="T16" fmla="*/ 729 w 3028"/>
                <a:gd name="T17" fmla="*/ 2787 h 3821"/>
                <a:gd name="T18" fmla="*/ 673 w 3028"/>
                <a:gd name="T19" fmla="*/ 2228 h 3821"/>
                <a:gd name="T20" fmla="*/ 621 w 3028"/>
                <a:gd name="T21" fmla="*/ 2296 h 3821"/>
                <a:gd name="T22" fmla="*/ 632 w 3028"/>
                <a:gd name="T23" fmla="*/ 2383 h 3821"/>
                <a:gd name="T24" fmla="*/ 700 w 3028"/>
                <a:gd name="T25" fmla="*/ 2434 h 3821"/>
                <a:gd name="T26" fmla="*/ 2424 w 3028"/>
                <a:gd name="T27" fmla="*/ 2434 h 3821"/>
                <a:gd name="T28" fmla="*/ 2491 w 3028"/>
                <a:gd name="T29" fmla="*/ 2383 h 3821"/>
                <a:gd name="T30" fmla="*/ 2503 w 3028"/>
                <a:gd name="T31" fmla="*/ 2296 h 3821"/>
                <a:gd name="T32" fmla="*/ 2451 w 3028"/>
                <a:gd name="T33" fmla="*/ 2228 h 3821"/>
                <a:gd name="T34" fmla="*/ 729 w 3028"/>
                <a:gd name="T35" fmla="*/ 2214 h 3821"/>
                <a:gd name="T36" fmla="*/ 673 w 3028"/>
                <a:gd name="T37" fmla="*/ 1618 h 3821"/>
                <a:gd name="T38" fmla="*/ 621 w 3028"/>
                <a:gd name="T39" fmla="*/ 1686 h 3821"/>
                <a:gd name="T40" fmla="*/ 632 w 3028"/>
                <a:gd name="T41" fmla="*/ 1773 h 3821"/>
                <a:gd name="T42" fmla="*/ 700 w 3028"/>
                <a:gd name="T43" fmla="*/ 1825 h 3821"/>
                <a:gd name="T44" fmla="*/ 2424 w 3028"/>
                <a:gd name="T45" fmla="*/ 1825 h 3821"/>
                <a:gd name="T46" fmla="*/ 2491 w 3028"/>
                <a:gd name="T47" fmla="*/ 1773 h 3821"/>
                <a:gd name="T48" fmla="*/ 2503 w 3028"/>
                <a:gd name="T49" fmla="*/ 1686 h 3821"/>
                <a:gd name="T50" fmla="*/ 2451 w 3028"/>
                <a:gd name="T51" fmla="*/ 1618 h 3821"/>
                <a:gd name="T52" fmla="*/ 729 w 3028"/>
                <a:gd name="T53" fmla="*/ 1604 h 3821"/>
                <a:gd name="T54" fmla="*/ 2833 w 3028"/>
                <a:gd name="T55" fmla="*/ 4 h 3821"/>
                <a:gd name="T56" fmla="*/ 2943 w 3028"/>
                <a:gd name="T57" fmla="*/ 57 h 3821"/>
                <a:gd name="T58" fmla="*/ 3012 w 3028"/>
                <a:gd name="T59" fmla="*/ 155 h 3821"/>
                <a:gd name="T60" fmla="*/ 3028 w 3028"/>
                <a:gd name="T61" fmla="*/ 3583 h 3821"/>
                <a:gd name="T62" fmla="*/ 2995 w 3028"/>
                <a:gd name="T63" fmla="*/ 3704 h 3821"/>
                <a:gd name="T64" fmla="*/ 2910 w 3028"/>
                <a:gd name="T65" fmla="*/ 3789 h 3821"/>
                <a:gd name="T66" fmla="*/ 2790 w 3028"/>
                <a:gd name="T67" fmla="*/ 3821 h 3821"/>
                <a:gd name="T68" fmla="*/ 154 w 3028"/>
                <a:gd name="T69" fmla="*/ 3807 h 3821"/>
                <a:gd name="T70" fmla="*/ 56 w 3028"/>
                <a:gd name="T71" fmla="*/ 3736 h 3821"/>
                <a:gd name="T72" fmla="*/ 4 w 3028"/>
                <a:gd name="T73" fmla="*/ 3626 h 3821"/>
                <a:gd name="T74" fmla="*/ 82 w 3028"/>
                <a:gd name="T75" fmla="*/ 1091 h 3821"/>
                <a:gd name="T76" fmla="*/ 755 w 3028"/>
                <a:gd name="T77" fmla="*/ 1092 h 3821"/>
                <a:gd name="T78" fmla="*/ 897 w 3028"/>
                <a:gd name="T79" fmla="*/ 1061 h 3821"/>
                <a:gd name="T80" fmla="*/ 1008 w 3028"/>
                <a:gd name="T81" fmla="*/ 976 h 3821"/>
                <a:gd name="T82" fmla="*/ 1076 w 3028"/>
                <a:gd name="T83" fmla="*/ 852 h 3821"/>
                <a:gd name="T84" fmla="*/ 1090 w 3028"/>
                <a:gd name="T85" fmla="*/ 104 h 3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28" h="3821">
                  <a:moveTo>
                    <a:pt x="729" y="2787"/>
                  </a:moveTo>
                  <a:lnTo>
                    <a:pt x="700" y="2791"/>
                  </a:lnTo>
                  <a:lnTo>
                    <a:pt x="673" y="2803"/>
                  </a:lnTo>
                  <a:lnTo>
                    <a:pt x="651" y="2820"/>
                  </a:lnTo>
                  <a:lnTo>
                    <a:pt x="632" y="2844"/>
                  </a:lnTo>
                  <a:lnTo>
                    <a:pt x="621" y="2870"/>
                  </a:lnTo>
                  <a:lnTo>
                    <a:pt x="617" y="2900"/>
                  </a:lnTo>
                  <a:lnTo>
                    <a:pt x="621" y="2930"/>
                  </a:lnTo>
                  <a:lnTo>
                    <a:pt x="632" y="2956"/>
                  </a:lnTo>
                  <a:lnTo>
                    <a:pt x="651" y="2980"/>
                  </a:lnTo>
                  <a:lnTo>
                    <a:pt x="673" y="2997"/>
                  </a:lnTo>
                  <a:lnTo>
                    <a:pt x="700" y="3009"/>
                  </a:lnTo>
                  <a:lnTo>
                    <a:pt x="729" y="3012"/>
                  </a:lnTo>
                  <a:lnTo>
                    <a:pt x="1562" y="3012"/>
                  </a:lnTo>
                  <a:lnTo>
                    <a:pt x="1592" y="3009"/>
                  </a:lnTo>
                  <a:lnTo>
                    <a:pt x="1618" y="2997"/>
                  </a:lnTo>
                  <a:lnTo>
                    <a:pt x="1642" y="2980"/>
                  </a:lnTo>
                  <a:lnTo>
                    <a:pt x="1659" y="2956"/>
                  </a:lnTo>
                  <a:lnTo>
                    <a:pt x="1670" y="2930"/>
                  </a:lnTo>
                  <a:lnTo>
                    <a:pt x="1674" y="2900"/>
                  </a:lnTo>
                  <a:lnTo>
                    <a:pt x="1670" y="2870"/>
                  </a:lnTo>
                  <a:lnTo>
                    <a:pt x="1659" y="2844"/>
                  </a:lnTo>
                  <a:lnTo>
                    <a:pt x="1642" y="2820"/>
                  </a:lnTo>
                  <a:lnTo>
                    <a:pt x="1619" y="2803"/>
                  </a:lnTo>
                  <a:lnTo>
                    <a:pt x="1592" y="2791"/>
                  </a:lnTo>
                  <a:lnTo>
                    <a:pt x="1562" y="2787"/>
                  </a:lnTo>
                  <a:lnTo>
                    <a:pt x="729" y="2787"/>
                  </a:lnTo>
                  <a:close/>
                  <a:moveTo>
                    <a:pt x="729" y="2214"/>
                  </a:moveTo>
                  <a:lnTo>
                    <a:pt x="700" y="2218"/>
                  </a:lnTo>
                  <a:lnTo>
                    <a:pt x="673" y="2228"/>
                  </a:lnTo>
                  <a:lnTo>
                    <a:pt x="651" y="2247"/>
                  </a:lnTo>
                  <a:lnTo>
                    <a:pt x="632" y="2269"/>
                  </a:lnTo>
                  <a:lnTo>
                    <a:pt x="621" y="2296"/>
                  </a:lnTo>
                  <a:lnTo>
                    <a:pt x="617" y="2325"/>
                  </a:lnTo>
                  <a:lnTo>
                    <a:pt x="621" y="2355"/>
                  </a:lnTo>
                  <a:lnTo>
                    <a:pt x="632" y="2383"/>
                  </a:lnTo>
                  <a:lnTo>
                    <a:pt x="651" y="2405"/>
                  </a:lnTo>
                  <a:lnTo>
                    <a:pt x="673" y="2423"/>
                  </a:lnTo>
                  <a:lnTo>
                    <a:pt x="700" y="2434"/>
                  </a:lnTo>
                  <a:lnTo>
                    <a:pt x="729" y="2438"/>
                  </a:lnTo>
                  <a:lnTo>
                    <a:pt x="2394" y="2438"/>
                  </a:lnTo>
                  <a:lnTo>
                    <a:pt x="2424" y="2434"/>
                  </a:lnTo>
                  <a:lnTo>
                    <a:pt x="2451" y="2423"/>
                  </a:lnTo>
                  <a:lnTo>
                    <a:pt x="2474" y="2405"/>
                  </a:lnTo>
                  <a:lnTo>
                    <a:pt x="2491" y="2383"/>
                  </a:lnTo>
                  <a:lnTo>
                    <a:pt x="2503" y="2355"/>
                  </a:lnTo>
                  <a:lnTo>
                    <a:pt x="2507" y="2325"/>
                  </a:lnTo>
                  <a:lnTo>
                    <a:pt x="2503" y="2296"/>
                  </a:lnTo>
                  <a:lnTo>
                    <a:pt x="2491" y="2269"/>
                  </a:lnTo>
                  <a:lnTo>
                    <a:pt x="2474" y="2247"/>
                  </a:lnTo>
                  <a:lnTo>
                    <a:pt x="2451" y="2228"/>
                  </a:lnTo>
                  <a:lnTo>
                    <a:pt x="2424" y="2218"/>
                  </a:lnTo>
                  <a:lnTo>
                    <a:pt x="2394" y="2214"/>
                  </a:lnTo>
                  <a:lnTo>
                    <a:pt x="729" y="2214"/>
                  </a:lnTo>
                  <a:close/>
                  <a:moveTo>
                    <a:pt x="729" y="1604"/>
                  </a:moveTo>
                  <a:lnTo>
                    <a:pt x="700" y="1608"/>
                  </a:lnTo>
                  <a:lnTo>
                    <a:pt x="673" y="1618"/>
                  </a:lnTo>
                  <a:lnTo>
                    <a:pt x="651" y="1637"/>
                  </a:lnTo>
                  <a:lnTo>
                    <a:pt x="632" y="1659"/>
                  </a:lnTo>
                  <a:lnTo>
                    <a:pt x="621" y="1686"/>
                  </a:lnTo>
                  <a:lnTo>
                    <a:pt x="617" y="1716"/>
                  </a:lnTo>
                  <a:lnTo>
                    <a:pt x="621" y="1747"/>
                  </a:lnTo>
                  <a:lnTo>
                    <a:pt x="632" y="1773"/>
                  </a:lnTo>
                  <a:lnTo>
                    <a:pt x="651" y="1795"/>
                  </a:lnTo>
                  <a:lnTo>
                    <a:pt x="673" y="1813"/>
                  </a:lnTo>
                  <a:lnTo>
                    <a:pt x="700" y="1825"/>
                  </a:lnTo>
                  <a:lnTo>
                    <a:pt x="729" y="1829"/>
                  </a:lnTo>
                  <a:lnTo>
                    <a:pt x="2394" y="1829"/>
                  </a:lnTo>
                  <a:lnTo>
                    <a:pt x="2424" y="1825"/>
                  </a:lnTo>
                  <a:lnTo>
                    <a:pt x="2451" y="1813"/>
                  </a:lnTo>
                  <a:lnTo>
                    <a:pt x="2474" y="1795"/>
                  </a:lnTo>
                  <a:lnTo>
                    <a:pt x="2491" y="1773"/>
                  </a:lnTo>
                  <a:lnTo>
                    <a:pt x="2503" y="1747"/>
                  </a:lnTo>
                  <a:lnTo>
                    <a:pt x="2507" y="1716"/>
                  </a:lnTo>
                  <a:lnTo>
                    <a:pt x="2503" y="1686"/>
                  </a:lnTo>
                  <a:lnTo>
                    <a:pt x="2491" y="1659"/>
                  </a:lnTo>
                  <a:lnTo>
                    <a:pt x="2474" y="1637"/>
                  </a:lnTo>
                  <a:lnTo>
                    <a:pt x="2451" y="1618"/>
                  </a:lnTo>
                  <a:lnTo>
                    <a:pt x="2424" y="1608"/>
                  </a:lnTo>
                  <a:lnTo>
                    <a:pt x="2394" y="1604"/>
                  </a:lnTo>
                  <a:lnTo>
                    <a:pt x="729" y="1604"/>
                  </a:lnTo>
                  <a:close/>
                  <a:moveTo>
                    <a:pt x="1089" y="0"/>
                  </a:moveTo>
                  <a:lnTo>
                    <a:pt x="2790" y="0"/>
                  </a:lnTo>
                  <a:lnTo>
                    <a:pt x="2833" y="4"/>
                  </a:lnTo>
                  <a:lnTo>
                    <a:pt x="2872" y="15"/>
                  </a:lnTo>
                  <a:lnTo>
                    <a:pt x="2910" y="33"/>
                  </a:lnTo>
                  <a:lnTo>
                    <a:pt x="2943" y="57"/>
                  </a:lnTo>
                  <a:lnTo>
                    <a:pt x="2972" y="85"/>
                  </a:lnTo>
                  <a:lnTo>
                    <a:pt x="2995" y="118"/>
                  </a:lnTo>
                  <a:lnTo>
                    <a:pt x="3012" y="155"/>
                  </a:lnTo>
                  <a:lnTo>
                    <a:pt x="3024" y="195"/>
                  </a:lnTo>
                  <a:lnTo>
                    <a:pt x="3028" y="238"/>
                  </a:lnTo>
                  <a:lnTo>
                    <a:pt x="3028" y="3583"/>
                  </a:lnTo>
                  <a:lnTo>
                    <a:pt x="3024" y="3626"/>
                  </a:lnTo>
                  <a:lnTo>
                    <a:pt x="3012" y="3667"/>
                  </a:lnTo>
                  <a:lnTo>
                    <a:pt x="2995" y="3704"/>
                  </a:lnTo>
                  <a:lnTo>
                    <a:pt x="2972" y="3736"/>
                  </a:lnTo>
                  <a:lnTo>
                    <a:pt x="2943" y="3765"/>
                  </a:lnTo>
                  <a:lnTo>
                    <a:pt x="2910" y="3789"/>
                  </a:lnTo>
                  <a:lnTo>
                    <a:pt x="2872" y="3807"/>
                  </a:lnTo>
                  <a:lnTo>
                    <a:pt x="2833" y="3818"/>
                  </a:lnTo>
                  <a:lnTo>
                    <a:pt x="2790" y="3821"/>
                  </a:lnTo>
                  <a:lnTo>
                    <a:pt x="238" y="3821"/>
                  </a:lnTo>
                  <a:lnTo>
                    <a:pt x="195" y="3818"/>
                  </a:lnTo>
                  <a:lnTo>
                    <a:pt x="154" y="3807"/>
                  </a:lnTo>
                  <a:lnTo>
                    <a:pt x="118" y="3789"/>
                  </a:lnTo>
                  <a:lnTo>
                    <a:pt x="84" y="3765"/>
                  </a:lnTo>
                  <a:lnTo>
                    <a:pt x="56" y="3736"/>
                  </a:lnTo>
                  <a:lnTo>
                    <a:pt x="33" y="3704"/>
                  </a:lnTo>
                  <a:lnTo>
                    <a:pt x="14" y="3667"/>
                  </a:lnTo>
                  <a:lnTo>
                    <a:pt x="4" y="3626"/>
                  </a:lnTo>
                  <a:lnTo>
                    <a:pt x="0" y="3583"/>
                  </a:lnTo>
                  <a:lnTo>
                    <a:pt x="0" y="1091"/>
                  </a:lnTo>
                  <a:lnTo>
                    <a:pt x="82" y="1091"/>
                  </a:lnTo>
                  <a:lnTo>
                    <a:pt x="93" y="1091"/>
                  </a:lnTo>
                  <a:lnTo>
                    <a:pt x="103" y="1092"/>
                  </a:lnTo>
                  <a:lnTo>
                    <a:pt x="755" y="1092"/>
                  </a:lnTo>
                  <a:lnTo>
                    <a:pt x="805" y="1088"/>
                  </a:lnTo>
                  <a:lnTo>
                    <a:pt x="852" y="1078"/>
                  </a:lnTo>
                  <a:lnTo>
                    <a:pt x="897" y="1061"/>
                  </a:lnTo>
                  <a:lnTo>
                    <a:pt x="937" y="1037"/>
                  </a:lnTo>
                  <a:lnTo>
                    <a:pt x="975" y="1010"/>
                  </a:lnTo>
                  <a:lnTo>
                    <a:pt x="1008" y="976"/>
                  </a:lnTo>
                  <a:lnTo>
                    <a:pt x="1037" y="939"/>
                  </a:lnTo>
                  <a:lnTo>
                    <a:pt x="1059" y="897"/>
                  </a:lnTo>
                  <a:lnTo>
                    <a:pt x="1076" y="852"/>
                  </a:lnTo>
                  <a:lnTo>
                    <a:pt x="1087" y="805"/>
                  </a:lnTo>
                  <a:lnTo>
                    <a:pt x="1090" y="756"/>
                  </a:lnTo>
                  <a:lnTo>
                    <a:pt x="1090" y="104"/>
                  </a:lnTo>
                  <a:lnTo>
                    <a:pt x="1089" y="79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1"/>
            <p:cNvSpPr>
              <a:spLocks/>
            </p:cNvSpPr>
            <p:nvPr/>
          </p:nvSpPr>
          <p:spPr bwMode="auto">
            <a:xfrm>
              <a:off x="2077" y="9"/>
              <a:ext cx="953" cy="952"/>
            </a:xfrm>
            <a:custGeom>
              <a:avLst/>
              <a:gdLst>
                <a:gd name="T0" fmla="*/ 852 w 953"/>
                <a:gd name="T1" fmla="*/ 0 h 952"/>
                <a:gd name="T2" fmla="*/ 873 w 953"/>
                <a:gd name="T3" fmla="*/ 3 h 952"/>
                <a:gd name="T4" fmla="*/ 894 w 953"/>
                <a:gd name="T5" fmla="*/ 9 h 952"/>
                <a:gd name="T6" fmla="*/ 912 w 953"/>
                <a:gd name="T7" fmla="*/ 20 h 952"/>
                <a:gd name="T8" fmla="*/ 929 w 953"/>
                <a:gd name="T9" fmla="*/ 36 h 952"/>
                <a:gd name="T10" fmla="*/ 941 w 953"/>
                <a:gd name="T11" fmla="*/ 54 h 952"/>
                <a:gd name="T12" fmla="*/ 949 w 953"/>
                <a:gd name="T13" fmla="*/ 76 h 952"/>
                <a:gd name="T14" fmla="*/ 953 w 953"/>
                <a:gd name="T15" fmla="*/ 100 h 952"/>
                <a:gd name="T16" fmla="*/ 953 w 953"/>
                <a:gd name="T17" fmla="*/ 754 h 952"/>
                <a:gd name="T18" fmla="*/ 947 w 953"/>
                <a:gd name="T19" fmla="*/ 795 h 952"/>
                <a:gd name="T20" fmla="*/ 936 w 953"/>
                <a:gd name="T21" fmla="*/ 831 h 952"/>
                <a:gd name="T22" fmla="*/ 917 w 953"/>
                <a:gd name="T23" fmla="*/ 864 h 952"/>
                <a:gd name="T24" fmla="*/ 894 w 953"/>
                <a:gd name="T25" fmla="*/ 894 h 952"/>
                <a:gd name="T26" fmla="*/ 865 w 953"/>
                <a:gd name="T27" fmla="*/ 918 h 952"/>
                <a:gd name="T28" fmla="*/ 831 w 953"/>
                <a:gd name="T29" fmla="*/ 936 h 952"/>
                <a:gd name="T30" fmla="*/ 794 w 953"/>
                <a:gd name="T31" fmla="*/ 948 h 952"/>
                <a:gd name="T32" fmla="*/ 754 w 953"/>
                <a:gd name="T33" fmla="*/ 952 h 952"/>
                <a:gd name="T34" fmla="*/ 100 w 953"/>
                <a:gd name="T35" fmla="*/ 952 h 952"/>
                <a:gd name="T36" fmla="*/ 74 w 953"/>
                <a:gd name="T37" fmla="*/ 949 h 952"/>
                <a:gd name="T38" fmla="*/ 52 w 953"/>
                <a:gd name="T39" fmla="*/ 940 h 952"/>
                <a:gd name="T40" fmla="*/ 34 w 953"/>
                <a:gd name="T41" fmla="*/ 927 h 952"/>
                <a:gd name="T42" fmla="*/ 18 w 953"/>
                <a:gd name="T43" fmla="*/ 910 h 952"/>
                <a:gd name="T44" fmla="*/ 7 w 953"/>
                <a:gd name="T45" fmla="*/ 890 h 952"/>
                <a:gd name="T46" fmla="*/ 1 w 953"/>
                <a:gd name="T47" fmla="*/ 869 h 952"/>
                <a:gd name="T48" fmla="*/ 0 w 953"/>
                <a:gd name="T49" fmla="*/ 846 h 952"/>
                <a:gd name="T50" fmla="*/ 4 w 953"/>
                <a:gd name="T51" fmla="*/ 824 h 952"/>
                <a:gd name="T52" fmla="*/ 14 w 953"/>
                <a:gd name="T53" fmla="*/ 801 h 952"/>
                <a:gd name="T54" fmla="*/ 30 w 953"/>
                <a:gd name="T55" fmla="*/ 782 h 952"/>
                <a:gd name="T56" fmla="*/ 781 w 953"/>
                <a:gd name="T57" fmla="*/ 29 h 952"/>
                <a:gd name="T58" fmla="*/ 797 w 953"/>
                <a:gd name="T59" fmla="*/ 16 h 952"/>
                <a:gd name="T60" fmla="*/ 815 w 953"/>
                <a:gd name="T61" fmla="*/ 7 h 952"/>
                <a:gd name="T62" fmla="*/ 832 w 953"/>
                <a:gd name="T63" fmla="*/ 1 h 952"/>
                <a:gd name="T64" fmla="*/ 852 w 953"/>
                <a:gd name="T65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3" h="952">
                  <a:moveTo>
                    <a:pt x="852" y="0"/>
                  </a:moveTo>
                  <a:lnTo>
                    <a:pt x="873" y="3"/>
                  </a:lnTo>
                  <a:lnTo>
                    <a:pt x="894" y="9"/>
                  </a:lnTo>
                  <a:lnTo>
                    <a:pt x="912" y="20"/>
                  </a:lnTo>
                  <a:lnTo>
                    <a:pt x="929" y="36"/>
                  </a:lnTo>
                  <a:lnTo>
                    <a:pt x="941" y="54"/>
                  </a:lnTo>
                  <a:lnTo>
                    <a:pt x="949" y="76"/>
                  </a:lnTo>
                  <a:lnTo>
                    <a:pt x="953" y="100"/>
                  </a:lnTo>
                  <a:lnTo>
                    <a:pt x="953" y="754"/>
                  </a:lnTo>
                  <a:lnTo>
                    <a:pt x="947" y="795"/>
                  </a:lnTo>
                  <a:lnTo>
                    <a:pt x="936" y="831"/>
                  </a:lnTo>
                  <a:lnTo>
                    <a:pt x="917" y="864"/>
                  </a:lnTo>
                  <a:lnTo>
                    <a:pt x="894" y="894"/>
                  </a:lnTo>
                  <a:lnTo>
                    <a:pt x="865" y="918"/>
                  </a:lnTo>
                  <a:lnTo>
                    <a:pt x="831" y="936"/>
                  </a:lnTo>
                  <a:lnTo>
                    <a:pt x="794" y="948"/>
                  </a:lnTo>
                  <a:lnTo>
                    <a:pt x="754" y="952"/>
                  </a:lnTo>
                  <a:lnTo>
                    <a:pt x="100" y="952"/>
                  </a:lnTo>
                  <a:lnTo>
                    <a:pt x="74" y="949"/>
                  </a:lnTo>
                  <a:lnTo>
                    <a:pt x="52" y="940"/>
                  </a:lnTo>
                  <a:lnTo>
                    <a:pt x="34" y="927"/>
                  </a:lnTo>
                  <a:lnTo>
                    <a:pt x="18" y="910"/>
                  </a:lnTo>
                  <a:lnTo>
                    <a:pt x="7" y="890"/>
                  </a:lnTo>
                  <a:lnTo>
                    <a:pt x="1" y="869"/>
                  </a:lnTo>
                  <a:lnTo>
                    <a:pt x="0" y="846"/>
                  </a:lnTo>
                  <a:lnTo>
                    <a:pt x="4" y="824"/>
                  </a:lnTo>
                  <a:lnTo>
                    <a:pt x="14" y="801"/>
                  </a:lnTo>
                  <a:lnTo>
                    <a:pt x="30" y="782"/>
                  </a:lnTo>
                  <a:lnTo>
                    <a:pt x="781" y="29"/>
                  </a:lnTo>
                  <a:lnTo>
                    <a:pt x="797" y="16"/>
                  </a:lnTo>
                  <a:lnTo>
                    <a:pt x="815" y="7"/>
                  </a:lnTo>
                  <a:lnTo>
                    <a:pt x="832" y="1"/>
                  </a:lnTo>
                  <a:lnTo>
                    <a:pt x="8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4" name="Group 100"/>
          <p:cNvGrpSpPr>
            <a:grpSpLocks noChangeAspect="1"/>
          </p:cNvGrpSpPr>
          <p:nvPr/>
        </p:nvGrpSpPr>
        <p:grpSpPr bwMode="auto">
          <a:xfrm>
            <a:off x="173476" y="4541551"/>
            <a:ext cx="325401" cy="338005"/>
            <a:chOff x="-638" y="1083"/>
            <a:chExt cx="284" cy="295"/>
          </a:xfrm>
          <a:solidFill>
            <a:schemeClr val="bg2"/>
          </a:solidFill>
        </p:grpSpPr>
        <p:sp>
          <p:nvSpPr>
            <p:cNvPr id="357" name="Freeform 102"/>
            <p:cNvSpPr>
              <a:spLocks/>
            </p:cNvSpPr>
            <p:nvPr/>
          </p:nvSpPr>
          <p:spPr bwMode="auto">
            <a:xfrm>
              <a:off x="-575" y="1205"/>
              <a:ext cx="55" cy="121"/>
            </a:xfrm>
            <a:custGeom>
              <a:avLst/>
              <a:gdLst>
                <a:gd name="T0" fmla="*/ 350 w 608"/>
                <a:gd name="T1" fmla="*/ 0 h 1332"/>
                <a:gd name="T2" fmla="*/ 608 w 608"/>
                <a:gd name="T3" fmla="*/ 0 h 1332"/>
                <a:gd name="T4" fmla="*/ 608 w 608"/>
                <a:gd name="T5" fmla="*/ 1332 h 1332"/>
                <a:gd name="T6" fmla="*/ 307 w 608"/>
                <a:gd name="T7" fmla="*/ 1332 h 1332"/>
                <a:gd name="T8" fmla="*/ 307 w 608"/>
                <a:gd name="T9" fmla="*/ 275 h 1332"/>
                <a:gd name="T10" fmla="*/ 303 w 608"/>
                <a:gd name="T11" fmla="*/ 275 h 1332"/>
                <a:gd name="T12" fmla="*/ 51 w 608"/>
                <a:gd name="T13" fmla="*/ 397 h 1332"/>
                <a:gd name="T14" fmla="*/ 0 w 608"/>
                <a:gd name="T15" fmla="*/ 164 h 1332"/>
                <a:gd name="T16" fmla="*/ 350 w 608"/>
                <a:gd name="T17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8" h="1332">
                  <a:moveTo>
                    <a:pt x="350" y="0"/>
                  </a:moveTo>
                  <a:lnTo>
                    <a:pt x="608" y="0"/>
                  </a:lnTo>
                  <a:lnTo>
                    <a:pt x="608" y="1332"/>
                  </a:lnTo>
                  <a:lnTo>
                    <a:pt x="307" y="1332"/>
                  </a:lnTo>
                  <a:lnTo>
                    <a:pt x="307" y="275"/>
                  </a:lnTo>
                  <a:lnTo>
                    <a:pt x="303" y="275"/>
                  </a:lnTo>
                  <a:lnTo>
                    <a:pt x="51" y="397"/>
                  </a:lnTo>
                  <a:lnTo>
                    <a:pt x="0" y="164"/>
                  </a:lnTo>
                  <a:lnTo>
                    <a:pt x="3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03"/>
            <p:cNvSpPr>
              <a:spLocks/>
            </p:cNvSpPr>
            <p:nvPr/>
          </p:nvSpPr>
          <p:spPr bwMode="auto">
            <a:xfrm>
              <a:off x="-502" y="1205"/>
              <a:ext cx="85" cy="123"/>
            </a:xfrm>
            <a:custGeom>
              <a:avLst/>
              <a:gdLst>
                <a:gd name="T0" fmla="*/ 885 w 935"/>
                <a:gd name="T1" fmla="*/ 0 h 1355"/>
                <a:gd name="T2" fmla="*/ 370 w 935"/>
                <a:gd name="T3" fmla="*/ 258 h 1355"/>
                <a:gd name="T4" fmla="*/ 369 w 935"/>
                <a:gd name="T5" fmla="*/ 460 h 1355"/>
                <a:gd name="T6" fmla="*/ 428 w 935"/>
                <a:gd name="T7" fmla="*/ 458 h 1355"/>
                <a:gd name="T8" fmla="*/ 522 w 935"/>
                <a:gd name="T9" fmla="*/ 464 h 1355"/>
                <a:gd name="T10" fmla="*/ 613 w 935"/>
                <a:gd name="T11" fmla="*/ 480 h 1355"/>
                <a:gd name="T12" fmla="*/ 699 w 935"/>
                <a:gd name="T13" fmla="*/ 511 h 1355"/>
                <a:gd name="T14" fmla="*/ 774 w 935"/>
                <a:gd name="T15" fmla="*/ 555 h 1355"/>
                <a:gd name="T16" fmla="*/ 835 w 935"/>
                <a:gd name="T17" fmla="*/ 606 h 1355"/>
                <a:gd name="T18" fmla="*/ 883 w 935"/>
                <a:gd name="T19" fmla="*/ 670 h 1355"/>
                <a:gd name="T20" fmla="*/ 916 w 935"/>
                <a:gd name="T21" fmla="*/ 748 h 1355"/>
                <a:gd name="T22" fmla="*/ 933 w 935"/>
                <a:gd name="T23" fmla="*/ 837 h 1355"/>
                <a:gd name="T24" fmla="*/ 933 w 935"/>
                <a:gd name="T25" fmla="*/ 931 h 1355"/>
                <a:gd name="T26" fmla="*/ 916 w 935"/>
                <a:gd name="T27" fmla="*/ 1015 h 1355"/>
                <a:gd name="T28" fmla="*/ 883 w 935"/>
                <a:gd name="T29" fmla="*/ 1094 h 1355"/>
                <a:gd name="T30" fmla="*/ 833 w 935"/>
                <a:gd name="T31" fmla="*/ 1166 h 1355"/>
                <a:gd name="T32" fmla="*/ 768 w 935"/>
                <a:gd name="T33" fmla="*/ 1229 h 1355"/>
                <a:gd name="T34" fmla="*/ 688 w 935"/>
                <a:gd name="T35" fmla="*/ 1281 h 1355"/>
                <a:gd name="T36" fmla="*/ 595 w 935"/>
                <a:gd name="T37" fmla="*/ 1321 h 1355"/>
                <a:gd name="T38" fmla="*/ 487 w 935"/>
                <a:gd name="T39" fmla="*/ 1346 h 1355"/>
                <a:gd name="T40" fmla="*/ 369 w 935"/>
                <a:gd name="T41" fmla="*/ 1355 h 1355"/>
                <a:gd name="T42" fmla="*/ 238 w 935"/>
                <a:gd name="T43" fmla="*/ 1346 h 1355"/>
                <a:gd name="T44" fmla="*/ 126 w 935"/>
                <a:gd name="T45" fmla="*/ 1325 h 1355"/>
                <a:gd name="T46" fmla="*/ 35 w 935"/>
                <a:gd name="T47" fmla="*/ 1295 h 1355"/>
                <a:gd name="T48" fmla="*/ 55 w 935"/>
                <a:gd name="T49" fmla="*/ 1046 h 1355"/>
                <a:gd name="T50" fmla="*/ 109 w 935"/>
                <a:gd name="T51" fmla="*/ 1068 h 1355"/>
                <a:gd name="T52" fmla="*/ 181 w 935"/>
                <a:gd name="T53" fmla="*/ 1089 h 1355"/>
                <a:gd name="T54" fmla="*/ 264 w 935"/>
                <a:gd name="T55" fmla="*/ 1105 h 1355"/>
                <a:gd name="T56" fmla="*/ 354 w 935"/>
                <a:gd name="T57" fmla="*/ 1111 h 1355"/>
                <a:gd name="T58" fmla="*/ 413 w 935"/>
                <a:gd name="T59" fmla="*/ 1107 h 1355"/>
                <a:gd name="T60" fmla="*/ 470 w 935"/>
                <a:gd name="T61" fmla="*/ 1092 h 1355"/>
                <a:gd name="T62" fmla="*/ 522 w 935"/>
                <a:gd name="T63" fmla="*/ 1070 h 1355"/>
                <a:gd name="T64" fmla="*/ 566 w 935"/>
                <a:gd name="T65" fmla="*/ 1037 h 1355"/>
                <a:gd name="T66" fmla="*/ 598 w 935"/>
                <a:gd name="T67" fmla="*/ 993 h 1355"/>
                <a:gd name="T68" fmla="*/ 616 w 935"/>
                <a:gd name="T69" fmla="*/ 939 h 1355"/>
                <a:gd name="T70" fmla="*/ 617 w 935"/>
                <a:gd name="T71" fmla="*/ 880 h 1355"/>
                <a:gd name="T72" fmla="*/ 603 w 935"/>
                <a:gd name="T73" fmla="*/ 827 h 1355"/>
                <a:gd name="T74" fmla="*/ 574 w 935"/>
                <a:gd name="T75" fmla="*/ 783 h 1355"/>
                <a:gd name="T76" fmla="*/ 531 w 935"/>
                <a:gd name="T77" fmla="*/ 747 h 1355"/>
                <a:gd name="T78" fmla="*/ 472 w 935"/>
                <a:gd name="T79" fmla="*/ 718 h 1355"/>
                <a:gd name="T80" fmla="*/ 395 w 935"/>
                <a:gd name="T81" fmla="*/ 699 h 1355"/>
                <a:gd name="T82" fmla="*/ 300 w 935"/>
                <a:gd name="T83" fmla="*/ 689 h 1355"/>
                <a:gd name="T84" fmla="*/ 205 w 935"/>
                <a:gd name="T85" fmla="*/ 687 h 1355"/>
                <a:gd name="T86" fmla="*/ 133 w 935"/>
                <a:gd name="T87" fmla="*/ 692 h 1355"/>
                <a:gd name="T88" fmla="*/ 67 w 935"/>
                <a:gd name="T89" fmla="*/ 699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5" h="1355">
                  <a:moveTo>
                    <a:pt x="155" y="0"/>
                  </a:moveTo>
                  <a:lnTo>
                    <a:pt x="885" y="0"/>
                  </a:lnTo>
                  <a:lnTo>
                    <a:pt x="885" y="258"/>
                  </a:lnTo>
                  <a:lnTo>
                    <a:pt x="370" y="258"/>
                  </a:lnTo>
                  <a:lnTo>
                    <a:pt x="341" y="463"/>
                  </a:lnTo>
                  <a:lnTo>
                    <a:pt x="369" y="460"/>
                  </a:lnTo>
                  <a:lnTo>
                    <a:pt x="397" y="458"/>
                  </a:lnTo>
                  <a:lnTo>
                    <a:pt x="428" y="458"/>
                  </a:lnTo>
                  <a:lnTo>
                    <a:pt x="474" y="460"/>
                  </a:lnTo>
                  <a:lnTo>
                    <a:pt x="522" y="464"/>
                  </a:lnTo>
                  <a:lnTo>
                    <a:pt x="568" y="471"/>
                  </a:lnTo>
                  <a:lnTo>
                    <a:pt x="613" y="480"/>
                  </a:lnTo>
                  <a:lnTo>
                    <a:pt x="657" y="494"/>
                  </a:lnTo>
                  <a:lnTo>
                    <a:pt x="699" y="511"/>
                  </a:lnTo>
                  <a:lnTo>
                    <a:pt x="738" y="530"/>
                  </a:lnTo>
                  <a:lnTo>
                    <a:pt x="774" y="555"/>
                  </a:lnTo>
                  <a:lnTo>
                    <a:pt x="807" y="578"/>
                  </a:lnTo>
                  <a:lnTo>
                    <a:pt x="835" y="606"/>
                  </a:lnTo>
                  <a:lnTo>
                    <a:pt x="861" y="636"/>
                  </a:lnTo>
                  <a:lnTo>
                    <a:pt x="883" y="670"/>
                  </a:lnTo>
                  <a:lnTo>
                    <a:pt x="902" y="707"/>
                  </a:lnTo>
                  <a:lnTo>
                    <a:pt x="916" y="748"/>
                  </a:lnTo>
                  <a:lnTo>
                    <a:pt x="927" y="791"/>
                  </a:lnTo>
                  <a:lnTo>
                    <a:pt x="933" y="837"/>
                  </a:lnTo>
                  <a:lnTo>
                    <a:pt x="935" y="888"/>
                  </a:lnTo>
                  <a:lnTo>
                    <a:pt x="933" y="931"/>
                  </a:lnTo>
                  <a:lnTo>
                    <a:pt x="927" y="974"/>
                  </a:lnTo>
                  <a:lnTo>
                    <a:pt x="916" y="1015"/>
                  </a:lnTo>
                  <a:lnTo>
                    <a:pt x="901" y="1056"/>
                  </a:lnTo>
                  <a:lnTo>
                    <a:pt x="883" y="1094"/>
                  </a:lnTo>
                  <a:lnTo>
                    <a:pt x="859" y="1131"/>
                  </a:lnTo>
                  <a:lnTo>
                    <a:pt x="833" y="1166"/>
                  </a:lnTo>
                  <a:lnTo>
                    <a:pt x="803" y="1199"/>
                  </a:lnTo>
                  <a:lnTo>
                    <a:pt x="768" y="1229"/>
                  </a:lnTo>
                  <a:lnTo>
                    <a:pt x="730" y="1257"/>
                  </a:lnTo>
                  <a:lnTo>
                    <a:pt x="688" y="1281"/>
                  </a:lnTo>
                  <a:lnTo>
                    <a:pt x="643" y="1303"/>
                  </a:lnTo>
                  <a:lnTo>
                    <a:pt x="595" y="1321"/>
                  </a:lnTo>
                  <a:lnTo>
                    <a:pt x="543" y="1335"/>
                  </a:lnTo>
                  <a:lnTo>
                    <a:pt x="487" y="1346"/>
                  </a:lnTo>
                  <a:lnTo>
                    <a:pt x="430" y="1353"/>
                  </a:lnTo>
                  <a:lnTo>
                    <a:pt x="369" y="1355"/>
                  </a:lnTo>
                  <a:lnTo>
                    <a:pt x="301" y="1353"/>
                  </a:lnTo>
                  <a:lnTo>
                    <a:pt x="238" y="1346"/>
                  </a:lnTo>
                  <a:lnTo>
                    <a:pt x="179" y="1337"/>
                  </a:lnTo>
                  <a:lnTo>
                    <a:pt x="126" y="1325"/>
                  </a:lnTo>
                  <a:lnTo>
                    <a:pt x="77" y="1311"/>
                  </a:lnTo>
                  <a:lnTo>
                    <a:pt x="35" y="1295"/>
                  </a:lnTo>
                  <a:lnTo>
                    <a:pt x="0" y="1279"/>
                  </a:lnTo>
                  <a:lnTo>
                    <a:pt x="55" y="1046"/>
                  </a:lnTo>
                  <a:lnTo>
                    <a:pt x="80" y="1057"/>
                  </a:lnTo>
                  <a:lnTo>
                    <a:pt x="109" y="1068"/>
                  </a:lnTo>
                  <a:lnTo>
                    <a:pt x="144" y="1079"/>
                  </a:lnTo>
                  <a:lnTo>
                    <a:pt x="181" y="1089"/>
                  </a:lnTo>
                  <a:lnTo>
                    <a:pt x="222" y="1098"/>
                  </a:lnTo>
                  <a:lnTo>
                    <a:pt x="264" y="1105"/>
                  </a:lnTo>
                  <a:lnTo>
                    <a:pt x="309" y="1109"/>
                  </a:lnTo>
                  <a:lnTo>
                    <a:pt x="354" y="1111"/>
                  </a:lnTo>
                  <a:lnTo>
                    <a:pt x="384" y="1110"/>
                  </a:lnTo>
                  <a:lnTo>
                    <a:pt x="413" y="1107"/>
                  </a:lnTo>
                  <a:lnTo>
                    <a:pt x="442" y="1101"/>
                  </a:lnTo>
                  <a:lnTo>
                    <a:pt x="470" y="1092"/>
                  </a:lnTo>
                  <a:lnTo>
                    <a:pt x="497" y="1082"/>
                  </a:lnTo>
                  <a:lnTo>
                    <a:pt x="522" y="1070"/>
                  </a:lnTo>
                  <a:lnTo>
                    <a:pt x="545" y="1055"/>
                  </a:lnTo>
                  <a:lnTo>
                    <a:pt x="566" y="1037"/>
                  </a:lnTo>
                  <a:lnTo>
                    <a:pt x="584" y="1017"/>
                  </a:lnTo>
                  <a:lnTo>
                    <a:pt x="598" y="993"/>
                  </a:lnTo>
                  <a:lnTo>
                    <a:pt x="609" y="968"/>
                  </a:lnTo>
                  <a:lnTo>
                    <a:pt x="616" y="939"/>
                  </a:lnTo>
                  <a:lnTo>
                    <a:pt x="618" y="909"/>
                  </a:lnTo>
                  <a:lnTo>
                    <a:pt x="617" y="880"/>
                  </a:lnTo>
                  <a:lnTo>
                    <a:pt x="612" y="853"/>
                  </a:lnTo>
                  <a:lnTo>
                    <a:pt x="603" y="827"/>
                  </a:lnTo>
                  <a:lnTo>
                    <a:pt x="591" y="805"/>
                  </a:lnTo>
                  <a:lnTo>
                    <a:pt x="574" y="783"/>
                  </a:lnTo>
                  <a:lnTo>
                    <a:pt x="555" y="764"/>
                  </a:lnTo>
                  <a:lnTo>
                    <a:pt x="531" y="747"/>
                  </a:lnTo>
                  <a:lnTo>
                    <a:pt x="504" y="731"/>
                  </a:lnTo>
                  <a:lnTo>
                    <a:pt x="472" y="718"/>
                  </a:lnTo>
                  <a:lnTo>
                    <a:pt x="436" y="707"/>
                  </a:lnTo>
                  <a:lnTo>
                    <a:pt x="395" y="699"/>
                  </a:lnTo>
                  <a:lnTo>
                    <a:pt x="350" y="692"/>
                  </a:lnTo>
                  <a:lnTo>
                    <a:pt x="300" y="689"/>
                  </a:lnTo>
                  <a:lnTo>
                    <a:pt x="246" y="686"/>
                  </a:lnTo>
                  <a:lnTo>
                    <a:pt x="205" y="687"/>
                  </a:lnTo>
                  <a:lnTo>
                    <a:pt x="167" y="689"/>
                  </a:lnTo>
                  <a:lnTo>
                    <a:pt x="133" y="692"/>
                  </a:lnTo>
                  <a:lnTo>
                    <a:pt x="100" y="695"/>
                  </a:lnTo>
                  <a:lnTo>
                    <a:pt x="67" y="699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04"/>
            <p:cNvSpPr>
              <a:spLocks noEditPoints="1"/>
            </p:cNvSpPr>
            <p:nvPr/>
          </p:nvSpPr>
          <p:spPr bwMode="auto">
            <a:xfrm>
              <a:off x="-638" y="1099"/>
              <a:ext cx="284" cy="279"/>
            </a:xfrm>
            <a:custGeom>
              <a:avLst/>
              <a:gdLst>
                <a:gd name="T0" fmla="*/ 356 w 3126"/>
                <a:gd name="T1" fmla="*/ 871 h 3068"/>
                <a:gd name="T2" fmla="*/ 278 w 3126"/>
                <a:gd name="T3" fmla="*/ 926 h 3068"/>
                <a:gd name="T4" fmla="*/ 237 w 3126"/>
                <a:gd name="T5" fmla="*/ 1012 h 3068"/>
                <a:gd name="T6" fmla="*/ 237 w 3126"/>
                <a:gd name="T7" fmla="*/ 2591 h 3068"/>
                <a:gd name="T8" fmla="*/ 279 w 3126"/>
                <a:gd name="T9" fmla="*/ 2701 h 3068"/>
                <a:gd name="T10" fmla="*/ 359 w 3126"/>
                <a:gd name="T11" fmla="*/ 2783 h 3068"/>
                <a:gd name="T12" fmla="*/ 467 w 3126"/>
                <a:gd name="T13" fmla="*/ 2823 h 3068"/>
                <a:gd name="T14" fmla="*/ 2659 w 3126"/>
                <a:gd name="T15" fmla="*/ 2823 h 3068"/>
                <a:gd name="T16" fmla="*/ 2768 w 3126"/>
                <a:gd name="T17" fmla="*/ 2783 h 3068"/>
                <a:gd name="T18" fmla="*/ 2848 w 3126"/>
                <a:gd name="T19" fmla="*/ 2701 h 3068"/>
                <a:gd name="T20" fmla="*/ 2889 w 3126"/>
                <a:gd name="T21" fmla="*/ 2591 h 3068"/>
                <a:gd name="T22" fmla="*/ 2889 w 3126"/>
                <a:gd name="T23" fmla="*/ 1012 h 3068"/>
                <a:gd name="T24" fmla="*/ 2849 w 3126"/>
                <a:gd name="T25" fmla="*/ 926 h 3068"/>
                <a:gd name="T26" fmla="*/ 2772 w 3126"/>
                <a:gd name="T27" fmla="*/ 871 h 3068"/>
                <a:gd name="T28" fmla="*/ 421 w 3126"/>
                <a:gd name="T29" fmla="*/ 860 h 3068"/>
                <a:gd name="T30" fmla="*/ 1256 w 3126"/>
                <a:gd name="T31" fmla="*/ 185 h 3068"/>
                <a:gd name="T32" fmla="*/ 1279 w 3126"/>
                <a:gd name="T33" fmla="*/ 300 h 3068"/>
                <a:gd name="T34" fmla="*/ 1343 w 3126"/>
                <a:gd name="T35" fmla="*/ 396 h 3068"/>
                <a:gd name="T36" fmla="*/ 1437 w 3126"/>
                <a:gd name="T37" fmla="*/ 460 h 3068"/>
                <a:gd name="T38" fmla="*/ 1553 w 3126"/>
                <a:gd name="T39" fmla="*/ 484 h 3068"/>
                <a:gd name="T40" fmla="*/ 1653 w 3126"/>
                <a:gd name="T41" fmla="*/ 471 h 3068"/>
                <a:gd name="T42" fmla="*/ 1761 w 3126"/>
                <a:gd name="T43" fmla="*/ 410 h 3068"/>
                <a:gd name="T44" fmla="*/ 1837 w 3126"/>
                <a:gd name="T45" fmla="*/ 310 h 3068"/>
                <a:gd name="T46" fmla="*/ 1865 w 3126"/>
                <a:gd name="T47" fmla="*/ 185 h 3068"/>
                <a:gd name="T48" fmla="*/ 2188 w 3126"/>
                <a:gd name="T49" fmla="*/ 185 h 3068"/>
                <a:gd name="T50" fmla="*/ 2216 w 3126"/>
                <a:gd name="T51" fmla="*/ 310 h 3068"/>
                <a:gd name="T52" fmla="*/ 2291 w 3126"/>
                <a:gd name="T53" fmla="*/ 410 h 3068"/>
                <a:gd name="T54" fmla="*/ 2401 w 3126"/>
                <a:gd name="T55" fmla="*/ 471 h 3068"/>
                <a:gd name="T56" fmla="*/ 2501 w 3126"/>
                <a:gd name="T57" fmla="*/ 484 h 3068"/>
                <a:gd name="T58" fmla="*/ 2616 w 3126"/>
                <a:gd name="T59" fmla="*/ 460 h 3068"/>
                <a:gd name="T60" fmla="*/ 2710 w 3126"/>
                <a:gd name="T61" fmla="*/ 396 h 3068"/>
                <a:gd name="T62" fmla="*/ 2774 w 3126"/>
                <a:gd name="T63" fmla="*/ 300 h 3068"/>
                <a:gd name="T64" fmla="*/ 2797 w 3126"/>
                <a:gd name="T65" fmla="*/ 185 h 3068"/>
                <a:gd name="T66" fmla="*/ 2887 w 3126"/>
                <a:gd name="T67" fmla="*/ 62 h 3068"/>
                <a:gd name="T68" fmla="*/ 3002 w 3126"/>
                <a:gd name="T69" fmla="*/ 154 h 3068"/>
                <a:gd name="T70" fmla="*/ 3083 w 3126"/>
                <a:gd name="T71" fmla="*/ 278 h 3068"/>
                <a:gd name="T72" fmla="*/ 3123 w 3126"/>
                <a:gd name="T73" fmla="*/ 423 h 3068"/>
                <a:gd name="T74" fmla="*/ 3123 w 3126"/>
                <a:gd name="T75" fmla="*/ 2650 h 3068"/>
                <a:gd name="T76" fmla="*/ 3079 w 3126"/>
                <a:gd name="T77" fmla="*/ 2803 h 3068"/>
                <a:gd name="T78" fmla="*/ 2989 w 3126"/>
                <a:gd name="T79" fmla="*/ 2930 h 3068"/>
                <a:gd name="T80" fmla="*/ 2862 w 3126"/>
                <a:gd name="T81" fmla="*/ 3020 h 3068"/>
                <a:gd name="T82" fmla="*/ 2710 w 3126"/>
                <a:gd name="T83" fmla="*/ 3065 h 3068"/>
                <a:gd name="T84" fmla="*/ 417 w 3126"/>
                <a:gd name="T85" fmla="*/ 3065 h 3068"/>
                <a:gd name="T86" fmla="*/ 265 w 3126"/>
                <a:gd name="T87" fmla="*/ 3020 h 3068"/>
                <a:gd name="T88" fmla="*/ 138 w 3126"/>
                <a:gd name="T89" fmla="*/ 2930 h 3068"/>
                <a:gd name="T90" fmla="*/ 48 w 3126"/>
                <a:gd name="T91" fmla="*/ 2803 h 3068"/>
                <a:gd name="T92" fmla="*/ 3 w 3126"/>
                <a:gd name="T93" fmla="*/ 2650 h 3068"/>
                <a:gd name="T94" fmla="*/ 3 w 3126"/>
                <a:gd name="T95" fmla="*/ 424 h 3068"/>
                <a:gd name="T96" fmla="*/ 42 w 3126"/>
                <a:gd name="T97" fmla="*/ 280 h 3068"/>
                <a:gd name="T98" fmla="*/ 122 w 3126"/>
                <a:gd name="T99" fmla="*/ 157 h 3068"/>
                <a:gd name="T100" fmla="*/ 234 w 3126"/>
                <a:gd name="T101" fmla="*/ 65 h 3068"/>
                <a:gd name="T102" fmla="*/ 323 w 3126"/>
                <a:gd name="T103" fmla="*/ 185 h 3068"/>
                <a:gd name="T104" fmla="*/ 347 w 3126"/>
                <a:gd name="T105" fmla="*/ 300 h 3068"/>
                <a:gd name="T106" fmla="*/ 410 w 3126"/>
                <a:gd name="T107" fmla="*/ 396 h 3068"/>
                <a:gd name="T108" fmla="*/ 504 w 3126"/>
                <a:gd name="T109" fmla="*/ 460 h 3068"/>
                <a:gd name="T110" fmla="*/ 618 w 3126"/>
                <a:gd name="T111" fmla="*/ 484 h 3068"/>
                <a:gd name="T112" fmla="*/ 711 w 3126"/>
                <a:gd name="T113" fmla="*/ 473 h 3068"/>
                <a:gd name="T114" fmla="*/ 813 w 3126"/>
                <a:gd name="T115" fmla="*/ 420 h 3068"/>
                <a:gd name="T116" fmla="*/ 887 w 3126"/>
                <a:gd name="T117" fmla="*/ 335 h 3068"/>
                <a:gd name="T118" fmla="*/ 924 w 3126"/>
                <a:gd name="T119" fmla="*/ 224 h 3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6" h="3068">
                  <a:moveTo>
                    <a:pt x="421" y="860"/>
                  </a:moveTo>
                  <a:lnTo>
                    <a:pt x="387" y="863"/>
                  </a:lnTo>
                  <a:lnTo>
                    <a:pt x="356" y="871"/>
                  </a:lnTo>
                  <a:lnTo>
                    <a:pt x="326" y="885"/>
                  </a:lnTo>
                  <a:lnTo>
                    <a:pt x="300" y="904"/>
                  </a:lnTo>
                  <a:lnTo>
                    <a:pt x="278" y="926"/>
                  </a:lnTo>
                  <a:lnTo>
                    <a:pt x="259" y="952"/>
                  </a:lnTo>
                  <a:lnTo>
                    <a:pt x="246" y="980"/>
                  </a:lnTo>
                  <a:lnTo>
                    <a:pt x="237" y="1012"/>
                  </a:lnTo>
                  <a:lnTo>
                    <a:pt x="235" y="1046"/>
                  </a:lnTo>
                  <a:lnTo>
                    <a:pt x="235" y="2550"/>
                  </a:lnTo>
                  <a:lnTo>
                    <a:pt x="237" y="2591"/>
                  </a:lnTo>
                  <a:lnTo>
                    <a:pt x="246" y="2630"/>
                  </a:lnTo>
                  <a:lnTo>
                    <a:pt x="260" y="2666"/>
                  </a:lnTo>
                  <a:lnTo>
                    <a:pt x="279" y="2701"/>
                  </a:lnTo>
                  <a:lnTo>
                    <a:pt x="302" y="2732"/>
                  </a:lnTo>
                  <a:lnTo>
                    <a:pt x="328" y="2759"/>
                  </a:lnTo>
                  <a:lnTo>
                    <a:pt x="359" y="2783"/>
                  </a:lnTo>
                  <a:lnTo>
                    <a:pt x="392" y="2801"/>
                  </a:lnTo>
                  <a:lnTo>
                    <a:pt x="429" y="2815"/>
                  </a:lnTo>
                  <a:lnTo>
                    <a:pt x="467" y="2823"/>
                  </a:lnTo>
                  <a:lnTo>
                    <a:pt x="508" y="2827"/>
                  </a:lnTo>
                  <a:lnTo>
                    <a:pt x="2619" y="2827"/>
                  </a:lnTo>
                  <a:lnTo>
                    <a:pt x="2659" y="2823"/>
                  </a:lnTo>
                  <a:lnTo>
                    <a:pt x="2698" y="2815"/>
                  </a:lnTo>
                  <a:lnTo>
                    <a:pt x="2734" y="2801"/>
                  </a:lnTo>
                  <a:lnTo>
                    <a:pt x="2768" y="2783"/>
                  </a:lnTo>
                  <a:lnTo>
                    <a:pt x="2798" y="2759"/>
                  </a:lnTo>
                  <a:lnTo>
                    <a:pt x="2825" y="2732"/>
                  </a:lnTo>
                  <a:lnTo>
                    <a:pt x="2848" y="2701"/>
                  </a:lnTo>
                  <a:lnTo>
                    <a:pt x="2867" y="2666"/>
                  </a:lnTo>
                  <a:lnTo>
                    <a:pt x="2880" y="2630"/>
                  </a:lnTo>
                  <a:lnTo>
                    <a:pt x="2889" y="2591"/>
                  </a:lnTo>
                  <a:lnTo>
                    <a:pt x="2892" y="2550"/>
                  </a:lnTo>
                  <a:lnTo>
                    <a:pt x="2892" y="1046"/>
                  </a:lnTo>
                  <a:lnTo>
                    <a:pt x="2889" y="1012"/>
                  </a:lnTo>
                  <a:lnTo>
                    <a:pt x="2880" y="980"/>
                  </a:lnTo>
                  <a:lnTo>
                    <a:pt x="2867" y="952"/>
                  </a:lnTo>
                  <a:lnTo>
                    <a:pt x="2849" y="926"/>
                  </a:lnTo>
                  <a:lnTo>
                    <a:pt x="2826" y="904"/>
                  </a:lnTo>
                  <a:lnTo>
                    <a:pt x="2800" y="885"/>
                  </a:lnTo>
                  <a:lnTo>
                    <a:pt x="2772" y="871"/>
                  </a:lnTo>
                  <a:lnTo>
                    <a:pt x="2740" y="863"/>
                  </a:lnTo>
                  <a:lnTo>
                    <a:pt x="2707" y="860"/>
                  </a:lnTo>
                  <a:lnTo>
                    <a:pt x="421" y="860"/>
                  </a:lnTo>
                  <a:close/>
                  <a:moveTo>
                    <a:pt x="926" y="0"/>
                  </a:moveTo>
                  <a:lnTo>
                    <a:pt x="1256" y="0"/>
                  </a:lnTo>
                  <a:lnTo>
                    <a:pt x="1256" y="185"/>
                  </a:lnTo>
                  <a:lnTo>
                    <a:pt x="1259" y="224"/>
                  </a:lnTo>
                  <a:lnTo>
                    <a:pt x="1267" y="263"/>
                  </a:lnTo>
                  <a:lnTo>
                    <a:pt x="1279" y="300"/>
                  </a:lnTo>
                  <a:lnTo>
                    <a:pt x="1296" y="335"/>
                  </a:lnTo>
                  <a:lnTo>
                    <a:pt x="1317" y="366"/>
                  </a:lnTo>
                  <a:lnTo>
                    <a:pt x="1343" y="396"/>
                  </a:lnTo>
                  <a:lnTo>
                    <a:pt x="1371" y="420"/>
                  </a:lnTo>
                  <a:lnTo>
                    <a:pt x="1404" y="443"/>
                  </a:lnTo>
                  <a:lnTo>
                    <a:pt x="1437" y="460"/>
                  </a:lnTo>
                  <a:lnTo>
                    <a:pt x="1474" y="473"/>
                  </a:lnTo>
                  <a:lnTo>
                    <a:pt x="1512" y="481"/>
                  </a:lnTo>
                  <a:lnTo>
                    <a:pt x="1553" y="484"/>
                  </a:lnTo>
                  <a:lnTo>
                    <a:pt x="1567" y="484"/>
                  </a:lnTo>
                  <a:lnTo>
                    <a:pt x="1610" y="481"/>
                  </a:lnTo>
                  <a:lnTo>
                    <a:pt x="1653" y="471"/>
                  </a:lnTo>
                  <a:lnTo>
                    <a:pt x="1691" y="456"/>
                  </a:lnTo>
                  <a:lnTo>
                    <a:pt x="1729" y="435"/>
                  </a:lnTo>
                  <a:lnTo>
                    <a:pt x="1761" y="410"/>
                  </a:lnTo>
                  <a:lnTo>
                    <a:pt x="1791" y="381"/>
                  </a:lnTo>
                  <a:lnTo>
                    <a:pt x="1816" y="347"/>
                  </a:lnTo>
                  <a:lnTo>
                    <a:pt x="1837" y="310"/>
                  </a:lnTo>
                  <a:lnTo>
                    <a:pt x="1853" y="270"/>
                  </a:lnTo>
                  <a:lnTo>
                    <a:pt x="1862" y="229"/>
                  </a:lnTo>
                  <a:lnTo>
                    <a:pt x="1865" y="185"/>
                  </a:lnTo>
                  <a:lnTo>
                    <a:pt x="1865" y="0"/>
                  </a:lnTo>
                  <a:lnTo>
                    <a:pt x="2188" y="0"/>
                  </a:lnTo>
                  <a:lnTo>
                    <a:pt x="2188" y="185"/>
                  </a:lnTo>
                  <a:lnTo>
                    <a:pt x="2192" y="229"/>
                  </a:lnTo>
                  <a:lnTo>
                    <a:pt x="2201" y="270"/>
                  </a:lnTo>
                  <a:lnTo>
                    <a:pt x="2216" y="310"/>
                  </a:lnTo>
                  <a:lnTo>
                    <a:pt x="2237" y="347"/>
                  </a:lnTo>
                  <a:lnTo>
                    <a:pt x="2262" y="381"/>
                  </a:lnTo>
                  <a:lnTo>
                    <a:pt x="2291" y="410"/>
                  </a:lnTo>
                  <a:lnTo>
                    <a:pt x="2325" y="435"/>
                  </a:lnTo>
                  <a:lnTo>
                    <a:pt x="2361" y="456"/>
                  </a:lnTo>
                  <a:lnTo>
                    <a:pt x="2401" y="471"/>
                  </a:lnTo>
                  <a:lnTo>
                    <a:pt x="2442" y="481"/>
                  </a:lnTo>
                  <a:lnTo>
                    <a:pt x="2486" y="484"/>
                  </a:lnTo>
                  <a:lnTo>
                    <a:pt x="2501" y="484"/>
                  </a:lnTo>
                  <a:lnTo>
                    <a:pt x="2542" y="481"/>
                  </a:lnTo>
                  <a:lnTo>
                    <a:pt x="2579" y="473"/>
                  </a:lnTo>
                  <a:lnTo>
                    <a:pt x="2616" y="460"/>
                  </a:lnTo>
                  <a:lnTo>
                    <a:pt x="2650" y="443"/>
                  </a:lnTo>
                  <a:lnTo>
                    <a:pt x="2682" y="420"/>
                  </a:lnTo>
                  <a:lnTo>
                    <a:pt x="2710" y="396"/>
                  </a:lnTo>
                  <a:lnTo>
                    <a:pt x="2735" y="366"/>
                  </a:lnTo>
                  <a:lnTo>
                    <a:pt x="2757" y="335"/>
                  </a:lnTo>
                  <a:lnTo>
                    <a:pt x="2774" y="300"/>
                  </a:lnTo>
                  <a:lnTo>
                    <a:pt x="2787" y="263"/>
                  </a:lnTo>
                  <a:lnTo>
                    <a:pt x="2794" y="224"/>
                  </a:lnTo>
                  <a:lnTo>
                    <a:pt x="2797" y="185"/>
                  </a:lnTo>
                  <a:lnTo>
                    <a:pt x="2797" y="23"/>
                  </a:lnTo>
                  <a:lnTo>
                    <a:pt x="2844" y="40"/>
                  </a:lnTo>
                  <a:lnTo>
                    <a:pt x="2887" y="62"/>
                  </a:lnTo>
                  <a:lnTo>
                    <a:pt x="2929" y="89"/>
                  </a:lnTo>
                  <a:lnTo>
                    <a:pt x="2967" y="119"/>
                  </a:lnTo>
                  <a:lnTo>
                    <a:pt x="3002" y="154"/>
                  </a:lnTo>
                  <a:lnTo>
                    <a:pt x="3033" y="192"/>
                  </a:lnTo>
                  <a:lnTo>
                    <a:pt x="3061" y="233"/>
                  </a:lnTo>
                  <a:lnTo>
                    <a:pt x="3083" y="278"/>
                  </a:lnTo>
                  <a:lnTo>
                    <a:pt x="3101" y="323"/>
                  </a:lnTo>
                  <a:lnTo>
                    <a:pt x="3115" y="372"/>
                  </a:lnTo>
                  <a:lnTo>
                    <a:pt x="3123" y="423"/>
                  </a:lnTo>
                  <a:lnTo>
                    <a:pt x="3126" y="476"/>
                  </a:lnTo>
                  <a:lnTo>
                    <a:pt x="3126" y="2594"/>
                  </a:lnTo>
                  <a:lnTo>
                    <a:pt x="3123" y="2650"/>
                  </a:lnTo>
                  <a:lnTo>
                    <a:pt x="3113" y="2703"/>
                  </a:lnTo>
                  <a:lnTo>
                    <a:pt x="3099" y="2755"/>
                  </a:lnTo>
                  <a:lnTo>
                    <a:pt x="3079" y="2803"/>
                  </a:lnTo>
                  <a:lnTo>
                    <a:pt x="3052" y="2849"/>
                  </a:lnTo>
                  <a:lnTo>
                    <a:pt x="3023" y="2892"/>
                  </a:lnTo>
                  <a:lnTo>
                    <a:pt x="2989" y="2930"/>
                  </a:lnTo>
                  <a:lnTo>
                    <a:pt x="2950" y="2964"/>
                  </a:lnTo>
                  <a:lnTo>
                    <a:pt x="2908" y="2995"/>
                  </a:lnTo>
                  <a:lnTo>
                    <a:pt x="2862" y="3020"/>
                  </a:lnTo>
                  <a:lnTo>
                    <a:pt x="2814" y="3041"/>
                  </a:lnTo>
                  <a:lnTo>
                    <a:pt x="2763" y="3056"/>
                  </a:lnTo>
                  <a:lnTo>
                    <a:pt x="2710" y="3065"/>
                  </a:lnTo>
                  <a:lnTo>
                    <a:pt x="2654" y="3068"/>
                  </a:lnTo>
                  <a:lnTo>
                    <a:pt x="472" y="3068"/>
                  </a:lnTo>
                  <a:lnTo>
                    <a:pt x="417" y="3065"/>
                  </a:lnTo>
                  <a:lnTo>
                    <a:pt x="364" y="3056"/>
                  </a:lnTo>
                  <a:lnTo>
                    <a:pt x="313" y="3041"/>
                  </a:lnTo>
                  <a:lnTo>
                    <a:pt x="265" y="3020"/>
                  </a:lnTo>
                  <a:lnTo>
                    <a:pt x="219" y="2995"/>
                  </a:lnTo>
                  <a:lnTo>
                    <a:pt x="176" y="2964"/>
                  </a:lnTo>
                  <a:lnTo>
                    <a:pt x="138" y="2930"/>
                  </a:lnTo>
                  <a:lnTo>
                    <a:pt x="103" y="2892"/>
                  </a:lnTo>
                  <a:lnTo>
                    <a:pt x="73" y="2849"/>
                  </a:lnTo>
                  <a:lnTo>
                    <a:pt x="48" y="2803"/>
                  </a:lnTo>
                  <a:lnTo>
                    <a:pt x="27" y="2755"/>
                  </a:lnTo>
                  <a:lnTo>
                    <a:pt x="12" y="2703"/>
                  </a:lnTo>
                  <a:lnTo>
                    <a:pt x="3" y="2650"/>
                  </a:lnTo>
                  <a:lnTo>
                    <a:pt x="0" y="2594"/>
                  </a:lnTo>
                  <a:lnTo>
                    <a:pt x="0" y="476"/>
                  </a:lnTo>
                  <a:lnTo>
                    <a:pt x="3" y="424"/>
                  </a:lnTo>
                  <a:lnTo>
                    <a:pt x="11" y="374"/>
                  </a:lnTo>
                  <a:lnTo>
                    <a:pt x="23" y="325"/>
                  </a:lnTo>
                  <a:lnTo>
                    <a:pt x="42" y="280"/>
                  </a:lnTo>
                  <a:lnTo>
                    <a:pt x="64" y="236"/>
                  </a:lnTo>
                  <a:lnTo>
                    <a:pt x="90" y="195"/>
                  </a:lnTo>
                  <a:lnTo>
                    <a:pt x="122" y="157"/>
                  </a:lnTo>
                  <a:lnTo>
                    <a:pt x="155" y="122"/>
                  </a:lnTo>
                  <a:lnTo>
                    <a:pt x="193" y="92"/>
                  </a:lnTo>
                  <a:lnTo>
                    <a:pt x="234" y="65"/>
                  </a:lnTo>
                  <a:lnTo>
                    <a:pt x="278" y="43"/>
                  </a:lnTo>
                  <a:lnTo>
                    <a:pt x="323" y="25"/>
                  </a:lnTo>
                  <a:lnTo>
                    <a:pt x="323" y="185"/>
                  </a:lnTo>
                  <a:lnTo>
                    <a:pt x="326" y="224"/>
                  </a:lnTo>
                  <a:lnTo>
                    <a:pt x="334" y="263"/>
                  </a:lnTo>
                  <a:lnTo>
                    <a:pt x="347" y="300"/>
                  </a:lnTo>
                  <a:lnTo>
                    <a:pt x="364" y="335"/>
                  </a:lnTo>
                  <a:lnTo>
                    <a:pt x="385" y="366"/>
                  </a:lnTo>
                  <a:lnTo>
                    <a:pt x="410" y="396"/>
                  </a:lnTo>
                  <a:lnTo>
                    <a:pt x="439" y="420"/>
                  </a:lnTo>
                  <a:lnTo>
                    <a:pt x="470" y="443"/>
                  </a:lnTo>
                  <a:lnTo>
                    <a:pt x="504" y="460"/>
                  </a:lnTo>
                  <a:lnTo>
                    <a:pt x="540" y="473"/>
                  </a:lnTo>
                  <a:lnTo>
                    <a:pt x="579" y="481"/>
                  </a:lnTo>
                  <a:lnTo>
                    <a:pt x="618" y="484"/>
                  </a:lnTo>
                  <a:lnTo>
                    <a:pt x="633" y="484"/>
                  </a:lnTo>
                  <a:lnTo>
                    <a:pt x="673" y="481"/>
                  </a:lnTo>
                  <a:lnTo>
                    <a:pt x="711" y="473"/>
                  </a:lnTo>
                  <a:lnTo>
                    <a:pt x="748" y="460"/>
                  </a:lnTo>
                  <a:lnTo>
                    <a:pt x="781" y="443"/>
                  </a:lnTo>
                  <a:lnTo>
                    <a:pt x="813" y="420"/>
                  </a:lnTo>
                  <a:lnTo>
                    <a:pt x="841" y="396"/>
                  </a:lnTo>
                  <a:lnTo>
                    <a:pt x="865" y="366"/>
                  </a:lnTo>
                  <a:lnTo>
                    <a:pt x="887" y="335"/>
                  </a:lnTo>
                  <a:lnTo>
                    <a:pt x="904" y="300"/>
                  </a:lnTo>
                  <a:lnTo>
                    <a:pt x="916" y="263"/>
                  </a:lnTo>
                  <a:lnTo>
                    <a:pt x="924" y="224"/>
                  </a:lnTo>
                  <a:lnTo>
                    <a:pt x="926" y="185"/>
                  </a:lnTo>
                  <a:lnTo>
                    <a:pt x="9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05"/>
            <p:cNvSpPr>
              <a:spLocks/>
            </p:cNvSpPr>
            <p:nvPr/>
          </p:nvSpPr>
          <p:spPr bwMode="auto">
            <a:xfrm>
              <a:off x="-596" y="1083"/>
              <a:ext cx="30" cy="47"/>
            </a:xfrm>
            <a:custGeom>
              <a:avLst/>
              <a:gdLst>
                <a:gd name="T0" fmla="*/ 155 w 324"/>
                <a:gd name="T1" fmla="*/ 0 h 517"/>
                <a:gd name="T2" fmla="*/ 170 w 324"/>
                <a:gd name="T3" fmla="*/ 0 h 517"/>
                <a:gd name="T4" fmla="*/ 196 w 324"/>
                <a:gd name="T5" fmla="*/ 2 h 517"/>
                <a:gd name="T6" fmla="*/ 219 w 324"/>
                <a:gd name="T7" fmla="*/ 7 h 517"/>
                <a:gd name="T8" fmla="*/ 241 w 324"/>
                <a:gd name="T9" fmla="*/ 16 h 517"/>
                <a:gd name="T10" fmla="*/ 262 w 324"/>
                <a:gd name="T11" fmla="*/ 28 h 517"/>
                <a:gd name="T12" fmla="*/ 279 w 324"/>
                <a:gd name="T13" fmla="*/ 43 h 517"/>
                <a:gd name="T14" fmla="*/ 280 w 324"/>
                <a:gd name="T15" fmla="*/ 43 h 517"/>
                <a:gd name="T16" fmla="*/ 280 w 324"/>
                <a:gd name="T17" fmla="*/ 42 h 517"/>
                <a:gd name="T18" fmla="*/ 280 w 324"/>
                <a:gd name="T19" fmla="*/ 42 h 517"/>
                <a:gd name="T20" fmla="*/ 280 w 324"/>
                <a:gd name="T21" fmla="*/ 43 h 517"/>
                <a:gd name="T22" fmla="*/ 280 w 324"/>
                <a:gd name="T23" fmla="*/ 43 h 517"/>
                <a:gd name="T24" fmla="*/ 298 w 324"/>
                <a:gd name="T25" fmla="*/ 67 h 517"/>
                <a:gd name="T26" fmla="*/ 312 w 324"/>
                <a:gd name="T27" fmla="*/ 92 h 517"/>
                <a:gd name="T28" fmla="*/ 321 w 324"/>
                <a:gd name="T29" fmla="*/ 122 h 517"/>
                <a:gd name="T30" fmla="*/ 324 w 324"/>
                <a:gd name="T31" fmla="*/ 153 h 517"/>
                <a:gd name="T32" fmla="*/ 324 w 324"/>
                <a:gd name="T33" fmla="*/ 364 h 517"/>
                <a:gd name="T34" fmla="*/ 321 w 324"/>
                <a:gd name="T35" fmla="*/ 391 h 517"/>
                <a:gd name="T36" fmla="*/ 314 w 324"/>
                <a:gd name="T37" fmla="*/ 418 h 517"/>
                <a:gd name="T38" fmla="*/ 303 w 324"/>
                <a:gd name="T39" fmla="*/ 442 h 517"/>
                <a:gd name="T40" fmla="*/ 287 w 324"/>
                <a:gd name="T41" fmla="*/ 464 h 517"/>
                <a:gd name="T42" fmla="*/ 269 w 324"/>
                <a:gd name="T43" fmla="*/ 482 h 517"/>
                <a:gd name="T44" fmla="*/ 247 w 324"/>
                <a:gd name="T45" fmla="*/ 496 h 517"/>
                <a:gd name="T46" fmla="*/ 224 w 324"/>
                <a:gd name="T47" fmla="*/ 508 h 517"/>
                <a:gd name="T48" fmla="*/ 198 w 324"/>
                <a:gd name="T49" fmla="*/ 514 h 517"/>
                <a:gd name="T50" fmla="*/ 170 w 324"/>
                <a:gd name="T51" fmla="*/ 517 h 517"/>
                <a:gd name="T52" fmla="*/ 155 w 324"/>
                <a:gd name="T53" fmla="*/ 517 h 517"/>
                <a:gd name="T54" fmla="*/ 128 w 324"/>
                <a:gd name="T55" fmla="*/ 514 h 517"/>
                <a:gd name="T56" fmla="*/ 102 w 324"/>
                <a:gd name="T57" fmla="*/ 508 h 517"/>
                <a:gd name="T58" fmla="*/ 78 w 324"/>
                <a:gd name="T59" fmla="*/ 496 h 517"/>
                <a:gd name="T60" fmla="*/ 57 w 324"/>
                <a:gd name="T61" fmla="*/ 482 h 517"/>
                <a:gd name="T62" fmla="*/ 38 w 324"/>
                <a:gd name="T63" fmla="*/ 464 h 517"/>
                <a:gd name="T64" fmla="*/ 22 w 324"/>
                <a:gd name="T65" fmla="*/ 442 h 517"/>
                <a:gd name="T66" fmla="*/ 10 w 324"/>
                <a:gd name="T67" fmla="*/ 418 h 517"/>
                <a:gd name="T68" fmla="*/ 3 w 324"/>
                <a:gd name="T69" fmla="*/ 391 h 517"/>
                <a:gd name="T70" fmla="*/ 0 w 324"/>
                <a:gd name="T71" fmla="*/ 364 h 517"/>
                <a:gd name="T72" fmla="*/ 0 w 324"/>
                <a:gd name="T73" fmla="*/ 153 h 517"/>
                <a:gd name="T74" fmla="*/ 2 w 324"/>
                <a:gd name="T75" fmla="*/ 128 h 517"/>
                <a:gd name="T76" fmla="*/ 8 w 324"/>
                <a:gd name="T77" fmla="*/ 104 h 517"/>
                <a:gd name="T78" fmla="*/ 17 w 324"/>
                <a:gd name="T79" fmla="*/ 82 h 517"/>
                <a:gd name="T80" fmla="*/ 31 w 324"/>
                <a:gd name="T81" fmla="*/ 62 h 517"/>
                <a:gd name="T82" fmla="*/ 46 w 324"/>
                <a:gd name="T83" fmla="*/ 43 h 517"/>
                <a:gd name="T84" fmla="*/ 46 w 324"/>
                <a:gd name="T85" fmla="*/ 43 h 517"/>
                <a:gd name="T86" fmla="*/ 47 w 324"/>
                <a:gd name="T87" fmla="*/ 43 h 517"/>
                <a:gd name="T88" fmla="*/ 47 w 324"/>
                <a:gd name="T89" fmla="*/ 43 h 517"/>
                <a:gd name="T90" fmla="*/ 47 w 324"/>
                <a:gd name="T91" fmla="*/ 43 h 517"/>
                <a:gd name="T92" fmla="*/ 65 w 324"/>
                <a:gd name="T93" fmla="*/ 28 h 517"/>
                <a:gd name="T94" fmla="*/ 85 w 324"/>
                <a:gd name="T95" fmla="*/ 16 h 517"/>
                <a:gd name="T96" fmla="*/ 107 w 324"/>
                <a:gd name="T97" fmla="*/ 7 h 517"/>
                <a:gd name="T98" fmla="*/ 131 w 324"/>
                <a:gd name="T99" fmla="*/ 2 h 517"/>
                <a:gd name="T100" fmla="*/ 155 w 324"/>
                <a:gd name="T101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4" h="517">
                  <a:moveTo>
                    <a:pt x="155" y="0"/>
                  </a:moveTo>
                  <a:lnTo>
                    <a:pt x="170" y="0"/>
                  </a:lnTo>
                  <a:lnTo>
                    <a:pt x="196" y="2"/>
                  </a:lnTo>
                  <a:lnTo>
                    <a:pt x="219" y="7"/>
                  </a:lnTo>
                  <a:lnTo>
                    <a:pt x="241" y="16"/>
                  </a:lnTo>
                  <a:lnTo>
                    <a:pt x="262" y="28"/>
                  </a:lnTo>
                  <a:lnTo>
                    <a:pt x="279" y="43"/>
                  </a:lnTo>
                  <a:lnTo>
                    <a:pt x="280" y="43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3"/>
                  </a:lnTo>
                  <a:lnTo>
                    <a:pt x="280" y="43"/>
                  </a:lnTo>
                  <a:lnTo>
                    <a:pt x="298" y="67"/>
                  </a:lnTo>
                  <a:lnTo>
                    <a:pt x="312" y="92"/>
                  </a:lnTo>
                  <a:lnTo>
                    <a:pt x="321" y="122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1" y="391"/>
                  </a:lnTo>
                  <a:lnTo>
                    <a:pt x="314" y="418"/>
                  </a:lnTo>
                  <a:lnTo>
                    <a:pt x="303" y="442"/>
                  </a:lnTo>
                  <a:lnTo>
                    <a:pt x="287" y="464"/>
                  </a:lnTo>
                  <a:lnTo>
                    <a:pt x="269" y="482"/>
                  </a:lnTo>
                  <a:lnTo>
                    <a:pt x="247" y="496"/>
                  </a:lnTo>
                  <a:lnTo>
                    <a:pt x="224" y="508"/>
                  </a:lnTo>
                  <a:lnTo>
                    <a:pt x="198" y="514"/>
                  </a:lnTo>
                  <a:lnTo>
                    <a:pt x="170" y="517"/>
                  </a:lnTo>
                  <a:lnTo>
                    <a:pt x="155" y="517"/>
                  </a:lnTo>
                  <a:lnTo>
                    <a:pt x="128" y="514"/>
                  </a:lnTo>
                  <a:lnTo>
                    <a:pt x="102" y="508"/>
                  </a:lnTo>
                  <a:lnTo>
                    <a:pt x="78" y="496"/>
                  </a:lnTo>
                  <a:lnTo>
                    <a:pt x="57" y="482"/>
                  </a:lnTo>
                  <a:lnTo>
                    <a:pt x="38" y="464"/>
                  </a:lnTo>
                  <a:lnTo>
                    <a:pt x="22" y="442"/>
                  </a:lnTo>
                  <a:lnTo>
                    <a:pt x="10" y="418"/>
                  </a:lnTo>
                  <a:lnTo>
                    <a:pt x="3" y="391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8"/>
                  </a:lnTo>
                  <a:lnTo>
                    <a:pt x="8" y="104"/>
                  </a:lnTo>
                  <a:lnTo>
                    <a:pt x="17" y="82"/>
                  </a:lnTo>
                  <a:lnTo>
                    <a:pt x="31" y="62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47" y="43"/>
                  </a:lnTo>
                  <a:lnTo>
                    <a:pt x="65" y="28"/>
                  </a:lnTo>
                  <a:lnTo>
                    <a:pt x="85" y="16"/>
                  </a:lnTo>
                  <a:lnTo>
                    <a:pt x="107" y="7"/>
                  </a:lnTo>
                  <a:lnTo>
                    <a:pt x="131" y="2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06"/>
            <p:cNvSpPr>
              <a:spLocks/>
            </p:cNvSpPr>
            <p:nvPr/>
          </p:nvSpPr>
          <p:spPr bwMode="auto">
            <a:xfrm>
              <a:off x="-511" y="1083"/>
              <a:ext cx="29" cy="47"/>
            </a:xfrm>
            <a:custGeom>
              <a:avLst/>
              <a:gdLst>
                <a:gd name="T0" fmla="*/ 157 w 324"/>
                <a:gd name="T1" fmla="*/ 0 h 517"/>
                <a:gd name="T2" fmla="*/ 172 w 324"/>
                <a:gd name="T3" fmla="*/ 0 h 517"/>
                <a:gd name="T4" fmla="*/ 197 w 324"/>
                <a:gd name="T5" fmla="*/ 2 h 517"/>
                <a:gd name="T6" fmla="*/ 220 w 324"/>
                <a:gd name="T7" fmla="*/ 7 h 517"/>
                <a:gd name="T8" fmla="*/ 243 w 324"/>
                <a:gd name="T9" fmla="*/ 16 h 517"/>
                <a:gd name="T10" fmla="*/ 264 w 324"/>
                <a:gd name="T11" fmla="*/ 29 h 517"/>
                <a:gd name="T12" fmla="*/ 263 w 324"/>
                <a:gd name="T13" fmla="*/ 28 h 517"/>
                <a:gd name="T14" fmla="*/ 263 w 324"/>
                <a:gd name="T15" fmla="*/ 28 h 517"/>
                <a:gd name="T16" fmla="*/ 264 w 324"/>
                <a:gd name="T17" fmla="*/ 29 h 517"/>
                <a:gd name="T18" fmla="*/ 284 w 324"/>
                <a:gd name="T19" fmla="*/ 48 h 517"/>
                <a:gd name="T20" fmla="*/ 300 w 324"/>
                <a:gd name="T21" fmla="*/ 70 h 517"/>
                <a:gd name="T22" fmla="*/ 314 w 324"/>
                <a:gd name="T23" fmla="*/ 95 h 517"/>
                <a:gd name="T24" fmla="*/ 321 w 324"/>
                <a:gd name="T25" fmla="*/ 123 h 517"/>
                <a:gd name="T26" fmla="*/ 324 w 324"/>
                <a:gd name="T27" fmla="*/ 153 h 517"/>
                <a:gd name="T28" fmla="*/ 324 w 324"/>
                <a:gd name="T29" fmla="*/ 364 h 517"/>
                <a:gd name="T30" fmla="*/ 322 w 324"/>
                <a:gd name="T31" fmla="*/ 392 h 517"/>
                <a:gd name="T32" fmla="*/ 314 w 324"/>
                <a:gd name="T33" fmla="*/ 419 h 517"/>
                <a:gd name="T34" fmla="*/ 303 w 324"/>
                <a:gd name="T35" fmla="*/ 443 h 517"/>
                <a:gd name="T36" fmla="*/ 286 w 324"/>
                <a:gd name="T37" fmla="*/ 465 h 517"/>
                <a:gd name="T38" fmla="*/ 268 w 324"/>
                <a:gd name="T39" fmla="*/ 483 h 517"/>
                <a:gd name="T40" fmla="*/ 246 w 324"/>
                <a:gd name="T41" fmla="*/ 498 h 517"/>
                <a:gd name="T42" fmla="*/ 245 w 324"/>
                <a:gd name="T43" fmla="*/ 499 h 517"/>
                <a:gd name="T44" fmla="*/ 245 w 324"/>
                <a:gd name="T45" fmla="*/ 499 h 517"/>
                <a:gd name="T46" fmla="*/ 245 w 324"/>
                <a:gd name="T47" fmla="*/ 499 h 517"/>
                <a:gd name="T48" fmla="*/ 245 w 324"/>
                <a:gd name="T49" fmla="*/ 499 h 517"/>
                <a:gd name="T50" fmla="*/ 245 w 324"/>
                <a:gd name="T51" fmla="*/ 499 h 517"/>
                <a:gd name="T52" fmla="*/ 221 w 324"/>
                <a:gd name="T53" fmla="*/ 509 h 517"/>
                <a:gd name="T54" fmla="*/ 197 w 324"/>
                <a:gd name="T55" fmla="*/ 515 h 517"/>
                <a:gd name="T56" fmla="*/ 172 w 324"/>
                <a:gd name="T57" fmla="*/ 517 h 517"/>
                <a:gd name="T58" fmla="*/ 157 w 324"/>
                <a:gd name="T59" fmla="*/ 517 h 517"/>
                <a:gd name="T60" fmla="*/ 133 w 324"/>
                <a:gd name="T61" fmla="*/ 515 h 517"/>
                <a:gd name="T62" fmla="*/ 111 w 324"/>
                <a:gd name="T63" fmla="*/ 511 h 517"/>
                <a:gd name="T64" fmla="*/ 91 w 324"/>
                <a:gd name="T65" fmla="*/ 502 h 517"/>
                <a:gd name="T66" fmla="*/ 71 w 324"/>
                <a:gd name="T67" fmla="*/ 491 h 517"/>
                <a:gd name="T68" fmla="*/ 70 w 324"/>
                <a:gd name="T69" fmla="*/ 492 h 517"/>
                <a:gd name="T70" fmla="*/ 69 w 324"/>
                <a:gd name="T71" fmla="*/ 492 h 517"/>
                <a:gd name="T72" fmla="*/ 68 w 324"/>
                <a:gd name="T73" fmla="*/ 491 h 517"/>
                <a:gd name="T74" fmla="*/ 49 w 324"/>
                <a:gd name="T75" fmla="*/ 476 h 517"/>
                <a:gd name="T76" fmla="*/ 32 w 324"/>
                <a:gd name="T77" fmla="*/ 458 h 517"/>
                <a:gd name="T78" fmla="*/ 19 w 324"/>
                <a:gd name="T79" fmla="*/ 437 h 517"/>
                <a:gd name="T80" fmla="*/ 9 w 324"/>
                <a:gd name="T81" fmla="*/ 414 h 517"/>
                <a:gd name="T82" fmla="*/ 2 w 324"/>
                <a:gd name="T83" fmla="*/ 389 h 517"/>
                <a:gd name="T84" fmla="*/ 0 w 324"/>
                <a:gd name="T85" fmla="*/ 364 h 517"/>
                <a:gd name="T86" fmla="*/ 0 w 324"/>
                <a:gd name="T87" fmla="*/ 153 h 517"/>
                <a:gd name="T88" fmla="*/ 2 w 324"/>
                <a:gd name="T89" fmla="*/ 126 h 517"/>
                <a:gd name="T90" fmla="*/ 9 w 324"/>
                <a:gd name="T91" fmla="*/ 102 h 517"/>
                <a:gd name="T92" fmla="*/ 20 w 324"/>
                <a:gd name="T93" fmla="*/ 78 h 517"/>
                <a:gd name="T94" fmla="*/ 34 w 324"/>
                <a:gd name="T95" fmla="*/ 57 h 517"/>
                <a:gd name="T96" fmla="*/ 50 w 324"/>
                <a:gd name="T97" fmla="*/ 38 h 517"/>
                <a:gd name="T98" fmla="*/ 51 w 324"/>
                <a:gd name="T99" fmla="*/ 38 h 517"/>
                <a:gd name="T100" fmla="*/ 52 w 324"/>
                <a:gd name="T101" fmla="*/ 38 h 517"/>
                <a:gd name="T102" fmla="*/ 52 w 324"/>
                <a:gd name="T103" fmla="*/ 38 h 517"/>
                <a:gd name="T104" fmla="*/ 52 w 324"/>
                <a:gd name="T105" fmla="*/ 38 h 517"/>
                <a:gd name="T106" fmla="*/ 53 w 324"/>
                <a:gd name="T107" fmla="*/ 38 h 517"/>
                <a:gd name="T108" fmla="*/ 74 w 324"/>
                <a:gd name="T109" fmla="*/ 22 h 517"/>
                <a:gd name="T110" fmla="*/ 100 w 324"/>
                <a:gd name="T111" fmla="*/ 10 h 517"/>
                <a:gd name="T112" fmla="*/ 127 w 324"/>
                <a:gd name="T113" fmla="*/ 3 h 517"/>
                <a:gd name="T114" fmla="*/ 157 w 324"/>
                <a:gd name="T11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" h="517">
                  <a:moveTo>
                    <a:pt x="157" y="0"/>
                  </a:moveTo>
                  <a:lnTo>
                    <a:pt x="172" y="0"/>
                  </a:lnTo>
                  <a:lnTo>
                    <a:pt x="197" y="2"/>
                  </a:lnTo>
                  <a:lnTo>
                    <a:pt x="220" y="7"/>
                  </a:lnTo>
                  <a:lnTo>
                    <a:pt x="243" y="16"/>
                  </a:lnTo>
                  <a:lnTo>
                    <a:pt x="264" y="29"/>
                  </a:lnTo>
                  <a:lnTo>
                    <a:pt x="263" y="28"/>
                  </a:lnTo>
                  <a:lnTo>
                    <a:pt x="263" y="28"/>
                  </a:lnTo>
                  <a:lnTo>
                    <a:pt x="264" y="29"/>
                  </a:lnTo>
                  <a:lnTo>
                    <a:pt x="284" y="48"/>
                  </a:lnTo>
                  <a:lnTo>
                    <a:pt x="300" y="70"/>
                  </a:lnTo>
                  <a:lnTo>
                    <a:pt x="314" y="95"/>
                  </a:lnTo>
                  <a:lnTo>
                    <a:pt x="321" y="123"/>
                  </a:lnTo>
                  <a:lnTo>
                    <a:pt x="324" y="153"/>
                  </a:lnTo>
                  <a:lnTo>
                    <a:pt x="324" y="364"/>
                  </a:lnTo>
                  <a:lnTo>
                    <a:pt x="322" y="392"/>
                  </a:lnTo>
                  <a:lnTo>
                    <a:pt x="314" y="419"/>
                  </a:lnTo>
                  <a:lnTo>
                    <a:pt x="303" y="443"/>
                  </a:lnTo>
                  <a:lnTo>
                    <a:pt x="286" y="465"/>
                  </a:lnTo>
                  <a:lnTo>
                    <a:pt x="268" y="483"/>
                  </a:lnTo>
                  <a:lnTo>
                    <a:pt x="246" y="498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45" y="499"/>
                  </a:lnTo>
                  <a:lnTo>
                    <a:pt x="221" y="509"/>
                  </a:lnTo>
                  <a:lnTo>
                    <a:pt x="197" y="515"/>
                  </a:lnTo>
                  <a:lnTo>
                    <a:pt x="172" y="517"/>
                  </a:lnTo>
                  <a:lnTo>
                    <a:pt x="157" y="517"/>
                  </a:lnTo>
                  <a:lnTo>
                    <a:pt x="133" y="515"/>
                  </a:lnTo>
                  <a:lnTo>
                    <a:pt x="111" y="511"/>
                  </a:lnTo>
                  <a:lnTo>
                    <a:pt x="91" y="502"/>
                  </a:lnTo>
                  <a:lnTo>
                    <a:pt x="71" y="491"/>
                  </a:lnTo>
                  <a:lnTo>
                    <a:pt x="70" y="492"/>
                  </a:lnTo>
                  <a:lnTo>
                    <a:pt x="69" y="492"/>
                  </a:lnTo>
                  <a:lnTo>
                    <a:pt x="68" y="491"/>
                  </a:lnTo>
                  <a:lnTo>
                    <a:pt x="49" y="476"/>
                  </a:lnTo>
                  <a:lnTo>
                    <a:pt x="32" y="458"/>
                  </a:lnTo>
                  <a:lnTo>
                    <a:pt x="19" y="437"/>
                  </a:lnTo>
                  <a:lnTo>
                    <a:pt x="9" y="414"/>
                  </a:lnTo>
                  <a:lnTo>
                    <a:pt x="2" y="389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6"/>
                  </a:lnTo>
                  <a:lnTo>
                    <a:pt x="9" y="102"/>
                  </a:lnTo>
                  <a:lnTo>
                    <a:pt x="20" y="78"/>
                  </a:lnTo>
                  <a:lnTo>
                    <a:pt x="34" y="57"/>
                  </a:lnTo>
                  <a:lnTo>
                    <a:pt x="50" y="38"/>
                  </a:lnTo>
                  <a:lnTo>
                    <a:pt x="51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3" y="38"/>
                  </a:lnTo>
                  <a:lnTo>
                    <a:pt x="74" y="22"/>
                  </a:lnTo>
                  <a:lnTo>
                    <a:pt x="100" y="10"/>
                  </a:lnTo>
                  <a:lnTo>
                    <a:pt x="127" y="3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07"/>
            <p:cNvSpPr>
              <a:spLocks/>
            </p:cNvSpPr>
            <p:nvPr/>
          </p:nvSpPr>
          <p:spPr bwMode="auto">
            <a:xfrm>
              <a:off x="-426" y="1083"/>
              <a:ext cx="30" cy="47"/>
            </a:xfrm>
            <a:custGeom>
              <a:avLst/>
              <a:gdLst>
                <a:gd name="T0" fmla="*/ 140 w 323"/>
                <a:gd name="T1" fmla="*/ 0 h 517"/>
                <a:gd name="T2" fmla="*/ 167 w 323"/>
                <a:gd name="T3" fmla="*/ 0 h 517"/>
                <a:gd name="T4" fmla="*/ 190 w 323"/>
                <a:gd name="T5" fmla="*/ 1 h 517"/>
                <a:gd name="T6" fmla="*/ 213 w 323"/>
                <a:gd name="T7" fmla="*/ 6 h 517"/>
                <a:gd name="T8" fmla="*/ 215 w 323"/>
                <a:gd name="T9" fmla="*/ 6 h 517"/>
                <a:gd name="T10" fmla="*/ 216 w 323"/>
                <a:gd name="T11" fmla="*/ 6 h 517"/>
                <a:gd name="T12" fmla="*/ 218 w 323"/>
                <a:gd name="T13" fmla="*/ 6 h 517"/>
                <a:gd name="T14" fmla="*/ 219 w 323"/>
                <a:gd name="T15" fmla="*/ 7 h 517"/>
                <a:gd name="T16" fmla="*/ 220 w 323"/>
                <a:gd name="T17" fmla="*/ 7 h 517"/>
                <a:gd name="T18" fmla="*/ 224 w 323"/>
                <a:gd name="T19" fmla="*/ 9 h 517"/>
                <a:gd name="T20" fmla="*/ 227 w 323"/>
                <a:gd name="T21" fmla="*/ 10 h 517"/>
                <a:gd name="T22" fmla="*/ 228 w 323"/>
                <a:gd name="T23" fmla="*/ 10 h 517"/>
                <a:gd name="T24" fmla="*/ 229 w 323"/>
                <a:gd name="T25" fmla="*/ 10 h 517"/>
                <a:gd name="T26" fmla="*/ 235 w 323"/>
                <a:gd name="T27" fmla="*/ 13 h 517"/>
                <a:gd name="T28" fmla="*/ 241 w 323"/>
                <a:gd name="T29" fmla="*/ 16 h 517"/>
                <a:gd name="T30" fmla="*/ 242 w 323"/>
                <a:gd name="T31" fmla="*/ 16 h 517"/>
                <a:gd name="T32" fmla="*/ 242 w 323"/>
                <a:gd name="T33" fmla="*/ 16 h 517"/>
                <a:gd name="T34" fmla="*/ 265 w 323"/>
                <a:gd name="T35" fmla="*/ 31 h 517"/>
                <a:gd name="T36" fmla="*/ 285 w 323"/>
                <a:gd name="T37" fmla="*/ 51 h 517"/>
                <a:gd name="T38" fmla="*/ 301 w 323"/>
                <a:gd name="T39" fmla="*/ 72 h 517"/>
                <a:gd name="T40" fmla="*/ 313 w 323"/>
                <a:gd name="T41" fmla="*/ 97 h 517"/>
                <a:gd name="T42" fmla="*/ 321 w 323"/>
                <a:gd name="T43" fmla="*/ 124 h 517"/>
                <a:gd name="T44" fmla="*/ 323 w 323"/>
                <a:gd name="T45" fmla="*/ 153 h 517"/>
                <a:gd name="T46" fmla="*/ 323 w 323"/>
                <a:gd name="T47" fmla="*/ 364 h 517"/>
                <a:gd name="T48" fmla="*/ 321 w 323"/>
                <a:gd name="T49" fmla="*/ 391 h 517"/>
                <a:gd name="T50" fmla="*/ 313 w 323"/>
                <a:gd name="T51" fmla="*/ 418 h 517"/>
                <a:gd name="T52" fmla="*/ 301 w 323"/>
                <a:gd name="T53" fmla="*/ 442 h 517"/>
                <a:gd name="T54" fmla="*/ 285 w 323"/>
                <a:gd name="T55" fmla="*/ 464 h 517"/>
                <a:gd name="T56" fmla="*/ 266 w 323"/>
                <a:gd name="T57" fmla="*/ 482 h 517"/>
                <a:gd name="T58" fmla="*/ 245 w 323"/>
                <a:gd name="T59" fmla="*/ 496 h 517"/>
                <a:gd name="T60" fmla="*/ 221 w 323"/>
                <a:gd name="T61" fmla="*/ 508 h 517"/>
                <a:gd name="T62" fmla="*/ 195 w 323"/>
                <a:gd name="T63" fmla="*/ 514 h 517"/>
                <a:gd name="T64" fmla="*/ 167 w 323"/>
                <a:gd name="T65" fmla="*/ 517 h 517"/>
                <a:gd name="T66" fmla="*/ 152 w 323"/>
                <a:gd name="T67" fmla="*/ 517 h 517"/>
                <a:gd name="T68" fmla="*/ 122 w 323"/>
                <a:gd name="T69" fmla="*/ 514 h 517"/>
                <a:gd name="T70" fmla="*/ 92 w 323"/>
                <a:gd name="T71" fmla="*/ 504 h 517"/>
                <a:gd name="T72" fmla="*/ 67 w 323"/>
                <a:gd name="T73" fmla="*/ 490 h 517"/>
                <a:gd name="T74" fmla="*/ 44 w 323"/>
                <a:gd name="T75" fmla="*/ 472 h 517"/>
                <a:gd name="T76" fmla="*/ 25 w 323"/>
                <a:gd name="T77" fmla="*/ 449 h 517"/>
                <a:gd name="T78" fmla="*/ 12 w 323"/>
                <a:gd name="T79" fmla="*/ 424 h 517"/>
                <a:gd name="T80" fmla="*/ 3 w 323"/>
                <a:gd name="T81" fmla="*/ 394 h 517"/>
                <a:gd name="T82" fmla="*/ 0 w 323"/>
                <a:gd name="T83" fmla="*/ 364 h 517"/>
                <a:gd name="T84" fmla="*/ 0 w 323"/>
                <a:gd name="T85" fmla="*/ 153 h 517"/>
                <a:gd name="T86" fmla="*/ 2 w 323"/>
                <a:gd name="T87" fmla="*/ 124 h 517"/>
                <a:gd name="T88" fmla="*/ 10 w 323"/>
                <a:gd name="T89" fmla="*/ 97 h 517"/>
                <a:gd name="T90" fmla="*/ 21 w 323"/>
                <a:gd name="T91" fmla="*/ 73 h 517"/>
                <a:gd name="T92" fmla="*/ 36 w 323"/>
                <a:gd name="T93" fmla="*/ 52 h 517"/>
                <a:gd name="T94" fmla="*/ 56 w 323"/>
                <a:gd name="T95" fmla="*/ 33 h 517"/>
                <a:gd name="T96" fmla="*/ 78 w 323"/>
                <a:gd name="T97" fmla="*/ 18 h 517"/>
                <a:gd name="T98" fmla="*/ 103 w 323"/>
                <a:gd name="T99" fmla="*/ 7 h 517"/>
                <a:gd name="T100" fmla="*/ 130 w 323"/>
                <a:gd name="T101" fmla="*/ 0 h 517"/>
                <a:gd name="T102" fmla="*/ 140 w 323"/>
                <a:gd name="T103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3" h="517">
                  <a:moveTo>
                    <a:pt x="140" y="0"/>
                  </a:moveTo>
                  <a:lnTo>
                    <a:pt x="167" y="0"/>
                  </a:lnTo>
                  <a:lnTo>
                    <a:pt x="190" y="1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19" y="7"/>
                  </a:lnTo>
                  <a:lnTo>
                    <a:pt x="220" y="7"/>
                  </a:lnTo>
                  <a:lnTo>
                    <a:pt x="224" y="9"/>
                  </a:lnTo>
                  <a:lnTo>
                    <a:pt x="227" y="10"/>
                  </a:lnTo>
                  <a:lnTo>
                    <a:pt x="228" y="10"/>
                  </a:lnTo>
                  <a:lnTo>
                    <a:pt x="229" y="10"/>
                  </a:lnTo>
                  <a:lnTo>
                    <a:pt x="235" y="13"/>
                  </a:lnTo>
                  <a:lnTo>
                    <a:pt x="241" y="16"/>
                  </a:lnTo>
                  <a:lnTo>
                    <a:pt x="242" y="16"/>
                  </a:lnTo>
                  <a:lnTo>
                    <a:pt x="242" y="16"/>
                  </a:lnTo>
                  <a:lnTo>
                    <a:pt x="265" y="31"/>
                  </a:lnTo>
                  <a:lnTo>
                    <a:pt x="285" y="51"/>
                  </a:lnTo>
                  <a:lnTo>
                    <a:pt x="301" y="72"/>
                  </a:lnTo>
                  <a:lnTo>
                    <a:pt x="313" y="97"/>
                  </a:lnTo>
                  <a:lnTo>
                    <a:pt x="321" y="124"/>
                  </a:lnTo>
                  <a:lnTo>
                    <a:pt x="323" y="153"/>
                  </a:lnTo>
                  <a:lnTo>
                    <a:pt x="323" y="364"/>
                  </a:lnTo>
                  <a:lnTo>
                    <a:pt x="321" y="391"/>
                  </a:lnTo>
                  <a:lnTo>
                    <a:pt x="313" y="418"/>
                  </a:lnTo>
                  <a:lnTo>
                    <a:pt x="301" y="442"/>
                  </a:lnTo>
                  <a:lnTo>
                    <a:pt x="285" y="464"/>
                  </a:lnTo>
                  <a:lnTo>
                    <a:pt x="266" y="482"/>
                  </a:lnTo>
                  <a:lnTo>
                    <a:pt x="245" y="496"/>
                  </a:lnTo>
                  <a:lnTo>
                    <a:pt x="221" y="508"/>
                  </a:lnTo>
                  <a:lnTo>
                    <a:pt x="195" y="514"/>
                  </a:lnTo>
                  <a:lnTo>
                    <a:pt x="167" y="517"/>
                  </a:lnTo>
                  <a:lnTo>
                    <a:pt x="152" y="517"/>
                  </a:lnTo>
                  <a:lnTo>
                    <a:pt x="122" y="514"/>
                  </a:lnTo>
                  <a:lnTo>
                    <a:pt x="92" y="504"/>
                  </a:lnTo>
                  <a:lnTo>
                    <a:pt x="67" y="490"/>
                  </a:lnTo>
                  <a:lnTo>
                    <a:pt x="44" y="472"/>
                  </a:lnTo>
                  <a:lnTo>
                    <a:pt x="25" y="449"/>
                  </a:lnTo>
                  <a:lnTo>
                    <a:pt x="12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153"/>
                  </a:lnTo>
                  <a:lnTo>
                    <a:pt x="2" y="124"/>
                  </a:lnTo>
                  <a:lnTo>
                    <a:pt x="10" y="97"/>
                  </a:lnTo>
                  <a:lnTo>
                    <a:pt x="21" y="73"/>
                  </a:lnTo>
                  <a:lnTo>
                    <a:pt x="36" y="52"/>
                  </a:lnTo>
                  <a:lnTo>
                    <a:pt x="56" y="33"/>
                  </a:lnTo>
                  <a:lnTo>
                    <a:pt x="78" y="18"/>
                  </a:lnTo>
                  <a:lnTo>
                    <a:pt x="103" y="7"/>
                  </a:lnTo>
                  <a:lnTo>
                    <a:pt x="130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930273" y="244900"/>
            <a:ext cx="1452983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endParaRPr lang="en-US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5" name="Group 110"/>
          <p:cNvGrpSpPr>
            <a:grpSpLocks noChangeAspect="1"/>
          </p:cNvGrpSpPr>
          <p:nvPr/>
        </p:nvGrpSpPr>
        <p:grpSpPr bwMode="auto">
          <a:xfrm>
            <a:off x="212538" y="5293860"/>
            <a:ext cx="247276" cy="247276"/>
            <a:chOff x="-566" y="1853"/>
            <a:chExt cx="222" cy="222"/>
          </a:xfrm>
          <a:solidFill>
            <a:schemeClr val="bg2"/>
          </a:solidFill>
        </p:grpSpPr>
        <p:sp>
          <p:nvSpPr>
            <p:cNvPr id="368" name="Rectangle 112"/>
            <p:cNvSpPr>
              <a:spLocks noChangeArrowheads="1"/>
            </p:cNvSpPr>
            <p:nvPr/>
          </p:nvSpPr>
          <p:spPr bwMode="auto">
            <a:xfrm>
              <a:off x="-56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13"/>
            <p:cNvSpPr>
              <a:spLocks noChangeArrowheads="1"/>
            </p:cNvSpPr>
            <p:nvPr/>
          </p:nvSpPr>
          <p:spPr bwMode="auto">
            <a:xfrm>
              <a:off x="-446" y="185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114"/>
            <p:cNvSpPr>
              <a:spLocks noChangeArrowheads="1"/>
            </p:cNvSpPr>
            <p:nvPr/>
          </p:nvSpPr>
          <p:spPr bwMode="auto">
            <a:xfrm>
              <a:off x="-566" y="1973"/>
              <a:ext cx="102" cy="1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15"/>
            <p:cNvSpPr>
              <a:spLocks/>
            </p:cNvSpPr>
            <p:nvPr/>
          </p:nvSpPr>
          <p:spPr bwMode="auto">
            <a:xfrm>
              <a:off x="-446" y="1973"/>
              <a:ext cx="102" cy="102"/>
            </a:xfrm>
            <a:custGeom>
              <a:avLst/>
              <a:gdLst>
                <a:gd name="T0" fmla="*/ 0 w 1523"/>
                <a:gd name="T1" fmla="*/ 0 h 1523"/>
                <a:gd name="T2" fmla="*/ 1523 w 1523"/>
                <a:gd name="T3" fmla="*/ 0 h 1523"/>
                <a:gd name="T4" fmla="*/ 1523 w 1523"/>
                <a:gd name="T5" fmla="*/ 1523 h 1523"/>
                <a:gd name="T6" fmla="*/ 479 w 1523"/>
                <a:gd name="T7" fmla="*/ 1523 h 1523"/>
                <a:gd name="T8" fmla="*/ 0 w 1523"/>
                <a:gd name="T9" fmla="*/ 1523 h 1523"/>
                <a:gd name="T10" fmla="*/ 0 w 1523"/>
                <a:gd name="T11" fmla="*/ 0 h 1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3" h="1523">
                  <a:moveTo>
                    <a:pt x="0" y="0"/>
                  </a:moveTo>
                  <a:lnTo>
                    <a:pt x="1523" y="0"/>
                  </a:lnTo>
                  <a:lnTo>
                    <a:pt x="1523" y="1523"/>
                  </a:lnTo>
                  <a:lnTo>
                    <a:pt x="479" y="1523"/>
                  </a:lnTo>
                  <a:lnTo>
                    <a:pt x="0" y="152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3" name="Group 118"/>
          <p:cNvGrpSpPr>
            <a:grpSpLocks noChangeAspect="1"/>
          </p:cNvGrpSpPr>
          <p:nvPr/>
        </p:nvGrpSpPr>
        <p:grpSpPr bwMode="auto">
          <a:xfrm>
            <a:off x="203384" y="5908024"/>
            <a:ext cx="259194" cy="259194"/>
            <a:chOff x="-601" y="121"/>
            <a:chExt cx="4002" cy="4002"/>
          </a:xfrm>
          <a:solidFill>
            <a:schemeClr val="bg2"/>
          </a:solidFill>
        </p:grpSpPr>
        <p:sp>
          <p:nvSpPr>
            <p:cNvPr id="376" name="Freeform 120"/>
            <p:cNvSpPr>
              <a:spLocks/>
            </p:cNvSpPr>
            <p:nvPr/>
          </p:nvSpPr>
          <p:spPr bwMode="auto">
            <a:xfrm>
              <a:off x="852" y="1067"/>
              <a:ext cx="1094" cy="2123"/>
            </a:xfrm>
            <a:custGeom>
              <a:avLst/>
              <a:gdLst>
                <a:gd name="T0" fmla="*/ 641 w 1094"/>
                <a:gd name="T1" fmla="*/ 11 h 2123"/>
                <a:gd name="T2" fmla="*/ 720 w 1094"/>
                <a:gd name="T3" fmla="*/ 90 h 2123"/>
                <a:gd name="T4" fmla="*/ 777 w 1094"/>
                <a:gd name="T5" fmla="*/ 249 h 2123"/>
                <a:gd name="T6" fmla="*/ 934 w 1094"/>
                <a:gd name="T7" fmla="*/ 346 h 2123"/>
                <a:gd name="T8" fmla="*/ 998 w 1094"/>
                <a:gd name="T9" fmla="*/ 457 h 2123"/>
                <a:gd name="T10" fmla="*/ 979 w 1094"/>
                <a:gd name="T11" fmla="*/ 575 h 2123"/>
                <a:gd name="T12" fmla="*/ 892 w 1094"/>
                <a:gd name="T13" fmla="*/ 656 h 2123"/>
                <a:gd name="T14" fmla="*/ 772 w 1094"/>
                <a:gd name="T15" fmla="*/ 660 h 2123"/>
                <a:gd name="T16" fmla="*/ 667 w 1094"/>
                <a:gd name="T17" fmla="*/ 594 h 2123"/>
                <a:gd name="T18" fmla="*/ 532 w 1094"/>
                <a:gd name="T19" fmla="*/ 554 h 2123"/>
                <a:gd name="T20" fmla="*/ 436 w 1094"/>
                <a:gd name="T21" fmla="*/ 574 h 2123"/>
                <a:gd name="T22" fmla="*/ 392 w 1094"/>
                <a:gd name="T23" fmla="*/ 648 h 2123"/>
                <a:gd name="T24" fmla="*/ 412 w 1094"/>
                <a:gd name="T25" fmla="*/ 742 h 2123"/>
                <a:gd name="T26" fmla="*/ 497 w 1094"/>
                <a:gd name="T27" fmla="*/ 806 h 2123"/>
                <a:gd name="T28" fmla="*/ 618 w 1094"/>
                <a:gd name="T29" fmla="*/ 862 h 2123"/>
                <a:gd name="T30" fmla="*/ 797 w 1094"/>
                <a:gd name="T31" fmla="*/ 953 h 2123"/>
                <a:gd name="T32" fmla="*/ 953 w 1094"/>
                <a:gd name="T33" fmla="*/ 1063 h 2123"/>
                <a:gd name="T34" fmla="*/ 1057 w 1094"/>
                <a:gd name="T35" fmla="*/ 1202 h 2123"/>
                <a:gd name="T36" fmla="*/ 1094 w 1094"/>
                <a:gd name="T37" fmla="*/ 1384 h 2123"/>
                <a:gd name="T38" fmla="*/ 1048 w 1094"/>
                <a:gd name="T39" fmla="*/ 1619 h 2123"/>
                <a:gd name="T40" fmla="*/ 922 w 1094"/>
                <a:gd name="T41" fmla="*/ 1792 h 2123"/>
                <a:gd name="T42" fmla="*/ 732 w 1094"/>
                <a:gd name="T43" fmla="*/ 1900 h 2123"/>
                <a:gd name="T44" fmla="*/ 707 w 1094"/>
                <a:gd name="T45" fmla="*/ 2059 h 2123"/>
                <a:gd name="T46" fmla="*/ 615 w 1094"/>
                <a:gd name="T47" fmla="*/ 2121 h 2123"/>
                <a:gd name="T48" fmla="*/ 421 w 1094"/>
                <a:gd name="T49" fmla="*/ 2112 h 2123"/>
                <a:gd name="T50" fmla="*/ 342 w 1094"/>
                <a:gd name="T51" fmla="*/ 2034 h 2123"/>
                <a:gd name="T52" fmla="*/ 291 w 1094"/>
                <a:gd name="T53" fmla="*/ 1900 h 2123"/>
                <a:gd name="T54" fmla="*/ 125 w 1094"/>
                <a:gd name="T55" fmla="*/ 1824 h 2123"/>
                <a:gd name="T56" fmla="*/ 23 w 1094"/>
                <a:gd name="T57" fmla="*/ 1726 h 2123"/>
                <a:gd name="T58" fmla="*/ 2 w 1094"/>
                <a:gd name="T59" fmla="*/ 1608 h 2123"/>
                <a:gd name="T60" fmla="*/ 58 w 1094"/>
                <a:gd name="T61" fmla="*/ 1504 h 2123"/>
                <a:gd name="T62" fmla="*/ 168 w 1094"/>
                <a:gd name="T63" fmla="*/ 1458 h 2123"/>
                <a:gd name="T64" fmla="*/ 280 w 1094"/>
                <a:gd name="T65" fmla="*/ 1498 h 2123"/>
                <a:gd name="T66" fmla="*/ 394 w 1094"/>
                <a:gd name="T67" fmla="*/ 1563 h 2123"/>
                <a:gd name="T68" fmla="*/ 508 w 1094"/>
                <a:gd name="T69" fmla="*/ 1578 h 2123"/>
                <a:gd name="T70" fmla="*/ 627 w 1094"/>
                <a:gd name="T71" fmla="*/ 1553 h 2123"/>
                <a:gd name="T72" fmla="*/ 708 w 1094"/>
                <a:gd name="T73" fmla="*/ 1482 h 2123"/>
                <a:gd name="T74" fmla="*/ 726 w 1094"/>
                <a:gd name="T75" fmla="*/ 1374 h 2123"/>
                <a:gd name="T76" fmla="*/ 679 w 1094"/>
                <a:gd name="T77" fmla="*/ 1296 h 2123"/>
                <a:gd name="T78" fmla="*/ 548 w 1094"/>
                <a:gd name="T79" fmla="*/ 1216 h 2123"/>
                <a:gd name="T80" fmla="*/ 384 w 1094"/>
                <a:gd name="T81" fmla="*/ 1139 h 2123"/>
                <a:gd name="T82" fmla="*/ 235 w 1094"/>
                <a:gd name="T83" fmla="*/ 1049 h 2123"/>
                <a:gd name="T84" fmla="*/ 111 w 1094"/>
                <a:gd name="T85" fmla="*/ 933 h 2123"/>
                <a:gd name="T86" fmla="*/ 40 w 1094"/>
                <a:gd name="T87" fmla="*/ 778 h 2123"/>
                <a:gd name="T88" fmla="*/ 40 w 1094"/>
                <a:gd name="T89" fmla="*/ 586 h 2123"/>
                <a:gd name="T90" fmla="*/ 125 w 1094"/>
                <a:gd name="T91" fmla="*/ 401 h 2123"/>
                <a:gd name="T92" fmla="*/ 281 w 1094"/>
                <a:gd name="T93" fmla="*/ 263 h 2123"/>
                <a:gd name="T94" fmla="*/ 342 w 1094"/>
                <a:gd name="T95" fmla="*/ 90 h 2123"/>
                <a:gd name="T96" fmla="*/ 421 w 1094"/>
                <a:gd name="T97" fmla="*/ 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4" h="2123">
                  <a:moveTo>
                    <a:pt x="478" y="0"/>
                  </a:moveTo>
                  <a:lnTo>
                    <a:pt x="584" y="0"/>
                  </a:lnTo>
                  <a:lnTo>
                    <a:pt x="615" y="2"/>
                  </a:lnTo>
                  <a:lnTo>
                    <a:pt x="641" y="11"/>
                  </a:lnTo>
                  <a:lnTo>
                    <a:pt x="667" y="25"/>
                  </a:lnTo>
                  <a:lnTo>
                    <a:pt x="689" y="42"/>
                  </a:lnTo>
                  <a:lnTo>
                    <a:pt x="707" y="64"/>
                  </a:lnTo>
                  <a:lnTo>
                    <a:pt x="720" y="90"/>
                  </a:lnTo>
                  <a:lnTo>
                    <a:pt x="729" y="118"/>
                  </a:lnTo>
                  <a:lnTo>
                    <a:pt x="732" y="147"/>
                  </a:lnTo>
                  <a:lnTo>
                    <a:pt x="732" y="230"/>
                  </a:lnTo>
                  <a:lnTo>
                    <a:pt x="777" y="249"/>
                  </a:lnTo>
                  <a:lnTo>
                    <a:pt x="821" y="270"/>
                  </a:lnTo>
                  <a:lnTo>
                    <a:pt x="863" y="295"/>
                  </a:lnTo>
                  <a:lnTo>
                    <a:pt x="905" y="323"/>
                  </a:lnTo>
                  <a:lnTo>
                    <a:pt x="934" y="346"/>
                  </a:lnTo>
                  <a:lnTo>
                    <a:pt x="957" y="371"/>
                  </a:lnTo>
                  <a:lnTo>
                    <a:pt x="976" y="398"/>
                  </a:lnTo>
                  <a:lnTo>
                    <a:pt x="989" y="427"/>
                  </a:lnTo>
                  <a:lnTo>
                    <a:pt x="998" y="457"/>
                  </a:lnTo>
                  <a:lnTo>
                    <a:pt x="1000" y="489"/>
                  </a:lnTo>
                  <a:lnTo>
                    <a:pt x="998" y="518"/>
                  </a:lnTo>
                  <a:lnTo>
                    <a:pt x="991" y="547"/>
                  </a:lnTo>
                  <a:lnTo>
                    <a:pt x="979" y="575"/>
                  </a:lnTo>
                  <a:lnTo>
                    <a:pt x="963" y="600"/>
                  </a:lnTo>
                  <a:lnTo>
                    <a:pt x="942" y="623"/>
                  </a:lnTo>
                  <a:lnTo>
                    <a:pt x="919" y="641"/>
                  </a:lnTo>
                  <a:lnTo>
                    <a:pt x="892" y="656"/>
                  </a:lnTo>
                  <a:lnTo>
                    <a:pt x="863" y="666"/>
                  </a:lnTo>
                  <a:lnTo>
                    <a:pt x="832" y="669"/>
                  </a:lnTo>
                  <a:lnTo>
                    <a:pt x="801" y="667"/>
                  </a:lnTo>
                  <a:lnTo>
                    <a:pt x="772" y="660"/>
                  </a:lnTo>
                  <a:lnTo>
                    <a:pt x="746" y="649"/>
                  </a:lnTo>
                  <a:lnTo>
                    <a:pt x="721" y="633"/>
                  </a:lnTo>
                  <a:lnTo>
                    <a:pt x="698" y="616"/>
                  </a:lnTo>
                  <a:lnTo>
                    <a:pt x="667" y="594"/>
                  </a:lnTo>
                  <a:lnTo>
                    <a:pt x="635" y="577"/>
                  </a:lnTo>
                  <a:lnTo>
                    <a:pt x="603" y="564"/>
                  </a:lnTo>
                  <a:lnTo>
                    <a:pt x="569" y="557"/>
                  </a:lnTo>
                  <a:lnTo>
                    <a:pt x="532" y="554"/>
                  </a:lnTo>
                  <a:lnTo>
                    <a:pt x="504" y="554"/>
                  </a:lnTo>
                  <a:lnTo>
                    <a:pt x="479" y="558"/>
                  </a:lnTo>
                  <a:lnTo>
                    <a:pt x="456" y="564"/>
                  </a:lnTo>
                  <a:lnTo>
                    <a:pt x="436" y="574"/>
                  </a:lnTo>
                  <a:lnTo>
                    <a:pt x="419" y="586"/>
                  </a:lnTo>
                  <a:lnTo>
                    <a:pt x="407" y="603"/>
                  </a:lnTo>
                  <a:lnTo>
                    <a:pt x="398" y="622"/>
                  </a:lnTo>
                  <a:lnTo>
                    <a:pt x="392" y="648"/>
                  </a:lnTo>
                  <a:lnTo>
                    <a:pt x="389" y="675"/>
                  </a:lnTo>
                  <a:lnTo>
                    <a:pt x="392" y="701"/>
                  </a:lnTo>
                  <a:lnTo>
                    <a:pt x="399" y="723"/>
                  </a:lnTo>
                  <a:lnTo>
                    <a:pt x="412" y="742"/>
                  </a:lnTo>
                  <a:lnTo>
                    <a:pt x="428" y="760"/>
                  </a:lnTo>
                  <a:lnTo>
                    <a:pt x="447" y="777"/>
                  </a:lnTo>
                  <a:lnTo>
                    <a:pt x="470" y="792"/>
                  </a:lnTo>
                  <a:lnTo>
                    <a:pt x="497" y="806"/>
                  </a:lnTo>
                  <a:lnTo>
                    <a:pt x="525" y="820"/>
                  </a:lnTo>
                  <a:lnTo>
                    <a:pt x="554" y="833"/>
                  </a:lnTo>
                  <a:lnTo>
                    <a:pt x="586" y="848"/>
                  </a:lnTo>
                  <a:lnTo>
                    <a:pt x="618" y="862"/>
                  </a:lnTo>
                  <a:lnTo>
                    <a:pt x="651" y="877"/>
                  </a:lnTo>
                  <a:lnTo>
                    <a:pt x="702" y="902"/>
                  </a:lnTo>
                  <a:lnTo>
                    <a:pt x="751" y="928"/>
                  </a:lnTo>
                  <a:lnTo>
                    <a:pt x="797" y="953"/>
                  </a:lnTo>
                  <a:lnTo>
                    <a:pt x="840" y="979"/>
                  </a:lnTo>
                  <a:lnTo>
                    <a:pt x="882" y="1006"/>
                  </a:lnTo>
                  <a:lnTo>
                    <a:pt x="919" y="1034"/>
                  </a:lnTo>
                  <a:lnTo>
                    <a:pt x="953" y="1063"/>
                  </a:lnTo>
                  <a:lnTo>
                    <a:pt x="985" y="1095"/>
                  </a:lnTo>
                  <a:lnTo>
                    <a:pt x="1012" y="1128"/>
                  </a:lnTo>
                  <a:lnTo>
                    <a:pt x="1037" y="1163"/>
                  </a:lnTo>
                  <a:lnTo>
                    <a:pt x="1057" y="1202"/>
                  </a:lnTo>
                  <a:lnTo>
                    <a:pt x="1073" y="1242"/>
                  </a:lnTo>
                  <a:lnTo>
                    <a:pt x="1084" y="1287"/>
                  </a:lnTo>
                  <a:lnTo>
                    <a:pt x="1091" y="1333"/>
                  </a:lnTo>
                  <a:lnTo>
                    <a:pt x="1094" y="1384"/>
                  </a:lnTo>
                  <a:lnTo>
                    <a:pt x="1091" y="1448"/>
                  </a:lnTo>
                  <a:lnTo>
                    <a:pt x="1083" y="1509"/>
                  </a:lnTo>
                  <a:lnTo>
                    <a:pt x="1068" y="1566"/>
                  </a:lnTo>
                  <a:lnTo>
                    <a:pt x="1048" y="1619"/>
                  </a:lnTo>
                  <a:lnTo>
                    <a:pt x="1023" y="1669"/>
                  </a:lnTo>
                  <a:lnTo>
                    <a:pt x="993" y="1714"/>
                  </a:lnTo>
                  <a:lnTo>
                    <a:pt x="959" y="1755"/>
                  </a:lnTo>
                  <a:lnTo>
                    <a:pt x="922" y="1792"/>
                  </a:lnTo>
                  <a:lnTo>
                    <a:pt x="879" y="1826"/>
                  </a:lnTo>
                  <a:lnTo>
                    <a:pt x="833" y="1855"/>
                  </a:lnTo>
                  <a:lnTo>
                    <a:pt x="784" y="1880"/>
                  </a:lnTo>
                  <a:lnTo>
                    <a:pt x="732" y="1900"/>
                  </a:lnTo>
                  <a:lnTo>
                    <a:pt x="732" y="1977"/>
                  </a:lnTo>
                  <a:lnTo>
                    <a:pt x="729" y="2006"/>
                  </a:lnTo>
                  <a:lnTo>
                    <a:pt x="720" y="2034"/>
                  </a:lnTo>
                  <a:lnTo>
                    <a:pt x="707" y="2059"/>
                  </a:lnTo>
                  <a:lnTo>
                    <a:pt x="689" y="2081"/>
                  </a:lnTo>
                  <a:lnTo>
                    <a:pt x="667" y="2098"/>
                  </a:lnTo>
                  <a:lnTo>
                    <a:pt x="641" y="2112"/>
                  </a:lnTo>
                  <a:lnTo>
                    <a:pt x="615" y="2121"/>
                  </a:lnTo>
                  <a:lnTo>
                    <a:pt x="584" y="2123"/>
                  </a:lnTo>
                  <a:lnTo>
                    <a:pt x="478" y="2123"/>
                  </a:lnTo>
                  <a:lnTo>
                    <a:pt x="447" y="2121"/>
                  </a:lnTo>
                  <a:lnTo>
                    <a:pt x="421" y="2112"/>
                  </a:lnTo>
                  <a:lnTo>
                    <a:pt x="395" y="2098"/>
                  </a:lnTo>
                  <a:lnTo>
                    <a:pt x="373" y="2081"/>
                  </a:lnTo>
                  <a:lnTo>
                    <a:pt x="355" y="2059"/>
                  </a:lnTo>
                  <a:lnTo>
                    <a:pt x="342" y="2034"/>
                  </a:lnTo>
                  <a:lnTo>
                    <a:pt x="333" y="2006"/>
                  </a:lnTo>
                  <a:lnTo>
                    <a:pt x="330" y="1977"/>
                  </a:lnTo>
                  <a:lnTo>
                    <a:pt x="330" y="1912"/>
                  </a:lnTo>
                  <a:lnTo>
                    <a:pt x="291" y="1900"/>
                  </a:lnTo>
                  <a:lnTo>
                    <a:pt x="248" y="1885"/>
                  </a:lnTo>
                  <a:lnTo>
                    <a:pt x="206" y="1866"/>
                  </a:lnTo>
                  <a:lnTo>
                    <a:pt x="165" y="1846"/>
                  </a:lnTo>
                  <a:lnTo>
                    <a:pt x="125" y="1824"/>
                  </a:lnTo>
                  <a:lnTo>
                    <a:pt x="90" y="1800"/>
                  </a:lnTo>
                  <a:lnTo>
                    <a:pt x="63" y="1775"/>
                  </a:lnTo>
                  <a:lnTo>
                    <a:pt x="40" y="1751"/>
                  </a:lnTo>
                  <a:lnTo>
                    <a:pt x="23" y="1726"/>
                  </a:lnTo>
                  <a:lnTo>
                    <a:pt x="10" y="1698"/>
                  </a:lnTo>
                  <a:lnTo>
                    <a:pt x="2" y="1669"/>
                  </a:lnTo>
                  <a:lnTo>
                    <a:pt x="0" y="1637"/>
                  </a:lnTo>
                  <a:lnTo>
                    <a:pt x="2" y="1608"/>
                  </a:lnTo>
                  <a:lnTo>
                    <a:pt x="10" y="1580"/>
                  </a:lnTo>
                  <a:lnTo>
                    <a:pt x="22" y="1552"/>
                  </a:lnTo>
                  <a:lnTo>
                    <a:pt x="37" y="1527"/>
                  </a:lnTo>
                  <a:lnTo>
                    <a:pt x="58" y="1504"/>
                  </a:lnTo>
                  <a:lnTo>
                    <a:pt x="81" y="1486"/>
                  </a:lnTo>
                  <a:lnTo>
                    <a:pt x="108" y="1471"/>
                  </a:lnTo>
                  <a:lnTo>
                    <a:pt x="137" y="1461"/>
                  </a:lnTo>
                  <a:lnTo>
                    <a:pt x="168" y="1458"/>
                  </a:lnTo>
                  <a:lnTo>
                    <a:pt x="199" y="1461"/>
                  </a:lnTo>
                  <a:lnTo>
                    <a:pt x="228" y="1469"/>
                  </a:lnTo>
                  <a:lnTo>
                    <a:pt x="255" y="1482"/>
                  </a:lnTo>
                  <a:lnTo>
                    <a:pt x="280" y="1498"/>
                  </a:lnTo>
                  <a:lnTo>
                    <a:pt x="303" y="1516"/>
                  </a:lnTo>
                  <a:lnTo>
                    <a:pt x="335" y="1536"/>
                  </a:lnTo>
                  <a:lnTo>
                    <a:pt x="365" y="1552"/>
                  </a:lnTo>
                  <a:lnTo>
                    <a:pt x="394" y="1563"/>
                  </a:lnTo>
                  <a:lnTo>
                    <a:pt x="423" y="1570"/>
                  </a:lnTo>
                  <a:lnTo>
                    <a:pt x="451" y="1575"/>
                  </a:lnTo>
                  <a:lnTo>
                    <a:pt x="480" y="1578"/>
                  </a:lnTo>
                  <a:lnTo>
                    <a:pt x="508" y="1578"/>
                  </a:lnTo>
                  <a:lnTo>
                    <a:pt x="541" y="1576"/>
                  </a:lnTo>
                  <a:lnTo>
                    <a:pt x="571" y="1572"/>
                  </a:lnTo>
                  <a:lnTo>
                    <a:pt x="600" y="1564"/>
                  </a:lnTo>
                  <a:lnTo>
                    <a:pt x="627" y="1553"/>
                  </a:lnTo>
                  <a:lnTo>
                    <a:pt x="651" y="1540"/>
                  </a:lnTo>
                  <a:lnTo>
                    <a:pt x="673" y="1524"/>
                  </a:lnTo>
                  <a:lnTo>
                    <a:pt x="692" y="1504"/>
                  </a:lnTo>
                  <a:lnTo>
                    <a:pt x="708" y="1482"/>
                  </a:lnTo>
                  <a:lnTo>
                    <a:pt x="719" y="1455"/>
                  </a:lnTo>
                  <a:lnTo>
                    <a:pt x="726" y="1427"/>
                  </a:lnTo>
                  <a:lnTo>
                    <a:pt x="729" y="1395"/>
                  </a:lnTo>
                  <a:lnTo>
                    <a:pt x="726" y="1374"/>
                  </a:lnTo>
                  <a:lnTo>
                    <a:pt x="721" y="1353"/>
                  </a:lnTo>
                  <a:lnTo>
                    <a:pt x="712" y="1334"/>
                  </a:lnTo>
                  <a:lnTo>
                    <a:pt x="697" y="1316"/>
                  </a:lnTo>
                  <a:lnTo>
                    <a:pt x="679" y="1296"/>
                  </a:lnTo>
                  <a:lnTo>
                    <a:pt x="655" y="1278"/>
                  </a:lnTo>
                  <a:lnTo>
                    <a:pt x="626" y="1259"/>
                  </a:lnTo>
                  <a:lnTo>
                    <a:pt x="590" y="1238"/>
                  </a:lnTo>
                  <a:lnTo>
                    <a:pt x="548" y="1216"/>
                  </a:lnTo>
                  <a:lnTo>
                    <a:pt x="501" y="1194"/>
                  </a:lnTo>
                  <a:lnTo>
                    <a:pt x="462" y="1176"/>
                  </a:lnTo>
                  <a:lnTo>
                    <a:pt x="423" y="1158"/>
                  </a:lnTo>
                  <a:lnTo>
                    <a:pt x="384" y="1139"/>
                  </a:lnTo>
                  <a:lnTo>
                    <a:pt x="345" y="1118"/>
                  </a:lnTo>
                  <a:lnTo>
                    <a:pt x="308" y="1096"/>
                  </a:lnTo>
                  <a:lnTo>
                    <a:pt x="270" y="1073"/>
                  </a:lnTo>
                  <a:lnTo>
                    <a:pt x="235" y="1049"/>
                  </a:lnTo>
                  <a:lnTo>
                    <a:pt x="201" y="1023"/>
                  </a:lnTo>
                  <a:lnTo>
                    <a:pt x="168" y="996"/>
                  </a:lnTo>
                  <a:lnTo>
                    <a:pt x="139" y="965"/>
                  </a:lnTo>
                  <a:lnTo>
                    <a:pt x="111" y="933"/>
                  </a:lnTo>
                  <a:lnTo>
                    <a:pt x="88" y="899"/>
                  </a:lnTo>
                  <a:lnTo>
                    <a:pt x="68" y="861"/>
                  </a:lnTo>
                  <a:lnTo>
                    <a:pt x="52" y="821"/>
                  </a:lnTo>
                  <a:lnTo>
                    <a:pt x="40" y="778"/>
                  </a:lnTo>
                  <a:lnTo>
                    <a:pt x="31" y="732"/>
                  </a:lnTo>
                  <a:lnTo>
                    <a:pt x="29" y="684"/>
                  </a:lnTo>
                  <a:lnTo>
                    <a:pt x="33" y="634"/>
                  </a:lnTo>
                  <a:lnTo>
                    <a:pt x="40" y="586"/>
                  </a:lnTo>
                  <a:lnTo>
                    <a:pt x="54" y="537"/>
                  </a:lnTo>
                  <a:lnTo>
                    <a:pt x="73" y="490"/>
                  </a:lnTo>
                  <a:lnTo>
                    <a:pt x="96" y="445"/>
                  </a:lnTo>
                  <a:lnTo>
                    <a:pt x="125" y="401"/>
                  </a:lnTo>
                  <a:lnTo>
                    <a:pt x="158" y="361"/>
                  </a:lnTo>
                  <a:lnTo>
                    <a:pt x="194" y="325"/>
                  </a:lnTo>
                  <a:lnTo>
                    <a:pt x="236" y="292"/>
                  </a:lnTo>
                  <a:lnTo>
                    <a:pt x="281" y="263"/>
                  </a:lnTo>
                  <a:lnTo>
                    <a:pt x="330" y="239"/>
                  </a:lnTo>
                  <a:lnTo>
                    <a:pt x="330" y="147"/>
                  </a:lnTo>
                  <a:lnTo>
                    <a:pt x="333" y="118"/>
                  </a:lnTo>
                  <a:lnTo>
                    <a:pt x="342" y="90"/>
                  </a:lnTo>
                  <a:lnTo>
                    <a:pt x="355" y="64"/>
                  </a:lnTo>
                  <a:lnTo>
                    <a:pt x="373" y="42"/>
                  </a:lnTo>
                  <a:lnTo>
                    <a:pt x="395" y="25"/>
                  </a:lnTo>
                  <a:lnTo>
                    <a:pt x="421" y="11"/>
                  </a:lnTo>
                  <a:lnTo>
                    <a:pt x="447" y="2"/>
                  </a:lnTo>
                  <a:lnTo>
                    <a:pt x="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1"/>
            <p:cNvSpPr>
              <a:spLocks noEditPoints="1"/>
            </p:cNvSpPr>
            <p:nvPr/>
          </p:nvSpPr>
          <p:spPr bwMode="auto">
            <a:xfrm>
              <a:off x="-601" y="121"/>
              <a:ext cx="4002" cy="4002"/>
            </a:xfrm>
            <a:custGeom>
              <a:avLst/>
              <a:gdLst>
                <a:gd name="T0" fmla="*/ 1703 w 4002"/>
                <a:gd name="T1" fmla="*/ 605 h 4002"/>
                <a:gd name="T2" fmla="*/ 1338 w 4002"/>
                <a:gd name="T3" fmla="*/ 737 h 4002"/>
                <a:gd name="T4" fmla="*/ 1027 w 4002"/>
                <a:gd name="T5" fmla="*/ 959 h 4002"/>
                <a:gd name="T6" fmla="*/ 786 w 4002"/>
                <a:gd name="T7" fmla="*/ 1254 h 4002"/>
                <a:gd name="T8" fmla="*/ 631 w 4002"/>
                <a:gd name="T9" fmla="*/ 1606 h 4002"/>
                <a:gd name="T10" fmla="*/ 575 w 4002"/>
                <a:gd name="T11" fmla="*/ 2002 h 4002"/>
                <a:gd name="T12" fmla="*/ 631 w 4002"/>
                <a:gd name="T13" fmla="*/ 2398 h 4002"/>
                <a:gd name="T14" fmla="*/ 787 w 4002"/>
                <a:gd name="T15" fmla="*/ 2749 h 4002"/>
                <a:gd name="T16" fmla="*/ 1027 w 4002"/>
                <a:gd name="T17" fmla="*/ 3045 h 4002"/>
                <a:gd name="T18" fmla="*/ 1339 w 4002"/>
                <a:gd name="T19" fmla="*/ 3266 h 4002"/>
                <a:gd name="T20" fmla="*/ 1703 w 4002"/>
                <a:gd name="T21" fmla="*/ 3398 h 4002"/>
                <a:gd name="T22" fmla="*/ 2105 w 4002"/>
                <a:gd name="T23" fmla="*/ 3426 h 4002"/>
                <a:gd name="T24" fmla="*/ 2491 w 4002"/>
                <a:gd name="T25" fmla="*/ 3343 h 4002"/>
                <a:gd name="T26" fmla="*/ 2831 w 4002"/>
                <a:gd name="T27" fmla="*/ 3165 h 4002"/>
                <a:gd name="T28" fmla="*/ 3108 w 4002"/>
                <a:gd name="T29" fmla="*/ 2906 h 4002"/>
                <a:gd name="T30" fmla="*/ 3310 w 4002"/>
                <a:gd name="T31" fmla="*/ 2579 h 4002"/>
                <a:gd name="T32" fmla="*/ 3416 w 4002"/>
                <a:gd name="T33" fmla="*/ 2204 h 4002"/>
                <a:gd name="T34" fmla="*/ 3416 w 4002"/>
                <a:gd name="T35" fmla="*/ 1800 h 4002"/>
                <a:gd name="T36" fmla="*/ 3310 w 4002"/>
                <a:gd name="T37" fmla="*/ 1424 h 4002"/>
                <a:gd name="T38" fmla="*/ 3108 w 4002"/>
                <a:gd name="T39" fmla="*/ 1098 h 4002"/>
                <a:gd name="T40" fmla="*/ 2831 w 4002"/>
                <a:gd name="T41" fmla="*/ 838 h 4002"/>
                <a:gd name="T42" fmla="*/ 2491 w 4002"/>
                <a:gd name="T43" fmla="*/ 660 h 4002"/>
                <a:gd name="T44" fmla="*/ 2105 w 4002"/>
                <a:gd name="T45" fmla="*/ 577 h 4002"/>
                <a:gd name="T46" fmla="*/ 2244 w 4002"/>
                <a:gd name="T47" fmla="*/ 15 h 4002"/>
                <a:gd name="T48" fmla="*/ 2700 w 4002"/>
                <a:gd name="T49" fmla="*/ 125 h 4002"/>
                <a:gd name="T50" fmla="*/ 3108 w 4002"/>
                <a:gd name="T51" fmla="*/ 334 h 4002"/>
                <a:gd name="T52" fmla="*/ 3456 w 4002"/>
                <a:gd name="T53" fmla="*/ 627 h 4002"/>
                <a:gd name="T54" fmla="*/ 3729 w 4002"/>
                <a:gd name="T55" fmla="*/ 991 h 4002"/>
                <a:gd name="T56" fmla="*/ 3915 w 4002"/>
                <a:gd name="T57" fmla="*/ 1413 h 4002"/>
                <a:gd name="T58" fmla="*/ 3998 w 4002"/>
                <a:gd name="T59" fmla="*/ 1879 h 4002"/>
                <a:gd name="T60" fmla="*/ 3969 w 4002"/>
                <a:gd name="T61" fmla="*/ 2361 h 4002"/>
                <a:gd name="T62" fmla="*/ 3833 w 4002"/>
                <a:gd name="T63" fmla="*/ 2806 h 4002"/>
                <a:gd name="T64" fmla="*/ 3603 w 4002"/>
                <a:gd name="T65" fmla="*/ 3202 h 4002"/>
                <a:gd name="T66" fmla="*/ 3290 w 4002"/>
                <a:gd name="T67" fmla="*/ 3531 h 4002"/>
                <a:gd name="T68" fmla="*/ 2911 w 4002"/>
                <a:gd name="T69" fmla="*/ 3784 h 4002"/>
                <a:gd name="T70" fmla="*/ 2476 w 4002"/>
                <a:gd name="T71" fmla="*/ 3945 h 4002"/>
                <a:gd name="T72" fmla="*/ 2001 w 4002"/>
                <a:gd name="T73" fmla="*/ 4002 h 4002"/>
                <a:gd name="T74" fmla="*/ 1641 w 4002"/>
                <a:gd name="T75" fmla="*/ 3969 h 4002"/>
                <a:gd name="T76" fmla="*/ 1196 w 4002"/>
                <a:gd name="T77" fmla="*/ 3833 h 4002"/>
                <a:gd name="T78" fmla="*/ 800 w 4002"/>
                <a:gd name="T79" fmla="*/ 3603 h 4002"/>
                <a:gd name="T80" fmla="*/ 471 w 4002"/>
                <a:gd name="T81" fmla="*/ 3290 h 4002"/>
                <a:gd name="T82" fmla="*/ 218 w 4002"/>
                <a:gd name="T83" fmla="*/ 2911 h 4002"/>
                <a:gd name="T84" fmla="*/ 57 w 4002"/>
                <a:gd name="T85" fmla="*/ 2476 h 4002"/>
                <a:gd name="T86" fmla="*/ 0 w 4002"/>
                <a:gd name="T87" fmla="*/ 2001 h 4002"/>
                <a:gd name="T88" fmla="*/ 57 w 4002"/>
                <a:gd name="T89" fmla="*/ 1526 h 4002"/>
                <a:gd name="T90" fmla="*/ 218 w 4002"/>
                <a:gd name="T91" fmla="*/ 1091 h 4002"/>
                <a:gd name="T92" fmla="*/ 471 w 4002"/>
                <a:gd name="T93" fmla="*/ 712 h 4002"/>
                <a:gd name="T94" fmla="*/ 800 w 4002"/>
                <a:gd name="T95" fmla="*/ 399 h 4002"/>
                <a:gd name="T96" fmla="*/ 1196 w 4002"/>
                <a:gd name="T97" fmla="*/ 169 h 4002"/>
                <a:gd name="T98" fmla="*/ 1641 w 4002"/>
                <a:gd name="T99" fmla="*/ 33 h 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02" h="4002">
                  <a:moveTo>
                    <a:pt x="2003" y="574"/>
                  </a:moveTo>
                  <a:lnTo>
                    <a:pt x="1900" y="577"/>
                  </a:lnTo>
                  <a:lnTo>
                    <a:pt x="1801" y="588"/>
                  </a:lnTo>
                  <a:lnTo>
                    <a:pt x="1703" y="605"/>
                  </a:lnTo>
                  <a:lnTo>
                    <a:pt x="1608" y="629"/>
                  </a:lnTo>
                  <a:lnTo>
                    <a:pt x="1515" y="660"/>
                  </a:lnTo>
                  <a:lnTo>
                    <a:pt x="1425" y="696"/>
                  </a:lnTo>
                  <a:lnTo>
                    <a:pt x="1338" y="737"/>
                  </a:lnTo>
                  <a:lnTo>
                    <a:pt x="1255" y="785"/>
                  </a:lnTo>
                  <a:lnTo>
                    <a:pt x="1175" y="838"/>
                  </a:lnTo>
                  <a:lnTo>
                    <a:pt x="1099" y="896"/>
                  </a:lnTo>
                  <a:lnTo>
                    <a:pt x="1027" y="959"/>
                  </a:lnTo>
                  <a:lnTo>
                    <a:pt x="960" y="1026"/>
                  </a:lnTo>
                  <a:lnTo>
                    <a:pt x="897" y="1098"/>
                  </a:lnTo>
                  <a:lnTo>
                    <a:pt x="839" y="1174"/>
                  </a:lnTo>
                  <a:lnTo>
                    <a:pt x="786" y="1254"/>
                  </a:lnTo>
                  <a:lnTo>
                    <a:pt x="739" y="1336"/>
                  </a:lnTo>
                  <a:lnTo>
                    <a:pt x="697" y="1424"/>
                  </a:lnTo>
                  <a:lnTo>
                    <a:pt x="661" y="1513"/>
                  </a:lnTo>
                  <a:lnTo>
                    <a:pt x="631" y="1606"/>
                  </a:lnTo>
                  <a:lnTo>
                    <a:pt x="606" y="1701"/>
                  </a:lnTo>
                  <a:lnTo>
                    <a:pt x="589" y="1800"/>
                  </a:lnTo>
                  <a:lnTo>
                    <a:pt x="578" y="1899"/>
                  </a:lnTo>
                  <a:lnTo>
                    <a:pt x="575" y="2002"/>
                  </a:lnTo>
                  <a:lnTo>
                    <a:pt x="578" y="2104"/>
                  </a:lnTo>
                  <a:lnTo>
                    <a:pt x="589" y="2204"/>
                  </a:lnTo>
                  <a:lnTo>
                    <a:pt x="606" y="2302"/>
                  </a:lnTo>
                  <a:lnTo>
                    <a:pt x="631" y="2398"/>
                  </a:lnTo>
                  <a:lnTo>
                    <a:pt x="661" y="2490"/>
                  </a:lnTo>
                  <a:lnTo>
                    <a:pt x="697" y="2579"/>
                  </a:lnTo>
                  <a:lnTo>
                    <a:pt x="739" y="2667"/>
                  </a:lnTo>
                  <a:lnTo>
                    <a:pt x="787" y="2749"/>
                  </a:lnTo>
                  <a:lnTo>
                    <a:pt x="839" y="2829"/>
                  </a:lnTo>
                  <a:lnTo>
                    <a:pt x="897" y="2906"/>
                  </a:lnTo>
                  <a:lnTo>
                    <a:pt x="960" y="2977"/>
                  </a:lnTo>
                  <a:lnTo>
                    <a:pt x="1027" y="3045"/>
                  </a:lnTo>
                  <a:lnTo>
                    <a:pt x="1100" y="3107"/>
                  </a:lnTo>
                  <a:lnTo>
                    <a:pt x="1175" y="3165"/>
                  </a:lnTo>
                  <a:lnTo>
                    <a:pt x="1255" y="3219"/>
                  </a:lnTo>
                  <a:lnTo>
                    <a:pt x="1339" y="3266"/>
                  </a:lnTo>
                  <a:lnTo>
                    <a:pt x="1425" y="3308"/>
                  </a:lnTo>
                  <a:lnTo>
                    <a:pt x="1515" y="3343"/>
                  </a:lnTo>
                  <a:lnTo>
                    <a:pt x="1608" y="3374"/>
                  </a:lnTo>
                  <a:lnTo>
                    <a:pt x="1703" y="3398"/>
                  </a:lnTo>
                  <a:lnTo>
                    <a:pt x="1801" y="3415"/>
                  </a:lnTo>
                  <a:lnTo>
                    <a:pt x="1902" y="3426"/>
                  </a:lnTo>
                  <a:lnTo>
                    <a:pt x="2003" y="3430"/>
                  </a:lnTo>
                  <a:lnTo>
                    <a:pt x="2105" y="3426"/>
                  </a:lnTo>
                  <a:lnTo>
                    <a:pt x="2205" y="3415"/>
                  </a:lnTo>
                  <a:lnTo>
                    <a:pt x="2303" y="3398"/>
                  </a:lnTo>
                  <a:lnTo>
                    <a:pt x="2398" y="3374"/>
                  </a:lnTo>
                  <a:lnTo>
                    <a:pt x="2491" y="3343"/>
                  </a:lnTo>
                  <a:lnTo>
                    <a:pt x="2581" y="3308"/>
                  </a:lnTo>
                  <a:lnTo>
                    <a:pt x="2668" y="3266"/>
                  </a:lnTo>
                  <a:lnTo>
                    <a:pt x="2750" y="3219"/>
                  </a:lnTo>
                  <a:lnTo>
                    <a:pt x="2831" y="3165"/>
                  </a:lnTo>
                  <a:lnTo>
                    <a:pt x="2907" y="3107"/>
                  </a:lnTo>
                  <a:lnTo>
                    <a:pt x="2978" y="3045"/>
                  </a:lnTo>
                  <a:lnTo>
                    <a:pt x="3045" y="2977"/>
                  </a:lnTo>
                  <a:lnTo>
                    <a:pt x="3108" y="2906"/>
                  </a:lnTo>
                  <a:lnTo>
                    <a:pt x="3166" y="2829"/>
                  </a:lnTo>
                  <a:lnTo>
                    <a:pt x="3220" y="2749"/>
                  </a:lnTo>
                  <a:lnTo>
                    <a:pt x="3267" y="2667"/>
                  </a:lnTo>
                  <a:lnTo>
                    <a:pt x="3310" y="2579"/>
                  </a:lnTo>
                  <a:lnTo>
                    <a:pt x="3345" y="2490"/>
                  </a:lnTo>
                  <a:lnTo>
                    <a:pt x="3375" y="2398"/>
                  </a:lnTo>
                  <a:lnTo>
                    <a:pt x="3399" y="2302"/>
                  </a:lnTo>
                  <a:lnTo>
                    <a:pt x="3416" y="2204"/>
                  </a:lnTo>
                  <a:lnTo>
                    <a:pt x="3427" y="2104"/>
                  </a:lnTo>
                  <a:lnTo>
                    <a:pt x="3431" y="2002"/>
                  </a:lnTo>
                  <a:lnTo>
                    <a:pt x="3427" y="1899"/>
                  </a:lnTo>
                  <a:lnTo>
                    <a:pt x="3416" y="1800"/>
                  </a:lnTo>
                  <a:lnTo>
                    <a:pt x="3399" y="1701"/>
                  </a:lnTo>
                  <a:lnTo>
                    <a:pt x="3375" y="1606"/>
                  </a:lnTo>
                  <a:lnTo>
                    <a:pt x="3345" y="1513"/>
                  </a:lnTo>
                  <a:lnTo>
                    <a:pt x="3310" y="1424"/>
                  </a:lnTo>
                  <a:lnTo>
                    <a:pt x="3267" y="1336"/>
                  </a:lnTo>
                  <a:lnTo>
                    <a:pt x="3220" y="1254"/>
                  </a:lnTo>
                  <a:lnTo>
                    <a:pt x="3166" y="1174"/>
                  </a:lnTo>
                  <a:lnTo>
                    <a:pt x="3108" y="1098"/>
                  </a:lnTo>
                  <a:lnTo>
                    <a:pt x="3046" y="1026"/>
                  </a:lnTo>
                  <a:lnTo>
                    <a:pt x="2978" y="959"/>
                  </a:lnTo>
                  <a:lnTo>
                    <a:pt x="2907" y="896"/>
                  </a:lnTo>
                  <a:lnTo>
                    <a:pt x="2831" y="838"/>
                  </a:lnTo>
                  <a:lnTo>
                    <a:pt x="2752" y="785"/>
                  </a:lnTo>
                  <a:lnTo>
                    <a:pt x="2668" y="737"/>
                  </a:lnTo>
                  <a:lnTo>
                    <a:pt x="2581" y="696"/>
                  </a:lnTo>
                  <a:lnTo>
                    <a:pt x="2491" y="660"/>
                  </a:lnTo>
                  <a:lnTo>
                    <a:pt x="2399" y="629"/>
                  </a:lnTo>
                  <a:lnTo>
                    <a:pt x="2303" y="605"/>
                  </a:lnTo>
                  <a:lnTo>
                    <a:pt x="2205" y="588"/>
                  </a:lnTo>
                  <a:lnTo>
                    <a:pt x="2105" y="577"/>
                  </a:lnTo>
                  <a:lnTo>
                    <a:pt x="2003" y="574"/>
                  </a:lnTo>
                  <a:close/>
                  <a:moveTo>
                    <a:pt x="2001" y="0"/>
                  </a:moveTo>
                  <a:lnTo>
                    <a:pt x="2123" y="4"/>
                  </a:lnTo>
                  <a:lnTo>
                    <a:pt x="2244" y="15"/>
                  </a:lnTo>
                  <a:lnTo>
                    <a:pt x="2361" y="33"/>
                  </a:lnTo>
                  <a:lnTo>
                    <a:pt x="2476" y="57"/>
                  </a:lnTo>
                  <a:lnTo>
                    <a:pt x="2589" y="87"/>
                  </a:lnTo>
                  <a:lnTo>
                    <a:pt x="2700" y="125"/>
                  </a:lnTo>
                  <a:lnTo>
                    <a:pt x="2806" y="169"/>
                  </a:lnTo>
                  <a:lnTo>
                    <a:pt x="2911" y="218"/>
                  </a:lnTo>
                  <a:lnTo>
                    <a:pt x="3011" y="273"/>
                  </a:lnTo>
                  <a:lnTo>
                    <a:pt x="3108" y="334"/>
                  </a:lnTo>
                  <a:lnTo>
                    <a:pt x="3202" y="399"/>
                  </a:lnTo>
                  <a:lnTo>
                    <a:pt x="3290" y="471"/>
                  </a:lnTo>
                  <a:lnTo>
                    <a:pt x="3375" y="546"/>
                  </a:lnTo>
                  <a:lnTo>
                    <a:pt x="3456" y="627"/>
                  </a:lnTo>
                  <a:lnTo>
                    <a:pt x="3531" y="712"/>
                  </a:lnTo>
                  <a:lnTo>
                    <a:pt x="3603" y="800"/>
                  </a:lnTo>
                  <a:lnTo>
                    <a:pt x="3669" y="894"/>
                  </a:lnTo>
                  <a:lnTo>
                    <a:pt x="3729" y="991"/>
                  </a:lnTo>
                  <a:lnTo>
                    <a:pt x="3784" y="1091"/>
                  </a:lnTo>
                  <a:lnTo>
                    <a:pt x="3833" y="1196"/>
                  </a:lnTo>
                  <a:lnTo>
                    <a:pt x="3877" y="1302"/>
                  </a:lnTo>
                  <a:lnTo>
                    <a:pt x="3915" y="1413"/>
                  </a:lnTo>
                  <a:lnTo>
                    <a:pt x="3945" y="1526"/>
                  </a:lnTo>
                  <a:lnTo>
                    <a:pt x="3969" y="1641"/>
                  </a:lnTo>
                  <a:lnTo>
                    <a:pt x="3987" y="1758"/>
                  </a:lnTo>
                  <a:lnTo>
                    <a:pt x="3998" y="1879"/>
                  </a:lnTo>
                  <a:lnTo>
                    <a:pt x="4002" y="2001"/>
                  </a:lnTo>
                  <a:lnTo>
                    <a:pt x="3998" y="2123"/>
                  </a:lnTo>
                  <a:lnTo>
                    <a:pt x="3987" y="2244"/>
                  </a:lnTo>
                  <a:lnTo>
                    <a:pt x="3969" y="2361"/>
                  </a:lnTo>
                  <a:lnTo>
                    <a:pt x="3945" y="2476"/>
                  </a:lnTo>
                  <a:lnTo>
                    <a:pt x="3915" y="2589"/>
                  </a:lnTo>
                  <a:lnTo>
                    <a:pt x="3877" y="2700"/>
                  </a:lnTo>
                  <a:lnTo>
                    <a:pt x="3833" y="2806"/>
                  </a:lnTo>
                  <a:lnTo>
                    <a:pt x="3784" y="2911"/>
                  </a:lnTo>
                  <a:lnTo>
                    <a:pt x="3729" y="3011"/>
                  </a:lnTo>
                  <a:lnTo>
                    <a:pt x="3669" y="3108"/>
                  </a:lnTo>
                  <a:lnTo>
                    <a:pt x="3603" y="3202"/>
                  </a:lnTo>
                  <a:lnTo>
                    <a:pt x="3531" y="3290"/>
                  </a:lnTo>
                  <a:lnTo>
                    <a:pt x="3456" y="3375"/>
                  </a:lnTo>
                  <a:lnTo>
                    <a:pt x="3375" y="3456"/>
                  </a:lnTo>
                  <a:lnTo>
                    <a:pt x="3290" y="3531"/>
                  </a:lnTo>
                  <a:lnTo>
                    <a:pt x="3202" y="3603"/>
                  </a:lnTo>
                  <a:lnTo>
                    <a:pt x="3108" y="3669"/>
                  </a:lnTo>
                  <a:lnTo>
                    <a:pt x="3011" y="3729"/>
                  </a:lnTo>
                  <a:lnTo>
                    <a:pt x="2911" y="3784"/>
                  </a:lnTo>
                  <a:lnTo>
                    <a:pt x="2806" y="3833"/>
                  </a:lnTo>
                  <a:lnTo>
                    <a:pt x="2700" y="3877"/>
                  </a:lnTo>
                  <a:lnTo>
                    <a:pt x="2589" y="3915"/>
                  </a:lnTo>
                  <a:lnTo>
                    <a:pt x="2476" y="3945"/>
                  </a:lnTo>
                  <a:lnTo>
                    <a:pt x="2361" y="3969"/>
                  </a:lnTo>
                  <a:lnTo>
                    <a:pt x="2244" y="3987"/>
                  </a:lnTo>
                  <a:lnTo>
                    <a:pt x="2123" y="3998"/>
                  </a:lnTo>
                  <a:lnTo>
                    <a:pt x="2001" y="4002"/>
                  </a:lnTo>
                  <a:lnTo>
                    <a:pt x="2000" y="4002"/>
                  </a:lnTo>
                  <a:lnTo>
                    <a:pt x="1879" y="3998"/>
                  </a:lnTo>
                  <a:lnTo>
                    <a:pt x="1758" y="3987"/>
                  </a:lnTo>
                  <a:lnTo>
                    <a:pt x="1641" y="3969"/>
                  </a:lnTo>
                  <a:lnTo>
                    <a:pt x="1526" y="3945"/>
                  </a:lnTo>
                  <a:lnTo>
                    <a:pt x="1413" y="3915"/>
                  </a:lnTo>
                  <a:lnTo>
                    <a:pt x="1302" y="3877"/>
                  </a:lnTo>
                  <a:lnTo>
                    <a:pt x="1196" y="3833"/>
                  </a:lnTo>
                  <a:lnTo>
                    <a:pt x="1091" y="3784"/>
                  </a:lnTo>
                  <a:lnTo>
                    <a:pt x="991" y="3729"/>
                  </a:lnTo>
                  <a:lnTo>
                    <a:pt x="894" y="3669"/>
                  </a:lnTo>
                  <a:lnTo>
                    <a:pt x="800" y="3603"/>
                  </a:lnTo>
                  <a:lnTo>
                    <a:pt x="712" y="3531"/>
                  </a:lnTo>
                  <a:lnTo>
                    <a:pt x="627" y="3456"/>
                  </a:lnTo>
                  <a:lnTo>
                    <a:pt x="546" y="3375"/>
                  </a:lnTo>
                  <a:lnTo>
                    <a:pt x="471" y="3290"/>
                  </a:lnTo>
                  <a:lnTo>
                    <a:pt x="399" y="3202"/>
                  </a:lnTo>
                  <a:lnTo>
                    <a:pt x="334" y="3108"/>
                  </a:lnTo>
                  <a:lnTo>
                    <a:pt x="273" y="3011"/>
                  </a:lnTo>
                  <a:lnTo>
                    <a:pt x="218" y="2911"/>
                  </a:lnTo>
                  <a:lnTo>
                    <a:pt x="169" y="2806"/>
                  </a:lnTo>
                  <a:lnTo>
                    <a:pt x="125" y="2700"/>
                  </a:lnTo>
                  <a:lnTo>
                    <a:pt x="87" y="2589"/>
                  </a:lnTo>
                  <a:lnTo>
                    <a:pt x="57" y="2476"/>
                  </a:lnTo>
                  <a:lnTo>
                    <a:pt x="33" y="2361"/>
                  </a:lnTo>
                  <a:lnTo>
                    <a:pt x="15" y="2244"/>
                  </a:lnTo>
                  <a:lnTo>
                    <a:pt x="4" y="2123"/>
                  </a:lnTo>
                  <a:lnTo>
                    <a:pt x="0" y="2001"/>
                  </a:lnTo>
                  <a:lnTo>
                    <a:pt x="4" y="1879"/>
                  </a:lnTo>
                  <a:lnTo>
                    <a:pt x="15" y="1758"/>
                  </a:lnTo>
                  <a:lnTo>
                    <a:pt x="33" y="1641"/>
                  </a:lnTo>
                  <a:lnTo>
                    <a:pt x="57" y="1526"/>
                  </a:lnTo>
                  <a:lnTo>
                    <a:pt x="87" y="1413"/>
                  </a:lnTo>
                  <a:lnTo>
                    <a:pt x="125" y="1302"/>
                  </a:lnTo>
                  <a:lnTo>
                    <a:pt x="169" y="1196"/>
                  </a:lnTo>
                  <a:lnTo>
                    <a:pt x="218" y="1091"/>
                  </a:lnTo>
                  <a:lnTo>
                    <a:pt x="273" y="991"/>
                  </a:lnTo>
                  <a:lnTo>
                    <a:pt x="334" y="894"/>
                  </a:lnTo>
                  <a:lnTo>
                    <a:pt x="399" y="800"/>
                  </a:lnTo>
                  <a:lnTo>
                    <a:pt x="471" y="712"/>
                  </a:lnTo>
                  <a:lnTo>
                    <a:pt x="546" y="627"/>
                  </a:lnTo>
                  <a:lnTo>
                    <a:pt x="627" y="546"/>
                  </a:lnTo>
                  <a:lnTo>
                    <a:pt x="712" y="471"/>
                  </a:lnTo>
                  <a:lnTo>
                    <a:pt x="800" y="399"/>
                  </a:lnTo>
                  <a:lnTo>
                    <a:pt x="894" y="334"/>
                  </a:lnTo>
                  <a:lnTo>
                    <a:pt x="991" y="273"/>
                  </a:lnTo>
                  <a:lnTo>
                    <a:pt x="1091" y="218"/>
                  </a:lnTo>
                  <a:lnTo>
                    <a:pt x="1196" y="169"/>
                  </a:lnTo>
                  <a:lnTo>
                    <a:pt x="1302" y="125"/>
                  </a:lnTo>
                  <a:lnTo>
                    <a:pt x="1413" y="87"/>
                  </a:lnTo>
                  <a:lnTo>
                    <a:pt x="1526" y="57"/>
                  </a:lnTo>
                  <a:lnTo>
                    <a:pt x="1641" y="33"/>
                  </a:lnTo>
                  <a:lnTo>
                    <a:pt x="1758" y="15"/>
                  </a:lnTo>
                  <a:lnTo>
                    <a:pt x="1879" y="4"/>
                  </a:lnTo>
                  <a:lnTo>
                    <a:pt x="20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Isosceles Triangle 88"/>
          <p:cNvSpPr/>
          <p:nvPr/>
        </p:nvSpPr>
        <p:spPr>
          <a:xfrm rot="16200000">
            <a:off x="535193" y="5991040"/>
            <a:ext cx="182880" cy="914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30273" y="1341612"/>
            <a:ext cx="3601386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endParaRPr lang="en-US" sz="3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499288" y="1338692"/>
            <a:ext cx="4163620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  <a:endParaRPr lang="en-US" sz="3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924135" y="2017007"/>
            <a:ext cx="3984041" cy="3410515"/>
          </a:xfrm>
          <a:prstGeom prst="roundRect">
            <a:avLst>
              <a:gd name="adj" fmla="val 708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924135" y="3043013"/>
            <a:ext cx="3984041" cy="1126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$25,257</a:t>
            </a:r>
            <a:endParaRPr 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68990" y="4491999"/>
            <a:ext cx="1694329" cy="4554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Withdraw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380765" y="5922827"/>
            <a:ext cx="2276265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Method 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22142" y="5777253"/>
            <a:ext cx="1938234" cy="779930"/>
            <a:chOff x="2969942" y="5750294"/>
            <a:chExt cx="1938234" cy="779930"/>
          </a:xfrm>
        </p:grpSpPr>
        <p:sp>
          <p:nvSpPr>
            <p:cNvPr id="27" name="Rounded Rectangle 26"/>
            <p:cNvSpPr/>
            <p:nvPr/>
          </p:nvSpPr>
          <p:spPr>
            <a:xfrm>
              <a:off x="2969942" y="5750294"/>
              <a:ext cx="1938234" cy="77993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462885" y="5987359"/>
              <a:ext cx="952349" cy="305801"/>
            </a:xfrm>
            <a:custGeom>
              <a:avLst/>
              <a:gdLst>
                <a:gd name="T0" fmla="*/ 2930 w 3368"/>
                <a:gd name="T1" fmla="*/ 345 h 1016"/>
                <a:gd name="T2" fmla="*/ 2916 w 3368"/>
                <a:gd name="T3" fmla="*/ 381 h 1016"/>
                <a:gd name="T4" fmla="*/ 2886 w 3368"/>
                <a:gd name="T5" fmla="*/ 458 h 1016"/>
                <a:gd name="T6" fmla="*/ 2837 w 3368"/>
                <a:gd name="T7" fmla="*/ 581 h 1016"/>
                <a:gd name="T8" fmla="*/ 3036 w 3368"/>
                <a:gd name="T9" fmla="*/ 653 h 1016"/>
                <a:gd name="T10" fmla="*/ 3014 w 3368"/>
                <a:gd name="T11" fmla="*/ 557 h 1016"/>
                <a:gd name="T12" fmla="*/ 2986 w 3368"/>
                <a:gd name="T13" fmla="*/ 431 h 1016"/>
                <a:gd name="T14" fmla="*/ 2972 w 3368"/>
                <a:gd name="T15" fmla="*/ 369 h 1016"/>
                <a:gd name="T16" fmla="*/ 3114 w 3368"/>
                <a:gd name="T17" fmla="*/ 1002 h 1016"/>
                <a:gd name="T18" fmla="*/ 3101 w 3368"/>
                <a:gd name="T19" fmla="*/ 950 h 1016"/>
                <a:gd name="T20" fmla="*/ 3083 w 3368"/>
                <a:gd name="T21" fmla="*/ 866 h 1016"/>
                <a:gd name="T22" fmla="*/ 2999 w 3368"/>
                <a:gd name="T23" fmla="*/ 855 h 1016"/>
                <a:gd name="T24" fmla="*/ 2836 w 3368"/>
                <a:gd name="T25" fmla="*/ 854 h 1016"/>
                <a:gd name="T26" fmla="*/ 2730 w 3368"/>
                <a:gd name="T27" fmla="*/ 854 h 1016"/>
                <a:gd name="T28" fmla="*/ 2703 w 3368"/>
                <a:gd name="T29" fmla="*/ 921 h 1016"/>
                <a:gd name="T30" fmla="*/ 2676 w 3368"/>
                <a:gd name="T31" fmla="*/ 993 h 1016"/>
                <a:gd name="T32" fmla="*/ 2803 w 3368"/>
                <a:gd name="T33" fmla="*/ 78 h 1016"/>
                <a:gd name="T34" fmla="*/ 2888 w 3368"/>
                <a:gd name="T35" fmla="*/ 22 h 1016"/>
                <a:gd name="T36" fmla="*/ 807 w 3368"/>
                <a:gd name="T37" fmla="*/ 1001 h 1016"/>
                <a:gd name="T38" fmla="*/ 409 w 3368"/>
                <a:gd name="T39" fmla="*/ 283 h 1016"/>
                <a:gd name="T40" fmla="*/ 588 w 3368"/>
                <a:gd name="T41" fmla="*/ 479 h 1016"/>
                <a:gd name="T42" fmla="*/ 947 w 3368"/>
                <a:gd name="T43" fmla="*/ 18 h 1016"/>
                <a:gd name="T44" fmla="*/ 1349 w 3368"/>
                <a:gd name="T45" fmla="*/ 17 h 1016"/>
                <a:gd name="T46" fmla="*/ 487 w 3368"/>
                <a:gd name="T47" fmla="*/ 19 h 1016"/>
                <a:gd name="T48" fmla="*/ 547 w 3368"/>
                <a:gd name="T49" fmla="*/ 88 h 1016"/>
                <a:gd name="T50" fmla="*/ 520 w 3368"/>
                <a:gd name="T51" fmla="*/ 327 h 1016"/>
                <a:gd name="T52" fmla="*/ 272 w 3368"/>
                <a:gd name="T53" fmla="*/ 130 h 1016"/>
                <a:gd name="T54" fmla="*/ 3 w 3368"/>
                <a:gd name="T55" fmla="*/ 9 h 1016"/>
                <a:gd name="T56" fmla="*/ 2380 w 3368"/>
                <a:gd name="T57" fmla="*/ 22 h 1016"/>
                <a:gd name="T58" fmla="*/ 2356 w 3368"/>
                <a:gd name="T59" fmla="*/ 234 h 1016"/>
                <a:gd name="T60" fmla="*/ 2177 w 3368"/>
                <a:gd name="T61" fmla="*/ 205 h 1016"/>
                <a:gd name="T62" fmla="*/ 2051 w 3368"/>
                <a:gd name="T63" fmla="*/ 238 h 1016"/>
                <a:gd name="T64" fmla="*/ 2023 w 3368"/>
                <a:gd name="T65" fmla="*/ 307 h 1016"/>
                <a:gd name="T66" fmla="*/ 2109 w 3368"/>
                <a:gd name="T67" fmla="*/ 381 h 1016"/>
                <a:gd name="T68" fmla="*/ 2304 w 3368"/>
                <a:gd name="T69" fmla="*/ 488 h 1016"/>
                <a:gd name="T70" fmla="*/ 2401 w 3368"/>
                <a:gd name="T71" fmla="*/ 644 h 1016"/>
                <a:gd name="T72" fmla="*/ 2359 w 3368"/>
                <a:gd name="T73" fmla="*/ 836 h 1016"/>
                <a:gd name="T74" fmla="*/ 2193 w 3368"/>
                <a:gd name="T75" fmla="*/ 969 h 1016"/>
                <a:gd name="T76" fmla="*/ 1927 w 3368"/>
                <a:gd name="T77" fmla="*/ 1016 h 1016"/>
                <a:gd name="T78" fmla="*/ 1689 w 3368"/>
                <a:gd name="T79" fmla="*/ 987 h 1016"/>
                <a:gd name="T80" fmla="*/ 1733 w 3368"/>
                <a:gd name="T81" fmla="*/ 774 h 1016"/>
                <a:gd name="T82" fmla="*/ 1909 w 3368"/>
                <a:gd name="T83" fmla="*/ 810 h 1016"/>
                <a:gd name="T84" fmla="*/ 2046 w 3368"/>
                <a:gd name="T85" fmla="*/ 796 h 1016"/>
                <a:gd name="T86" fmla="*/ 2115 w 3368"/>
                <a:gd name="T87" fmla="*/ 734 h 1016"/>
                <a:gd name="T88" fmla="*/ 2094 w 3368"/>
                <a:gd name="T89" fmla="*/ 662 h 1016"/>
                <a:gd name="T90" fmla="*/ 1976 w 3368"/>
                <a:gd name="T91" fmla="*/ 593 h 1016"/>
                <a:gd name="T92" fmla="*/ 1850 w 3368"/>
                <a:gd name="T93" fmla="*/ 523 h 1016"/>
                <a:gd name="T94" fmla="*/ 1754 w 3368"/>
                <a:gd name="T95" fmla="*/ 413 h 1016"/>
                <a:gd name="T96" fmla="*/ 1748 w 3368"/>
                <a:gd name="T97" fmla="*/ 247 h 1016"/>
                <a:gd name="T98" fmla="*/ 1867 w 3368"/>
                <a:gd name="T99" fmla="*/ 91 h 1016"/>
                <a:gd name="T100" fmla="*/ 2088 w 3368"/>
                <a:gd name="T101" fmla="*/ 8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8" h="1016">
                  <a:moveTo>
                    <a:pt x="2954" y="284"/>
                  </a:moveTo>
                  <a:lnTo>
                    <a:pt x="2948" y="298"/>
                  </a:lnTo>
                  <a:lnTo>
                    <a:pt x="2942" y="315"/>
                  </a:lnTo>
                  <a:lnTo>
                    <a:pt x="2936" y="330"/>
                  </a:lnTo>
                  <a:lnTo>
                    <a:pt x="2930" y="345"/>
                  </a:lnTo>
                  <a:lnTo>
                    <a:pt x="2924" y="358"/>
                  </a:lnTo>
                  <a:lnTo>
                    <a:pt x="2920" y="370"/>
                  </a:lnTo>
                  <a:lnTo>
                    <a:pt x="2918" y="376"/>
                  </a:lnTo>
                  <a:lnTo>
                    <a:pt x="2917" y="378"/>
                  </a:lnTo>
                  <a:lnTo>
                    <a:pt x="2916" y="381"/>
                  </a:lnTo>
                  <a:lnTo>
                    <a:pt x="2913" y="388"/>
                  </a:lnTo>
                  <a:lnTo>
                    <a:pt x="2908" y="401"/>
                  </a:lnTo>
                  <a:lnTo>
                    <a:pt x="2902" y="417"/>
                  </a:lnTo>
                  <a:lnTo>
                    <a:pt x="2894" y="436"/>
                  </a:lnTo>
                  <a:lnTo>
                    <a:pt x="2886" y="458"/>
                  </a:lnTo>
                  <a:lnTo>
                    <a:pt x="2877" y="482"/>
                  </a:lnTo>
                  <a:lnTo>
                    <a:pt x="2866" y="506"/>
                  </a:lnTo>
                  <a:lnTo>
                    <a:pt x="2857" y="532"/>
                  </a:lnTo>
                  <a:lnTo>
                    <a:pt x="2846" y="556"/>
                  </a:lnTo>
                  <a:lnTo>
                    <a:pt x="2837" y="581"/>
                  </a:lnTo>
                  <a:lnTo>
                    <a:pt x="2829" y="602"/>
                  </a:lnTo>
                  <a:lnTo>
                    <a:pt x="2820" y="623"/>
                  </a:lnTo>
                  <a:lnTo>
                    <a:pt x="2814" y="640"/>
                  </a:lnTo>
                  <a:lnTo>
                    <a:pt x="2808" y="653"/>
                  </a:lnTo>
                  <a:lnTo>
                    <a:pt x="3036" y="653"/>
                  </a:lnTo>
                  <a:lnTo>
                    <a:pt x="3033" y="641"/>
                  </a:lnTo>
                  <a:lnTo>
                    <a:pt x="3030" y="625"/>
                  </a:lnTo>
                  <a:lnTo>
                    <a:pt x="3025" y="604"/>
                  </a:lnTo>
                  <a:lnTo>
                    <a:pt x="3020" y="582"/>
                  </a:lnTo>
                  <a:lnTo>
                    <a:pt x="3014" y="557"/>
                  </a:lnTo>
                  <a:lnTo>
                    <a:pt x="3009" y="532"/>
                  </a:lnTo>
                  <a:lnTo>
                    <a:pt x="3002" y="505"/>
                  </a:lnTo>
                  <a:lnTo>
                    <a:pt x="2997" y="480"/>
                  </a:lnTo>
                  <a:lnTo>
                    <a:pt x="2991" y="454"/>
                  </a:lnTo>
                  <a:lnTo>
                    <a:pt x="2986" y="431"/>
                  </a:lnTo>
                  <a:lnTo>
                    <a:pt x="2982" y="410"/>
                  </a:lnTo>
                  <a:lnTo>
                    <a:pt x="2978" y="393"/>
                  </a:lnTo>
                  <a:lnTo>
                    <a:pt x="2975" y="380"/>
                  </a:lnTo>
                  <a:lnTo>
                    <a:pt x="2973" y="372"/>
                  </a:lnTo>
                  <a:lnTo>
                    <a:pt x="2972" y="369"/>
                  </a:lnTo>
                  <a:lnTo>
                    <a:pt x="2954" y="284"/>
                  </a:lnTo>
                  <a:close/>
                  <a:moveTo>
                    <a:pt x="2935" y="18"/>
                  </a:moveTo>
                  <a:lnTo>
                    <a:pt x="3146" y="18"/>
                  </a:lnTo>
                  <a:lnTo>
                    <a:pt x="3368" y="1002"/>
                  </a:lnTo>
                  <a:lnTo>
                    <a:pt x="3114" y="1002"/>
                  </a:lnTo>
                  <a:lnTo>
                    <a:pt x="3113" y="1000"/>
                  </a:lnTo>
                  <a:lnTo>
                    <a:pt x="3111" y="992"/>
                  </a:lnTo>
                  <a:lnTo>
                    <a:pt x="3109" y="981"/>
                  </a:lnTo>
                  <a:lnTo>
                    <a:pt x="3105" y="966"/>
                  </a:lnTo>
                  <a:lnTo>
                    <a:pt x="3101" y="950"/>
                  </a:lnTo>
                  <a:lnTo>
                    <a:pt x="3098" y="933"/>
                  </a:lnTo>
                  <a:lnTo>
                    <a:pt x="3094" y="914"/>
                  </a:lnTo>
                  <a:lnTo>
                    <a:pt x="3090" y="897"/>
                  </a:lnTo>
                  <a:lnTo>
                    <a:pt x="3086" y="881"/>
                  </a:lnTo>
                  <a:lnTo>
                    <a:pt x="3083" y="866"/>
                  </a:lnTo>
                  <a:lnTo>
                    <a:pt x="3080" y="855"/>
                  </a:lnTo>
                  <a:lnTo>
                    <a:pt x="3068" y="855"/>
                  </a:lnTo>
                  <a:lnTo>
                    <a:pt x="3050" y="855"/>
                  </a:lnTo>
                  <a:lnTo>
                    <a:pt x="3026" y="855"/>
                  </a:lnTo>
                  <a:lnTo>
                    <a:pt x="2999" y="855"/>
                  </a:lnTo>
                  <a:lnTo>
                    <a:pt x="2968" y="855"/>
                  </a:lnTo>
                  <a:lnTo>
                    <a:pt x="2936" y="855"/>
                  </a:lnTo>
                  <a:lnTo>
                    <a:pt x="2902" y="854"/>
                  </a:lnTo>
                  <a:lnTo>
                    <a:pt x="2868" y="854"/>
                  </a:lnTo>
                  <a:lnTo>
                    <a:pt x="2836" y="854"/>
                  </a:lnTo>
                  <a:lnTo>
                    <a:pt x="2806" y="854"/>
                  </a:lnTo>
                  <a:lnTo>
                    <a:pt x="2779" y="854"/>
                  </a:lnTo>
                  <a:lnTo>
                    <a:pt x="2757" y="854"/>
                  </a:lnTo>
                  <a:lnTo>
                    <a:pt x="2740" y="854"/>
                  </a:lnTo>
                  <a:lnTo>
                    <a:pt x="2730" y="854"/>
                  </a:lnTo>
                  <a:lnTo>
                    <a:pt x="2727" y="862"/>
                  </a:lnTo>
                  <a:lnTo>
                    <a:pt x="2722" y="875"/>
                  </a:lnTo>
                  <a:lnTo>
                    <a:pt x="2716" y="889"/>
                  </a:lnTo>
                  <a:lnTo>
                    <a:pt x="2710" y="904"/>
                  </a:lnTo>
                  <a:lnTo>
                    <a:pt x="2703" y="921"/>
                  </a:lnTo>
                  <a:lnTo>
                    <a:pt x="2697" y="939"/>
                  </a:lnTo>
                  <a:lnTo>
                    <a:pt x="2690" y="955"/>
                  </a:lnTo>
                  <a:lnTo>
                    <a:pt x="2684" y="969"/>
                  </a:lnTo>
                  <a:lnTo>
                    <a:pt x="2679" y="983"/>
                  </a:lnTo>
                  <a:lnTo>
                    <a:pt x="2676" y="993"/>
                  </a:lnTo>
                  <a:lnTo>
                    <a:pt x="2673" y="1000"/>
                  </a:lnTo>
                  <a:lnTo>
                    <a:pt x="2672" y="1002"/>
                  </a:lnTo>
                  <a:lnTo>
                    <a:pt x="2385" y="1002"/>
                  </a:lnTo>
                  <a:lnTo>
                    <a:pt x="2791" y="99"/>
                  </a:lnTo>
                  <a:lnTo>
                    <a:pt x="2803" y="78"/>
                  </a:lnTo>
                  <a:lnTo>
                    <a:pt x="2816" y="60"/>
                  </a:lnTo>
                  <a:lnTo>
                    <a:pt x="2832" y="45"/>
                  </a:lnTo>
                  <a:lnTo>
                    <a:pt x="2849" y="35"/>
                  </a:lnTo>
                  <a:lnTo>
                    <a:pt x="2868" y="27"/>
                  </a:lnTo>
                  <a:lnTo>
                    <a:pt x="2888" y="22"/>
                  </a:lnTo>
                  <a:lnTo>
                    <a:pt x="2911" y="19"/>
                  </a:lnTo>
                  <a:lnTo>
                    <a:pt x="2935" y="18"/>
                  </a:lnTo>
                  <a:close/>
                  <a:moveTo>
                    <a:pt x="947" y="18"/>
                  </a:moveTo>
                  <a:lnTo>
                    <a:pt x="1238" y="18"/>
                  </a:lnTo>
                  <a:lnTo>
                    <a:pt x="807" y="1001"/>
                  </a:lnTo>
                  <a:lnTo>
                    <a:pt x="517" y="1001"/>
                  </a:lnTo>
                  <a:lnTo>
                    <a:pt x="271" y="180"/>
                  </a:lnTo>
                  <a:lnTo>
                    <a:pt x="319" y="212"/>
                  </a:lnTo>
                  <a:lnTo>
                    <a:pt x="365" y="246"/>
                  </a:lnTo>
                  <a:lnTo>
                    <a:pt x="409" y="283"/>
                  </a:lnTo>
                  <a:lnTo>
                    <a:pt x="450" y="321"/>
                  </a:lnTo>
                  <a:lnTo>
                    <a:pt x="490" y="359"/>
                  </a:lnTo>
                  <a:lnTo>
                    <a:pt x="525" y="399"/>
                  </a:lnTo>
                  <a:lnTo>
                    <a:pt x="558" y="439"/>
                  </a:lnTo>
                  <a:lnTo>
                    <a:pt x="588" y="479"/>
                  </a:lnTo>
                  <a:lnTo>
                    <a:pt x="613" y="517"/>
                  </a:lnTo>
                  <a:lnTo>
                    <a:pt x="634" y="553"/>
                  </a:lnTo>
                  <a:lnTo>
                    <a:pt x="651" y="588"/>
                  </a:lnTo>
                  <a:lnTo>
                    <a:pt x="679" y="690"/>
                  </a:lnTo>
                  <a:lnTo>
                    <a:pt x="947" y="18"/>
                  </a:lnTo>
                  <a:close/>
                  <a:moveTo>
                    <a:pt x="1349" y="17"/>
                  </a:moveTo>
                  <a:lnTo>
                    <a:pt x="1622" y="17"/>
                  </a:lnTo>
                  <a:lnTo>
                    <a:pt x="1451" y="1002"/>
                  </a:lnTo>
                  <a:lnTo>
                    <a:pt x="1177" y="1002"/>
                  </a:lnTo>
                  <a:lnTo>
                    <a:pt x="1349" y="17"/>
                  </a:lnTo>
                  <a:close/>
                  <a:moveTo>
                    <a:pt x="3" y="9"/>
                  </a:moveTo>
                  <a:lnTo>
                    <a:pt x="427" y="9"/>
                  </a:lnTo>
                  <a:lnTo>
                    <a:pt x="449" y="10"/>
                  </a:lnTo>
                  <a:lnTo>
                    <a:pt x="468" y="14"/>
                  </a:lnTo>
                  <a:lnTo>
                    <a:pt x="487" y="19"/>
                  </a:lnTo>
                  <a:lnTo>
                    <a:pt x="503" y="27"/>
                  </a:lnTo>
                  <a:lnTo>
                    <a:pt x="518" y="37"/>
                  </a:lnTo>
                  <a:lnTo>
                    <a:pt x="529" y="50"/>
                  </a:lnTo>
                  <a:lnTo>
                    <a:pt x="540" y="68"/>
                  </a:lnTo>
                  <a:lnTo>
                    <a:pt x="547" y="88"/>
                  </a:lnTo>
                  <a:lnTo>
                    <a:pt x="640" y="524"/>
                  </a:lnTo>
                  <a:lnTo>
                    <a:pt x="616" y="472"/>
                  </a:lnTo>
                  <a:lnTo>
                    <a:pt x="589" y="422"/>
                  </a:lnTo>
                  <a:lnTo>
                    <a:pt x="556" y="373"/>
                  </a:lnTo>
                  <a:lnTo>
                    <a:pt x="520" y="327"/>
                  </a:lnTo>
                  <a:lnTo>
                    <a:pt x="479" y="282"/>
                  </a:lnTo>
                  <a:lnTo>
                    <a:pt x="434" y="240"/>
                  </a:lnTo>
                  <a:lnTo>
                    <a:pt x="384" y="200"/>
                  </a:lnTo>
                  <a:lnTo>
                    <a:pt x="331" y="164"/>
                  </a:lnTo>
                  <a:lnTo>
                    <a:pt x="272" y="130"/>
                  </a:lnTo>
                  <a:lnTo>
                    <a:pt x="211" y="99"/>
                  </a:lnTo>
                  <a:lnTo>
                    <a:pt x="145" y="72"/>
                  </a:lnTo>
                  <a:lnTo>
                    <a:pt x="74" y="48"/>
                  </a:lnTo>
                  <a:lnTo>
                    <a:pt x="0" y="28"/>
                  </a:lnTo>
                  <a:lnTo>
                    <a:pt x="3" y="9"/>
                  </a:lnTo>
                  <a:close/>
                  <a:moveTo>
                    <a:pt x="2199" y="0"/>
                  </a:moveTo>
                  <a:lnTo>
                    <a:pt x="2250" y="1"/>
                  </a:lnTo>
                  <a:lnTo>
                    <a:pt x="2297" y="7"/>
                  </a:lnTo>
                  <a:lnTo>
                    <a:pt x="2340" y="13"/>
                  </a:lnTo>
                  <a:lnTo>
                    <a:pt x="2380" y="22"/>
                  </a:lnTo>
                  <a:lnTo>
                    <a:pt x="2414" y="31"/>
                  </a:lnTo>
                  <a:lnTo>
                    <a:pt x="2444" y="41"/>
                  </a:lnTo>
                  <a:lnTo>
                    <a:pt x="2407" y="254"/>
                  </a:lnTo>
                  <a:lnTo>
                    <a:pt x="2382" y="243"/>
                  </a:lnTo>
                  <a:lnTo>
                    <a:pt x="2356" y="234"/>
                  </a:lnTo>
                  <a:lnTo>
                    <a:pt x="2326" y="225"/>
                  </a:lnTo>
                  <a:lnTo>
                    <a:pt x="2294" y="217"/>
                  </a:lnTo>
                  <a:lnTo>
                    <a:pt x="2259" y="211"/>
                  </a:lnTo>
                  <a:lnTo>
                    <a:pt x="2219" y="206"/>
                  </a:lnTo>
                  <a:lnTo>
                    <a:pt x="2177" y="205"/>
                  </a:lnTo>
                  <a:lnTo>
                    <a:pt x="2143" y="207"/>
                  </a:lnTo>
                  <a:lnTo>
                    <a:pt x="2114" y="212"/>
                  </a:lnTo>
                  <a:lnTo>
                    <a:pt x="2088" y="219"/>
                  </a:lnTo>
                  <a:lnTo>
                    <a:pt x="2068" y="228"/>
                  </a:lnTo>
                  <a:lnTo>
                    <a:pt x="2051" y="238"/>
                  </a:lnTo>
                  <a:lnTo>
                    <a:pt x="2037" y="250"/>
                  </a:lnTo>
                  <a:lnTo>
                    <a:pt x="2028" y="264"/>
                  </a:lnTo>
                  <a:lnTo>
                    <a:pt x="2022" y="277"/>
                  </a:lnTo>
                  <a:lnTo>
                    <a:pt x="2021" y="291"/>
                  </a:lnTo>
                  <a:lnTo>
                    <a:pt x="2023" y="307"/>
                  </a:lnTo>
                  <a:lnTo>
                    <a:pt x="2031" y="323"/>
                  </a:lnTo>
                  <a:lnTo>
                    <a:pt x="2044" y="337"/>
                  </a:lnTo>
                  <a:lnTo>
                    <a:pt x="2061" y="351"/>
                  </a:lnTo>
                  <a:lnTo>
                    <a:pt x="2083" y="367"/>
                  </a:lnTo>
                  <a:lnTo>
                    <a:pt x="2109" y="381"/>
                  </a:lnTo>
                  <a:lnTo>
                    <a:pt x="2140" y="396"/>
                  </a:lnTo>
                  <a:lnTo>
                    <a:pt x="2174" y="412"/>
                  </a:lnTo>
                  <a:lnTo>
                    <a:pt x="2224" y="437"/>
                  </a:lnTo>
                  <a:lnTo>
                    <a:pt x="2267" y="461"/>
                  </a:lnTo>
                  <a:lnTo>
                    <a:pt x="2304" y="488"/>
                  </a:lnTo>
                  <a:lnTo>
                    <a:pt x="2335" y="517"/>
                  </a:lnTo>
                  <a:lnTo>
                    <a:pt x="2361" y="545"/>
                  </a:lnTo>
                  <a:lnTo>
                    <a:pt x="2380" y="577"/>
                  </a:lnTo>
                  <a:lnTo>
                    <a:pt x="2394" y="609"/>
                  </a:lnTo>
                  <a:lnTo>
                    <a:pt x="2401" y="644"/>
                  </a:lnTo>
                  <a:lnTo>
                    <a:pt x="2403" y="680"/>
                  </a:lnTo>
                  <a:lnTo>
                    <a:pt x="2400" y="723"/>
                  </a:lnTo>
                  <a:lnTo>
                    <a:pt x="2392" y="763"/>
                  </a:lnTo>
                  <a:lnTo>
                    <a:pt x="2377" y="801"/>
                  </a:lnTo>
                  <a:lnTo>
                    <a:pt x="2359" y="836"/>
                  </a:lnTo>
                  <a:lnTo>
                    <a:pt x="2335" y="868"/>
                  </a:lnTo>
                  <a:lnTo>
                    <a:pt x="2306" y="898"/>
                  </a:lnTo>
                  <a:lnTo>
                    <a:pt x="2272" y="926"/>
                  </a:lnTo>
                  <a:lnTo>
                    <a:pt x="2235" y="949"/>
                  </a:lnTo>
                  <a:lnTo>
                    <a:pt x="2193" y="969"/>
                  </a:lnTo>
                  <a:lnTo>
                    <a:pt x="2148" y="986"/>
                  </a:lnTo>
                  <a:lnTo>
                    <a:pt x="2098" y="999"/>
                  </a:lnTo>
                  <a:lnTo>
                    <a:pt x="2045" y="1009"/>
                  </a:lnTo>
                  <a:lnTo>
                    <a:pt x="1987" y="1015"/>
                  </a:lnTo>
                  <a:lnTo>
                    <a:pt x="1927" y="1016"/>
                  </a:lnTo>
                  <a:lnTo>
                    <a:pt x="1875" y="1015"/>
                  </a:lnTo>
                  <a:lnTo>
                    <a:pt x="1824" y="1010"/>
                  </a:lnTo>
                  <a:lnTo>
                    <a:pt x="1776" y="1004"/>
                  </a:lnTo>
                  <a:lnTo>
                    <a:pt x="1731" y="996"/>
                  </a:lnTo>
                  <a:lnTo>
                    <a:pt x="1689" y="987"/>
                  </a:lnTo>
                  <a:lnTo>
                    <a:pt x="1653" y="976"/>
                  </a:lnTo>
                  <a:lnTo>
                    <a:pt x="1622" y="964"/>
                  </a:lnTo>
                  <a:lnTo>
                    <a:pt x="1661" y="744"/>
                  </a:lnTo>
                  <a:lnTo>
                    <a:pt x="1696" y="759"/>
                  </a:lnTo>
                  <a:lnTo>
                    <a:pt x="1733" y="774"/>
                  </a:lnTo>
                  <a:lnTo>
                    <a:pt x="1767" y="786"/>
                  </a:lnTo>
                  <a:lnTo>
                    <a:pt x="1801" y="795"/>
                  </a:lnTo>
                  <a:lnTo>
                    <a:pt x="1835" y="802"/>
                  </a:lnTo>
                  <a:lnTo>
                    <a:pt x="1871" y="807"/>
                  </a:lnTo>
                  <a:lnTo>
                    <a:pt x="1909" y="810"/>
                  </a:lnTo>
                  <a:lnTo>
                    <a:pt x="1954" y="811"/>
                  </a:lnTo>
                  <a:lnTo>
                    <a:pt x="1978" y="810"/>
                  </a:lnTo>
                  <a:lnTo>
                    <a:pt x="2001" y="807"/>
                  </a:lnTo>
                  <a:lnTo>
                    <a:pt x="2024" y="803"/>
                  </a:lnTo>
                  <a:lnTo>
                    <a:pt x="2046" y="796"/>
                  </a:lnTo>
                  <a:lnTo>
                    <a:pt x="2065" y="788"/>
                  </a:lnTo>
                  <a:lnTo>
                    <a:pt x="2082" y="778"/>
                  </a:lnTo>
                  <a:lnTo>
                    <a:pt x="2097" y="764"/>
                  </a:lnTo>
                  <a:lnTo>
                    <a:pt x="2108" y="750"/>
                  </a:lnTo>
                  <a:lnTo>
                    <a:pt x="2115" y="734"/>
                  </a:lnTo>
                  <a:lnTo>
                    <a:pt x="2117" y="714"/>
                  </a:lnTo>
                  <a:lnTo>
                    <a:pt x="2116" y="701"/>
                  </a:lnTo>
                  <a:lnTo>
                    <a:pt x="2112" y="688"/>
                  </a:lnTo>
                  <a:lnTo>
                    <a:pt x="2105" y="675"/>
                  </a:lnTo>
                  <a:lnTo>
                    <a:pt x="2094" y="662"/>
                  </a:lnTo>
                  <a:lnTo>
                    <a:pt x="2079" y="649"/>
                  </a:lnTo>
                  <a:lnTo>
                    <a:pt x="2060" y="636"/>
                  </a:lnTo>
                  <a:lnTo>
                    <a:pt x="2036" y="623"/>
                  </a:lnTo>
                  <a:lnTo>
                    <a:pt x="2008" y="608"/>
                  </a:lnTo>
                  <a:lnTo>
                    <a:pt x="1976" y="593"/>
                  </a:lnTo>
                  <a:lnTo>
                    <a:pt x="1951" y="581"/>
                  </a:lnTo>
                  <a:lnTo>
                    <a:pt x="1926" y="569"/>
                  </a:lnTo>
                  <a:lnTo>
                    <a:pt x="1900" y="554"/>
                  </a:lnTo>
                  <a:lnTo>
                    <a:pt x="1875" y="539"/>
                  </a:lnTo>
                  <a:lnTo>
                    <a:pt x="1850" y="523"/>
                  </a:lnTo>
                  <a:lnTo>
                    <a:pt x="1827" y="504"/>
                  </a:lnTo>
                  <a:lnTo>
                    <a:pt x="1805" y="484"/>
                  </a:lnTo>
                  <a:lnTo>
                    <a:pt x="1786" y="462"/>
                  </a:lnTo>
                  <a:lnTo>
                    <a:pt x="1769" y="439"/>
                  </a:lnTo>
                  <a:lnTo>
                    <a:pt x="1754" y="413"/>
                  </a:lnTo>
                  <a:lnTo>
                    <a:pt x="1744" y="386"/>
                  </a:lnTo>
                  <a:lnTo>
                    <a:pt x="1738" y="356"/>
                  </a:lnTo>
                  <a:lnTo>
                    <a:pt x="1736" y="325"/>
                  </a:lnTo>
                  <a:lnTo>
                    <a:pt x="1739" y="285"/>
                  </a:lnTo>
                  <a:lnTo>
                    <a:pt x="1748" y="247"/>
                  </a:lnTo>
                  <a:lnTo>
                    <a:pt x="1762" y="211"/>
                  </a:lnTo>
                  <a:lnTo>
                    <a:pt x="1780" y="177"/>
                  </a:lnTo>
                  <a:lnTo>
                    <a:pt x="1804" y="145"/>
                  </a:lnTo>
                  <a:lnTo>
                    <a:pt x="1834" y="117"/>
                  </a:lnTo>
                  <a:lnTo>
                    <a:pt x="1867" y="91"/>
                  </a:lnTo>
                  <a:lnTo>
                    <a:pt x="1903" y="68"/>
                  </a:lnTo>
                  <a:lnTo>
                    <a:pt x="1944" y="47"/>
                  </a:lnTo>
                  <a:lnTo>
                    <a:pt x="1988" y="31"/>
                  </a:lnTo>
                  <a:lnTo>
                    <a:pt x="2036" y="18"/>
                  </a:lnTo>
                  <a:lnTo>
                    <a:pt x="2088" y="8"/>
                  </a:lnTo>
                  <a:lnTo>
                    <a:pt x="2142" y="2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44215" y="5777253"/>
            <a:ext cx="1938234" cy="779930"/>
            <a:chOff x="5092015" y="5750294"/>
            <a:chExt cx="1938234" cy="779930"/>
          </a:xfrm>
        </p:grpSpPr>
        <p:sp>
          <p:nvSpPr>
            <p:cNvPr id="135" name="Rounded Rectangle 134"/>
            <p:cNvSpPr/>
            <p:nvPr/>
          </p:nvSpPr>
          <p:spPr>
            <a:xfrm>
              <a:off x="5092015" y="5750294"/>
              <a:ext cx="1938234" cy="77993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5508841" y="5987359"/>
              <a:ext cx="1104583" cy="305801"/>
            </a:xfrm>
            <a:custGeom>
              <a:avLst/>
              <a:gdLst>
                <a:gd name="T0" fmla="*/ 2578 w 3571"/>
                <a:gd name="T1" fmla="*/ 520 h 960"/>
                <a:gd name="T2" fmla="*/ 2639 w 3571"/>
                <a:gd name="T3" fmla="*/ 632 h 960"/>
                <a:gd name="T4" fmla="*/ 2738 w 3571"/>
                <a:gd name="T5" fmla="*/ 503 h 960"/>
                <a:gd name="T6" fmla="*/ 829 w 3571"/>
                <a:gd name="T7" fmla="*/ 513 h 960"/>
                <a:gd name="T8" fmla="*/ 899 w 3571"/>
                <a:gd name="T9" fmla="*/ 623 h 960"/>
                <a:gd name="T10" fmla="*/ 965 w 3571"/>
                <a:gd name="T11" fmla="*/ 490 h 960"/>
                <a:gd name="T12" fmla="*/ 1778 w 3571"/>
                <a:gd name="T13" fmla="*/ 218 h 960"/>
                <a:gd name="T14" fmla="*/ 1379 w 3571"/>
                <a:gd name="T15" fmla="*/ 924 h 960"/>
                <a:gd name="T16" fmla="*/ 1203 w 3571"/>
                <a:gd name="T17" fmla="*/ 924 h 960"/>
                <a:gd name="T18" fmla="*/ 1284 w 3571"/>
                <a:gd name="T19" fmla="*/ 678 h 960"/>
                <a:gd name="T20" fmla="*/ 1228 w 3571"/>
                <a:gd name="T21" fmla="*/ 355 h 960"/>
                <a:gd name="T22" fmla="*/ 1228 w 3571"/>
                <a:gd name="T23" fmla="*/ 220 h 960"/>
                <a:gd name="T24" fmla="*/ 1449 w 3571"/>
                <a:gd name="T25" fmla="*/ 499 h 960"/>
                <a:gd name="T26" fmla="*/ 1562 w 3571"/>
                <a:gd name="T27" fmla="*/ 304 h 960"/>
                <a:gd name="T28" fmla="*/ 2702 w 3571"/>
                <a:gd name="T29" fmla="*/ 210 h 960"/>
                <a:gd name="T30" fmla="*/ 2930 w 3571"/>
                <a:gd name="T31" fmla="*/ 337 h 960"/>
                <a:gd name="T32" fmla="*/ 2720 w 3571"/>
                <a:gd name="T33" fmla="*/ 726 h 960"/>
                <a:gd name="T34" fmla="*/ 2621 w 3571"/>
                <a:gd name="T35" fmla="*/ 720 h 960"/>
                <a:gd name="T36" fmla="*/ 2380 w 3571"/>
                <a:gd name="T37" fmla="*/ 665 h 960"/>
                <a:gd name="T38" fmla="*/ 2483 w 3571"/>
                <a:gd name="T39" fmla="*/ 447 h 960"/>
                <a:gd name="T40" fmla="*/ 2763 w 3571"/>
                <a:gd name="T41" fmla="*/ 362 h 960"/>
                <a:gd name="T42" fmla="*/ 2555 w 3571"/>
                <a:gd name="T43" fmla="*/ 332 h 960"/>
                <a:gd name="T44" fmla="*/ 2478 w 3571"/>
                <a:gd name="T45" fmla="*/ 341 h 960"/>
                <a:gd name="T46" fmla="*/ 2533 w 3571"/>
                <a:gd name="T47" fmla="*/ 228 h 960"/>
                <a:gd name="T48" fmla="*/ 1020 w 3571"/>
                <a:gd name="T49" fmla="*/ 215 h 960"/>
                <a:gd name="T50" fmla="*/ 1158 w 3571"/>
                <a:gd name="T51" fmla="*/ 384 h 960"/>
                <a:gd name="T52" fmla="*/ 933 w 3571"/>
                <a:gd name="T53" fmla="*/ 714 h 960"/>
                <a:gd name="T54" fmla="*/ 771 w 3571"/>
                <a:gd name="T55" fmla="*/ 740 h 960"/>
                <a:gd name="T56" fmla="*/ 606 w 3571"/>
                <a:gd name="T57" fmla="*/ 585 h 960"/>
                <a:gd name="T58" fmla="*/ 839 w 3571"/>
                <a:gd name="T59" fmla="*/ 413 h 960"/>
                <a:gd name="T60" fmla="*/ 969 w 3571"/>
                <a:gd name="T61" fmla="*/ 332 h 960"/>
                <a:gd name="T62" fmla="*/ 749 w 3571"/>
                <a:gd name="T63" fmla="*/ 342 h 960"/>
                <a:gd name="T64" fmla="*/ 725 w 3571"/>
                <a:gd name="T65" fmla="*/ 273 h 960"/>
                <a:gd name="T66" fmla="*/ 792 w 3571"/>
                <a:gd name="T67" fmla="*/ 223 h 960"/>
                <a:gd name="T68" fmla="*/ 2020 w 3571"/>
                <a:gd name="T69" fmla="*/ 346 h 960"/>
                <a:gd name="T70" fmla="*/ 2197 w 3571"/>
                <a:gd name="T71" fmla="*/ 352 h 960"/>
                <a:gd name="T72" fmla="*/ 2196 w 3571"/>
                <a:gd name="T73" fmla="*/ 194 h 960"/>
                <a:gd name="T74" fmla="*/ 254 w 3571"/>
                <a:gd name="T75" fmla="*/ 344 h 960"/>
                <a:gd name="T76" fmla="*/ 430 w 3571"/>
                <a:gd name="T77" fmla="*/ 349 h 960"/>
                <a:gd name="T78" fmla="*/ 430 w 3571"/>
                <a:gd name="T79" fmla="*/ 192 h 960"/>
                <a:gd name="T80" fmla="*/ 3241 w 3571"/>
                <a:gd name="T81" fmla="*/ 91 h 960"/>
                <a:gd name="T82" fmla="*/ 2959 w 3571"/>
                <a:gd name="T83" fmla="*/ 721 h 960"/>
                <a:gd name="T84" fmla="*/ 3099 w 3571"/>
                <a:gd name="T85" fmla="*/ 75 h 960"/>
                <a:gd name="T86" fmla="*/ 2353 w 3571"/>
                <a:gd name="T87" fmla="*/ 100 h 960"/>
                <a:gd name="T88" fmla="*/ 2380 w 3571"/>
                <a:gd name="T89" fmla="*/ 384 h 960"/>
                <a:gd name="T90" fmla="*/ 2004 w 3571"/>
                <a:gd name="T91" fmla="*/ 513 h 960"/>
                <a:gd name="T92" fmla="*/ 1785 w 3571"/>
                <a:gd name="T93" fmla="*/ 725 h 960"/>
                <a:gd name="T94" fmla="*/ 185 w 3571"/>
                <a:gd name="T95" fmla="*/ 59 h 960"/>
                <a:gd name="T96" fmla="*/ 640 w 3571"/>
                <a:gd name="T97" fmla="*/ 156 h 960"/>
                <a:gd name="T98" fmla="*/ 559 w 3571"/>
                <a:gd name="T99" fmla="*/ 435 h 960"/>
                <a:gd name="T100" fmla="*/ 215 w 3571"/>
                <a:gd name="T101" fmla="*/ 530 h 960"/>
                <a:gd name="T102" fmla="*/ 3 w 3571"/>
                <a:gd name="T103" fmla="*/ 710 h 960"/>
                <a:gd name="T104" fmla="*/ 3505 w 3571"/>
                <a:gd name="T105" fmla="*/ 39 h 960"/>
                <a:gd name="T106" fmla="*/ 3545 w 3571"/>
                <a:gd name="T107" fmla="*/ 40 h 960"/>
                <a:gd name="T108" fmla="*/ 3490 w 3571"/>
                <a:gd name="T109" fmla="*/ 46 h 960"/>
                <a:gd name="T110" fmla="*/ 3463 w 3571"/>
                <a:gd name="T111" fmla="*/ 27 h 960"/>
                <a:gd name="T112" fmla="*/ 3388 w 3571"/>
                <a:gd name="T113" fmla="*/ 107 h 960"/>
                <a:gd name="T114" fmla="*/ 3364 w 3571"/>
                <a:gd name="T115" fmla="*/ 39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71" h="960">
                  <a:moveTo>
                    <a:pt x="2731" y="491"/>
                  </a:moveTo>
                  <a:lnTo>
                    <a:pt x="2726" y="491"/>
                  </a:lnTo>
                  <a:lnTo>
                    <a:pt x="2715" y="492"/>
                  </a:lnTo>
                  <a:lnTo>
                    <a:pt x="2702" y="493"/>
                  </a:lnTo>
                  <a:lnTo>
                    <a:pt x="2686" y="495"/>
                  </a:lnTo>
                  <a:lnTo>
                    <a:pt x="2672" y="497"/>
                  </a:lnTo>
                  <a:lnTo>
                    <a:pt x="2660" y="499"/>
                  </a:lnTo>
                  <a:lnTo>
                    <a:pt x="2625" y="505"/>
                  </a:lnTo>
                  <a:lnTo>
                    <a:pt x="2596" y="513"/>
                  </a:lnTo>
                  <a:lnTo>
                    <a:pt x="2578" y="520"/>
                  </a:lnTo>
                  <a:lnTo>
                    <a:pt x="2565" y="530"/>
                  </a:lnTo>
                  <a:lnTo>
                    <a:pt x="2554" y="541"/>
                  </a:lnTo>
                  <a:lnTo>
                    <a:pt x="2547" y="554"/>
                  </a:lnTo>
                  <a:lnTo>
                    <a:pt x="2541" y="570"/>
                  </a:lnTo>
                  <a:lnTo>
                    <a:pt x="2540" y="588"/>
                  </a:lnTo>
                  <a:lnTo>
                    <a:pt x="2559" y="624"/>
                  </a:lnTo>
                  <a:lnTo>
                    <a:pt x="2573" y="630"/>
                  </a:lnTo>
                  <a:lnTo>
                    <a:pt x="2592" y="633"/>
                  </a:lnTo>
                  <a:lnTo>
                    <a:pt x="2615" y="634"/>
                  </a:lnTo>
                  <a:lnTo>
                    <a:pt x="2639" y="632"/>
                  </a:lnTo>
                  <a:lnTo>
                    <a:pt x="2665" y="624"/>
                  </a:lnTo>
                  <a:lnTo>
                    <a:pt x="2703" y="605"/>
                  </a:lnTo>
                  <a:lnTo>
                    <a:pt x="2719" y="584"/>
                  </a:lnTo>
                  <a:lnTo>
                    <a:pt x="2721" y="573"/>
                  </a:lnTo>
                  <a:lnTo>
                    <a:pt x="2725" y="559"/>
                  </a:lnTo>
                  <a:lnTo>
                    <a:pt x="2728" y="545"/>
                  </a:lnTo>
                  <a:lnTo>
                    <a:pt x="2731" y="530"/>
                  </a:lnTo>
                  <a:lnTo>
                    <a:pt x="2735" y="517"/>
                  </a:lnTo>
                  <a:lnTo>
                    <a:pt x="2737" y="508"/>
                  </a:lnTo>
                  <a:lnTo>
                    <a:pt x="2738" y="503"/>
                  </a:lnTo>
                  <a:lnTo>
                    <a:pt x="2731" y="491"/>
                  </a:lnTo>
                  <a:close/>
                  <a:moveTo>
                    <a:pt x="965" y="490"/>
                  </a:moveTo>
                  <a:lnTo>
                    <a:pt x="959" y="491"/>
                  </a:lnTo>
                  <a:lnTo>
                    <a:pt x="949" y="492"/>
                  </a:lnTo>
                  <a:lnTo>
                    <a:pt x="935" y="493"/>
                  </a:lnTo>
                  <a:lnTo>
                    <a:pt x="921" y="495"/>
                  </a:lnTo>
                  <a:lnTo>
                    <a:pt x="906" y="496"/>
                  </a:lnTo>
                  <a:lnTo>
                    <a:pt x="893" y="499"/>
                  </a:lnTo>
                  <a:lnTo>
                    <a:pt x="858" y="504"/>
                  </a:lnTo>
                  <a:lnTo>
                    <a:pt x="829" y="513"/>
                  </a:lnTo>
                  <a:lnTo>
                    <a:pt x="788" y="540"/>
                  </a:lnTo>
                  <a:lnTo>
                    <a:pt x="780" y="553"/>
                  </a:lnTo>
                  <a:lnTo>
                    <a:pt x="776" y="570"/>
                  </a:lnTo>
                  <a:lnTo>
                    <a:pt x="773" y="587"/>
                  </a:lnTo>
                  <a:lnTo>
                    <a:pt x="792" y="623"/>
                  </a:lnTo>
                  <a:lnTo>
                    <a:pt x="807" y="630"/>
                  </a:lnTo>
                  <a:lnTo>
                    <a:pt x="826" y="633"/>
                  </a:lnTo>
                  <a:lnTo>
                    <a:pt x="848" y="634"/>
                  </a:lnTo>
                  <a:lnTo>
                    <a:pt x="872" y="632"/>
                  </a:lnTo>
                  <a:lnTo>
                    <a:pt x="899" y="623"/>
                  </a:lnTo>
                  <a:lnTo>
                    <a:pt x="937" y="604"/>
                  </a:lnTo>
                  <a:lnTo>
                    <a:pt x="953" y="584"/>
                  </a:lnTo>
                  <a:lnTo>
                    <a:pt x="955" y="572"/>
                  </a:lnTo>
                  <a:lnTo>
                    <a:pt x="958" y="559"/>
                  </a:lnTo>
                  <a:lnTo>
                    <a:pt x="961" y="543"/>
                  </a:lnTo>
                  <a:lnTo>
                    <a:pt x="966" y="529"/>
                  </a:lnTo>
                  <a:lnTo>
                    <a:pt x="968" y="517"/>
                  </a:lnTo>
                  <a:lnTo>
                    <a:pt x="970" y="507"/>
                  </a:lnTo>
                  <a:lnTo>
                    <a:pt x="972" y="502"/>
                  </a:lnTo>
                  <a:lnTo>
                    <a:pt x="965" y="490"/>
                  </a:lnTo>
                  <a:close/>
                  <a:moveTo>
                    <a:pt x="1653" y="217"/>
                  </a:moveTo>
                  <a:lnTo>
                    <a:pt x="1658" y="217"/>
                  </a:lnTo>
                  <a:lnTo>
                    <a:pt x="1668" y="217"/>
                  </a:lnTo>
                  <a:lnTo>
                    <a:pt x="1684" y="217"/>
                  </a:lnTo>
                  <a:lnTo>
                    <a:pt x="1703" y="217"/>
                  </a:lnTo>
                  <a:lnTo>
                    <a:pt x="1723" y="217"/>
                  </a:lnTo>
                  <a:lnTo>
                    <a:pt x="1741" y="217"/>
                  </a:lnTo>
                  <a:lnTo>
                    <a:pt x="1758" y="217"/>
                  </a:lnTo>
                  <a:lnTo>
                    <a:pt x="1770" y="217"/>
                  </a:lnTo>
                  <a:lnTo>
                    <a:pt x="1778" y="218"/>
                  </a:lnTo>
                  <a:lnTo>
                    <a:pt x="1783" y="223"/>
                  </a:lnTo>
                  <a:lnTo>
                    <a:pt x="1784" y="228"/>
                  </a:lnTo>
                  <a:lnTo>
                    <a:pt x="1784" y="236"/>
                  </a:lnTo>
                  <a:lnTo>
                    <a:pt x="1781" y="245"/>
                  </a:lnTo>
                  <a:lnTo>
                    <a:pt x="1778" y="252"/>
                  </a:lnTo>
                  <a:lnTo>
                    <a:pt x="1774" y="260"/>
                  </a:lnTo>
                  <a:lnTo>
                    <a:pt x="1771" y="267"/>
                  </a:lnTo>
                  <a:lnTo>
                    <a:pt x="1768" y="271"/>
                  </a:lnTo>
                  <a:lnTo>
                    <a:pt x="1767" y="272"/>
                  </a:lnTo>
                  <a:lnTo>
                    <a:pt x="1379" y="924"/>
                  </a:lnTo>
                  <a:lnTo>
                    <a:pt x="1367" y="938"/>
                  </a:lnTo>
                  <a:lnTo>
                    <a:pt x="1352" y="949"/>
                  </a:lnTo>
                  <a:lnTo>
                    <a:pt x="1335" y="958"/>
                  </a:lnTo>
                  <a:lnTo>
                    <a:pt x="1319" y="960"/>
                  </a:lnTo>
                  <a:lnTo>
                    <a:pt x="1218" y="960"/>
                  </a:lnTo>
                  <a:lnTo>
                    <a:pt x="1207" y="959"/>
                  </a:lnTo>
                  <a:lnTo>
                    <a:pt x="1200" y="954"/>
                  </a:lnTo>
                  <a:lnTo>
                    <a:pt x="1197" y="946"/>
                  </a:lnTo>
                  <a:lnTo>
                    <a:pt x="1198" y="935"/>
                  </a:lnTo>
                  <a:lnTo>
                    <a:pt x="1203" y="924"/>
                  </a:lnTo>
                  <a:lnTo>
                    <a:pt x="1289" y="774"/>
                  </a:lnTo>
                  <a:lnTo>
                    <a:pt x="1289" y="774"/>
                  </a:lnTo>
                  <a:lnTo>
                    <a:pt x="1290" y="772"/>
                  </a:lnTo>
                  <a:lnTo>
                    <a:pt x="1291" y="768"/>
                  </a:lnTo>
                  <a:lnTo>
                    <a:pt x="1293" y="760"/>
                  </a:lnTo>
                  <a:lnTo>
                    <a:pt x="1293" y="750"/>
                  </a:lnTo>
                  <a:lnTo>
                    <a:pt x="1291" y="736"/>
                  </a:lnTo>
                  <a:lnTo>
                    <a:pt x="1289" y="717"/>
                  </a:lnTo>
                  <a:lnTo>
                    <a:pt x="1287" y="700"/>
                  </a:lnTo>
                  <a:lnTo>
                    <a:pt x="1284" y="678"/>
                  </a:lnTo>
                  <a:lnTo>
                    <a:pt x="1279" y="653"/>
                  </a:lnTo>
                  <a:lnTo>
                    <a:pt x="1275" y="623"/>
                  </a:lnTo>
                  <a:lnTo>
                    <a:pt x="1269" y="592"/>
                  </a:lnTo>
                  <a:lnTo>
                    <a:pt x="1263" y="559"/>
                  </a:lnTo>
                  <a:lnTo>
                    <a:pt x="1257" y="524"/>
                  </a:lnTo>
                  <a:lnTo>
                    <a:pt x="1251" y="489"/>
                  </a:lnTo>
                  <a:lnTo>
                    <a:pt x="1245" y="453"/>
                  </a:lnTo>
                  <a:lnTo>
                    <a:pt x="1240" y="419"/>
                  </a:lnTo>
                  <a:lnTo>
                    <a:pt x="1233" y="386"/>
                  </a:lnTo>
                  <a:lnTo>
                    <a:pt x="1228" y="355"/>
                  </a:lnTo>
                  <a:lnTo>
                    <a:pt x="1223" y="328"/>
                  </a:lnTo>
                  <a:lnTo>
                    <a:pt x="1219" y="303"/>
                  </a:lnTo>
                  <a:lnTo>
                    <a:pt x="1216" y="283"/>
                  </a:lnTo>
                  <a:lnTo>
                    <a:pt x="1213" y="268"/>
                  </a:lnTo>
                  <a:lnTo>
                    <a:pt x="1211" y="258"/>
                  </a:lnTo>
                  <a:lnTo>
                    <a:pt x="1210" y="255"/>
                  </a:lnTo>
                  <a:lnTo>
                    <a:pt x="1210" y="244"/>
                  </a:lnTo>
                  <a:lnTo>
                    <a:pt x="1212" y="233"/>
                  </a:lnTo>
                  <a:lnTo>
                    <a:pt x="1219" y="225"/>
                  </a:lnTo>
                  <a:lnTo>
                    <a:pt x="1228" y="220"/>
                  </a:lnTo>
                  <a:lnTo>
                    <a:pt x="1240" y="217"/>
                  </a:lnTo>
                  <a:lnTo>
                    <a:pt x="1327" y="217"/>
                  </a:lnTo>
                  <a:lnTo>
                    <a:pt x="1345" y="221"/>
                  </a:lnTo>
                  <a:lnTo>
                    <a:pt x="1362" y="229"/>
                  </a:lnTo>
                  <a:lnTo>
                    <a:pt x="1373" y="241"/>
                  </a:lnTo>
                  <a:lnTo>
                    <a:pt x="1379" y="256"/>
                  </a:lnTo>
                  <a:lnTo>
                    <a:pt x="1422" y="515"/>
                  </a:lnTo>
                  <a:lnTo>
                    <a:pt x="1439" y="516"/>
                  </a:lnTo>
                  <a:lnTo>
                    <a:pt x="1443" y="510"/>
                  </a:lnTo>
                  <a:lnTo>
                    <a:pt x="1449" y="499"/>
                  </a:lnTo>
                  <a:lnTo>
                    <a:pt x="1456" y="485"/>
                  </a:lnTo>
                  <a:lnTo>
                    <a:pt x="1466" y="469"/>
                  </a:lnTo>
                  <a:lnTo>
                    <a:pt x="1477" y="450"/>
                  </a:lnTo>
                  <a:lnTo>
                    <a:pt x="1488" y="430"/>
                  </a:lnTo>
                  <a:lnTo>
                    <a:pt x="1502" y="409"/>
                  </a:lnTo>
                  <a:lnTo>
                    <a:pt x="1514" y="387"/>
                  </a:lnTo>
                  <a:lnTo>
                    <a:pt x="1527" y="365"/>
                  </a:lnTo>
                  <a:lnTo>
                    <a:pt x="1540" y="343"/>
                  </a:lnTo>
                  <a:lnTo>
                    <a:pt x="1551" y="322"/>
                  </a:lnTo>
                  <a:lnTo>
                    <a:pt x="1562" y="304"/>
                  </a:lnTo>
                  <a:lnTo>
                    <a:pt x="1572" y="287"/>
                  </a:lnTo>
                  <a:lnTo>
                    <a:pt x="1581" y="273"/>
                  </a:lnTo>
                  <a:lnTo>
                    <a:pt x="1586" y="263"/>
                  </a:lnTo>
                  <a:lnTo>
                    <a:pt x="1591" y="257"/>
                  </a:lnTo>
                  <a:lnTo>
                    <a:pt x="1592" y="253"/>
                  </a:lnTo>
                  <a:lnTo>
                    <a:pt x="1604" y="239"/>
                  </a:lnTo>
                  <a:lnTo>
                    <a:pt x="1619" y="228"/>
                  </a:lnTo>
                  <a:lnTo>
                    <a:pt x="1637" y="220"/>
                  </a:lnTo>
                  <a:lnTo>
                    <a:pt x="1653" y="217"/>
                  </a:lnTo>
                  <a:close/>
                  <a:moveTo>
                    <a:pt x="2702" y="210"/>
                  </a:moveTo>
                  <a:lnTo>
                    <a:pt x="2747" y="212"/>
                  </a:lnTo>
                  <a:lnTo>
                    <a:pt x="2786" y="215"/>
                  </a:lnTo>
                  <a:lnTo>
                    <a:pt x="2820" y="222"/>
                  </a:lnTo>
                  <a:lnTo>
                    <a:pt x="2850" y="229"/>
                  </a:lnTo>
                  <a:lnTo>
                    <a:pt x="2875" y="240"/>
                  </a:lnTo>
                  <a:lnTo>
                    <a:pt x="2895" y="255"/>
                  </a:lnTo>
                  <a:lnTo>
                    <a:pt x="2911" y="271"/>
                  </a:lnTo>
                  <a:lnTo>
                    <a:pt x="2922" y="291"/>
                  </a:lnTo>
                  <a:lnTo>
                    <a:pt x="2928" y="311"/>
                  </a:lnTo>
                  <a:lnTo>
                    <a:pt x="2930" y="337"/>
                  </a:lnTo>
                  <a:lnTo>
                    <a:pt x="2928" y="360"/>
                  </a:lnTo>
                  <a:lnTo>
                    <a:pt x="2925" y="385"/>
                  </a:lnTo>
                  <a:lnTo>
                    <a:pt x="2853" y="690"/>
                  </a:lnTo>
                  <a:lnTo>
                    <a:pt x="2848" y="703"/>
                  </a:lnTo>
                  <a:lnTo>
                    <a:pt x="2839" y="714"/>
                  </a:lnTo>
                  <a:lnTo>
                    <a:pt x="2826" y="722"/>
                  </a:lnTo>
                  <a:lnTo>
                    <a:pt x="2813" y="726"/>
                  </a:lnTo>
                  <a:lnTo>
                    <a:pt x="2811" y="726"/>
                  </a:lnTo>
                  <a:lnTo>
                    <a:pt x="2720" y="726"/>
                  </a:lnTo>
                  <a:lnTo>
                    <a:pt x="2720" y="726"/>
                  </a:lnTo>
                  <a:lnTo>
                    <a:pt x="2708" y="723"/>
                  </a:lnTo>
                  <a:lnTo>
                    <a:pt x="2699" y="714"/>
                  </a:lnTo>
                  <a:lnTo>
                    <a:pt x="2694" y="703"/>
                  </a:lnTo>
                  <a:lnTo>
                    <a:pt x="2695" y="690"/>
                  </a:lnTo>
                  <a:lnTo>
                    <a:pt x="2695" y="690"/>
                  </a:lnTo>
                  <a:lnTo>
                    <a:pt x="2695" y="689"/>
                  </a:lnTo>
                  <a:lnTo>
                    <a:pt x="2698" y="674"/>
                  </a:lnTo>
                  <a:lnTo>
                    <a:pt x="2697" y="674"/>
                  </a:lnTo>
                  <a:lnTo>
                    <a:pt x="2661" y="698"/>
                  </a:lnTo>
                  <a:lnTo>
                    <a:pt x="2621" y="720"/>
                  </a:lnTo>
                  <a:lnTo>
                    <a:pt x="2574" y="736"/>
                  </a:lnTo>
                  <a:lnTo>
                    <a:pt x="2558" y="738"/>
                  </a:lnTo>
                  <a:lnTo>
                    <a:pt x="2538" y="740"/>
                  </a:lnTo>
                  <a:lnTo>
                    <a:pt x="2512" y="742"/>
                  </a:lnTo>
                  <a:lnTo>
                    <a:pt x="2483" y="739"/>
                  </a:lnTo>
                  <a:lnTo>
                    <a:pt x="2456" y="733"/>
                  </a:lnTo>
                  <a:lnTo>
                    <a:pt x="2432" y="722"/>
                  </a:lnTo>
                  <a:lnTo>
                    <a:pt x="2410" y="706"/>
                  </a:lnTo>
                  <a:lnTo>
                    <a:pt x="2394" y="687"/>
                  </a:lnTo>
                  <a:lnTo>
                    <a:pt x="2380" y="665"/>
                  </a:lnTo>
                  <a:lnTo>
                    <a:pt x="2374" y="641"/>
                  </a:lnTo>
                  <a:lnTo>
                    <a:pt x="2371" y="615"/>
                  </a:lnTo>
                  <a:lnTo>
                    <a:pt x="2373" y="586"/>
                  </a:lnTo>
                  <a:lnTo>
                    <a:pt x="2378" y="560"/>
                  </a:lnTo>
                  <a:lnTo>
                    <a:pt x="2387" y="536"/>
                  </a:lnTo>
                  <a:lnTo>
                    <a:pt x="2399" y="513"/>
                  </a:lnTo>
                  <a:lnTo>
                    <a:pt x="2415" y="494"/>
                  </a:lnTo>
                  <a:lnTo>
                    <a:pt x="2434" y="477"/>
                  </a:lnTo>
                  <a:lnTo>
                    <a:pt x="2456" y="460"/>
                  </a:lnTo>
                  <a:lnTo>
                    <a:pt x="2483" y="447"/>
                  </a:lnTo>
                  <a:lnTo>
                    <a:pt x="2519" y="433"/>
                  </a:lnTo>
                  <a:lnTo>
                    <a:pt x="2561" y="422"/>
                  </a:lnTo>
                  <a:lnTo>
                    <a:pt x="2606" y="414"/>
                  </a:lnTo>
                  <a:lnTo>
                    <a:pt x="2641" y="409"/>
                  </a:lnTo>
                  <a:lnTo>
                    <a:pt x="2675" y="404"/>
                  </a:lnTo>
                  <a:lnTo>
                    <a:pt x="2710" y="401"/>
                  </a:lnTo>
                  <a:lnTo>
                    <a:pt x="2750" y="398"/>
                  </a:lnTo>
                  <a:lnTo>
                    <a:pt x="2763" y="390"/>
                  </a:lnTo>
                  <a:lnTo>
                    <a:pt x="2765" y="376"/>
                  </a:lnTo>
                  <a:lnTo>
                    <a:pt x="2763" y="362"/>
                  </a:lnTo>
                  <a:lnTo>
                    <a:pt x="2758" y="350"/>
                  </a:lnTo>
                  <a:lnTo>
                    <a:pt x="2749" y="340"/>
                  </a:lnTo>
                  <a:lnTo>
                    <a:pt x="2736" y="332"/>
                  </a:lnTo>
                  <a:lnTo>
                    <a:pt x="2719" y="327"/>
                  </a:lnTo>
                  <a:lnTo>
                    <a:pt x="2698" y="322"/>
                  </a:lnTo>
                  <a:lnTo>
                    <a:pt x="2674" y="320"/>
                  </a:lnTo>
                  <a:lnTo>
                    <a:pt x="2648" y="319"/>
                  </a:lnTo>
                  <a:lnTo>
                    <a:pt x="2619" y="321"/>
                  </a:lnTo>
                  <a:lnTo>
                    <a:pt x="2587" y="326"/>
                  </a:lnTo>
                  <a:lnTo>
                    <a:pt x="2555" y="332"/>
                  </a:lnTo>
                  <a:lnTo>
                    <a:pt x="2539" y="337"/>
                  </a:lnTo>
                  <a:lnTo>
                    <a:pt x="2526" y="340"/>
                  </a:lnTo>
                  <a:lnTo>
                    <a:pt x="2516" y="343"/>
                  </a:lnTo>
                  <a:lnTo>
                    <a:pt x="2507" y="345"/>
                  </a:lnTo>
                  <a:lnTo>
                    <a:pt x="2498" y="349"/>
                  </a:lnTo>
                  <a:lnTo>
                    <a:pt x="2495" y="350"/>
                  </a:lnTo>
                  <a:lnTo>
                    <a:pt x="2489" y="350"/>
                  </a:lnTo>
                  <a:lnTo>
                    <a:pt x="2485" y="349"/>
                  </a:lnTo>
                  <a:lnTo>
                    <a:pt x="2482" y="346"/>
                  </a:lnTo>
                  <a:lnTo>
                    <a:pt x="2478" y="341"/>
                  </a:lnTo>
                  <a:lnTo>
                    <a:pt x="2477" y="333"/>
                  </a:lnTo>
                  <a:lnTo>
                    <a:pt x="2479" y="321"/>
                  </a:lnTo>
                  <a:lnTo>
                    <a:pt x="2492" y="273"/>
                  </a:lnTo>
                  <a:lnTo>
                    <a:pt x="2492" y="271"/>
                  </a:lnTo>
                  <a:lnTo>
                    <a:pt x="2493" y="265"/>
                  </a:lnTo>
                  <a:lnTo>
                    <a:pt x="2496" y="258"/>
                  </a:lnTo>
                  <a:lnTo>
                    <a:pt x="2501" y="249"/>
                  </a:lnTo>
                  <a:lnTo>
                    <a:pt x="2509" y="240"/>
                  </a:lnTo>
                  <a:lnTo>
                    <a:pt x="2520" y="234"/>
                  </a:lnTo>
                  <a:lnTo>
                    <a:pt x="2533" y="228"/>
                  </a:lnTo>
                  <a:lnTo>
                    <a:pt x="2543" y="226"/>
                  </a:lnTo>
                  <a:lnTo>
                    <a:pt x="2551" y="225"/>
                  </a:lnTo>
                  <a:lnTo>
                    <a:pt x="2559" y="223"/>
                  </a:lnTo>
                  <a:lnTo>
                    <a:pt x="2570" y="222"/>
                  </a:lnTo>
                  <a:lnTo>
                    <a:pt x="2584" y="220"/>
                  </a:lnTo>
                  <a:lnTo>
                    <a:pt x="2642" y="212"/>
                  </a:lnTo>
                  <a:lnTo>
                    <a:pt x="2702" y="210"/>
                  </a:lnTo>
                  <a:close/>
                  <a:moveTo>
                    <a:pt x="935" y="210"/>
                  </a:moveTo>
                  <a:lnTo>
                    <a:pt x="980" y="211"/>
                  </a:lnTo>
                  <a:lnTo>
                    <a:pt x="1020" y="215"/>
                  </a:lnTo>
                  <a:lnTo>
                    <a:pt x="1055" y="221"/>
                  </a:lnTo>
                  <a:lnTo>
                    <a:pt x="1085" y="229"/>
                  </a:lnTo>
                  <a:lnTo>
                    <a:pt x="1109" y="240"/>
                  </a:lnTo>
                  <a:lnTo>
                    <a:pt x="1129" y="255"/>
                  </a:lnTo>
                  <a:lnTo>
                    <a:pt x="1144" y="271"/>
                  </a:lnTo>
                  <a:lnTo>
                    <a:pt x="1155" y="290"/>
                  </a:lnTo>
                  <a:lnTo>
                    <a:pt x="1162" y="311"/>
                  </a:lnTo>
                  <a:lnTo>
                    <a:pt x="1164" y="337"/>
                  </a:lnTo>
                  <a:lnTo>
                    <a:pt x="1163" y="360"/>
                  </a:lnTo>
                  <a:lnTo>
                    <a:pt x="1158" y="384"/>
                  </a:lnTo>
                  <a:lnTo>
                    <a:pt x="1088" y="690"/>
                  </a:lnTo>
                  <a:lnTo>
                    <a:pt x="1082" y="703"/>
                  </a:lnTo>
                  <a:lnTo>
                    <a:pt x="1073" y="714"/>
                  </a:lnTo>
                  <a:lnTo>
                    <a:pt x="1060" y="722"/>
                  </a:lnTo>
                  <a:lnTo>
                    <a:pt x="1046" y="726"/>
                  </a:lnTo>
                  <a:lnTo>
                    <a:pt x="1045" y="726"/>
                  </a:lnTo>
                  <a:lnTo>
                    <a:pt x="954" y="726"/>
                  </a:lnTo>
                  <a:lnTo>
                    <a:pt x="954" y="726"/>
                  </a:lnTo>
                  <a:lnTo>
                    <a:pt x="942" y="722"/>
                  </a:lnTo>
                  <a:lnTo>
                    <a:pt x="933" y="714"/>
                  </a:lnTo>
                  <a:lnTo>
                    <a:pt x="927" y="703"/>
                  </a:lnTo>
                  <a:lnTo>
                    <a:pt x="928" y="690"/>
                  </a:lnTo>
                  <a:lnTo>
                    <a:pt x="928" y="689"/>
                  </a:lnTo>
                  <a:lnTo>
                    <a:pt x="932" y="674"/>
                  </a:lnTo>
                  <a:lnTo>
                    <a:pt x="932" y="673"/>
                  </a:lnTo>
                  <a:lnTo>
                    <a:pt x="894" y="697"/>
                  </a:lnTo>
                  <a:lnTo>
                    <a:pt x="855" y="719"/>
                  </a:lnTo>
                  <a:lnTo>
                    <a:pt x="807" y="735"/>
                  </a:lnTo>
                  <a:lnTo>
                    <a:pt x="791" y="738"/>
                  </a:lnTo>
                  <a:lnTo>
                    <a:pt x="771" y="740"/>
                  </a:lnTo>
                  <a:lnTo>
                    <a:pt x="747" y="740"/>
                  </a:lnTo>
                  <a:lnTo>
                    <a:pt x="717" y="738"/>
                  </a:lnTo>
                  <a:lnTo>
                    <a:pt x="690" y="732"/>
                  </a:lnTo>
                  <a:lnTo>
                    <a:pt x="666" y="721"/>
                  </a:lnTo>
                  <a:lnTo>
                    <a:pt x="645" y="706"/>
                  </a:lnTo>
                  <a:lnTo>
                    <a:pt x="627" y="687"/>
                  </a:lnTo>
                  <a:lnTo>
                    <a:pt x="615" y="665"/>
                  </a:lnTo>
                  <a:lnTo>
                    <a:pt x="607" y="641"/>
                  </a:lnTo>
                  <a:lnTo>
                    <a:pt x="605" y="615"/>
                  </a:lnTo>
                  <a:lnTo>
                    <a:pt x="606" y="585"/>
                  </a:lnTo>
                  <a:lnTo>
                    <a:pt x="612" y="559"/>
                  </a:lnTo>
                  <a:lnTo>
                    <a:pt x="620" y="535"/>
                  </a:lnTo>
                  <a:lnTo>
                    <a:pt x="633" y="513"/>
                  </a:lnTo>
                  <a:lnTo>
                    <a:pt x="649" y="493"/>
                  </a:lnTo>
                  <a:lnTo>
                    <a:pt x="668" y="476"/>
                  </a:lnTo>
                  <a:lnTo>
                    <a:pt x="690" y="460"/>
                  </a:lnTo>
                  <a:lnTo>
                    <a:pt x="716" y="447"/>
                  </a:lnTo>
                  <a:lnTo>
                    <a:pt x="752" y="433"/>
                  </a:lnTo>
                  <a:lnTo>
                    <a:pt x="794" y="422"/>
                  </a:lnTo>
                  <a:lnTo>
                    <a:pt x="839" y="413"/>
                  </a:lnTo>
                  <a:lnTo>
                    <a:pt x="875" y="409"/>
                  </a:lnTo>
                  <a:lnTo>
                    <a:pt x="909" y="404"/>
                  </a:lnTo>
                  <a:lnTo>
                    <a:pt x="944" y="401"/>
                  </a:lnTo>
                  <a:lnTo>
                    <a:pt x="983" y="398"/>
                  </a:lnTo>
                  <a:lnTo>
                    <a:pt x="997" y="389"/>
                  </a:lnTo>
                  <a:lnTo>
                    <a:pt x="999" y="376"/>
                  </a:lnTo>
                  <a:lnTo>
                    <a:pt x="997" y="361"/>
                  </a:lnTo>
                  <a:lnTo>
                    <a:pt x="991" y="349"/>
                  </a:lnTo>
                  <a:lnTo>
                    <a:pt x="982" y="339"/>
                  </a:lnTo>
                  <a:lnTo>
                    <a:pt x="969" y="332"/>
                  </a:lnTo>
                  <a:lnTo>
                    <a:pt x="953" y="327"/>
                  </a:lnTo>
                  <a:lnTo>
                    <a:pt x="932" y="322"/>
                  </a:lnTo>
                  <a:lnTo>
                    <a:pt x="909" y="320"/>
                  </a:lnTo>
                  <a:lnTo>
                    <a:pt x="881" y="319"/>
                  </a:lnTo>
                  <a:lnTo>
                    <a:pt x="853" y="321"/>
                  </a:lnTo>
                  <a:lnTo>
                    <a:pt x="822" y="326"/>
                  </a:lnTo>
                  <a:lnTo>
                    <a:pt x="790" y="331"/>
                  </a:lnTo>
                  <a:lnTo>
                    <a:pt x="772" y="336"/>
                  </a:lnTo>
                  <a:lnTo>
                    <a:pt x="760" y="339"/>
                  </a:lnTo>
                  <a:lnTo>
                    <a:pt x="749" y="342"/>
                  </a:lnTo>
                  <a:lnTo>
                    <a:pt x="740" y="345"/>
                  </a:lnTo>
                  <a:lnTo>
                    <a:pt x="732" y="349"/>
                  </a:lnTo>
                  <a:lnTo>
                    <a:pt x="728" y="350"/>
                  </a:lnTo>
                  <a:lnTo>
                    <a:pt x="724" y="350"/>
                  </a:lnTo>
                  <a:lnTo>
                    <a:pt x="719" y="349"/>
                  </a:lnTo>
                  <a:lnTo>
                    <a:pt x="715" y="345"/>
                  </a:lnTo>
                  <a:lnTo>
                    <a:pt x="713" y="341"/>
                  </a:lnTo>
                  <a:lnTo>
                    <a:pt x="712" y="332"/>
                  </a:lnTo>
                  <a:lnTo>
                    <a:pt x="713" y="321"/>
                  </a:lnTo>
                  <a:lnTo>
                    <a:pt x="725" y="273"/>
                  </a:lnTo>
                  <a:lnTo>
                    <a:pt x="725" y="271"/>
                  </a:lnTo>
                  <a:lnTo>
                    <a:pt x="727" y="265"/>
                  </a:lnTo>
                  <a:lnTo>
                    <a:pt x="729" y="258"/>
                  </a:lnTo>
                  <a:lnTo>
                    <a:pt x="735" y="249"/>
                  </a:lnTo>
                  <a:lnTo>
                    <a:pt x="743" y="240"/>
                  </a:lnTo>
                  <a:lnTo>
                    <a:pt x="754" y="233"/>
                  </a:lnTo>
                  <a:lnTo>
                    <a:pt x="768" y="228"/>
                  </a:lnTo>
                  <a:lnTo>
                    <a:pt x="777" y="226"/>
                  </a:lnTo>
                  <a:lnTo>
                    <a:pt x="784" y="224"/>
                  </a:lnTo>
                  <a:lnTo>
                    <a:pt x="792" y="223"/>
                  </a:lnTo>
                  <a:lnTo>
                    <a:pt x="803" y="221"/>
                  </a:lnTo>
                  <a:lnTo>
                    <a:pt x="817" y="218"/>
                  </a:lnTo>
                  <a:lnTo>
                    <a:pt x="877" y="212"/>
                  </a:lnTo>
                  <a:lnTo>
                    <a:pt x="935" y="210"/>
                  </a:lnTo>
                  <a:close/>
                  <a:moveTo>
                    <a:pt x="2096" y="185"/>
                  </a:moveTo>
                  <a:lnTo>
                    <a:pt x="2080" y="188"/>
                  </a:lnTo>
                  <a:lnTo>
                    <a:pt x="2066" y="195"/>
                  </a:lnTo>
                  <a:lnTo>
                    <a:pt x="2055" y="207"/>
                  </a:lnTo>
                  <a:lnTo>
                    <a:pt x="2049" y="222"/>
                  </a:lnTo>
                  <a:lnTo>
                    <a:pt x="2020" y="346"/>
                  </a:lnTo>
                  <a:lnTo>
                    <a:pt x="2019" y="358"/>
                  </a:lnTo>
                  <a:lnTo>
                    <a:pt x="2022" y="368"/>
                  </a:lnTo>
                  <a:lnTo>
                    <a:pt x="2028" y="376"/>
                  </a:lnTo>
                  <a:lnTo>
                    <a:pt x="2037" y="381"/>
                  </a:lnTo>
                  <a:lnTo>
                    <a:pt x="2049" y="384"/>
                  </a:lnTo>
                  <a:lnTo>
                    <a:pt x="2074" y="384"/>
                  </a:lnTo>
                  <a:lnTo>
                    <a:pt x="2111" y="381"/>
                  </a:lnTo>
                  <a:lnTo>
                    <a:pt x="2144" y="376"/>
                  </a:lnTo>
                  <a:lnTo>
                    <a:pt x="2173" y="366"/>
                  </a:lnTo>
                  <a:lnTo>
                    <a:pt x="2197" y="352"/>
                  </a:lnTo>
                  <a:lnTo>
                    <a:pt x="2212" y="338"/>
                  </a:lnTo>
                  <a:lnTo>
                    <a:pt x="2224" y="321"/>
                  </a:lnTo>
                  <a:lnTo>
                    <a:pt x="2233" y="304"/>
                  </a:lnTo>
                  <a:lnTo>
                    <a:pt x="2239" y="283"/>
                  </a:lnTo>
                  <a:lnTo>
                    <a:pt x="2240" y="261"/>
                  </a:lnTo>
                  <a:lnTo>
                    <a:pt x="2239" y="243"/>
                  </a:lnTo>
                  <a:lnTo>
                    <a:pt x="2233" y="227"/>
                  </a:lnTo>
                  <a:lnTo>
                    <a:pt x="2224" y="214"/>
                  </a:lnTo>
                  <a:lnTo>
                    <a:pt x="2212" y="203"/>
                  </a:lnTo>
                  <a:lnTo>
                    <a:pt x="2196" y="194"/>
                  </a:lnTo>
                  <a:lnTo>
                    <a:pt x="2176" y="189"/>
                  </a:lnTo>
                  <a:lnTo>
                    <a:pt x="2153" y="186"/>
                  </a:lnTo>
                  <a:lnTo>
                    <a:pt x="2127" y="185"/>
                  </a:lnTo>
                  <a:lnTo>
                    <a:pt x="2096" y="185"/>
                  </a:lnTo>
                  <a:close/>
                  <a:moveTo>
                    <a:pt x="330" y="182"/>
                  </a:moveTo>
                  <a:lnTo>
                    <a:pt x="314" y="185"/>
                  </a:lnTo>
                  <a:lnTo>
                    <a:pt x="300" y="193"/>
                  </a:lnTo>
                  <a:lnTo>
                    <a:pt x="289" y="204"/>
                  </a:lnTo>
                  <a:lnTo>
                    <a:pt x="283" y="218"/>
                  </a:lnTo>
                  <a:lnTo>
                    <a:pt x="254" y="344"/>
                  </a:lnTo>
                  <a:lnTo>
                    <a:pt x="253" y="356"/>
                  </a:lnTo>
                  <a:lnTo>
                    <a:pt x="256" y="366"/>
                  </a:lnTo>
                  <a:lnTo>
                    <a:pt x="263" y="375"/>
                  </a:lnTo>
                  <a:lnTo>
                    <a:pt x="272" y="379"/>
                  </a:lnTo>
                  <a:lnTo>
                    <a:pt x="284" y="381"/>
                  </a:lnTo>
                  <a:lnTo>
                    <a:pt x="307" y="381"/>
                  </a:lnTo>
                  <a:lnTo>
                    <a:pt x="344" y="379"/>
                  </a:lnTo>
                  <a:lnTo>
                    <a:pt x="377" y="374"/>
                  </a:lnTo>
                  <a:lnTo>
                    <a:pt x="406" y="363"/>
                  </a:lnTo>
                  <a:lnTo>
                    <a:pt x="430" y="349"/>
                  </a:lnTo>
                  <a:lnTo>
                    <a:pt x="446" y="336"/>
                  </a:lnTo>
                  <a:lnTo>
                    <a:pt x="459" y="319"/>
                  </a:lnTo>
                  <a:lnTo>
                    <a:pt x="468" y="302"/>
                  </a:lnTo>
                  <a:lnTo>
                    <a:pt x="473" y="281"/>
                  </a:lnTo>
                  <a:lnTo>
                    <a:pt x="474" y="258"/>
                  </a:lnTo>
                  <a:lnTo>
                    <a:pt x="472" y="240"/>
                  </a:lnTo>
                  <a:lnTo>
                    <a:pt x="468" y="224"/>
                  </a:lnTo>
                  <a:lnTo>
                    <a:pt x="459" y="211"/>
                  </a:lnTo>
                  <a:lnTo>
                    <a:pt x="447" y="201"/>
                  </a:lnTo>
                  <a:lnTo>
                    <a:pt x="430" y="192"/>
                  </a:lnTo>
                  <a:lnTo>
                    <a:pt x="410" y="187"/>
                  </a:lnTo>
                  <a:lnTo>
                    <a:pt x="387" y="183"/>
                  </a:lnTo>
                  <a:lnTo>
                    <a:pt x="362" y="182"/>
                  </a:lnTo>
                  <a:lnTo>
                    <a:pt x="330" y="182"/>
                  </a:lnTo>
                  <a:close/>
                  <a:moveTo>
                    <a:pt x="3123" y="66"/>
                  </a:moveTo>
                  <a:lnTo>
                    <a:pt x="3211" y="66"/>
                  </a:lnTo>
                  <a:lnTo>
                    <a:pt x="3222" y="69"/>
                  </a:lnTo>
                  <a:lnTo>
                    <a:pt x="3231" y="73"/>
                  </a:lnTo>
                  <a:lnTo>
                    <a:pt x="3237" y="82"/>
                  </a:lnTo>
                  <a:lnTo>
                    <a:pt x="3241" y="91"/>
                  </a:lnTo>
                  <a:lnTo>
                    <a:pt x="3240" y="102"/>
                  </a:lnTo>
                  <a:lnTo>
                    <a:pt x="3110" y="690"/>
                  </a:lnTo>
                  <a:lnTo>
                    <a:pt x="3105" y="697"/>
                  </a:lnTo>
                  <a:lnTo>
                    <a:pt x="3098" y="709"/>
                  </a:lnTo>
                  <a:lnTo>
                    <a:pt x="3088" y="717"/>
                  </a:lnTo>
                  <a:lnTo>
                    <a:pt x="3077" y="724"/>
                  </a:lnTo>
                  <a:lnTo>
                    <a:pt x="3064" y="726"/>
                  </a:lnTo>
                  <a:lnTo>
                    <a:pt x="2973" y="726"/>
                  </a:lnTo>
                  <a:lnTo>
                    <a:pt x="2971" y="724"/>
                  </a:lnTo>
                  <a:lnTo>
                    <a:pt x="2959" y="721"/>
                  </a:lnTo>
                  <a:lnTo>
                    <a:pt x="2951" y="713"/>
                  </a:lnTo>
                  <a:lnTo>
                    <a:pt x="2947" y="703"/>
                  </a:lnTo>
                  <a:lnTo>
                    <a:pt x="2947" y="690"/>
                  </a:lnTo>
                  <a:lnTo>
                    <a:pt x="2947" y="690"/>
                  </a:lnTo>
                  <a:lnTo>
                    <a:pt x="2950" y="673"/>
                  </a:lnTo>
                  <a:lnTo>
                    <a:pt x="3072" y="122"/>
                  </a:lnTo>
                  <a:lnTo>
                    <a:pt x="3077" y="104"/>
                  </a:lnTo>
                  <a:lnTo>
                    <a:pt x="3081" y="96"/>
                  </a:lnTo>
                  <a:lnTo>
                    <a:pt x="3089" y="84"/>
                  </a:lnTo>
                  <a:lnTo>
                    <a:pt x="3099" y="75"/>
                  </a:lnTo>
                  <a:lnTo>
                    <a:pt x="3111" y="69"/>
                  </a:lnTo>
                  <a:lnTo>
                    <a:pt x="3123" y="66"/>
                  </a:lnTo>
                  <a:close/>
                  <a:moveTo>
                    <a:pt x="1950" y="61"/>
                  </a:moveTo>
                  <a:lnTo>
                    <a:pt x="2153" y="61"/>
                  </a:lnTo>
                  <a:lnTo>
                    <a:pt x="2196" y="62"/>
                  </a:lnTo>
                  <a:lnTo>
                    <a:pt x="2233" y="65"/>
                  </a:lnTo>
                  <a:lnTo>
                    <a:pt x="2268" y="70"/>
                  </a:lnTo>
                  <a:lnTo>
                    <a:pt x="2299" y="77"/>
                  </a:lnTo>
                  <a:lnTo>
                    <a:pt x="2328" y="88"/>
                  </a:lnTo>
                  <a:lnTo>
                    <a:pt x="2353" y="100"/>
                  </a:lnTo>
                  <a:lnTo>
                    <a:pt x="2374" y="117"/>
                  </a:lnTo>
                  <a:lnTo>
                    <a:pt x="2391" y="136"/>
                  </a:lnTo>
                  <a:lnTo>
                    <a:pt x="2406" y="158"/>
                  </a:lnTo>
                  <a:lnTo>
                    <a:pt x="2416" y="183"/>
                  </a:lnTo>
                  <a:lnTo>
                    <a:pt x="2422" y="212"/>
                  </a:lnTo>
                  <a:lnTo>
                    <a:pt x="2424" y="245"/>
                  </a:lnTo>
                  <a:lnTo>
                    <a:pt x="2421" y="283"/>
                  </a:lnTo>
                  <a:lnTo>
                    <a:pt x="2413" y="319"/>
                  </a:lnTo>
                  <a:lnTo>
                    <a:pt x="2399" y="353"/>
                  </a:lnTo>
                  <a:lnTo>
                    <a:pt x="2380" y="384"/>
                  </a:lnTo>
                  <a:lnTo>
                    <a:pt x="2356" y="411"/>
                  </a:lnTo>
                  <a:lnTo>
                    <a:pt x="2325" y="437"/>
                  </a:lnTo>
                  <a:lnTo>
                    <a:pt x="2290" y="459"/>
                  </a:lnTo>
                  <a:lnTo>
                    <a:pt x="2251" y="478"/>
                  </a:lnTo>
                  <a:lnTo>
                    <a:pt x="2207" y="492"/>
                  </a:lnTo>
                  <a:lnTo>
                    <a:pt x="2158" y="502"/>
                  </a:lnTo>
                  <a:lnTo>
                    <a:pt x="2105" y="507"/>
                  </a:lnTo>
                  <a:lnTo>
                    <a:pt x="2048" y="510"/>
                  </a:lnTo>
                  <a:lnTo>
                    <a:pt x="2020" y="510"/>
                  </a:lnTo>
                  <a:lnTo>
                    <a:pt x="2004" y="513"/>
                  </a:lnTo>
                  <a:lnTo>
                    <a:pt x="1991" y="520"/>
                  </a:lnTo>
                  <a:lnTo>
                    <a:pt x="1980" y="532"/>
                  </a:lnTo>
                  <a:lnTo>
                    <a:pt x="1973" y="547"/>
                  </a:lnTo>
                  <a:lnTo>
                    <a:pt x="1940" y="690"/>
                  </a:lnTo>
                  <a:lnTo>
                    <a:pt x="1934" y="704"/>
                  </a:lnTo>
                  <a:lnTo>
                    <a:pt x="1923" y="716"/>
                  </a:lnTo>
                  <a:lnTo>
                    <a:pt x="1909" y="724"/>
                  </a:lnTo>
                  <a:lnTo>
                    <a:pt x="1893" y="727"/>
                  </a:lnTo>
                  <a:lnTo>
                    <a:pt x="1796" y="727"/>
                  </a:lnTo>
                  <a:lnTo>
                    <a:pt x="1785" y="725"/>
                  </a:lnTo>
                  <a:lnTo>
                    <a:pt x="1775" y="720"/>
                  </a:lnTo>
                  <a:lnTo>
                    <a:pt x="1769" y="712"/>
                  </a:lnTo>
                  <a:lnTo>
                    <a:pt x="1767" y="702"/>
                  </a:lnTo>
                  <a:lnTo>
                    <a:pt x="1767" y="690"/>
                  </a:lnTo>
                  <a:lnTo>
                    <a:pt x="1903" y="98"/>
                  </a:lnTo>
                  <a:lnTo>
                    <a:pt x="1910" y="84"/>
                  </a:lnTo>
                  <a:lnTo>
                    <a:pt x="1921" y="72"/>
                  </a:lnTo>
                  <a:lnTo>
                    <a:pt x="1935" y="64"/>
                  </a:lnTo>
                  <a:lnTo>
                    <a:pt x="1950" y="61"/>
                  </a:lnTo>
                  <a:close/>
                  <a:moveTo>
                    <a:pt x="185" y="59"/>
                  </a:moveTo>
                  <a:lnTo>
                    <a:pt x="387" y="59"/>
                  </a:lnTo>
                  <a:lnTo>
                    <a:pt x="429" y="60"/>
                  </a:lnTo>
                  <a:lnTo>
                    <a:pt x="468" y="63"/>
                  </a:lnTo>
                  <a:lnTo>
                    <a:pt x="503" y="69"/>
                  </a:lnTo>
                  <a:lnTo>
                    <a:pt x="534" y="75"/>
                  </a:lnTo>
                  <a:lnTo>
                    <a:pt x="561" y="86"/>
                  </a:lnTo>
                  <a:lnTo>
                    <a:pt x="587" y="99"/>
                  </a:lnTo>
                  <a:lnTo>
                    <a:pt x="608" y="114"/>
                  </a:lnTo>
                  <a:lnTo>
                    <a:pt x="626" y="134"/>
                  </a:lnTo>
                  <a:lnTo>
                    <a:pt x="640" y="156"/>
                  </a:lnTo>
                  <a:lnTo>
                    <a:pt x="648" y="175"/>
                  </a:lnTo>
                  <a:lnTo>
                    <a:pt x="655" y="195"/>
                  </a:lnTo>
                  <a:lnTo>
                    <a:pt x="658" y="218"/>
                  </a:lnTo>
                  <a:lnTo>
                    <a:pt x="659" y="244"/>
                  </a:lnTo>
                  <a:lnTo>
                    <a:pt x="656" y="282"/>
                  </a:lnTo>
                  <a:lnTo>
                    <a:pt x="648" y="317"/>
                  </a:lnTo>
                  <a:lnTo>
                    <a:pt x="634" y="351"/>
                  </a:lnTo>
                  <a:lnTo>
                    <a:pt x="615" y="381"/>
                  </a:lnTo>
                  <a:lnTo>
                    <a:pt x="590" y="409"/>
                  </a:lnTo>
                  <a:lnTo>
                    <a:pt x="559" y="435"/>
                  </a:lnTo>
                  <a:lnTo>
                    <a:pt x="524" y="457"/>
                  </a:lnTo>
                  <a:lnTo>
                    <a:pt x="484" y="476"/>
                  </a:lnTo>
                  <a:lnTo>
                    <a:pt x="440" y="490"/>
                  </a:lnTo>
                  <a:lnTo>
                    <a:pt x="393" y="500"/>
                  </a:lnTo>
                  <a:lnTo>
                    <a:pt x="340" y="505"/>
                  </a:lnTo>
                  <a:lnTo>
                    <a:pt x="283" y="507"/>
                  </a:lnTo>
                  <a:lnTo>
                    <a:pt x="254" y="507"/>
                  </a:lnTo>
                  <a:lnTo>
                    <a:pt x="239" y="511"/>
                  </a:lnTo>
                  <a:lnTo>
                    <a:pt x="224" y="518"/>
                  </a:lnTo>
                  <a:lnTo>
                    <a:pt x="215" y="530"/>
                  </a:lnTo>
                  <a:lnTo>
                    <a:pt x="208" y="545"/>
                  </a:lnTo>
                  <a:lnTo>
                    <a:pt x="174" y="688"/>
                  </a:lnTo>
                  <a:lnTo>
                    <a:pt x="168" y="702"/>
                  </a:lnTo>
                  <a:lnTo>
                    <a:pt x="157" y="714"/>
                  </a:lnTo>
                  <a:lnTo>
                    <a:pt x="143" y="722"/>
                  </a:lnTo>
                  <a:lnTo>
                    <a:pt x="128" y="725"/>
                  </a:lnTo>
                  <a:lnTo>
                    <a:pt x="31" y="725"/>
                  </a:lnTo>
                  <a:lnTo>
                    <a:pt x="19" y="723"/>
                  </a:lnTo>
                  <a:lnTo>
                    <a:pt x="10" y="717"/>
                  </a:lnTo>
                  <a:lnTo>
                    <a:pt x="3" y="710"/>
                  </a:lnTo>
                  <a:lnTo>
                    <a:pt x="0" y="700"/>
                  </a:lnTo>
                  <a:lnTo>
                    <a:pt x="1" y="688"/>
                  </a:lnTo>
                  <a:lnTo>
                    <a:pt x="138" y="96"/>
                  </a:lnTo>
                  <a:lnTo>
                    <a:pt x="144" y="82"/>
                  </a:lnTo>
                  <a:lnTo>
                    <a:pt x="155" y="70"/>
                  </a:lnTo>
                  <a:lnTo>
                    <a:pt x="168" y="62"/>
                  </a:lnTo>
                  <a:lnTo>
                    <a:pt x="185" y="59"/>
                  </a:lnTo>
                  <a:close/>
                  <a:moveTo>
                    <a:pt x="3478" y="24"/>
                  </a:moveTo>
                  <a:lnTo>
                    <a:pt x="3495" y="28"/>
                  </a:lnTo>
                  <a:lnTo>
                    <a:pt x="3505" y="39"/>
                  </a:lnTo>
                  <a:lnTo>
                    <a:pt x="3522" y="27"/>
                  </a:lnTo>
                  <a:lnTo>
                    <a:pt x="3540" y="24"/>
                  </a:lnTo>
                  <a:lnTo>
                    <a:pt x="3563" y="33"/>
                  </a:lnTo>
                  <a:lnTo>
                    <a:pt x="3571" y="59"/>
                  </a:lnTo>
                  <a:lnTo>
                    <a:pt x="3571" y="120"/>
                  </a:lnTo>
                  <a:lnTo>
                    <a:pt x="3554" y="120"/>
                  </a:lnTo>
                  <a:lnTo>
                    <a:pt x="3554" y="66"/>
                  </a:lnTo>
                  <a:lnTo>
                    <a:pt x="3553" y="55"/>
                  </a:lnTo>
                  <a:lnTo>
                    <a:pt x="3552" y="46"/>
                  </a:lnTo>
                  <a:lnTo>
                    <a:pt x="3545" y="40"/>
                  </a:lnTo>
                  <a:lnTo>
                    <a:pt x="3535" y="39"/>
                  </a:lnTo>
                  <a:lnTo>
                    <a:pt x="3522" y="42"/>
                  </a:lnTo>
                  <a:lnTo>
                    <a:pt x="3509" y="51"/>
                  </a:lnTo>
                  <a:lnTo>
                    <a:pt x="3509" y="55"/>
                  </a:lnTo>
                  <a:lnTo>
                    <a:pt x="3509" y="60"/>
                  </a:lnTo>
                  <a:lnTo>
                    <a:pt x="3509" y="120"/>
                  </a:lnTo>
                  <a:lnTo>
                    <a:pt x="3493" y="120"/>
                  </a:lnTo>
                  <a:lnTo>
                    <a:pt x="3493" y="66"/>
                  </a:lnTo>
                  <a:lnTo>
                    <a:pt x="3493" y="55"/>
                  </a:lnTo>
                  <a:lnTo>
                    <a:pt x="3490" y="46"/>
                  </a:lnTo>
                  <a:lnTo>
                    <a:pt x="3485" y="40"/>
                  </a:lnTo>
                  <a:lnTo>
                    <a:pt x="3474" y="39"/>
                  </a:lnTo>
                  <a:lnTo>
                    <a:pt x="3461" y="41"/>
                  </a:lnTo>
                  <a:lnTo>
                    <a:pt x="3447" y="50"/>
                  </a:lnTo>
                  <a:lnTo>
                    <a:pt x="3447" y="120"/>
                  </a:lnTo>
                  <a:lnTo>
                    <a:pt x="3432" y="120"/>
                  </a:lnTo>
                  <a:lnTo>
                    <a:pt x="3432" y="26"/>
                  </a:lnTo>
                  <a:lnTo>
                    <a:pt x="3447" y="26"/>
                  </a:lnTo>
                  <a:lnTo>
                    <a:pt x="3447" y="37"/>
                  </a:lnTo>
                  <a:lnTo>
                    <a:pt x="3463" y="27"/>
                  </a:lnTo>
                  <a:lnTo>
                    <a:pt x="3478" y="24"/>
                  </a:lnTo>
                  <a:close/>
                  <a:moveTo>
                    <a:pt x="3364" y="0"/>
                  </a:moveTo>
                  <a:lnTo>
                    <a:pt x="3380" y="0"/>
                  </a:lnTo>
                  <a:lnTo>
                    <a:pt x="3380" y="26"/>
                  </a:lnTo>
                  <a:lnTo>
                    <a:pt x="3413" y="26"/>
                  </a:lnTo>
                  <a:lnTo>
                    <a:pt x="3413" y="39"/>
                  </a:lnTo>
                  <a:lnTo>
                    <a:pt x="3380" y="39"/>
                  </a:lnTo>
                  <a:lnTo>
                    <a:pt x="3380" y="95"/>
                  </a:lnTo>
                  <a:lnTo>
                    <a:pt x="3383" y="101"/>
                  </a:lnTo>
                  <a:lnTo>
                    <a:pt x="3388" y="107"/>
                  </a:lnTo>
                  <a:lnTo>
                    <a:pt x="3398" y="108"/>
                  </a:lnTo>
                  <a:lnTo>
                    <a:pt x="3406" y="107"/>
                  </a:lnTo>
                  <a:lnTo>
                    <a:pt x="3412" y="106"/>
                  </a:lnTo>
                  <a:lnTo>
                    <a:pt x="3413" y="106"/>
                  </a:lnTo>
                  <a:lnTo>
                    <a:pt x="3413" y="120"/>
                  </a:lnTo>
                  <a:lnTo>
                    <a:pt x="3403" y="121"/>
                  </a:lnTo>
                  <a:lnTo>
                    <a:pt x="3394" y="122"/>
                  </a:lnTo>
                  <a:lnTo>
                    <a:pt x="3372" y="114"/>
                  </a:lnTo>
                  <a:lnTo>
                    <a:pt x="3364" y="89"/>
                  </a:lnTo>
                  <a:lnTo>
                    <a:pt x="3364" y="39"/>
                  </a:lnTo>
                  <a:lnTo>
                    <a:pt x="3353" y="39"/>
                  </a:lnTo>
                  <a:lnTo>
                    <a:pt x="3353" y="26"/>
                  </a:lnTo>
                  <a:lnTo>
                    <a:pt x="3364" y="26"/>
                  </a:lnTo>
                  <a:lnTo>
                    <a:pt x="33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766288" y="5777253"/>
            <a:ext cx="1938234" cy="779930"/>
            <a:chOff x="7214088" y="5750294"/>
            <a:chExt cx="1938234" cy="779930"/>
          </a:xfrm>
        </p:grpSpPr>
        <p:sp>
          <p:nvSpPr>
            <p:cNvPr id="136" name="Rounded Rectangle 135"/>
            <p:cNvSpPr/>
            <p:nvPr/>
          </p:nvSpPr>
          <p:spPr>
            <a:xfrm>
              <a:off x="7214088" y="5750294"/>
              <a:ext cx="1938234" cy="77993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16"/>
            <p:cNvSpPr>
              <a:spLocks noEditPoints="1"/>
            </p:cNvSpPr>
            <p:nvPr/>
          </p:nvSpPr>
          <p:spPr bwMode="auto">
            <a:xfrm>
              <a:off x="7814624" y="5916148"/>
              <a:ext cx="737163" cy="448223"/>
            </a:xfrm>
            <a:custGeom>
              <a:avLst/>
              <a:gdLst>
                <a:gd name="T0" fmla="*/ 3293 w 3410"/>
                <a:gd name="T1" fmla="*/ 1590 h 2021"/>
                <a:gd name="T2" fmla="*/ 3313 w 3410"/>
                <a:gd name="T3" fmla="*/ 1574 h 2021"/>
                <a:gd name="T4" fmla="*/ 3329 w 3410"/>
                <a:gd name="T5" fmla="*/ 1547 h 2021"/>
                <a:gd name="T6" fmla="*/ 3286 w 3410"/>
                <a:gd name="T7" fmla="*/ 1597 h 2021"/>
                <a:gd name="T8" fmla="*/ 1887 w 3410"/>
                <a:gd name="T9" fmla="*/ 1546 h 2021"/>
                <a:gd name="T10" fmla="*/ 3285 w 3410"/>
                <a:gd name="T11" fmla="*/ 1236 h 2021"/>
                <a:gd name="T12" fmla="*/ 3299 w 3410"/>
                <a:gd name="T13" fmla="*/ 1242 h 2021"/>
                <a:gd name="T14" fmla="*/ 3298 w 3410"/>
                <a:gd name="T15" fmla="*/ 1210 h 2021"/>
                <a:gd name="T16" fmla="*/ 3288 w 3410"/>
                <a:gd name="T17" fmla="*/ 1265 h 2021"/>
                <a:gd name="T18" fmla="*/ 3294 w 3410"/>
                <a:gd name="T19" fmla="*/ 1205 h 2021"/>
                <a:gd name="T20" fmla="*/ 3294 w 3410"/>
                <a:gd name="T21" fmla="*/ 1270 h 2021"/>
                <a:gd name="T22" fmla="*/ 3294 w 3410"/>
                <a:gd name="T23" fmla="*/ 1205 h 2021"/>
                <a:gd name="T24" fmla="*/ 2453 w 3410"/>
                <a:gd name="T25" fmla="*/ 1174 h 2021"/>
                <a:gd name="T26" fmla="*/ 800 w 3410"/>
                <a:gd name="T27" fmla="*/ 1083 h 2021"/>
                <a:gd name="T28" fmla="*/ 681 w 3410"/>
                <a:gd name="T29" fmla="*/ 1135 h 2021"/>
                <a:gd name="T30" fmla="*/ 3132 w 3410"/>
                <a:gd name="T31" fmla="*/ 1077 h 2021"/>
                <a:gd name="T32" fmla="*/ 3023 w 3410"/>
                <a:gd name="T33" fmla="*/ 976 h 2021"/>
                <a:gd name="T34" fmla="*/ 1530 w 3410"/>
                <a:gd name="T35" fmla="*/ 1000 h 2021"/>
                <a:gd name="T36" fmla="*/ 2822 w 3410"/>
                <a:gd name="T37" fmla="*/ 912 h 2021"/>
                <a:gd name="T38" fmla="*/ 2887 w 3410"/>
                <a:gd name="T39" fmla="*/ 973 h 2021"/>
                <a:gd name="T40" fmla="*/ 1912 w 3410"/>
                <a:gd name="T41" fmla="*/ 910 h 2021"/>
                <a:gd name="T42" fmla="*/ 1959 w 3410"/>
                <a:gd name="T43" fmla="*/ 970 h 2021"/>
                <a:gd name="T44" fmla="*/ 977 w 3410"/>
                <a:gd name="T45" fmla="*/ 893 h 2021"/>
                <a:gd name="T46" fmla="*/ 1082 w 3410"/>
                <a:gd name="T47" fmla="*/ 1136 h 2021"/>
                <a:gd name="T48" fmla="*/ 908 w 3410"/>
                <a:gd name="T49" fmla="*/ 1261 h 2021"/>
                <a:gd name="T50" fmla="*/ 1167 w 3410"/>
                <a:gd name="T51" fmla="*/ 1222 h 2021"/>
                <a:gd name="T52" fmla="*/ 1064 w 3410"/>
                <a:gd name="T53" fmla="*/ 986 h 2021"/>
                <a:gd name="T54" fmla="*/ 1182 w 3410"/>
                <a:gd name="T55" fmla="*/ 846 h 2021"/>
                <a:gd name="T56" fmla="*/ 2454 w 3410"/>
                <a:gd name="T57" fmla="*/ 942 h 2021"/>
                <a:gd name="T58" fmla="*/ 2537 w 3410"/>
                <a:gd name="T59" fmla="*/ 1001 h 2021"/>
                <a:gd name="T60" fmla="*/ 2373 w 3410"/>
                <a:gd name="T61" fmla="*/ 1253 h 2021"/>
                <a:gd name="T62" fmla="*/ 2573 w 3410"/>
                <a:gd name="T63" fmla="*/ 1268 h 2021"/>
                <a:gd name="T64" fmla="*/ 2559 w 3410"/>
                <a:gd name="T65" fmla="*/ 842 h 2021"/>
                <a:gd name="T66" fmla="*/ 719 w 3410"/>
                <a:gd name="T67" fmla="*/ 940 h 2021"/>
                <a:gd name="T68" fmla="*/ 744 w 3410"/>
                <a:gd name="T69" fmla="*/ 1001 h 2021"/>
                <a:gd name="T70" fmla="*/ 630 w 3410"/>
                <a:gd name="T71" fmla="*/ 1265 h 2021"/>
                <a:gd name="T72" fmla="*/ 918 w 3410"/>
                <a:gd name="T73" fmla="*/ 922 h 2021"/>
                <a:gd name="T74" fmla="*/ 1454 w 3410"/>
                <a:gd name="T75" fmla="*/ 928 h 2021"/>
                <a:gd name="T76" fmla="*/ 1596 w 3410"/>
                <a:gd name="T77" fmla="*/ 1277 h 2021"/>
                <a:gd name="T78" fmla="*/ 1570 w 3410"/>
                <a:gd name="T79" fmla="*/ 1176 h 2021"/>
                <a:gd name="T80" fmla="*/ 1751 w 3410"/>
                <a:gd name="T81" fmla="*/ 1025 h 2021"/>
                <a:gd name="T82" fmla="*/ 1265 w 3410"/>
                <a:gd name="T83" fmla="*/ 817 h 2021"/>
                <a:gd name="T84" fmla="*/ 1220 w 3410"/>
                <a:gd name="T85" fmla="*/ 1242 h 2021"/>
                <a:gd name="T86" fmla="*/ 1323 w 3410"/>
                <a:gd name="T87" fmla="*/ 1160 h 2021"/>
                <a:gd name="T88" fmla="*/ 3114 w 3410"/>
                <a:gd name="T89" fmla="*/ 859 h 2021"/>
                <a:gd name="T90" fmla="*/ 2910 w 3410"/>
                <a:gd name="T91" fmla="*/ 1220 h 2021"/>
                <a:gd name="T92" fmla="*/ 83 w 3410"/>
                <a:gd name="T93" fmla="*/ 1269 h 2021"/>
                <a:gd name="T94" fmla="*/ 2107 w 3410"/>
                <a:gd name="T95" fmla="*/ 791 h 2021"/>
                <a:gd name="T96" fmla="*/ 2158 w 3410"/>
                <a:gd name="T97" fmla="*/ 1275 h 2021"/>
                <a:gd name="T98" fmla="*/ 2216 w 3410"/>
                <a:gd name="T99" fmla="*/ 1172 h 2021"/>
                <a:gd name="T100" fmla="*/ 2227 w 3410"/>
                <a:gd name="T101" fmla="*/ 856 h 2021"/>
                <a:gd name="T102" fmla="*/ 2263 w 3410"/>
                <a:gd name="T103" fmla="*/ 746 h 2021"/>
                <a:gd name="T104" fmla="*/ 1805 w 3410"/>
                <a:gd name="T105" fmla="*/ 366 h 2021"/>
                <a:gd name="T106" fmla="*/ 3306 w 3410"/>
                <a:gd name="T107" fmla="*/ 566 h 2021"/>
                <a:gd name="T108" fmla="*/ 3084 w 3410"/>
                <a:gd name="T109" fmla="*/ 1751 h 2021"/>
                <a:gd name="T110" fmla="*/ 1820 w 3410"/>
                <a:gd name="T111" fmla="*/ 1849 h 2021"/>
                <a:gd name="T112" fmla="*/ 1323 w 3410"/>
                <a:gd name="T113" fmla="*/ 1976 h 2021"/>
                <a:gd name="T114" fmla="*/ 139 w 3410"/>
                <a:gd name="T115" fmla="*/ 1521 h 2021"/>
                <a:gd name="T116" fmla="*/ 323 w 3410"/>
                <a:gd name="T117" fmla="*/ 273 h 2021"/>
                <a:gd name="T118" fmla="*/ 1527 w 3410"/>
                <a:gd name="T119" fmla="*/ 134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10" h="2021">
                  <a:moveTo>
                    <a:pt x="3299" y="1559"/>
                  </a:moveTo>
                  <a:lnTo>
                    <a:pt x="3305" y="1559"/>
                  </a:lnTo>
                  <a:lnTo>
                    <a:pt x="3307" y="1559"/>
                  </a:lnTo>
                  <a:lnTo>
                    <a:pt x="3309" y="1560"/>
                  </a:lnTo>
                  <a:lnTo>
                    <a:pt x="3311" y="1560"/>
                  </a:lnTo>
                  <a:lnTo>
                    <a:pt x="3312" y="1561"/>
                  </a:lnTo>
                  <a:lnTo>
                    <a:pt x="3313" y="1562"/>
                  </a:lnTo>
                  <a:lnTo>
                    <a:pt x="3313" y="1563"/>
                  </a:lnTo>
                  <a:lnTo>
                    <a:pt x="3314" y="1565"/>
                  </a:lnTo>
                  <a:lnTo>
                    <a:pt x="3313" y="1566"/>
                  </a:lnTo>
                  <a:lnTo>
                    <a:pt x="3312" y="1568"/>
                  </a:lnTo>
                  <a:lnTo>
                    <a:pt x="3310" y="1569"/>
                  </a:lnTo>
                  <a:lnTo>
                    <a:pt x="3308" y="1569"/>
                  </a:lnTo>
                  <a:lnTo>
                    <a:pt x="3305" y="1569"/>
                  </a:lnTo>
                  <a:lnTo>
                    <a:pt x="3299" y="1569"/>
                  </a:lnTo>
                  <a:lnTo>
                    <a:pt x="3299" y="1559"/>
                  </a:lnTo>
                  <a:close/>
                  <a:moveTo>
                    <a:pt x="3293" y="1555"/>
                  </a:moveTo>
                  <a:lnTo>
                    <a:pt x="3293" y="1590"/>
                  </a:lnTo>
                  <a:lnTo>
                    <a:pt x="3299" y="1590"/>
                  </a:lnTo>
                  <a:lnTo>
                    <a:pt x="3299" y="1575"/>
                  </a:lnTo>
                  <a:lnTo>
                    <a:pt x="3302" y="1575"/>
                  </a:lnTo>
                  <a:lnTo>
                    <a:pt x="3304" y="1575"/>
                  </a:lnTo>
                  <a:lnTo>
                    <a:pt x="3305" y="1576"/>
                  </a:lnTo>
                  <a:lnTo>
                    <a:pt x="3306" y="1576"/>
                  </a:lnTo>
                  <a:lnTo>
                    <a:pt x="3308" y="1578"/>
                  </a:lnTo>
                  <a:lnTo>
                    <a:pt x="3310" y="1581"/>
                  </a:lnTo>
                  <a:lnTo>
                    <a:pt x="3312" y="1584"/>
                  </a:lnTo>
                  <a:lnTo>
                    <a:pt x="3316" y="1590"/>
                  </a:lnTo>
                  <a:lnTo>
                    <a:pt x="3316" y="1590"/>
                  </a:lnTo>
                  <a:lnTo>
                    <a:pt x="3323" y="1590"/>
                  </a:lnTo>
                  <a:lnTo>
                    <a:pt x="3319" y="1583"/>
                  </a:lnTo>
                  <a:lnTo>
                    <a:pt x="3317" y="1580"/>
                  </a:lnTo>
                  <a:lnTo>
                    <a:pt x="3314" y="1578"/>
                  </a:lnTo>
                  <a:lnTo>
                    <a:pt x="3313" y="1576"/>
                  </a:lnTo>
                  <a:lnTo>
                    <a:pt x="3310" y="1574"/>
                  </a:lnTo>
                  <a:lnTo>
                    <a:pt x="3313" y="1574"/>
                  </a:lnTo>
                  <a:lnTo>
                    <a:pt x="3316" y="1572"/>
                  </a:lnTo>
                  <a:lnTo>
                    <a:pt x="3318" y="1570"/>
                  </a:lnTo>
                  <a:lnTo>
                    <a:pt x="3319" y="1568"/>
                  </a:lnTo>
                  <a:lnTo>
                    <a:pt x="3320" y="1566"/>
                  </a:lnTo>
                  <a:lnTo>
                    <a:pt x="3321" y="1564"/>
                  </a:lnTo>
                  <a:lnTo>
                    <a:pt x="3320" y="1561"/>
                  </a:lnTo>
                  <a:lnTo>
                    <a:pt x="3319" y="1559"/>
                  </a:lnTo>
                  <a:lnTo>
                    <a:pt x="3317" y="1557"/>
                  </a:lnTo>
                  <a:lnTo>
                    <a:pt x="3314" y="1556"/>
                  </a:lnTo>
                  <a:lnTo>
                    <a:pt x="3312" y="1555"/>
                  </a:lnTo>
                  <a:lnTo>
                    <a:pt x="3309" y="1555"/>
                  </a:lnTo>
                  <a:lnTo>
                    <a:pt x="3305" y="1555"/>
                  </a:lnTo>
                  <a:lnTo>
                    <a:pt x="3293" y="1555"/>
                  </a:lnTo>
                  <a:close/>
                  <a:moveTo>
                    <a:pt x="3307" y="1538"/>
                  </a:moveTo>
                  <a:lnTo>
                    <a:pt x="3313" y="1540"/>
                  </a:lnTo>
                  <a:lnTo>
                    <a:pt x="3319" y="1541"/>
                  </a:lnTo>
                  <a:lnTo>
                    <a:pt x="3324" y="1544"/>
                  </a:lnTo>
                  <a:lnTo>
                    <a:pt x="3329" y="1547"/>
                  </a:lnTo>
                  <a:lnTo>
                    <a:pt x="3332" y="1551"/>
                  </a:lnTo>
                  <a:lnTo>
                    <a:pt x="3336" y="1555"/>
                  </a:lnTo>
                  <a:lnTo>
                    <a:pt x="3338" y="1561"/>
                  </a:lnTo>
                  <a:lnTo>
                    <a:pt x="3340" y="1566"/>
                  </a:lnTo>
                  <a:lnTo>
                    <a:pt x="3340" y="1571"/>
                  </a:lnTo>
                  <a:lnTo>
                    <a:pt x="3340" y="1578"/>
                  </a:lnTo>
                  <a:lnTo>
                    <a:pt x="3338" y="1583"/>
                  </a:lnTo>
                  <a:lnTo>
                    <a:pt x="3336" y="1588"/>
                  </a:lnTo>
                  <a:lnTo>
                    <a:pt x="3333" y="1593"/>
                  </a:lnTo>
                  <a:lnTo>
                    <a:pt x="3329" y="1597"/>
                  </a:lnTo>
                  <a:lnTo>
                    <a:pt x="3324" y="1600"/>
                  </a:lnTo>
                  <a:lnTo>
                    <a:pt x="3319" y="1602"/>
                  </a:lnTo>
                  <a:lnTo>
                    <a:pt x="3313" y="1603"/>
                  </a:lnTo>
                  <a:lnTo>
                    <a:pt x="3307" y="1604"/>
                  </a:lnTo>
                  <a:lnTo>
                    <a:pt x="3302" y="1603"/>
                  </a:lnTo>
                  <a:lnTo>
                    <a:pt x="3297" y="1602"/>
                  </a:lnTo>
                  <a:lnTo>
                    <a:pt x="3291" y="1600"/>
                  </a:lnTo>
                  <a:lnTo>
                    <a:pt x="3286" y="1597"/>
                  </a:lnTo>
                  <a:lnTo>
                    <a:pt x="3282" y="1593"/>
                  </a:lnTo>
                  <a:lnTo>
                    <a:pt x="3279" y="1588"/>
                  </a:lnTo>
                  <a:lnTo>
                    <a:pt x="3276" y="1583"/>
                  </a:lnTo>
                  <a:lnTo>
                    <a:pt x="3275" y="1578"/>
                  </a:lnTo>
                  <a:lnTo>
                    <a:pt x="3275" y="1571"/>
                  </a:lnTo>
                  <a:lnTo>
                    <a:pt x="3275" y="1566"/>
                  </a:lnTo>
                  <a:lnTo>
                    <a:pt x="3277" y="1561"/>
                  </a:lnTo>
                  <a:lnTo>
                    <a:pt x="3279" y="1555"/>
                  </a:lnTo>
                  <a:lnTo>
                    <a:pt x="3282" y="1551"/>
                  </a:lnTo>
                  <a:lnTo>
                    <a:pt x="3286" y="1547"/>
                  </a:lnTo>
                  <a:lnTo>
                    <a:pt x="3291" y="1544"/>
                  </a:lnTo>
                  <a:lnTo>
                    <a:pt x="3297" y="1541"/>
                  </a:lnTo>
                  <a:lnTo>
                    <a:pt x="3302" y="1540"/>
                  </a:lnTo>
                  <a:lnTo>
                    <a:pt x="3307" y="1538"/>
                  </a:lnTo>
                  <a:close/>
                  <a:moveTo>
                    <a:pt x="1464" y="1438"/>
                  </a:moveTo>
                  <a:lnTo>
                    <a:pt x="1492" y="1492"/>
                  </a:lnTo>
                  <a:lnTo>
                    <a:pt x="1525" y="1546"/>
                  </a:lnTo>
                  <a:lnTo>
                    <a:pt x="1887" y="1546"/>
                  </a:lnTo>
                  <a:lnTo>
                    <a:pt x="1918" y="1492"/>
                  </a:lnTo>
                  <a:lnTo>
                    <a:pt x="1946" y="1438"/>
                  </a:lnTo>
                  <a:lnTo>
                    <a:pt x="1464" y="1438"/>
                  </a:lnTo>
                  <a:close/>
                  <a:moveTo>
                    <a:pt x="3285" y="1224"/>
                  </a:moveTo>
                  <a:lnTo>
                    <a:pt x="3292" y="1224"/>
                  </a:lnTo>
                  <a:lnTo>
                    <a:pt x="3294" y="1224"/>
                  </a:lnTo>
                  <a:lnTo>
                    <a:pt x="3296" y="1225"/>
                  </a:lnTo>
                  <a:lnTo>
                    <a:pt x="3297" y="1225"/>
                  </a:lnTo>
                  <a:lnTo>
                    <a:pt x="3299" y="1226"/>
                  </a:lnTo>
                  <a:lnTo>
                    <a:pt x="3299" y="1228"/>
                  </a:lnTo>
                  <a:lnTo>
                    <a:pt x="3300" y="1229"/>
                  </a:lnTo>
                  <a:lnTo>
                    <a:pt x="3300" y="1231"/>
                  </a:lnTo>
                  <a:lnTo>
                    <a:pt x="3300" y="1233"/>
                  </a:lnTo>
                  <a:lnTo>
                    <a:pt x="3299" y="1234"/>
                  </a:lnTo>
                  <a:lnTo>
                    <a:pt x="3297" y="1235"/>
                  </a:lnTo>
                  <a:lnTo>
                    <a:pt x="3295" y="1235"/>
                  </a:lnTo>
                  <a:lnTo>
                    <a:pt x="3292" y="1236"/>
                  </a:lnTo>
                  <a:lnTo>
                    <a:pt x="3285" y="1236"/>
                  </a:lnTo>
                  <a:lnTo>
                    <a:pt x="3285" y="1224"/>
                  </a:lnTo>
                  <a:close/>
                  <a:moveTo>
                    <a:pt x="3279" y="1220"/>
                  </a:moveTo>
                  <a:lnTo>
                    <a:pt x="3279" y="1255"/>
                  </a:lnTo>
                  <a:lnTo>
                    <a:pt x="3285" y="1255"/>
                  </a:lnTo>
                  <a:lnTo>
                    <a:pt x="3285" y="1240"/>
                  </a:lnTo>
                  <a:lnTo>
                    <a:pt x="3288" y="1240"/>
                  </a:lnTo>
                  <a:lnTo>
                    <a:pt x="3291" y="1240"/>
                  </a:lnTo>
                  <a:lnTo>
                    <a:pt x="3292" y="1241"/>
                  </a:lnTo>
                  <a:lnTo>
                    <a:pt x="3293" y="1242"/>
                  </a:lnTo>
                  <a:lnTo>
                    <a:pt x="3295" y="1243"/>
                  </a:lnTo>
                  <a:lnTo>
                    <a:pt x="3297" y="1246"/>
                  </a:lnTo>
                  <a:lnTo>
                    <a:pt x="3299" y="1249"/>
                  </a:lnTo>
                  <a:lnTo>
                    <a:pt x="3302" y="1255"/>
                  </a:lnTo>
                  <a:lnTo>
                    <a:pt x="3309" y="1255"/>
                  </a:lnTo>
                  <a:lnTo>
                    <a:pt x="3304" y="1248"/>
                  </a:lnTo>
                  <a:lnTo>
                    <a:pt x="3302" y="1245"/>
                  </a:lnTo>
                  <a:lnTo>
                    <a:pt x="3301" y="1243"/>
                  </a:lnTo>
                  <a:lnTo>
                    <a:pt x="3299" y="1242"/>
                  </a:lnTo>
                  <a:lnTo>
                    <a:pt x="3298" y="1240"/>
                  </a:lnTo>
                  <a:lnTo>
                    <a:pt x="3296" y="1239"/>
                  </a:lnTo>
                  <a:lnTo>
                    <a:pt x="3299" y="1239"/>
                  </a:lnTo>
                  <a:lnTo>
                    <a:pt x="3302" y="1238"/>
                  </a:lnTo>
                  <a:lnTo>
                    <a:pt x="3304" y="1237"/>
                  </a:lnTo>
                  <a:lnTo>
                    <a:pt x="3305" y="1235"/>
                  </a:lnTo>
                  <a:lnTo>
                    <a:pt x="3306" y="1232"/>
                  </a:lnTo>
                  <a:lnTo>
                    <a:pt x="3306" y="1230"/>
                  </a:lnTo>
                  <a:lnTo>
                    <a:pt x="3306" y="1226"/>
                  </a:lnTo>
                  <a:lnTo>
                    <a:pt x="3305" y="1224"/>
                  </a:lnTo>
                  <a:lnTo>
                    <a:pt x="3303" y="1222"/>
                  </a:lnTo>
                  <a:lnTo>
                    <a:pt x="3300" y="1221"/>
                  </a:lnTo>
                  <a:lnTo>
                    <a:pt x="3298" y="1220"/>
                  </a:lnTo>
                  <a:lnTo>
                    <a:pt x="3295" y="1220"/>
                  </a:lnTo>
                  <a:lnTo>
                    <a:pt x="3292" y="1220"/>
                  </a:lnTo>
                  <a:lnTo>
                    <a:pt x="3279" y="1220"/>
                  </a:lnTo>
                  <a:close/>
                  <a:moveTo>
                    <a:pt x="3294" y="1210"/>
                  </a:moveTo>
                  <a:lnTo>
                    <a:pt x="3298" y="1210"/>
                  </a:lnTo>
                  <a:lnTo>
                    <a:pt x="3302" y="1212"/>
                  </a:lnTo>
                  <a:lnTo>
                    <a:pt x="3307" y="1213"/>
                  </a:lnTo>
                  <a:lnTo>
                    <a:pt x="3311" y="1216"/>
                  </a:lnTo>
                  <a:lnTo>
                    <a:pt x="3314" y="1219"/>
                  </a:lnTo>
                  <a:lnTo>
                    <a:pt x="3318" y="1223"/>
                  </a:lnTo>
                  <a:lnTo>
                    <a:pt x="3320" y="1229"/>
                  </a:lnTo>
                  <a:lnTo>
                    <a:pt x="3321" y="1233"/>
                  </a:lnTo>
                  <a:lnTo>
                    <a:pt x="3321" y="1238"/>
                  </a:lnTo>
                  <a:lnTo>
                    <a:pt x="3321" y="1242"/>
                  </a:lnTo>
                  <a:lnTo>
                    <a:pt x="3320" y="1246"/>
                  </a:lnTo>
                  <a:lnTo>
                    <a:pt x="3318" y="1251"/>
                  </a:lnTo>
                  <a:lnTo>
                    <a:pt x="3314" y="1254"/>
                  </a:lnTo>
                  <a:lnTo>
                    <a:pt x="3311" y="1258"/>
                  </a:lnTo>
                  <a:lnTo>
                    <a:pt x="3307" y="1260"/>
                  </a:lnTo>
                  <a:lnTo>
                    <a:pt x="3303" y="1263"/>
                  </a:lnTo>
                  <a:lnTo>
                    <a:pt x="3298" y="1265"/>
                  </a:lnTo>
                  <a:lnTo>
                    <a:pt x="3294" y="1265"/>
                  </a:lnTo>
                  <a:lnTo>
                    <a:pt x="3288" y="1265"/>
                  </a:lnTo>
                  <a:lnTo>
                    <a:pt x="3284" y="1263"/>
                  </a:lnTo>
                  <a:lnTo>
                    <a:pt x="3280" y="1260"/>
                  </a:lnTo>
                  <a:lnTo>
                    <a:pt x="3276" y="1258"/>
                  </a:lnTo>
                  <a:lnTo>
                    <a:pt x="3273" y="1254"/>
                  </a:lnTo>
                  <a:lnTo>
                    <a:pt x="3270" y="1251"/>
                  </a:lnTo>
                  <a:lnTo>
                    <a:pt x="3268" y="1246"/>
                  </a:lnTo>
                  <a:lnTo>
                    <a:pt x="3267" y="1242"/>
                  </a:lnTo>
                  <a:lnTo>
                    <a:pt x="3266" y="1238"/>
                  </a:lnTo>
                  <a:lnTo>
                    <a:pt x="3267" y="1233"/>
                  </a:lnTo>
                  <a:lnTo>
                    <a:pt x="3268" y="1229"/>
                  </a:lnTo>
                  <a:lnTo>
                    <a:pt x="3270" y="1223"/>
                  </a:lnTo>
                  <a:lnTo>
                    <a:pt x="3273" y="1219"/>
                  </a:lnTo>
                  <a:lnTo>
                    <a:pt x="3276" y="1216"/>
                  </a:lnTo>
                  <a:lnTo>
                    <a:pt x="3280" y="1213"/>
                  </a:lnTo>
                  <a:lnTo>
                    <a:pt x="3284" y="1212"/>
                  </a:lnTo>
                  <a:lnTo>
                    <a:pt x="3290" y="1210"/>
                  </a:lnTo>
                  <a:lnTo>
                    <a:pt x="3294" y="1210"/>
                  </a:lnTo>
                  <a:close/>
                  <a:moveTo>
                    <a:pt x="3294" y="1205"/>
                  </a:moveTo>
                  <a:lnTo>
                    <a:pt x="3288" y="1205"/>
                  </a:lnTo>
                  <a:lnTo>
                    <a:pt x="3282" y="1207"/>
                  </a:lnTo>
                  <a:lnTo>
                    <a:pt x="3277" y="1209"/>
                  </a:lnTo>
                  <a:lnTo>
                    <a:pt x="3273" y="1212"/>
                  </a:lnTo>
                  <a:lnTo>
                    <a:pt x="3269" y="1216"/>
                  </a:lnTo>
                  <a:lnTo>
                    <a:pt x="3265" y="1221"/>
                  </a:lnTo>
                  <a:lnTo>
                    <a:pt x="3262" y="1226"/>
                  </a:lnTo>
                  <a:lnTo>
                    <a:pt x="3261" y="1232"/>
                  </a:lnTo>
                  <a:lnTo>
                    <a:pt x="3260" y="1238"/>
                  </a:lnTo>
                  <a:lnTo>
                    <a:pt x="3261" y="1243"/>
                  </a:lnTo>
                  <a:lnTo>
                    <a:pt x="3262" y="1248"/>
                  </a:lnTo>
                  <a:lnTo>
                    <a:pt x="3265" y="1253"/>
                  </a:lnTo>
                  <a:lnTo>
                    <a:pt x="3268" y="1258"/>
                  </a:lnTo>
                  <a:lnTo>
                    <a:pt x="3272" y="1263"/>
                  </a:lnTo>
                  <a:lnTo>
                    <a:pt x="3277" y="1266"/>
                  </a:lnTo>
                  <a:lnTo>
                    <a:pt x="3282" y="1268"/>
                  </a:lnTo>
                  <a:lnTo>
                    <a:pt x="3288" y="1270"/>
                  </a:lnTo>
                  <a:lnTo>
                    <a:pt x="3294" y="1270"/>
                  </a:lnTo>
                  <a:lnTo>
                    <a:pt x="3299" y="1270"/>
                  </a:lnTo>
                  <a:lnTo>
                    <a:pt x="3305" y="1268"/>
                  </a:lnTo>
                  <a:lnTo>
                    <a:pt x="3310" y="1266"/>
                  </a:lnTo>
                  <a:lnTo>
                    <a:pt x="3314" y="1263"/>
                  </a:lnTo>
                  <a:lnTo>
                    <a:pt x="3319" y="1258"/>
                  </a:lnTo>
                  <a:lnTo>
                    <a:pt x="3322" y="1253"/>
                  </a:lnTo>
                  <a:lnTo>
                    <a:pt x="3325" y="1248"/>
                  </a:lnTo>
                  <a:lnTo>
                    <a:pt x="3326" y="1243"/>
                  </a:lnTo>
                  <a:lnTo>
                    <a:pt x="3327" y="1238"/>
                  </a:lnTo>
                  <a:lnTo>
                    <a:pt x="3326" y="1232"/>
                  </a:lnTo>
                  <a:lnTo>
                    <a:pt x="3325" y="1226"/>
                  </a:lnTo>
                  <a:lnTo>
                    <a:pt x="3322" y="1221"/>
                  </a:lnTo>
                  <a:lnTo>
                    <a:pt x="3319" y="1216"/>
                  </a:lnTo>
                  <a:lnTo>
                    <a:pt x="3314" y="1212"/>
                  </a:lnTo>
                  <a:lnTo>
                    <a:pt x="3309" y="1209"/>
                  </a:lnTo>
                  <a:lnTo>
                    <a:pt x="3304" y="1207"/>
                  </a:lnTo>
                  <a:lnTo>
                    <a:pt x="3299" y="1205"/>
                  </a:lnTo>
                  <a:lnTo>
                    <a:pt x="3294" y="1205"/>
                  </a:lnTo>
                  <a:close/>
                  <a:moveTo>
                    <a:pt x="2538" y="1080"/>
                  </a:moveTo>
                  <a:lnTo>
                    <a:pt x="2548" y="1080"/>
                  </a:lnTo>
                  <a:lnTo>
                    <a:pt x="2555" y="1081"/>
                  </a:lnTo>
                  <a:lnTo>
                    <a:pt x="2558" y="1082"/>
                  </a:lnTo>
                  <a:lnTo>
                    <a:pt x="2560" y="1083"/>
                  </a:lnTo>
                  <a:lnTo>
                    <a:pt x="2562" y="1091"/>
                  </a:lnTo>
                  <a:lnTo>
                    <a:pt x="2560" y="1101"/>
                  </a:lnTo>
                  <a:lnTo>
                    <a:pt x="2557" y="1113"/>
                  </a:lnTo>
                  <a:lnTo>
                    <a:pt x="2553" y="1127"/>
                  </a:lnTo>
                  <a:lnTo>
                    <a:pt x="2548" y="1141"/>
                  </a:lnTo>
                  <a:lnTo>
                    <a:pt x="2540" y="1154"/>
                  </a:lnTo>
                  <a:lnTo>
                    <a:pt x="2530" y="1167"/>
                  </a:lnTo>
                  <a:lnTo>
                    <a:pt x="2518" y="1177"/>
                  </a:lnTo>
                  <a:lnTo>
                    <a:pt x="2502" y="1183"/>
                  </a:lnTo>
                  <a:lnTo>
                    <a:pt x="2484" y="1185"/>
                  </a:lnTo>
                  <a:lnTo>
                    <a:pt x="2471" y="1184"/>
                  </a:lnTo>
                  <a:lnTo>
                    <a:pt x="2461" y="1180"/>
                  </a:lnTo>
                  <a:lnTo>
                    <a:pt x="2453" y="1174"/>
                  </a:lnTo>
                  <a:lnTo>
                    <a:pt x="2448" y="1168"/>
                  </a:lnTo>
                  <a:lnTo>
                    <a:pt x="2444" y="1160"/>
                  </a:lnTo>
                  <a:lnTo>
                    <a:pt x="2442" y="1152"/>
                  </a:lnTo>
                  <a:lnTo>
                    <a:pt x="2442" y="1145"/>
                  </a:lnTo>
                  <a:lnTo>
                    <a:pt x="2442" y="1135"/>
                  </a:lnTo>
                  <a:lnTo>
                    <a:pt x="2445" y="1126"/>
                  </a:lnTo>
                  <a:lnTo>
                    <a:pt x="2449" y="1115"/>
                  </a:lnTo>
                  <a:lnTo>
                    <a:pt x="2455" y="1106"/>
                  </a:lnTo>
                  <a:lnTo>
                    <a:pt x="2465" y="1098"/>
                  </a:lnTo>
                  <a:lnTo>
                    <a:pt x="2477" y="1091"/>
                  </a:lnTo>
                  <a:lnTo>
                    <a:pt x="2493" y="1085"/>
                  </a:lnTo>
                  <a:lnTo>
                    <a:pt x="2513" y="1081"/>
                  </a:lnTo>
                  <a:lnTo>
                    <a:pt x="2538" y="1080"/>
                  </a:lnTo>
                  <a:close/>
                  <a:moveTo>
                    <a:pt x="776" y="1080"/>
                  </a:moveTo>
                  <a:lnTo>
                    <a:pt x="787" y="1080"/>
                  </a:lnTo>
                  <a:lnTo>
                    <a:pt x="794" y="1081"/>
                  </a:lnTo>
                  <a:lnTo>
                    <a:pt x="798" y="1082"/>
                  </a:lnTo>
                  <a:lnTo>
                    <a:pt x="800" y="1083"/>
                  </a:lnTo>
                  <a:lnTo>
                    <a:pt x="800" y="1091"/>
                  </a:lnTo>
                  <a:lnTo>
                    <a:pt x="799" y="1101"/>
                  </a:lnTo>
                  <a:lnTo>
                    <a:pt x="797" y="1113"/>
                  </a:lnTo>
                  <a:lnTo>
                    <a:pt x="792" y="1127"/>
                  </a:lnTo>
                  <a:lnTo>
                    <a:pt x="786" y="1141"/>
                  </a:lnTo>
                  <a:lnTo>
                    <a:pt x="779" y="1154"/>
                  </a:lnTo>
                  <a:lnTo>
                    <a:pt x="769" y="1167"/>
                  </a:lnTo>
                  <a:lnTo>
                    <a:pt x="756" y="1177"/>
                  </a:lnTo>
                  <a:lnTo>
                    <a:pt x="740" y="1183"/>
                  </a:lnTo>
                  <a:lnTo>
                    <a:pt x="723" y="1185"/>
                  </a:lnTo>
                  <a:lnTo>
                    <a:pt x="710" y="1184"/>
                  </a:lnTo>
                  <a:lnTo>
                    <a:pt x="700" y="1180"/>
                  </a:lnTo>
                  <a:lnTo>
                    <a:pt x="692" y="1174"/>
                  </a:lnTo>
                  <a:lnTo>
                    <a:pt x="686" y="1168"/>
                  </a:lnTo>
                  <a:lnTo>
                    <a:pt x="683" y="1160"/>
                  </a:lnTo>
                  <a:lnTo>
                    <a:pt x="681" y="1152"/>
                  </a:lnTo>
                  <a:lnTo>
                    <a:pt x="680" y="1145"/>
                  </a:lnTo>
                  <a:lnTo>
                    <a:pt x="681" y="1135"/>
                  </a:lnTo>
                  <a:lnTo>
                    <a:pt x="683" y="1126"/>
                  </a:lnTo>
                  <a:lnTo>
                    <a:pt x="687" y="1115"/>
                  </a:lnTo>
                  <a:lnTo>
                    <a:pt x="694" y="1106"/>
                  </a:lnTo>
                  <a:lnTo>
                    <a:pt x="703" y="1098"/>
                  </a:lnTo>
                  <a:lnTo>
                    <a:pt x="716" y="1091"/>
                  </a:lnTo>
                  <a:lnTo>
                    <a:pt x="732" y="1085"/>
                  </a:lnTo>
                  <a:lnTo>
                    <a:pt x="752" y="1081"/>
                  </a:lnTo>
                  <a:lnTo>
                    <a:pt x="776" y="1080"/>
                  </a:lnTo>
                  <a:close/>
                  <a:moveTo>
                    <a:pt x="3077" y="948"/>
                  </a:moveTo>
                  <a:lnTo>
                    <a:pt x="3093" y="949"/>
                  </a:lnTo>
                  <a:lnTo>
                    <a:pt x="3106" y="955"/>
                  </a:lnTo>
                  <a:lnTo>
                    <a:pt x="3117" y="964"/>
                  </a:lnTo>
                  <a:lnTo>
                    <a:pt x="3125" y="976"/>
                  </a:lnTo>
                  <a:lnTo>
                    <a:pt x="3131" y="992"/>
                  </a:lnTo>
                  <a:lnTo>
                    <a:pt x="3136" y="1012"/>
                  </a:lnTo>
                  <a:lnTo>
                    <a:pt x="3137" y="1037"/>
                  </a:lnTo>
                  <a:lnTo>
                    <a:pt x="3136" y="1057"/>
                  </a:lnTo>
                  <a:lnTo>
                    <a:pt x="3132" y="1077"/>
                  </a:lnTo>
                  <a:lnTo>
                    <a:pt x="3127" y="1097"/>
                  </a:lnTo>
                  <a:lnTo>
                    <a:pt x="3119" y="1116"/>
                  </a:lnTo>
                  <a:lnTo>
                    <a:pt x="3110" y="1133"/>
                  </a:lnTo>
                  <a:lnTo>
                    <a:pt x="3098" y="1148"/>
                  </a:lnTo>
                  <a:lnTo>
                    <a:pt x="3084" y="1160"/>
                  </a:lnTo>
                  <a:lnTo>
                    <a:pt x="3068" y="1168"/>
                  </a:lnTo>
                  <a:lnTo>
                    <a:pt x="3049" y="1170"/>
                  </a:lnTo>
                  <a:lnTo>
                    <a:pt x="3034" y="1168"/>
                  </a:lnTo>
                  <a:lnTo>
                    <a:pt x="3021" y="1163"/>
                  </a:lnTo>
                  <a:lnTo>
                    <a:pt x="3010" y="1153"/>
                  </a:lnTo>
                  <a:lnTo>
                    <a:pt x="3002" y="1141"/>
                  </a:lnTo>
                  <a:lnTo>
                    <a:pt x="2996" y="1126"/>
                  </a:lnTo>
                  <a:lnTo>
                    <a:pt x="2993" y="1107"/>
                  </a:lnTo>
                  <a:lnTo>
                    <a:pt x="2992" y="1086"/>
                  </a:lnTo>
                  <a:lnTo>
                    <a:pt x="2994" y="1052"/>
                  </a:lnTo>
                  <a:lnTo>
                    <a:pt x="3000" y="1023"/>
                  </a:lnTo>
                  <a:lnTo>
                    <a:pt x="3011" y="997"/>
                  </a:lnTo>
                  <a:lnTo>
                    <a:pt x="3023" y="976"/>
                  </a:lnTo>
                  <a:lnTo>
                    <a:pt x="3040" y="961"/>
                  </a:lnTo>
                  <a:lnTo>
                    <a:pt x="3058" y="952"/>
                  </a:lnTo>
                  <a:lnTo>
                    <a:pt x="3077" y="948"/>
                  </a:lnTo>
                  <a:close/>
                  <a:moveTo>
                    <a:pt x="1598" y="936"/>
                  </a:moveTo>
                  <a:lnTo>
                    <a:pt x="1614" y="938"/>
                  </a:lnTo>
                  <a:lnTo>
                    <a:pt x="1626" y="942"/>
                  </a:lnTo>
                  <a:lnTo>
                    <a:pt x="1635" y="948"/>
                  </a:lnTo>
                  <a:lnTo>
                    <a:pt x="1641" y="957"/>
                  </a:lnTo>
                  <a:lnTo>
                    <a:pt x="1645" y="966"/>
                  </a:lnTo>
                  <a:lnTo>
                    <a:pt x="1648" y="976"/>
                  </a:lnTo>
                  <a:lnTo>
                    <a:pt x="1649" y="986"/>
                  </a:lnTo>
                  <a:lnTo>
                    <a:pt x="1649" y="994"/>
                  </a:lnTo>
                  <a:lnTo>
                    <a:pt x="1649" y="1002"/>
                  </a:lnTo>
                  <a:lnTo>
                    <a:pt x="1649" y="1007"/>
                  </a:lnTo>
                  <a:lnTo>
                    <a:pt x="1649" y="1010"/>
                  </a:lnTo>
                  <a:lnTo>
                    <a:pt x="1529" y="1010"/>
                  </a:lnTo>
                  <a:lnTo>
                    <a:pt x="1529" y="1006"/>
                  </a:lnTo>
                  <a:lnTo>
                    <a:pt x="1530" y="1000"/>
                  </a:lnTo>
                  <a:lnTo>
                    <a:pt x="1532" y="991"/>
                  </a:lnTo>
                  <a:lnTo>
                    <a:pt x="1536" y="981"/>
                  </a:lnTo>
                  <a:lnTo>
                    <a:pt x="1541" y="970"/>
                  </a:lnTo>
                  <a:lnTo>
                    <a:pt x="1549" y="960"/>
                  </a:lnTo>
                  <a:lnTo>
                    <a:pt x="1558" y="950"/>
                  </a:lnTo>
                  <a:lnTo>
                    <a:pt x="1568" y="943"/>
                  </a:lnTo>
                  <a:lnTo>
                    <a:pt x="1583" y="938"/>
                  </a:lnTo>
                  <a:lnTo>
                    <a:pt x="1598" y="936"/>
                  </a:lnTo>
                  <a:close/>
                  <a:moveTo>
                    <a:pt x="2907" y="846"/>
                  </a:moveTo>
                  <a:lnTo>
                    <a:pt x="2891" y="849"/>
                  </a:lnTo>
                  <a:lnTo>
                    <a:pt x="2877" y="855"/>
                  </a:lnTo>
                  <a:lnTo>
                    <a:pt x="2863" y="864"/>
                  </a:lnTo>
                  <a:lnTo>
                    <a:pt x="2852" y="874"/>
                  </a:lnTo>
                  <a:lnTo>
                    <a:pt x="2841" y="885"/>
                  </a:lnTo>
                  <a:lnTo>
                    <a:pt x="2833" y="895"/>
                  </a:lnTo>
                  <a:lnTo>
                    <a:pt x="2827" y="904"/>
                  </a:lnTo>
                  <a:lnTo>
                    <a:pt x="2824" y="910"/>
                  </a:lnTo>
                  <a:lnTo>
                    <a:pt x="2822" y="912"/>
                  </a:lnTo>
                  <a:lnTo>
                    <a:pt x="2832" y="852"/>
                  </a:lnTo>
                  <a:lnTo>
                    <a:pt x="2730" y="852"/>
                  </a:lnTo>
                  <a:lnTo>
                    <a:pt x="2662" y="1269"/>
                  </a:lnTo>
                  <a:lnTo>
                    <a:pt x="2774" y="1269"/>
                  </a:lnTo>
                  <a:lnTo>
                    <a:pt x="2781" y="1232"/>
                  </a:lnTo>
                  <a:lnTo>
                    <a:pt x="2786" y="1196"/>
                  </a:lnTo>
                  <a:lnTo>
                    <a:pt x="2792" y="1161"/>
                  </a:lnTo>
                  <a:lnTo>
                    <a:pt x="2798" y="1128"/>
                  </a:lnTo>
                  <a:lnTo>
                    <a:pt x="2803" y="1098"/>
                  </a:lnTo>
                  <a:lnTo>
                    <a:pt x="2808" y="1069"/>
                  </a:lnTo>
                  <a:lnTo>
                    <a:pt x="2814" y="1044"/>
                  </a:lnTo>
                  <a:lnTo>
                    <a:pt x="2822" y="1023"/>
                  </a:lnTo>
                  <a:lnTo>
                    <a:pt x="2829" y="1004"/>
                  </a:lnTo>
                  <a:lnTo>
                    <a:pt x="2837" y="989"/>
                  </a:lnTo>
                  <a:lnTo>
                    <a:pt x="2848" y="978"/>
                  </a:lnTo>
                  <a:lnTo>
                    <a:pt x="2859" y="971"/>
                  </a:lnTo>
                  <a:lnTo>
                    <a:pt x="2872" y="970"/>
                  </a:lnTo>
                  <a:lnTo>
                    <a:pt x="2887" y="973"/>
                  </a:lnTo>
                  <a:lnTo>
                    <a:pt x="2894" y="941"/>
                  </a:lnTo>
                  <a:lnTo>
                    <a:pt x="2901" y="917"/>
                  </a:lnTo>
                  <a:lnTo>
                    <a:pt x="2907" y="896"/>
                  </a:lnTo>
                  <a:lnTo>
                    <a:pt x="2914" y="878"/>
                  </a:lnTo>
                  <a:lnTo>
                    <a:pt x="2920" y="863"/>
                  </a:lnTo>
                  <a:lnTo>
                    <a:pt x="2928" y="848"/>
                  </a:lnTo>
                  <a:lnTo>
                    <a:pt x="2926" y="848"/>
                  </a:lnTo>
                  <a:lnTo>
                    <a:pt x="2918" y="846"/>
                  </a:lnTo>
                  <a:lnTo>
                    <a:pt x="2907" y="846"/>
                  </a:lnTo>
                  <a:close/>
                  <a:moveTo>
                    <a:pt x="1995" y="846"/>
                  </a:moveTo>
                  <a:lnTo>
                    <a:pt x="1979" y="849"/>
                  </a:lnTo>
                  <a:lnTo>
                    <a:pt x="1965" y="855"/>
                  </a:lnTo>
                  <a:lnTo>
                    <a:pt x="1951" y="864"/>
                  </a:lnTo>
                  <a:lnTo>
                    <a:pt x="1939" y="874"/>
                  </a:lnTo>
                  <a:lnTo>
                    <a:pt x="1929" y="885"/>
                  </a:lnTo>
                  <a:lnTo>
                    <a:pt x="1921" y="895"/>
                  </a:lnTo>
                  <a:lnTo>
                    <a:pt x="1915" y="904"/>
                  </a:lnTo>
                  <a:lnTo>
                    <a:pt x="1912" y="910"/>
                  </a:lnTo>
                  <a:lnTo>
                    <a:pt x="1909" y="912"/>
                  </a:lnTo>
                  <a:lnTo>
                    <a:pt x="1920" y="852"/>
                  </a:lnTo>
                  <a:lnTo>
                    <a:pt x="1818" y="852"/>
                  </a:lnTo>
                  <a:lnTo>
                    <a:pt x="1750" y="1269"/>
                  </a:lnTo>
                  <a:lnTo>
                    <a:pt x="1862" y="1269"/>
                  </a:lnTo>
                  <a:lnTo>
                    <a:pt x="1869" y="1232"/>
                  </a:lnTo>
                  <a:lnTo>
                    <a:pt x="1874" y="1196"/>
                  </a:lnTo>
                  <a:lnTo>
                    <a:pt x="1880" y="1161"/>
                  </a:lnTo>
                  <a:lnTo>
                    <a:pt x="1886" y="1128"/>
                  </a:lnTo>
                  <a:lnTo>
                    <a:pt x="1891" y="1098"/>
                  </a:lnTo>
                  <a:lnTo>
                    <a:pt x="1896" y="1069"/>
                  </a:lnTo>
                  <a:lnTo>
                    <a:pt x="1902" y="1044"/>
                  </a:lnTo>
                  <a:lnTo>
                    <a:pt x="1908" y="1023"/>
                  </a:lnTo>
                  <a:lnTo>
                    <a:pt x="1917" y="1004"/>
                  </a:lnTo>
                  <a:lnTo>
                    <a:pt x="1925" y="989"/>
                  </a:lnTo>
                  <a:lnTo>
                    <a:pt x="1935" y="978"/>
                  </a:lnTo>
                  <a:lnTo>
                    <a:pt x="1947" y="971"/>
                  </a:lnTo>
                  <a:lnTo>
                    <a:pt x="1959" y="970"/>
                  </a:lnTo>
                  <a:lnTo>
                    <a:pt x="1975" y="973"/>
                  </a:lnTo>
                  <a:lnTo>
                    <a:pt x="1981" y="941"/>
                  </a:lnTo>
                  <a:lnTo>
                    <a:pt x="1988" y="917"/>
                  </a:lnTo>
                  <a:lnTo>
                    <a:pt x="1995" y="896"/>
                  </a:lnTo>
                  <a:lnTo>
                    <a:pt x="2001" y="878"/>
                  </a:lnTo>
                  <a:lnTo>
                    <a:pt x="2008" y="863"/>
                  </a:lnTo>
                  <a:lnTo>
                    <a:pt x="2016" y="848"/>
                  </a:lnTo>
                  <a:lnTo>
                    <a:pt x="2013" y="848"/>
                  </a:lnTo>
                  <a:lnTo>
                    <a:pt x="2006" y="846"/>
                  </a:lnTo>
                  <a:lnTo>
                    <a:pt x="1995" y="846"/>
                  </a:lnTo>
                  <a:close/>
                  <a:moveTo>
                    <a:pt x="1110" y="842"/>
                  </a:moveTo>
                  <a:lnTo>
                    <a:pt x="1088" y="843"/>
                  </a:lnTo>
                  <a:lnTo>
                    <a:pt x="1066" y="845"/>
                  </a:lnTo>
                  <a:lnTo>
                    <a:pt x="1045" y="851"/>
                  </a:lnTo>
                  <a:lnTo>
                    <a:pt x="1025" y="857"/>
                  </a:lnTo>
                  <a:lnTo>
                    <a:pt x="1007" y="866"/>
                  </a:lnTo>
                  <a:lnTo>
                    <a:pt x="990" y="878"/>
                  </a:lnTo>
                  <a:lnTo>
                    <a:pt x="977" y="893"/>
                  </a:lnTo>
                  <a:lnTo>
                    <a:pt x="964" y="910"/>
                  </a:lnTo>
                  <a:lnTo>
                    <a:pt x="956" y="931"/>
                  </a:lnTo>
                  <a:lnTo>
                    <a:pt x="950" y="955"/>
                  </a:lnTo>
                  <a:lnTo>
                    <a:pt x="947" y="982"/>
                  </a:lnTo>
                  <a:lnTo>
                    <a:pt x="950" y="1006"/>
                  </a:lnTo>
                  <a:lnTo>
                    <a:pt x="955" y="1026"/>
                  </a:lnTo>
                  <a:lnTo>
                    <a:pt x="962" y="1042"/>
                  </a:lnTo>
                  <a:lnTo>
                    <a:pt x="971" y="1057"/>
                  </a:lnTo>
                  <a:lnTo>
                    <a:pt x="983" y="1068"/>
                  </a:lnTo>
                  <a:lnTo>
                    <a:pt x="995" y="1078"/>
                  </a:lnTo>
                  <a:lnTo>
                    <a:pt x="1009" y="1086"/>
                  </a:lnTo>
                  <a:lnTo>
                    <a:pt x="1022" y="1095"/>
                  </a:lnTo>
                  <a:lnTo>
                    <a:pt x="1036" y="1101"/>
                  </a:lnTo>
                  <a:lnTo>
                    <a:pt x="1048" y="1107"/>
                  </a:lnTo>
                  <a:lnTo>
                    <a:pt x="1060" y="1114"/>
                  </a:lnTo>
                  <a:lnTo>
                    <a:pt x="1069" y="1120"/>
                  </a:lnTo>
                  <a:lnTo>
                    <a:pt x="1076" y="1128"/>
                  </a:lnTo>
                  <a:lnTo>
                    <a:pt x="1082" y="1136"/>
                  </a:lnTo>
                  <a:lnTo>
                    <a:pt x="1084" y="1145"/>
                  </a:lnTo>
                  <a:lnTo>
                    <a:pt x="1082" y="1157"/>
                  </a:lnTo>
                  <a:lnTo>
                    <a:pt x="1077" y="1166"/>
                  </a:lnTo>
                  <a:lnTo>
                    <a:pt x="1070" y="1173"/>
                  </a:lnTo>
                  <a:lnTo>
                    <a:pt x="1061" y="1177"/>
                  </a:lnTo>
                  <a:lnTo>
                    <a:pt x="1050" y="1180"/>
                  </a:lnTo>
                  <a:lnTo>
                    <a:pt x="1039" y="1182"/>
                  </a:lnTo>
                  <a:lnTo>
                    <a:pt x="1028" y="1182"/>
                  </a:lnTo>
                  <a:lnTo>
                    <a:pt x="1016" y="1183"/>
                  </a:lnTo>
                  <a:lnTo>
                    <a:pt x="995" y="1182"/>
                  </a:lnTo>
                  <a:lnTo>
                    <a:pt x="976" y="1179"/>
                  </a:lnTo>
                  <a:lnTo>
                    <a:pt x="957" y="1176"/>
                  </a:lnTo>
                  <a:lnTo>
                    <a:pt x="942" y="1173"/>
                  </a:lnTo>
                  <a:lnTo>
                    <a:pt x="930" y="1170"/>
                  </a:lnTo>
                  <a:lnTo>
                    <a:pt x="922" y="1167"/>
                  </a:lnTo>
                  <a:lnTo>
                    <a:pt x="919" y="1167"/>
                  </a:lnTo>
                  <a:lnTo>
                    <a:pt x="906" y="1260"/>
                  </a:lnTo>
                  <a:lnTo>
                    <a:pt x="908" y="1261"/>
                  </a:lnTo>
                  <a:lnTo>
                    <a:pt x="913" y="1263"/>
                  </a:lnTo>
                  <a:lnTo>
                    <a:pt x="921" y="1265"/>
                  </a:lnTo>
                  <a:lnTo>
                    <a:pt x="933" y="1268"/>
                  </a:lnTo>
                  <a:lnTo>
                    <a:pt x="950" y="1270"/>
                  </a:lnTo>
                  <a:lnTo>
                    <a:pt x="970" y="1272"/>
                  </a:lnTo>
                  <a:lnTo>
                    <a:pt x="996" y="1273"/>
                  </a:lnTo>
                  <a:lnTo>
                    <a:pt x="1028" y="1274"/>
                  </a:lnTo>
                  <a:lnTo>
                    <a:pt x="1034" y="1274"/>
                  </a:lnTo>
                  <a:lnTo>
                    <a:pt x="1042" y="1274"/>
                  </a:lnTo>
                  <a:lnTo>
                    <a:pt x="1054" y="1273"/>
                  </a:lnTo>
                  <a:lnTo>
                    <a:pt x="1067" y="1272"/>
                  </a:lnTo>
                  <a:lnTo>
                    <a:pt x="1081" y="1270"/>
                  </a:lnTo>
                  <a:lnTo>
                    <a:pt x="1096" y="1267"/>
                  </a:lnTo>
                  <a:lnTo>
                    <a:pt x="1111" y="1261"/>
                  </a:lnTo>
                  <a:lnTo>
                    <a:pt x="1126" y="1255"/>
                  </a:lnTo>
                  <a:lnTo>
                    <a:pt x="1141" y="1247"/>
                  </a:lnTo>
                  <a:lnTo>
                    <a:pt x="1154" y="1236"/>
                  </a:lnTo>
                  <a:lnTo>
                    <a:pt x="1167" y="1222"/>
                  </a:lnTo>
                  <a:lnTo>
                    <a:pt x="1176" y="1206"/>
                  </a:lnTo>
                  <a:lnTo>
                    <a:pt x="1185" y="1186"/>
                  </a:lnTo>
                  <a:lnTo>
                    <a:pt x="1190" y="1164"/>
                  </a:lnTo>
                  <a:lnTo>
                    <a:pt x="1192" y="1137"/>
                  </a:lnTo>
                  <a:lnTo>
                    <a:pt x="1190" y="1112"/>
                  </a:lnTo>
                  <a:lnTo>
                    <a:pt x="1186" y="1092"/>
                  </a:lnTo>
                  <a:lnTo>
                    <a:pt x="1178" y="1074"/>
                  </a:lnTo>
                  <a:lnTo>
                    <a:pt x="1169" y="1060"/>
                  </a:lnTo>
                  <a:lnTo>
                    <a:pt x="1158" y="1047"/>
                  </a:lnTo>
                  <a:lnTo>
                    <a:pt x="1146" y="1038"/>
                  </a:lnTo>
                  <a:lnTo>
                    <a:pt x="1134" y="1030"/>
                  </a:lnTo>
                  <a:lnTo>
                    <a:pt x="1120" y="1024"/>
                  </a:lnTo>
                  <a:lnTo>
                    <a:pt x="1108" y="1017"/>
                  </a:lnTo>
                  <a:lnTo>
                    <a:pt x="1096" y="1012"/>
                  </a:lnTo>
                  <a:lnTo>
                    <a:pt x="1085" y="1006"/>
                  </a:lnTo>
                  <a:lnTo>
                    <a:pt x="1075" y="1001"/>
                  </a:lnTo>
                  <a:lnTo>
                    <a:pt x="1068" y="994"/>
                  </a:lnTo>
                  <a:lnTo>
                    <a:pt x="1064" y="986"/>
                  </a:lnTo>
                  <a:lnTo>
                    <a:pt x="1062" y="976"/>
                  </a:lnTo>
                  <a:lnTo>
                    <a:pt x="1064" y="964"/>
                  </a:lnTo>
                  <a:lnTo>
                    <a:pt x="1069" y="955"/>
                  </a:lnTo>
                  <a:lnTo>
                    <a:pt x="1077" y="948"/>
                  </a:lnTo>
                  <a:lnTo>
                    <a:pt x="1089" y="944"/>
                  </a:lnTo>
                  <a:lnTo>
                    <a:pt x="1104" y="941"/>
                  </a:lnTo>
                  <a:lnTo>
                    <a:pt x="1122" y="941"/>
                  </a:lnTo>
                  <a:lnTo>
                    <a:pt x="1130" y="941"/>
                  </a:lnTo>
                  <a:lnTo>
                    <a:pt x="1143" y="942"/>
                  </a:lnTo>
                  <a:lnTo>
                    <a:pt x="1158" y="942"/>
                  </a:lnTo>
                  <a:lnTo>
                    <a:pt x="1172" y="943"/>
                  </a:lnTo>
                  <a:lnTo>
                    <a:pt x="1185" y="944"/>
                  </a:lnTo>
                  <a:lnTo>
                    <a:pt x="1193" y="945"/>
                  </a:lnTo>
                  <a:lnTo>
                    <a:pt x="1196" y="945"/>
                  </a:lnTo>
                  <a:lnTo>
                    <a:pt x="1210" y="851"/>
                  </a:lnTo>
                  <a:lnTo>
                    <a:pt x="1206" y="850"/>
                  </a:lnTo>
                  <a:lnTo>
                    <a:pt x="1197" y="849"/>
                  </a:lnTo>
                  <a:lnTo>
                    <a:pt x="1182" y="846"/>
                  </a:lnTo>
                  <a:lnTo>
                    <a:pt x="1163" y="844"/>
                  </a:lnTo>
                  <a:lnTo>
                    <a:pt x="1139" y="842"/>
                  </a:lnTo>
                  <a:lnTo>
                    <a:pt x="1110" y="842"/>
                  </a:lnTo>
                  <a:close/>
                  <a:moveTo>
                    <a:pt x="2538" y="841"/>
                  </a:moveTo>
                  <a:lnTo>
                    <a:pt x="2511" y="842"/>
                  </a:lnTo>
                  <a:lnTo>
                    <a:pt x="2486" y="845"/>
                  </a:lnTo>
                  <a:lnTo>
                    <a:pt x="2464" y="849"/>
                  </a:lnTo>
                  <a:lnTo>
                    <a:pt x="2444" y="854"/>
                  </a:lnTo>
                  <a:lnTo>
                    <a:pt x="2428" y="858"/>
                  </a:lnTo>
                  <a:lnTo>
                    <a:pt x="2416" y="861"/>
                  </a:lnTo>
                  <a:lnTo>
                    <a:pt x="2409" y="864"/>
                  </a:lnTo>
                  <a:lnTo>
                    <a:pt x="2406" y="865"/>
                  </a:lnTo>
                  <a:lnTo>
                    <a:pt x="2390" y="958"/>
                  </a:lnTo>
                  <a:lnTo>
                    <a:pt x="2393" y="957"/>
                  </a:lnTo>
                  <a:lnTo>
                    <a:pt x="2401" y="955"/>
                  </a:lnTo>
                  <a:lnTo>
                    <a:pt x="2415" y="950"/>
                  </a:lnTo>
                  <a:lnTo>
                    <a:pt x="2433" y="946"/>
                  </a:lnTo>
                  <a:lnTo>
                    <a:pt x="2454" y="942"/>
                  </a:lnTo>
                  <a:lnTo>
                    <a:pt x="2479" y="940"/>
                  </a:lnTo>
                  <a:lnTo>
                    <a:pt x="2508" y="939"/>
                  </a:lnTo>
                  <a:lnTo>
                    <a:pt x="2525" y="939"/>
                  </a:lnTo>
                  <a:lnTo>
                    <a:pt x="2541" y="940"/>
                  </a:lnTo>
                  <a:lnTo>
                    <a:pt x="2553" y="943"/>
                  </a:lnTo>
                  <a:lnTo>
                    <a:pt x="2564" y="947"/>
                  </a:lnTo>
                  <a:lnTo>
                    <a:pt x="2572" y="955"/>
                  </a:lnTo>
                  <a:lnTo>
                    <a:pt x="2577" y="964"/>
                  </a:lnTo>
                  <a:lnTo>
                    <a:pt x="2579" y="976"/>
                  </a:lnTo>
                  <a:lnTo>
                    <a:pt x="2578" y="989"/>
                  </a:lnTo>
                  <a:lnTo>
                    <a:pt x="2577" y="997"/>
                  </a:lnTo>
                  <a:lnTo>
                    <a:pt x="2576" y="1002"/>
                  </a:lnTo>
                  <a:lnTo>
                    <a:pt x="2575" y="1003"/>
                  </a:lnTo>
                  <a:lnTo>
                    <a:pt x="2573" y="1003"/>
                  </a:lnTo>
                  <a:lnTo>
                    <a:pt x="2567" y="1002"/>
                  </a:lnTo>
                  <a:lnTo>
                    <a:pt x="2557" y="1002"/>
                  </a:lnTo>
                  <a:lnTo>
                    <a:pt x="2547" y="1001"/>
                  </a:lnTo>
                  <a:lnTo>
                    <a:pt x="2537" y="1001"/>
                  </a:lnTo>
                  <a:lnTo>
                    <a:pt x="2528" y="1000"/>
                  </a:lnTo>
                  <a:lnTo>
                    <a:pt x="2504" y="1001"/>
                  </a:lnTo>
                  <a:lnTo>
                    <a:pt x="2481" y="1004"/>
                  </a:lnTo>
                  <a:lnTo>
                    <a:pt x="2459" y="1008"/>
                  </a:lnTo>
                  <a:lnTo>
                    <a:pt x="2437" y="1015"/>
                  </a:lnTo>
                  <a:lnTo>
                    <a:pt x="2416" y="1024"/>
                  </a:lnTo>
                  <a:lnTo>
                    <a:pt x="2397" y="1035"/>
                  </a:lnTo>
                  <a:lnTo>
                    <a:pt x="2380" y="1049"/>
                  </a:lnTo>
                  <a:lnTo>
                    <a:pt x="2365" y="1065"/>
                  </a:lnTo>
                  <a:lnTo>
                    <a:pt x="2352" y="1084"/>
                  </a:lnTo>
                  <a:lnTo>
                    <a:pt x="2343" y="1106"/>
                  </a:lnTo>
                  <a:lnTo>
                    <a:pt x="2338" y="1132"/>
                  </a:lnTo>
                  <a:lnTo>
                    <a:pt x="2336" y="1160"/>
                  </a:lnTo>
                  <a:lnTo>
                    <a:pt x="2338" y="1186"/>
                  </a:lnTo>
                  <a:lnTo>
                    <a:pt x="2343" y="1208"/>
                  </a:lnTo>
                  <a:lnTo>
                    <a:pt x="2350" y="1226"/>
                  </a:lnTo>
                  <a:lnTo>
                    <a:pt x="2361" y="1242"/>
                  </a:lnTo>
                  <a:lnTo>
                    <a:pt x="2373" y="1253"/>
                  </a:lnTo>
                  <a:lnTo>
                    <a:pt x="2387" y="1263"/>
                  </a:lnTo>
                  <a:lnTo>
                    <a:pt x="2400" y="1269"/>
                  </a:lnTo>
                  <a:lnTo>
                    <a:pt x="2414" y="1273"/>
                  </a:lnTo>
                  <a:lnTo>
                    <a:pt x="2428" y="1275"/>
                  </a:lnTo>
                  <a:lnTo>
                    <a:pt x="2441" y="1276"/>
                  </a:lnTo>
                  <a:lnTo>
                    <a:pt x="2465" y="1274"/>
                  </a:lnTo>
                  <a:lnTo>
                    <a:pt x="2486" y="1270"/>
                  </a:lnTo>
                  <a:lnTo>
                    <a:pt x="2503" y="1263"/>
                  </a:lnTo>
                  <a:lnTo>
                    <a:pt x="2518" y="1255"/>
                  </a:lnTo>
                  <a:lnTo>
                    <a:pt x="2530" y="1247"/>
                  </a:lnTo>
                  <a:lnTo>
                    <a:pt x="2540" y="1239"/>
                  </a:lnTo>
                  <a:lnTo>
                    <a:pt x="2546" y="1233"/>
                  </a:lnTo>
                  <a:lnTo>
                    <a:pt x="2550" y="1229"/>
                  </a:lnTo>
                  <a:lnTo>
                    <a:pt x="2552" y="1226"/>
                  </a:lnTo>
                  <a:lnTo>
                    <a:pt x="2549" y="1268"/>
                  </a:lnTo>
                  <a:lnTo>
                    <a:pt x="2552" y="1268"/>
                  </a:lnTo>
                  <a:lnTo>
                    <a:pt x="2560" y="1268"/>
                  </a:lnTo>
                  <a:lnTo>
                    <a:pt x="2573" y="1268"/>
                  </a:lnTo>
                  <a:lnTo>
                    <a:pt x="2589" y="1268"/>
                  </a:lnTo>
                  <a:lnTo>
                    <a:pt x="2604" y="1268"/>
                  </a:lnTo>
                  <a:lnTo>
                    <a:pt x="2620" y="1268"/>
                  </a:lnTo>
                  <a:lnTo>
                    <a:pt x="2632" y="1268"/>
                  </a:lnTo>
                  <a:lnTo>
                    <a:pt x="2641" y="1268"/>
                  </a:lnTo>
                  <a:lnTo>
                    <a:pt x="2644" y="1268"/>
                  </a:lnTo>
                  <a:lnTo>
                    <a:pt x="2686" y="971"/>
                  </a:lnTo>
                  <a:lnTo>
                    <a:pt x="2685" y="944"/>
                  </a:lnTo>
                  <a:lnTo>
                    <a:pt x="2680" y="922"/>
                  </a:lnTo>
                  <a:lnTo>
                    <a:pt x="2672" y="902"/>
                  </a:lnTo>
                  <a:lnTo>
                    <a:pt x="2660" y="887"/>
                  </a:lnTo>
                  <a:lnTo>
                    <a:pt x="2648" y="873"/>
                  </a:lnTo>
                  <a:lnTo>
                    <a:pt x="2634" y="863"/>
                  </a:lnTo>
                  <a:lnTo>
                    <a:pt x="2619" y="856"/>
                  </a:lnTo>
                  <a:lnTo>
                    <a:pt x="2604" y="850"/>
                  </a:lnTo>
                  <a:lnTo>
                    <a:pt x="2589" y="846"/>
                  </a:lnTo>
                  <a:lnTo>
                    <a:pt x="2574" y="843"/>
                  </a:lnTo>
                  <a:lnTo>
                    <a:pt x="2559" y="842"/>
                  </a:lnTo>
                  <a:lnTo>
                    <a:pt x="2548" y="841"/>
                  </a:lnTo>
                  <a:lnTo>
                    <a:pt x="2538" y="841"/>
                  </a:lnTo>
                  <a:close/>
                  <a:moveTo>
                    <a:pt x="776" y="841"/>
                  </a:moveTo>
                  <a:lnTo>
                    <a:pt x="749" y="842"/>
                  </a:lnTo>
                  <a:lnTo>
                    <a:pt x="724" y="845"/>
                  </a:lnTo>
                  <a:lnTo>
                    <a:pt x="702" y="849"/>
                  </a:lnTo>
                  <a:lnTo>
                    <a:pt x="682" y="854"/>
                  </a:lnTo>
                  <a:lnTo>
                    <a:pt x="667" y="858"/>
                  </a:lnTo>
                  <a:lnTo>
                    <a:pt x="655" y="861"/>
                  </a:lnTo>
                  <a:lnTo>
                    <a:pt x="648" y="864"/>
                  </a:lnTo>
                  <a:lnTo>
                    <a:pt x="645" y="865"/>
                  </a:lnTo>
                  <a:lnTo>
                    <a:pt x="629" y="958"/>
                  </a:lnTo>
                  <a:lnTo>
                    <a:pt x="632" y="957"/>
                  </a:lnTo>
                  <a:lnTo>
                    <a:pt x="640" y="955"/>
                  </a:lnTo>
                  <a:lnTo>
                    <a:pt x="653" y="950"/>
                  </a:lnTo>
                  <a:lnTo>
                    <a:pt x="671" y="946"/>
                  </a:lnTo>
                  <a:lnTo>
                    <a:pt x="693" y="942"/>
                  </a:lnTo>
                  <a:lnTo>
                    <a:pt x="719" y="940"/>
                  </a:lnTo>
                  <a:lnTo>
                    <a:pt x="748" y="939"/>
                  </a:lnTo>
                  <a:lnTo>
                    <a:pt x="764" y="939"/>
                  </a:lnTo>
                  <a:lnTo>
                    <a:pt x="779" y="940"/>
                  </a:lnTo>
                  <a:lnTo>
                    <a:pt x="791" y="943"/>
                  </a:lnTo>
                  <a:lnTo>
                    <a:pt x="803" y="947"/>
                  </a:lnTo>
                  <a:lnTo>
                    <a:pt x="810" y="955"/>
                  </a:lnTo>
                  <a:lnTo>
                    <a:pt x="815" y="964"/>
                  </a:lnTo>
                  <a:lnTo>
                    <a:pt x="817" y="976"/>
                  </a:lnTo>
                  <a:lnTo>
                    <a:pt x="816" y="989"/>
                  </a:lnTo>
                  <a:lnTo>
                    <a:pt x="815" y="997"/>
                  </a:lnTo>
                  <a:lnTo>
                    <a:pt x="814" y="1002"/>
                  </a:lnTo>
                  <a:lnTo>
                    <a:pt x="813" y="1003"/>
                  </a:lnTo>
                  <a:lnTo>
                    <a:pt x="810" y="1003"/>
                  </a:lnTo>
                  <a:lnTo>
                    <a:pt x="802" y="1002"/>
                  </a:lnTo>
                  <a:lnTo>
                    <a:pt x="790" y="1001"/>
                  </a:lnTo>
                  <a:lnTo>
                    <a:pt x="778" y="1001"/>
                  </a:lnTo>
                  <a:lnTo>
                    <a:pt x="768" y="1000"/>
                  </a:lnTo>
                  <a:lnTo>
                    <a:pt x="744" y="1001"/>
                  </a:lnTo>
                  <a:lnTo>
                    <a:pt x="721" y="1004"/>
                  </a:lnTo>
                  <a:lnTo>
                    <a:pt x="698" y="1008"/>
                  </a:lnTo>
                  <a:lnTo>
                    <a:pt x="675" y="1015"/>
                  </a:lnTo>
                  <a:lnTo>
                    <a:pt x="654" y="1024"/>
                  </a:lnTo>
                  <a:lnTo>
                    <a:pt x="635" y="1035"/>
                  </a:lnTo>
                  <a:lnTo>
                    <a:pt x="619" y="1049"/>
                  </a:lnTo>
                  <a:lnTo>
                    <a:pt x="603" y="1065"/>
                  </a:lnTo>
                  <a:lnTo>
                    <a:pt x="592" y="1084"/>
                  </a:lnTo>
                  <a:lnTo>
                    <a:pt x="582" y="1106"/>
                  </a:lnTo>
                  <a:lnTo>
                    <a:pt x="576" y="1132"/>
                  </a:lnTo>
                  <a:lnTo>
                    <a:pt x="574" y="1160"/>
                  </a:lnTo>
                  <a:lnTo>
                    <a:pt x="576" y="1183"/>
                  </a:lnTo>
                  <a:lnTo>
                    <a:pt x="580" y="1205"/>
                  </a:lnTo>
                  <a:lnTo>
                    <a:pt x="587" y="1221"/>
                  </a:lnTo>
                  <a:lnTo>
                    <a:pt x="596" y="1237"/>
                  </a:lnTo>
                  <a:lnTo>
                    <a:pt x="606" y="1248"/>
                  </a:lnTo>
                  <a:lnTo>
                    <a:pt x="618" y="1257"/>
                  </a:lnTo>
                  <a:lnTo>
                    <a:pt x="630" y="1265"/>
                  </a:lnTo>
                  <a:lnTo>
                    <a:pt x="643" y="1270"/>
                  </a:lnTo>
                  <a:lnTo>
                    <a:pt x="655" y="1273"/>
                  </a:lnTo>
                  <a:lnTo>
                    <a:pt x="668" y="1275"/>
                  </a:lnTo>
                  <a:lnTo>
                    <a:pt x="679" y="1276"/>
                  </a:lnTo>
                  <a:lnTo>
                    <a:pt x="703" y="1274"/>
                  </a:lnTo>
                  <a:lnTo>
                    <a:pt x="724" y="1270"/>
                  </a:lnTo>
                  <a:lnTo>
                    <a:pt x="742" y="1263"/>
                  </a:lnTo>
                  <a:lnTo>
                    <a:pt x="757" y="1255"/>
                  </a:lnTo>
                  <a:lnTo>
                    <a:pt x="769" y="1247"/>
                  </a:lnTo>
                  <a:lnTo>
                    <a:pt x="778" y="1239"/>
                  </a:lnTo>
                  <a:lnTo>
                    <a:pt x="785" y="1233"/>
                  </a:lnTo>
                  <a:lnTo>
                    <a:pt x="789" y="1229"/>
                  </a:lnTo>
                  <a:lnTo>
                    <a:pt x="791" y="1226"/>
                  </a:lnTo>
                  <a:lnTo>
                    <a:pt x="787" y="1268"/>
                  </a:lnTo>
                  <a:lnTo>
                    <a:pt x="883" y="1268"/>
                  </a:lnTo>
                  <a:lnTo>
                    <a:pt x="926" y="971"/>
                  </a:lnTo>
                  <a:lnTo>
                    <a:pt x="924" y="944"/>
                  </a:lnTo>
                  <a:lnTo>
                    <a:pt x="918" y="922"/>
                  </a:lnTo>
                  <a:lnTo>
                    <a:pt x="910" y="902"/>
                  </a:lnTo>
                  <a:lnTo>
                    <a:pt x="900" y="887"/>
                  </a:lnTo>
                  <a:lnTo>
                    <a:pt x="887" y="873"/>
                  </a:lnTo>
                  <a:lnTo>
                    <a:pt x="873" y="863"/>
                  </a:lnTo>
                  <a:lnTo>
                    <a:pt x="858" y="856"/>
                  </a:lnTo>
                  <a:lnTo>
                    <a:pt x="842" y="850"/>
                  </a:lnTo>
                  <a:lnTo>
                    <a:pt x="827" y="846"/>
                  </a:lnTo>
                  <a:lnTo>
                    <a:pt x="812" y="843"/>
                  </a:lnTo>
                  <a:lnTo>
                    <a:pt x="799" y="842"/>
                  </a:lnTo>
                  <a:lnTo>
                    <a:pt x="786" y="841"/>
                  </a:lnTo>
                  <a:lnTo>
                    <a:pt x="776" y="841"/>
                  </a:lnTo>
                  <a:close/>
                  <a:moveTo>
                    <a:pt x="1598" y="840"/>
                  </a:moveTo>
                  <a:lnTo>
                    <a:pt x="1569" y="842"/>
                  </a:lnTo>
                  <a:lnTo>
                    <a:pt x="1542" y="851"/>
                  </a:lnTo>
                  <a:lnTo>
                    <a:pt x="1516" y="864"/>
                  </a:lnTo>
                  <a:lnTo>
                    <a:pt x="1493" y="881"/>
                  </a:lnTo>
                  <a:lnTo>
                    <a:pt x="1472" y="902"/>
                  </a:lnTo>
                  <a:lnTo>
                    <a:pt x="1454" y="928"/>
                  </a:lnTo>
                  <a:lnTo>
                    <a:pt x="1438" y="956"/>
                  </a:lnTo>
                  <a:lnTo>
                    <a:pt x="1425" y="986"/>
                  </a:lnTo>
                  <a:lnTo>
                    <a:pt x="1416" y="1018"/>
                  </a:lnTo>
                  <a:lnTo>
                    <a:pt x="1410" y="1052"/>
                  </a:lnTo>
                  <a:lnTo>
                    <a:pt x="1408" y="1088"/>
                  </a:lnTo>
                  <a:lnTo>
                    <a:pt x="1410" y="1121"/>
                  </a:lnTo>
                  <a:lnTo>
                    <a:pt x="1415" y="1150"/>
                  </a:lnTo>
                  <a:lnTo>
                    <a:pt x="1423" y="1176"/>
                  </a:lnTo>
                  <a:lnTo>
                    <a:pt x="1434" y="1198"/>
                  </a:lnTo>
                  <a:lnTo>
                    <a:pt x="1447" y="1216"/>
                  </a:lnTo>
                  <a:lnTo>
                    <a:pt x="1461" y="1233"/>
                  </a:lnTo>
                  <a:lnTo>
                    <a:pt x="1478" y="1245"/>
                  </a:lnTo>
                  <a:lnTo>
                    <a:pt x="1497" y="1255"/>
                  </a:lnTo>
                  <a:lnTo>
                    <a:pt x="1515" y="1264"/>
                  </a:lnTo>
                  <a:lnTo>
                    <a:pt x="1535" y="1270"/>
                  </a:lnTo>
                  <a:lnTo>
                    <a:pt x="1556" y="1274"/>
                  </a:lnTo>
                  <a:lnTo>
                    <a:pt x="1576" y="1276"/>
                  </a:lnTo>
                  <a:lnTo>
                    <a:pt x="1596" y="1277"/>
                  </a:lnTo>
                  <a:lnTo>
                    <a:pt x="1628" y="1276"/>
                  </a:lnTo>
                  <a:lnTo>
                    <a:pt x="1654" y="1273"/>
                  </a:lnTo>
                  <a:lnTo>
                    <a:pt x="1674" y="1270"/>
                  </a:lnTo>
                  <a:lnTo>
                    <a:pt x="1691" y="1266"/>
                  </a:lnTo>
                  <a:lnTo>
                    <a:pt x="1702" y="1263"/>
                  </a:lnTo>
                  <a:lnTo>
                    <a:pt x="1709" y="1259"/>
                  </a:lnTo>
                  <a:lnTo>
                    <a:pt x="1711" y="1258"/>
                  </a:lnTo>
                  <a:lnTo>
                    <a:pt x="1731" y="1155"/>
                  </a:lnTo>
                  <a:lnTo>
                    <a:pt x="1727" y="1156"/>
                  </a:lnTo>
                  <a:lnTo>
                    <a:pt x="1720" y="1160"/>
                  </a:lnTo>
                  <a:lnTo>
                    <a:pt x="1708" y="1164"/>
                  </a:lnTo>
                  <a:lnTo>
                    <a:pt x="1693" y="1168"/>
                  </a:lnTo>
                  <a:lnTo>
                    <a:pt x="1675" y="1173"/>
                  </a:lnTo>
                  <a:lnTo>
                    <a:pt x="1656" y="1177"/>
                  </a:lnTo>
                  <a:lnTo>
                    <a:pt x="1635" y="1180"/>
                  </a:lnTo>
                  <a:lnTo>
                    <a:pt x="1615" y="1181"/>
                  </a:lnTo>
                  <a:lnTo>
                    <a:pt x="1590" y="1180"/>
                  </a:lnTo>
                  <a:lnTo>
                    <a:pt x="1570" y="1176"/>
                  </a:lnTo>
                  <a:lnTo>
                    <a:pt x="1554" y="1170"/>
                  </a:lnTo>
                  <a:lnTo>
                    <a:pt x="1541" y="1162"/>
                  </a:lnTo>
                  <a:lnTo>
                    <a:pt x="1532" y="1153"/>
                  </a:lnTo>
                  <a:lnTo>
                    <a:pt x="1526" y="1143"/>
                  </a:lnTo>
                  <a:lnTo>
                    <a:pt x="1520" y="1134"/>
                  </a:lnTo>
                  <a:lnTo>
                    <a:pt x="1518" y="1123"/>
                  </a:lnTo>
                  <a:lnTo>
                    <a:pt x="1517" y="1115"/>
                  </a:lnTo>
                  <a:lnTo>
                    <a:pt x="1517" y="1107"/>
                  </a:lnTo>
                  <a:lnTo>
                    <a:pt x="1517" y="1101"/>
                  </a:lnTo>
                  <a:lnTo>
                    <a:pt x="1518" y="1097"/>
                  </a:lnTo>
                  <a:lnTo>
                    <a:pt x="1518" y="1096"/>
                  </a:lnTo>
                  <a:lnTo>
                    <a:pt x="1739" y="1096"/>
                  </a:lnTo>
                  <a:lnTo>
                    <a:pt x="1740" y="1093"/>
                  </a:lnTo>
                  <a:lnTo>
                    <a:pt x="1741" y="1084"/>
                  </a:lnTo>
                  <a:lnTo>
                    <a:pt x="1744" y="1072"/>
                  </a:lnTo>
                  <a:lnTo>
                    <a:pt x="1746" y="1057"/>
                  </a:lnTo>
                  <a:lnTo>
                    <a:pt x="1749" y="1041"/>
                  </a:lnTo>
                  <a:lnTo>
                    <a:pt x="1751" y="1025"/>
                  </a:lnTo>
                  <a:lnTo>
                    <a:pt x="1752" y="1009"/>
                  </a:lnTo>
                  <a:lnTo>
                    <a:pt x="1753" y="997"/>
                  </a:lnTo>
                  <a:lnTo>
                    <a:pt x="1752" y="979"/>
                  </a:lnTo>
                  <a:lnTo>
                    <a:pt x="1750" y="961"/>
                  </a:lnTo>
                  <a:lnTo>
                    <a:pt x="1746" y="942"/>
                  </a:lnTo>
                  <a:lnTo>
                    <a:pt x="1740" y="925"/>
                  </a:lnTo>
                  <a:lnTo>
                    <a:pt x="1732" y="908"/>
                  </a:lnTo>
                  <a:lnTo>
                    <a:pt x="1721" y="892"/>
                  </a:lnTo>
                  <a:lnTo>
                    <a:pt x="1708" y="877"/>
                  </a:lnTo>
                  <a:lnTo>
                    <a:pt x="1692" y="865"/>
                  </a:lnTo>
                  <a:lnTo>
                    <a:pt x="1673" y="855"/>
                  </a:lnTo>
                  <a:lnTo>
                    <a:pt x="1652" y="846"/>
                  </a:lnTo>
                  <a:lnTo>
                    <a:pt x="1627" y="841"/>
                  </a:lnTo>
                  <a:lnTo>
                    <a:pt x="1598" y="840"/>
                  </a:lnTo>
                  <a:close/>
                  <a:moveTo>
                    <a:pt x="1270" y="789"/>
                  </a:moveTo>
                  <a:lnTo>
                    <a:pt x="1269" y="793"/>
                  </a:lnTo>
                  <a:lnTo>
                    <a:pt x="1268" y="802"/>
                  </a:lnTo>
                  <a:lnTo>
                    <a:pt x="1265" y="817"/>
                  </a:lnTo>
                  <a:lnTo>
                    <a:pt x="1262" y="835"/>
                  </a:lnTo>
                  <a:lnTo>
                    <a:pt x="1257" y="858"/>
                  </a:lnTo>
                  <a:lnTo>
                    <a:pt x="1252" y="884"/>
                  </a:lnTo>
                  <a:lnTo>
                    <a:pt x="1248" y="911"/>
                  </a:lnTo>
                  <a:lnTo>
                    <a:pt x="1243" y="941"/>
                  </a:lnTo>
                  <a:lnTo>
                    <a:pt x="1238" y="972"/>
                  </a:lnTo>
                  <a:lnTo>
                    <a:pt x="1231" y="1003"/>
                  </a:lnTo>
                  <a:lnTo>
                    <a:pt x="1227" y="1034"/>
                  </a:lnTo>
                  <a:lnTo>
                    <a:pt x="1222" y="1064"/>
                  </a:lnTo>
                  <a:lnTo>
                    <a:pt x="1218" y="1093"/>
                  </a:lnTo>
                  <a:lnTo>
                    <a:pt x="1214" y="1118"/>
                  </a:lnTo>
                  <a:lnTo>
                    <a:pt x="1211" y="1141"/>
                  </a:lnTo>
                  <a:lnTo>
                    <a:pt x="1208" y="1161"/>
                  </a:lnTo>
                  <a:lnTo>
                    <a:pt x="1206" y="1176"/>
                  </a:lnTo>
                  <a:lnTo>
                    <a:pt x="1205" y="1185"/>
                  </a:lnTo>
                  <a:lnTo>
                    <a:pt x="1207" y="1208"/>
                  </a:lnTo>
                  <a:lnTo>
                    <a:pt x="1213" y="1226"/>
                  </a:lnTo>
                  <a:lnTo>
                    <a:pt x="1220" y="1242"/>
                  </a:lnTo>
                  <a:lnTo>
                    <a:pt x="1230" y="1255"/>
                  </a:lnTo>
                  <a:lnTo>
                    <a:pt x="1243" y="1265"/>
                  </a:lnTo>
                  <a:lnTo>
                    <a:pt x="1257" y="1272"/>
                  </a:lnTo>
                  <a:lnTo>
                    <a:pt x="1274" y="1276"/>
                  </a:lnTo>
                  <a:lnTo>
                    <a:pt x="1293" y="1277"/>
                  </a:lnTo>
                  <a:lnTo>
                    <a:pt x="1316" y="1276"/>
                  </a:lnTo>
                  <a:lnTo>
                    <a:pt x="1335" y="1273"/>
                  </a:lnTo>
                  <a:lnTo>
                    <a:pt x="1352" y="1269"/>
                  </a:lnTo>
                  <a:lnTo>
                    <a:pt x="1366" y="1266"/>
                  </a:lnTo>
                  <a:lnTo>
                    <a:pt x="1374" y="1263"/>
                  </a:lnTo>
                  <a:lnTo>
                    <a:pt x="1387" y="1171"/>
                  </a:lnTo>
                  <a:lnTo>
                    <a:pt x="1379" y="1172"/>
                  </a:lnTo>
                  <a:lnTo>
                    <a:pt x="1370" y="1174"/>
                  </a:lnTo>
                  <a:lnTo>
                    <a:pt x="1359" y="1174"/>
                  </a:lnTo>
                  <a:lnTo>
                    <a:pt x="1346" y="1173"/>
                  </a:lnTo>
                  <a:lnTo>
                    <a:pt x="1334" y="1170"/>
                  </a:lnTo>
                  <a:lnTo>
                    <a:pt x="1327" y="1166"/>
                  </a:lnTo>
                  <a:lnTo>
                    <a:pt x="1323" y="1160"/>
                  </a:lnTo>
                  <a:lnTo>
                    <a:pt x="1320" y="1153"/>
                  </a:lnTo>
                  <a:lnTo>
                    <a:pt x="1320" y="1146"/>
                  </a:lnTo>
                  <a:lnTo>
                    <a:pt x="1320" y="1140"/>
                  </a:lnTo>
                  <a:lnTo>
                    <a:pt x="1351" y="954"/>
                  </a:lnTo>
                  <a:lnTo>
                    <a:pt x="1408" y="954"/>
                  </a:lnTo>
                  <a:lnTo>
                    <a:pt x="1422" y="852"/>
                  </a:lnTo>
                  <a:lnTo>
                    <a:pt x="1368" y="852"/>
                  </a:lnTo>
                  <a:lnTo>
                    <a:pt x="1379" y="789"/>
                  </a:lnTo>
                  <a:lnTo>
                    <a:pt x="1270" y="789"/>
                  </a:lnTo>
                  <a:close/>
                  <a:moveTo>
                    <a:pt x="3296" y="756"/>
                  </a:moveTo>
                  <a:lnTo>
                    <a:pt x="3187" y="756"/>
                  </a:lnTo>
                  <a:lnTo>
                    <a:pt x="3164" y="900"/>
                  </a:lnTo>
                  <a:lnTo>
                    <a:pt x="3162" y="898"/>
                  </a:lnTo>
                  <a:lnTo>
                    <a:pt x="3157" y="893"/>
                  </a:lnTo>
                  <a:lnTo>
                    <a:pt x="3150" y="886"/>
                  </a:lnTo>
                  <a:lnTo>
                    <a:pt x="3141" y="877"/>
                  </a:lnTo>
                  <a:lnTo>
                    <a:pt x="3128" y="868"/>
                  </a:lnTo>
                  <a:lnTo>
                    <a:pt x="3114" y="859"/>
                  </a:lnTo>
                  <a:lnTo>
                    <a:pt x="3098" y="852"/>
                  </a:lnTo>
                  <a:lnTo>
                    <a:pt x="3079" y="846"/>
                  </a:lnTo>
                  <a:lnTo>
                    <a:pt x="3059" y="844"/>
                  </a:lnTo>
                  <a:lnTo>
                    <a:pt x="3030" y="848"/>
                  </a:lnTo>
                  <a:lnTo>
                    <a:pt x="3001" y="858"/>
                  </a:lnTo>
                  <a:lnTo>
                    <a:pt x="2975" y="873"/>
                  </a:lnTo>
                  <a:lnTo>
                    <a:pt x="2952" y="895"/>
                  </a:lnTo>
                  <a:lnTo>
                    <a:pt x="2930" y="921"/>
                  </a:lnTo>
                  <a:lnTo>
                    <a:pt x="2912" y="950"/>
                  </a:lnTo>
                  <a:lnTo>
                    <a:pt x="2896" y="984"/>
                  </a:lnTo>
                  <a:lnTo>
                    <a:pt x="2886" y="1021"/>
                  </a:lnTo>
                  <a:lnTo>
                    <a:pt x="2879" y="1060"/>
                  </a:lnTo>
                  <a:lnTo>
                    <a:pt x="2877" y="1100"/>
                  </a:lnTo>
                  <a:lnTo>
                    <a:pt x="2878" y="1127"/>
                  </a:lnTo>
                  <a:lnTo>
                    <a:pt x="2882" y="1152"/>
                  </a:lnTo>
                  <a:lnTo>
                    <a:pt x="2888" y="1176"/>
                  </a:lnTo>
                  <a:lnTo>
                    <a:pt x="2897" y="1200"/>
                  </a:lnTo>
                  <a:lnTo>
                    <a:pt x="2910" y="1220"/>
                  </a:lnTo>
                  <a:lnTo>
                    <a:pt x="2924" y="1239"/>
                  </a:lnTo>
                  <a:lnTo>
                    <a:pt x="2942" y="1253"/>
                  </a:lnTo>
                  <a:lnTo>
                    <a:pt x="2962" y="1265"/>
                  </a:lnTo>
                  <a:lnTo>
                    <a:pt x="2985" y="1272"/>
                  </a:lnTo>
                  <a:lnTo>
                    <a:pt x="3011" y="1275"/>
                  </a:lnTo>
                  <a:lnTo>
                    <a:pt x="3034" y="1273"/>
                  </a:lnTo>
                  <a:lnTo>
                    <a:pt x="3053" y="1268"/>
                  </a:lnTo>
                  <a:lnTo>
                    <a:pt x="3071" y="1260"/>
                  </a:lnTo>
                  <a:lnTo>
                    <a:pt x="3086" y="1252"/>
                  </a:lnTo>
                  <a:lnTo>
                    <a:pt x="3097" y="1244"/>
                  </a:lnTo>
                  <a:lnTo>
                    <a:pt x="3105" y="1237"/>
                  </a:lnTo>
                  <a:lnTo>
                    <a:pt x="3111" y="1232"/>
                  </a:lnTo>
                  <a:lnTo>
                    <a:pt x="3112" y="1230"/>
                  </a:lnTo>
                  <a:lnTo>
                    <a:pt x="3108" y="1268"/>
                  </a:lnTo>
                  <a:lnTo>
                    <a:pt x="3213" y="1268"/>
                  </a:lnTo>
                  <a:lnTo>
                    <a:pt x="3296" y="756"/>
                  </a:lnTo>
                  <a:close/>
                  <a:moveTo>
                    <a:pt x="171" y="756"/>
                  </a:moveTo>
                  <a:lnTo>
                    <a:pt x="83" y="1269"/>
                  </a:lnTo>
                  <a:lnTo>
                    <a:pt x="188" y="1269"/>
                  </a:lnTo>
                  <a:lnTo>
                    <a:pt x="255" y="881"/>
                  </a:lnTo>
                  <a:lnTo>
                    <a:pt x="264" y="1269"/>
                  </a:lnTo>
                  <a:lnTo>
                    <a:pt x="339" y="1269"/>
                  </a:lnTo>
                  <a:lnTo>
                    <a:pt x="478" y="881"/>
                  </a:lnTo>
                  <a:lnTo>
                    <a:pt x="417" y="1269"/>
                  </a:lnTo>
                  <a:lnTo>
                    <a:pt x="527" y="1269"/>
                  </a:lnTo>
                  <a:lnTo>
                    <a:pt x="614" y="756"/>
                  </a:lnTo>
                  <a:lnTo>
                    <a:pt x="441" y="756"/>
                  </a:lnTo>
                  <a:lnTo>
                    <a:pt x="335" y="1070"/>
                  </a:lnTo>
                  <a:lnTo>
                    <a:pt x="329" y="756"/>
                  </a:lnTo>
                  <a:lnTo>
                    <a:pt x="171" y="756"/>
                  </a:lnTo>
                  <a:close/>
                  <a:moveTo>
                    <a:pt x="2243" y="745"/>
                  </a:moveTo>
                  <a:lnTo>
                    <a:pt x="2215" y="746"/>
                  </a:lnTo>
                  <a:lnTo>
                    <a:pt x="2186" y="752"/>
                  </a:lnTo>
                  <a:lnTo>
                    <a:pt x="2159" y="761"/>
                  </a:lnTo>
                  <a:lnTo>
                    <a:pt x="2132" y="774"/>
                  </a:lnTo>
                  <a:lnTo>
                    <a:pt x="2107" y="791"/>
                  </a:lnTo>
                  <a:lnTo>
                    <a:pt x="2084" y="811"/>
                  </a:lnTo>
                  <a:lnTo>
                    <a:pt x="2062" y="836"/>
                  </a:lnTo>
                  <a:lnTo>
                    <a:pt x="2044" y="864"/>
                  </a:lnTo>
                  <a:lnTo>
                    <a:pt x="2028" y="895"/>
                  </a:lnTo>
                  <a:lnTo>
                    <a:pt x="2014" y="930"/>
                  </a:lnTo>
                  <a:lnTo>
                    <a:pt x="2005" y="968"/>
                  </a:lnTo>
                  <a:lnTo>
                    <a:pt x="1999" y="1009"/>
                  </a:lnTo>
                  <a:lnTo>
                    <a:pt x="1997" y="1054"/>
                  </a:lnTo>
                  <a:lnTo>
                    <a:pt x="1998" y="1090"/>
                  </a:lnTo>
                  <a:lnTo>
                    <a:pt x="2003" y="1122"/>
                  </a:lnTo>
                  <a:lnTo>
                    <a:pt x="2011" y="1153"/>
                  </a:lnTo>
                  <a:lnTo>
                    <a:pt x="2023" y="1181"/>
                  </a:lnTo>
                  <a:lnTo>
                    <a:pt x="2037" y="1205"/>
                  </a:lnTo>
                  <a:lnTo>
                    <a:pt x="2055" y="1226"/>
                  </a:lnTo>
                  <a:lnTo>
                    <a:pt x="2076" y="1244"/>
                  </a:lnTo>
                  <a:lnTo>
                    <a:pt x="2100" y="1258"/>
                  </a:lnTo>
                  <a:lnTo>
                    <a:pt x="2128" y="1269"/>
                  </a:lnTo>
                  <a:lnTo>
                    <a:pt x="2158" y="1275"/>
                  </a:lnTo>
                  <a:lnTo>
                    <a:pt x="2191" y="1277"/>
                  </a:lnTo>
                  <a:lnTo>
                    <a:pt x="2207" y="1277"/>
                  </a:lnTo>
                  <a:lnTo>
                    <a:pt x="2222" y="1275"/>
                  </a:lnTo>
                  <a:lnTo>
                    <a:pt x="2238" y="1273"/>
                  </a:lnTo>
                  <a:lnTo>
                    <a:pt x="2253" y="1270"/>
                  </a:lnTo>
                  <a:lnTo>
                    <a:pt x="2266" y="1267"/>
                  </a:lnTo>
                  <a:lnTo>
                    <a:pt x="2278" y="1265"/>
                  </a:lnTo>
                  <a:lnTo>
                    <a:pt x="2285" y="1264"/>
                  </a:lnTo>
                  <a:lnTo>
                    <a:pt x="2287" y="1263"/>
                  </a:lnTo>
                  <a:lnTo>
                    <a:pt x="2307" y="1145"/>
                  </a:lnTo>
                  <a:lnTo>
                    <a:pt x="2304" y="1146"/>
                  </a:lnTo>
                  <a:lnTo>
                    <a:pt x="2297" y="1149"/>
                  </a:lnTo>
                  <a:lnTo>
                    <a:pt x="2288" y="1153"/>
                  </a:lnTo>
                  <a:lnTo>
                    <a:pt x="2276" y="1159"/>
                  </a:lnTo>
                  <a:lnTo>
                    <a:pt x="2261" y="1164"/>
                  </a:lnTo>
                  <a:lnTo>
                    <a:pt x="2246" y="1168"/>
                  </a:lnTo>
                  <a:lnTo>
                    <a:pt x="2231" y="1171"/>
                  </a:lnTo>
                  <a:lnTo>
                    <a:pt x="2216" y="1172"/>
                  </a:lnTo>
                  <a:lnTo>
                    <a:pt x="2192" y="1170"/>
                  </a:lnTo>
                  <a:lnTo>
                    <a:pt x="2172" y="1164"/>
                  </a:lnTo>
                  <a:lnTo>
                    <a:pt x="2154" y="1154"/>
                  </a:lnTo>
                  <a:lnTo>
                    <a:pt x="2139" y="1142"/>
                  </a:lnTo>
                  <a:lnTo>
                    <a:pt x="2128" y="1127"/>
                  </a:lnTo>
                  <a:lnTo>
                    <a:pt x="2120" y="1110"/>
                  </a:lnTo>
                  <a:lnTo>
                    <a:pt x="2113" y="1092"/>
                  </a:lnTo>
                  <a:lnTo>
                    <a:pt x="2110" y="1071"/>
                  </a:lnTo>
                  <a:lnTo>
                    <a:pt x="2108" y="1050"/>
                  </a:lnTo>
                  <a:lnTo>
                    <a:pt x="2110" y="1014"/>
                  </a:lnTo>
                  <a:lnTo>
                    <a:pt x="2116" y="981"/>
                  </a:lnTo>
                  <a:lnTo>
                    <a:pt x="2125" y="953"/>
                  </a:lnTo>
                  <a:lnTo>
                    <a:pt x="2136" y="927"/>
                  </a:lnTo>
                  <a:lnTo>
                    <a:pt x="2151" y="904"/>
                  </a:lnTo>
                  <a:lnTo>
                    <a:pt x="2167" y="887"/>
                  </a:lnTo>
                  <a:lnTo>
                    <a:pt x="2186" y="872"/>
                  </a:lnTo>
                  <a:lnTo>
                    <a:pt x="2206" y="862"/>
                  </a:lnTo>
                  <a:lnTo>
                    <a:pt x="2227" y="856"/>
                  </a:lnTo>
                  <a:lnTo>
                    <a:pt x="2248" y="854"/>
                  </a:lnTo>
                  <a:lnTo>
                    <a:pt x="2269" y="855"/>
                  </a:lnTo>
                  <a:lnTo>
                    <a:pt x="2288" y="859"/>
                  </a:lnTo>
                  <a:lnTo>
                    <a:pt x="2305" y="864"/>
                  </a:lnTo>
                  <a:lnTo>
                    <a:pt x="2319" y="869"/>
                  </a:lnTo>
                  <a:lnTo>
                    <a:pt x="2332" y="875"/>
                  </a:lnTo>
                  <a:lnTo>
                    <a:pt x="2341" y="879"/>
                  </a:lnTo>
                  <a:lnTo>
                    <a:pt x="2346" y="884"/>
                  </a:lnTo>
                  <a:lnTo>
                    <a:pt x="2348" y="885"/>
                  </a:lnTo>
                  <a:lnTo>
                    <a:pt x="2366" y="770"/>
                  </a:lnTo>
                  <a:lnTo>
                    <a:pt x="2364" y="770"/>
                  </a:lnTo>
                  <a:lnTo>
                    <a:pt x="2357" y="767"/>
                  </a:lnTo>
                  <a:lnTo>
                    <a:pt x="2347" y="764"/>
                  </a:lnTo>
                  <a:lnTo>
                    <a:pt x="2334" y="760"/>
                  </a:lnTo>
                  <a:lnTo>
                    <a:pt x="2318" y="755"/>
                  </a:lnTo>
                  <a:lnTo>
                    <a:pt x="2300" y="751"/>
                  </a:lnTo>
                  <a:lnTo>
                    <a:pt x="2282" y="748"/>
                  </a:lnTo>
                  <a:lnTo>
                    <a:pt x="2263" y="746"/>
                  </a:lnTo>
                  <a:lnTo>
                    <a:pt x="2243" y="745"/>
                  </a:lnTo>
                  <a:close/>
                  <a:moveTo>
                    <a:pt x="1479" y="580"/>
                  </a:moveTo>
                  <a:lnTo>
                    <a:pt x="1464" y="607"/>
                  </a:lnTo>
                  <a:lnTo>
                    <a:pt x="1453" y="630"/>
                  </a:lnTo>
                  <a:lnTo>
                    <a:pt x="1442" y="651"/>
                  </a:lnTo>
                  <a:lnTo>
                    <a:pt x="1434" y="668"/>
                  </a:lnTo>
                  <a:lnTo>
                    <a:pt x="1428" y="681"/>
                  </a:lnTo>
                  <a:lnTo>
                    <a:pt x="1424" y="688"/>
                  </a:lnTo>
                  <a:lnTo>
                    <a:pt x="1987" y="688"/>
                  </a:lnTo>
                  <a:lnTo>
                    <a:pt x="1968" y="633"/>
                  </a:lnTo>
                  <a:lnTo>
                    <a:pt x="1944" y="580"/>
                  </a:lnTo>
                  <a:lnTo>
                    <a:pt x="1479" y="580"/>
                  </a:lnTo>
                  <a:close/>
                  <a:moveTo>
                    <a:pt x="1612" y="366"/>
                  </a:moveTo>
                  <a:lnTo>
                    <a:pt x="1574" y="419"/>
                  </a:lnTo>
                  <a:lnTo>
                    <a:pt x="1539" y="474"/>
                  </a:lnTo>
                  <a:lnTo>
                    <a:pt x="1886" y="474"/>
                  </a:lnTo>
                  <a:lnTo>
                    <a:pt x="1847" y="418"/>
                  </a:lnTo>
                  <a:lnTo>
                    <a:pt x="1805" y="366"/>
                  </a:lnTo>
                  <a:lnTo>
                    <a:pt x="1612" y="366"/>
                  </a:lnTo>
                  <a:close/>
                  <a:moveTo>
                    <a:pt x="2389" y="0"/>
                  </a:moveTo>
                  <a:lnTo>
                    <a:pt x="2389" y="0"/>
                  </a:lnTo>
                  <a:lnTo>
                    <a:pt x="2469" y="3"/>
                  </a:lnTo>
                  <a:lnTo>
                    <a:pt x="2547" y="12"/>
                  </a:lnTo>
                  <a:lnTo>
                    <a:pt x="2623" y="27"/>
                  </a:lnTo>
                  <a:lnTo>
                    <a:pt x="2697" y="47"/>
                  </a:lnTo>
                  <a:lnTo>
                    <a:pt x="2768" y="72"/>
                  </a:lnTo>
                  <a:lnTo>
                    <a:pt x="2838" y="103"/>
                  </a:lnTo>
                  <a:lnTo>
                    <a:pt x="2905" y="138"/>
                  </a:lnTo>
                  <a:lnTo>
                    <a:pt x="2967" y="178"/>
                  </a:lnTo>
                  <a:lnTo>
                    <a:pt x="3027" y="222"/>
                  </a:lnTo>
                  <a:lnTo>
                    <a:pt x="3084" y="271"/>
                  </a:lnTo>
                  <a:lnTo>
                    <a:pt x="3137" y="322"/>
                  </a:lnTo>
                  <a:lnTo>
                    <a:pt x="3186" y="379"/>
                  </a:lnTo>
                  <a:lnTo>
                    <a:pt x="3230" y="438"/>
                  </a:lnTo>
                  <a:lnTo>
                    <a:pt x="3271" y="500"/>
                  </a:lnTo>
                  <a:lnTo>
                    <a:pt x="3306" y="566"/>
                  </a:lnTo>
                  <a:lnTo>
                    <a:pt x="3336" y="634"/>
                  </a:lnTo>
                  <a:lnTo>
                    <a:pt x="3362" y="705"/>
                  </a:lnTo>
                  <a:lnTo>
                    <a:pt x="3383" y="779"/>
                  </a:lnTo>
                  <a:lnTo>
                    <a:pt x="3398" y="854"/>
                  </a:lnTo>
                  <a:lnTo>
                    <a:pt x="3407" y="931"/>
                  </a:lnTo>
                  <a:lnTo>
                    <a:pt x="3410" y="1010"/>
                  </a:lnTo>
                  <a:lnTo>
                    <a:pt x="3410" y="1010"/>
                  </a:lnTo>
                  <a:lnTo>
                    <a:pt x="3407" y="1090"/>
                  </a:lnTo>
                  <a:lnTo>
                    <a:pt x="3398" y="1167"/>
                  </a:lnTo>
                  <a:lnTo>
                    <a:pt x="3383" y="1242"/>
                  </a:lnTo>
                  <a:lnTo>
                    <a:pt x="3362" y="1316"/>
                  </a:lnTo>
                  <a:lnTo>
                    <a:pt x="3336" y="1387"/>
                  </a:lnTo>
                  <a:lnTo>
                    <a:pt x="3306" y="1455"/>
                  </a:lnTo>
                  <a:lnTo>
                    <a:pt x="3271" y="1521"/>
                  </a:lnTo>
                  <a:lnTo>
                    <a:pt x="3230" y="1584"/>
                  </a:lnTo>
                  <a:lnTo>
                    <a:pt x="3186" y="1643"/>
                  </a:lnTo>
                  <a:lnTo>
                    <a:pt x="3137" y="1699"/>
                  </a:lnTo>
                  <a:lnTo>
                    <a:pt x="3084" y="1751"/>
                  </a:lnTo>
                  <a:lnTo>
                    <a:pt x="3027" y="1799"/>
                  </a:lnTo>
                  <a:lnTo>
                    <a:pt x="2968" y="1843"/>
                  </a:lnTo>
                  <a:lnTo>
                    <a:pt x="2905" y="1883"/>
                  </a:lnTo>
                  <a:lnTo>
                    <a:pt x="2838" y="1918"/>
                  </a:lnTo>
                  <a:lnTo>
                    <a:pt x="2770" y="1949"/>
                  </a:lnTo>
                  <a:lnTo>
                    <a:pt x="2698" y="1974"/>
                  </a:lnTo>
                  <a:lnTo>
                    <a:pt x="2624" y="1995"/>
                  </a:lnTo>
                  <a:lnTo>
                    <a:pt x="2547" y="2009"/>
                  </a:lnTo>
                  <a:lnTo>
                    <a:pt x="2469" y="2018"/>
                  </a:lnTo>
                  <a:lnTo>
                    <a:pt x="2389" y="2021"/>
                  </a:lnTo>
                  <a:lnTo>
                    <a:pt x="2311" y="2018"/>
                  </a:lnTo>
                  <a:lnTo>
                    <a:pt x="2234" y="2010"/>
                  </a:lnTo>
                  <a:lnTo>
                    <a:pt x="2159" y="1996"/>
                  </a:lnTo>
                  <a:lnTo>
                    <a:pt x="2086" y="1976"/>
                  </a:lnTo>
                  <a:lnTo>
                    <a:pt x="2017" y="1951"/>
                  </a:lnTo>
                  <a:lnTo>
                    <a:pt x="1948" y="1923"/>
                  </a:lnTo>
                  <a:lnTo>
                    <a:pt x="1882" y="1889"/>
                  </a:lnTo>
                  <a:lnTo>
                    <a:pt x="1820" y="1849"/>
                  </a:lnTo>
                  <a:lnTo>
                    <a:pt x="1761" y="1807"/>
                  </a:lnTo>
                  <a:lnTo>
                    <a:pt x="1705" y="1760"/>
                  </a:lnTo>
                  <a:lnTo>
                    <a:pt x="1706" y="1759"/>
                  </a:lnTo>
                  <a:lnTo>
                    <a:pt x="1707" y="1758"/>
                  </a:lnTo>
                  <a:lnTo>
                    <a:pt x="1708" y="1758"/>
                  </a:lnTo>
                  <a:lnTo>
                    <a:pt x="1744" y="1724"/>
                  </a:lnTo>
                  <a:lnTo>
                    <a:pt x="1778" y="1688"/>
                  </a:lnTo>
                  <a:lnTo>
                    <a:pt x="1811" y="1650"/>
                  </a:lnTo>
                  <a:lnTo>
                    <a:pt x="1601" y="1650"/>
                  </a:lnTo>
                  <a:lnTo>
                    <a:pt x="1633" y="1688"/>
                  </a:lnTo>
                  <a:lnTo>
                    <a:pt x="1668" y="1725"/>
                  </a:lnTo>
                  <a:lnTo>
                    <a:pt x="1705" y="1760"/>
                  </a:lnTo>
                  <a:lnTo>
                    <a:pt x="1648" y="1807"/>
                  </a:lnTo>
                  <a:lnTo>
                    <a:pt x="1589" y="1849"/>
                  </a:lnTo>
                  <a:lnTo>
                    <a:pt x="1527" y="1889"/>
                  </a:lnTo>
                  <a:lnTo>
                    <a:pt x="1461" y="1923"/>
                  </a:lnTo>
                  <a:lnTo>
                    <a:pt x="1394" y="1951"/>
                  </a:lnTo>
                  <a:lnTo>
                    <a:pt x="1323" y="1976"/>
                  </a:lnTo>
                  <a:lnTo>
                    <a:pt x="1250" y="1996"/>
                  </a:lnTo>
                  <a:lnTo>
                    <a:pt x="1175" y="2010"/>
                  </a:lnTo>
                  <a:lnTo>
                    <a:pt x="1099" y="2018"/>
                  </a:lnTo>
                  <a:lnTo>
                    <a:pt x="1020" y="2021"/>
                  </a:lnTo>
                  <a:lnTo>
                    <a:pt x="941" y="2018"/>
                  </a:lnTo>
                  <a:lnTo>
                    <a:pt x="863" y="2009"/>
                  </a:lnTo>
                  <a:lnTo>
                    <a:pt x="786" y="1995"/>
                  </a:lnTo>
                  <a:lnTo>
                    <a:pt x="712" y="1974"/>
                  </a:lnTo>
                  <a:lnTo>
                    <a:pt x="641" y="1949"/>
                  </a:lnTo>
                  <a:lnTo>
                    <a:pt x="572" y="1918"/>
                  </a:lnTo>
                  <a:lnTo>
                    <a:pt x="505" y="1883"/>
                  </a:lnTo>
                  <a:lnTo>
                    <a:pt x="442" y="1843"/>
                  </a:lnTo>
                  <a:lnTo>
                    <a:pt x="383" y="1799"/>
                  </a:lnTo>
                  <a:lnTo>
                    <a:pt x="326" y="1751"/>
                  </a:lnTo>
                  <a:lnTo>
                    <a:pt x="274" y="1698"/>
                  </a:lnTo>
                  <a:lnTo>
                    <a:pt x="225" y="1643"/>
                  </a:lnTo>
                  <a:lnTo>
                    <a:pt x="180" y="1583"/>
                  </a:lnTo>
                  <a:lnTo>
                    <a:pt x="139" y="1521"/>
                  </a:lnTo>
                  <a:lnTo>
                    <a:pt x="104" y="1455"/>
                  </a:lnTo>
                  <a:lnTo>
                    <a:pt x="73" y="1386"/>
                  </a:lnTo>
                  <a:lnTo>
                    <a:pt x="48" y="1316"/>
                  </a:lnTo>
                  <a:lnTo>
                    <a:pt x="27" y="1242"/>
                  </a:lnTo>
                  <a:lnTo>
                    <a:pt x="12" y="1167"/>
                  </a:lnTo>
                  <a:lnTo>
                    <a:pt x="3" y="1090"/>
                  </a:lnTo>
                  <a:lnTo>
                    <a:pt x="0" y="1010"/>
                  </a:lnTo>
                  <a:lnTo>
                    <a:pt x="3" y="932"/>
                  </a:lnTo>
                  <a:lnTo>
                    <a:pt x="12" y="855"/>
                  </a:lnTo>
                  <a:lnTo>
                    <a:pt x="27" y="780"/>
                  </a:lnTo>
                  <a:lnTo>
                    <a:pt x="47" y="706"/>
                  </a:lnTo>
                  <a:lnTo>
                    <a:pt x="73" y="636"/>
                  </a:lnTo>
                  <a:lnTo>
                    <a:pt x="103" y="568"/>
                  </a:lnTo>
                  <a:lnTo>
                    <a:pt x="138" y="503"/>
                  </a:lnTo>
                  <a:lnTo>
                    <a:pt x="178" y="440"/>
                  </a:lnTo>
                  <a:lnTo>
                    <a:pt x="223" y="381"/>
                  </a:lnTo>
                  <a:lnTo>
                    <a:pt x="271" y="325"/>
                  </a:lnTo>
                  <a:lnTo>
                    <a:pt x="323" y="273"/>
                  </a:lnTo>
                  <a:lnTo>
                    <a:pt x="380" y="224"/>
                  </a:lnTo>
                  <a:lnTo>
                    <a:pt x="439" y="180"/>
                  </a:lnTo>
                  <a:lnTo>
                    <a:pt x="502" y="140"/>
                  </a:lnTo>
                  <a:lnTo>
                    <a:pt x="568" y="105"/>
                  </a:lnTo>
                  <a:lnTo>
                    <a:pt x="636" y="74"/>
                  </a:lnTo>
                  <a:lnTo>
                    <a:pt x="708" y="48"/>
                  </a:lnTo>
                  <a:lnTo>
                    <a:pt x="781" y="28"/>
                  </a:lnTo>
                  <a:lnTo>
                    <a:pt x="857" y="13"/>
                  </a:lnTo>
                  <a:lnTo>
                    <a:pt x="935" y="4"/>
                  </a:lnTo>
                  <a:lnTo>
                    <a:pt x="1014" y="0"/>
                  </a:lnTo>
                  <a:lnTo>
                    <a:pt x="1020" y="0"/>
                  </a:lnTo>
                  <a:lnTo>
                    <a:pt x="1099" y="3"/>
                  </a:lnTo>
                  <a:lnTo>
                    <a:pt x="1175" y="12"/>
                  </a:lnTo>
                  <a:lnTo>
                    <a:pt x="1250" y="26"/>
                  </a:lnTo>
                  <a:lnTo>
                    <a:pt x="1323" y="45"/>
                  </a:lnTo>
                  <a:lnTo>
                    <a:pt x="1394" y="70"/>
                  </a:lnTo>
                  <a:lnTo>
                    <a:pt x="1461" y="100"/>
                  </a:lnTo>
                  <a:lnTo>
                    <a:pt x="1527" y="134"/>
                  </a:lnTo>
                  <a:lnTo>
                    <a:pt x="1589" y="172"/>
                  </a:lnTo>
                  <a:lnTo>
                    <a:pt x="1648" y="215"/>
                  </a:lnTo>
                  <a:lnTo>
                    <a:pt x="1705" y="262"/>
                  </a:lnTo>
                  <a:lnTo>
                    <a:pt x="1761" y="215"/>
                  </a:lnTo>
                  <a:lnTo>
                    <a:pt x="1820" y="172"/>
                  </a:lnTo>
                  <a:lnTo>
                    <a:pt x="1882" y="134"/>
                  </a:lnTo>
                  <a:lnTo>
                    <a:pt x="1948" y="99"/>
                  </a:lnTo>
                  <a:lnTo>
                    <a:pt x="2016" y="70"/>
                  </a:lnTo>
                  <a:lnTo>
                    <a:pt x="2086" y="45"/>
                  </a:lnTo>
                  <a:lnTo>
                    <a:pt x="2159" y="26"/>
                  </a:lnTo>
                  <a:lnTo>
                    <a:pt x="2234" y="11"/>
                  </a:lnTo>
                  <a:lnTo>
                    <a:pt x="2311" y="3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888361" y="5777253"/>
            <a:ext cx="1938234" cy="779930"/>
            <a:chOff x="9336161" y="5750294"/>
            <a:chExt cx="1938234" cy="779930"/>
          </a:xfrm>
        </p:grpSpPr>
        <p:sp>
          <p:nvSpPr>
            <p:cNvPr id="137" name="Rounded Rectangle 136"/>
            <p:cNvSpPr/>
            <p:nvPr/>
          </p:nvSpPr>
          <p:spPr>
            <a:xfrm>
              <a:off x="9336161" y="5750294"/>
              <a:ext cx="1938234" cy="77993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10044573" y="5875383"/>
              <a:ext cx="521410" cy="529753"/>
            </a:xfrm>
            <a:custGeom>
              <a:avLst/>
              <a:gdLst>
                <a:gd name="T0" fmla="*/ 3011 w 3149"/>
                <a:gd name="T1" fmla="*/ 3007 h 3277"/>
                <a:gd name="T2" fmla="*/ 476 w 3149"/>
                <a:gd name="T3" fmla="*/ 2918 h 3277"/>
                <a:gd name="T4" fmla="*/ 634 w 3149"/>
                <a:gd name="T5" fmla="*/ 2937 h 3277"/>
                <a:gd name="T6" fmla="*/ 3070 w 3149"/>
                <a:gd name="T7" fmla="*/ 2879 h 3277"/>
                <a:gd name="T8" fmla="*/ 3060 w 3149"/>
                <a:gd name="T9" fmla="*/ 3055 h 3277"/>
                <a:gd name="T10" fmla="*/ 3096 w 3149"/>
                <a:gd name="T11" fmla="*/ 3233 h 3277"/>
                <a:gd name="T12" fmla="*/ 3006 w 3149"/>
                <a:gd name="T13" fmla="*/ 3144 h 3277"/>
                <a:gd name="T14" fmla="*/ 2683 w 3149"/>
                <a:gd name="T15" fmla="*/ 2846 h 3277"/>
                <a:gd name="T16" fmla="*/ 2023 w 3149"/>
                <a:gd name="T17" fmla="*/ 2846 h 3277"/>
                <a:gd name="T18" fmla="*/ 1304 w 3149"/>
                <a:gd name="T19" fmla="*/ 2846 h 3277"/>
                <a:gd name="T20" fmla="*/ 914 w 3149"/>
                <a:gd name="T21" fmla="*/ 2846 h 3277"/>
                <a:gd name="T22" fmla="*/ 649 w 3149"/>
                <a:gd name="T23" fmla="*/ 2852 h 3277"/>
                <a:gd name="T24" fmla="*/ 725 w 3149"/>
                <a:gd name="T25" fmla="*/ 3008 h 3277"/>
                <a:gd name="T26" fmla="*/ 721 w 3149"/>
                <a:gd name="T27" fmla="*/ 3170 h 3277"/>
                <a:gd name="T28" fmla="*/ 635 w 3149"/>
                <a:gd name="T29" fmla="*/ 3205 h 3277"/>
                <a:gd name="T30" fmla="*/ 391 w 3149"/>
                <a:gd name="T31" fmla="*/ 3266 h 3277"/>
                <a:gd name="T32" fmla="*/ 1811 w 3149"/>
                <a:gd name="T33" fmla="*/ 2836 h 3277"/>
                <a:gd name="T34" fmla="*/ 1859 w 3149"/>
                <a:gd name="T35" fmla="*/ 2970 h 3277"/>
                <a:gd name="T36" fmla="*/ 1745 w 3149"/>
                <a:gd name="T37" fmla="*/ 2911 h 3277"/>
                <a:gd name="T38" fmla="*/ 1746 w 3149"/>
                <a:gd name="T39" fmla="*/ 3002 h 3277"/>
                <a:gd name="T40" fmla="*/ 1950 w 3149"/>
                <a:gd name="T41" fmla="*/ 3187 h 3277"/>
                <a:gd name="T42" fmla="*/ 1793 w 3149"/>
                <a:gd name="T43" fmla="*/ 3277 h 3277"/>
                <a:gd name="T44" fmla="*/ 1616 w 3149"/>
                <a:gd name="T45" fmla="*/ 3149 h 3277"/>
                <a:gd name="T46" fmla="*/ 1801 w 3149"/>
                <a:gd name="T47" fmla="*/ 3204 h 3277"/>
                <a:gd name="T48" fmla="*/ 1831 w 3149"/>
                <a:gd name="T49" fmla="*/ 3108 h 3277"/>
                <a:gd name="T50" fmla="*/ 1627 w 3149"/>
                <a:gd name="T51" fmla="*/ 3007 h 3277"/>
                <a:gd name="T52" fmla="*/ 1721 w 3149"/>
                <a:gd name="T53" fmla="*/ 2841 h 3277"/>
                <a:gd name="T54" fmla="*/ 495 w 3149"/>
                <a:gd name="T55" fmla="*/ 2502 h 3277"/>
                <a:gd name="T56" fmla="*/ 163 w 3149"/>
                <a:gd name="T57" fmla="*/ 2355 h 3277"/>
                <a:gd name="T58" fmla="*/ 440 w 3149"/>
                <a:gd name="T59" fmla="*/ 2200 h 3277"/>
                <a:gd name="T60" fmla="*/ 404 w 3149"/>
                <a:gd name="T61" fmla="*/ 2040 h 3277"/>
                <a:gd name="T62" fmla="*/ 1754 w 3149"/>
                <a:gd name="T63" fmla="*/ 2130 h 3277"/>
                <a:gd name="T64" fmla="*/ 569 w 3149"/>
                <a:gd name="T65" fmla="*/ 1945 h 3277"/>
                <a:gd name="T66" fmla="*/ 633 w 3149"/>
                <a:gd name="T67" fmla="*/ 2185 h 3277"/>
                <a:gd name="T68" fmla="*/ 633 w 3149"/>
                <a:gd name="T69" fmla="*/ 2337 h 3277"/>
                <a:gd name="T70" fmla="*/ 601 w 3149"/>
                <a:gd name="T71" fmla="*/ 2642 h 3277"/>
                <a:gd name="T72" fmla="*/ 0 w 3149"/>
                <a:gd name="T73" fmla="*/ 2716 h 3277"/>
                <a:gd name="T74" fmla="*/ 2601 w 3149"/>
                <a:gd name="T75" fmla="*/ 2715 h 3277"/>
                <a:gd name="T76" fmla="*/ 2176 w 3149"/>
                <a:gd name="T77" fmla="*/ 521 h 3277"/>
                <a:gd name="T78" fmla="*/ 2169 w 3149"/>
                <a:gd name="T79" fmla="*/ 805 h 3277"/>
                <a:gd name="T80" fmla="*/ 1939 w 3149"/>
                <a:gd name="T81" fmla="*/ 1235 h 3277"/>
                <a:gd name="T82" fmla="*/ 1488 w 3149"/>
                <a:gd name="T83" fmla="*/ 1513 h 3277"/>
                <a:gd name="T84" fmla="*/ 1350 w 3149"/>
                <a:gd name="T85" fmla="*/ 1707 h 3277"/>
                <a:gd name="T86" fmla="*/ 1075 w 3149"/>
                <a:gd name="T87" fmla="*/ 1366 h 3277"/>
                <a:gd name="T88" fmla="*/ 1459 w 3149"/>
                <a:gd name="T89" fmla="*/ 953 h 3277"/>
                <a:gd name="T90" fmla="*/ 1531 w 3149"/>
                <a:gd name="T91" fmla="*/ 1234 h 3277"/>
                <a:gd name="T92" fmla="*/ 1916 w 3149"/>
                <a:gd name="T93" fmla="*/ 1053 h 3277"/>
                <a:gd name="T94" fmla="*/ 2141 w 3149"/>
                <a:gd name="T95" fmla="*/ 698 h 3277"/>
                <a:gd name="T96" fmla="*/ 1625 w 3149"/>
                <a:gd name="T97" fmla="*/ 23 h 3277"/>
                <a:gd name="T98" fmla="*/ 1993 w 3149"/>
                <a:gd name="T99" fmla="*/ 353 h 3277"/>
                <a:gd name="T100" fmla="*/ 1689 w 3149"/>
                <a:gd name="T101" fmla="*/ 767 h 3277"/>
                <a:gd name="T102" fmla="*/ 1581 w 3149"/>
                <a:gd name="T103" fmla="*/ 533 h 3277"/>
                <a:gd name="T104" fmla="*/ 1190 w 3149"/>
                <a:gd name="T105" fmla="*/ 672 h 3277"/>
                <a:gd name="T106" fmla="*/ 932 w 3149"/>
                <a:gd name="T107" fmla="*/ 971 h 3277"/>
                <a:gd name="T108" fmla="*/ 861 w 3149"/>
                <a:gd name="T109" fmla="*/ 1235 h 3277"/>
                <a:gd name="T110" fmla="*/ 886 w 3149"/>
                <a:gd name="T111" fmla="*/ 917 h 3277"/>
                <a:gd name="T112" fmla="*/ 1118 w 3149"/>
                <a:gd name="T113" fmla="*/ 529 h 3277"/>
                <a:gd name="T114" fmla="*/ 1556 w 3149"/>
                <a:gd name="T115" fmla="*/ 272 h 3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49" h="3277">
                  <a:moveTo>
                    <a:pt x="962" y="2940"/>
                  </a:moveTo>
                  <a:lnTo>
                    <a:pt x="909" y="3107"/>
                  </a:lnTo>
                  <a:lnTo>
                    <a:pt x="1015" y="3107"/>
                  </a:lnTo>
                  <a:lnTo>
                    <a:pt x="963" y="2940"/>
                  </a:lnTo>
                  <a:lnTo>
                    <a:pt x="962" y="2940"/>
                  </a:lnTo>
                  <a:close/>
                  <a:moveTo>
                    <a:pt x="2850" y="2918"/>
                  </a:moveTo>
                  <a:lnTo>
                    <a:pt x="2850" y="3031"/>
                  </a:lnTo>
                  <a:lnTo>
                    <a:pt x="2951" y="3031"/>
                  </a:lnTo>
                  <a:lnTo>
                    <a:pt x="2972" y="3029"/>
                  </a:lnTo>
                  <a:lnTo>
                    <a:pt x="2989" y="3025"/>
                  </a:lnTo>
                  <a:lnTo>
                    <a:pt x="3002" y="3018"/>
                  </a:lnTo>
                  <a:lnTo>
                    <a:pt x="3011" y="3007"/>
                  </a:lnTo>
                  <a:lnTo>
                    <a:pt x="3017" y="2992"/>
                  </a:lnTo>
                  <a:lnTo>
                    <a:pt x="3019" y="2974"/>
                  </a:lnTo>
                  <a:lnTo>
                    <a:pt x="3019" y="2964"/>
                  </a:lnTo>
                  <a:lnTo>
                    <a:pt x="3017" y="2955"/>
                  </a:lnTo>
                  <a:lnTo>
                    <a:pt x="3012" y="2946"/>
                  </a:lnTo>
                  <a:lnTo>
                    <a:pt x="3007" y="2937"/>
                  </a:lnTo>
                  <a:lnTo>
                    <a:pt x="3000" y="2930"/>
                  </a:lnTo>
                  <a:lnTo>
                    <a:pt x="2989" y="2923"/>
                  </a:lnTo>
                  <a:lnTo>
                    <a:pt x="2975" y="2920"/>
                  </a:lnTo>
                  <a:lnTo>
                    <a:pt x="2957" y="2918"/>
                  </a:lnTo>
                  <a:lnTo>
                    <a:pt x="2850" y="2918"/>
                  </a:lnTo>
                  <a:close/>
                  <a:moveTo>
                    <a:pt x="476" y="2918"/>
                  </a:moveTo>
                  <a:lnTo>
                    <a:pt x="476" y="3031"/>
                  </a:lnTo>
                  <a:lnTo>
                    <a:pt x="578" y="3031"/>
                  </a:lnTo>
                  <a:lnTo>
                    <a:pt x="598" y="3029"/>
                  </a:lnTo>
                  <a:lnTo>
                    <a:pt x="616" y="3025"/>
                  </a:lnTo>
                  <a:lnTo>
                    <a:pt x="628" y="3018"/>
                  </a:lnTo>
                  <a:lnTo>
                    <a:pt x="638" y="3007"/>
                  </a:lnTo>
                  <a:lnTo>
                    <a:pt x="644" y="2992"/>
                  </a:lnTo>
                  <a:lnTo>
                    <a:pt x="645" y="2974"/>
                  </a:lnTo>
                  <a:lnTo>
                    <a:pt x="645" y="2964"/>
                  </a:lnTo>
                  <a:lnTo>
                    <a:pt x="643" y="2955"/>
                  </a:lnTo>
                  <a:lnTo>
                    <a:pt x="640" y="2946"/>
                  </a:lnTo>
                  <a:lnTo>
                    <a:pt x="634" y="2937"/>
                  </a:lnTo>
                  <a:lnTo>
                    <a:pt x="626" y="2930"/>
                  </a:lnTo>
                  <a:lnTo>
                    <a:pt x="615" y="2923"/>
                  </a:lnTo>
                  <a:lnTo>
                    <a:pt x="601" y="2920"/>
                  </a:lnTo>
                  <a:lnTo>
                    <a:pt x="585" y="2918"/>
                  </a:lnTo>
                  <a:lnTo>
                    <a:pt x="476" y="2918"/>
                  </a:lnTo>
                  <a:close/>
                  <a:moveTo>
                    <a:pt x="2765" y="2846"/>
                  </a:moveTo>
                  <a:lnTo>
                    <a:pt x="2975" y="2846"/>
                  </a:lnTo>
                  <a:lnTo>
                    <a:pt x="3000" y="2848"/>
                  </a:lnTo>
                  <a:lnTo>
                    <a:pt x="3023" y="2852"/>
                  </a:lnTo>
                  <a:lnTo>
                    <a:pt x="3041" y="2859"/>
                  </a:lnTo>
                  <a:lnTo>
                    <a:pt x="3058" y="2869"/>
                  </a:lnTo>
                  <a:lnTo>
                    <a:pt x="3070" y="2879"/>
                  </a:lnTo>
                  <a:lnTo>
                    <a:pt x="3082" y="2892"/>
                  </a:lnTo>
                  <a:lnTo>
                    <a:pt x="3090" y="2904"/>
                  </a:lnTo>
                  <a:lnTo>
                    <a:pt x="3096" y="2917"/>
                  </a:lnTo>
                  <a:lnTo>
                    <a:pt x="3101" y="2931"/>
                  </a:lnTo>
                  <a:lnTo>
                    <a:pt x="3104" y="2943"/>
                  </a:lnTo>
                  <a:lnTo>
                    <a:pt x="3105" y="2955"/>
                  </a:lnTo>
                  <a:lnTo>
                    <a:pt x="3106" y="2964"/>
                  </a:lnTo>
                  <a:lnTo>
                    <a:pt x="3104" y="2987"/>
                  </a:lnTo>
                  <a:lnTo>
                    <a:pt x="3097" y="3008"/>
                  </a:lnTo>
                  <a:lnTo>
                    <a:pt x="3088" y="3027"/>
                  </a:lnTo>
                  <a:lnTo>
                    <a:pt x="3076" y="3043"/>
                  </a:lnTo>
                  <a:lnTo>
                    <a:pt x="3060" y="3055"/>
                  </a:lnTo>
                  <a:lnTo>
                    <a:pt x="3041" y="3065"/>
                  </a:lnTo>
                  <a:lnTo>
                    <a:pt x="3053" y="3070"/>
                  </a:lnTo>
                  <a:lnTo>
                    <a:pt x="3063" y="3076"/>
                  </a:lnTo>
                  <a:lnTo>
                    <a:pt x="3073" y="3085"/>
                  </a:lnTo>
                  <a:lnTo>
                    <a:pt x="3080" y="3094"/>
                  </a:lnTo>
                  <a:lnTo>
                    <a:pt x="3086" y="3107"/>
                  </a:lnTo>
                  <a:lnTo>
                    <a:pt x="3090" y="3123"/>
                  </a:lnTo>
                  <a:lnTo>
                    <a:pt x="3093" y="3144"/>
                  </a:lnTo>
                  <a:lnTo>
                    <a:pt x="3094" y="3170"/>
                  </a:lnTo>
                  <a:lnTo>
                    <a:pt x="3094" y="3198"/>
                  </a:lnTo>
                  <a:lnTo>
                    <a:pt x="3094" y="3219"/>
                  </a:lnTo>
                  <a:lnTo>
                    <a:pt x="3096" y="3233"/>
                  </a:lnTo>
                  <a:lnTo>
                    <a:pt x="3100" y="3244"/>
                  </a:lnTo>
                  <a:lnTo>
                    <a:pt x="3105" y="3250"/>
                  </a:lnTo>
                  <a:lnTo>
                    <a:pt x="3112" y="3255"/>
                  </a:lnTo>
                  <a:lnTo>
                    <a:pt x="3112" y="3266"/>
                  </a:lnTo>
                  <a:lnTo>
                    <a:pt x="3017" y="3266"/>
                  </a:lnTo>
                  <a:lnTo>
                    <a:pt x="3013" y="3253"/>
                  </a:lnTo>
                  <a:lnTo>
                    <a:pt x="3010" y="3240"/>
                  </a:lnTo>
                  <a:lnTo>
                    <a:pt x="3009" y="3224"/>
                  </a:lnTo>
                  <a:lnTo>
                    <a:pt x="3008" y="3205"/>
                  </a:lnTo>
                  <a:lnTo>
                    <a:pt x="3007" y="3181"/>
                  </a:lnTo>
                  <a:lnTo>
                    <a:pt x="3007" y="3161"/>
                  </a:lnTo>
                  <a:lnTo>
                    <a:pt x="3006" y="3144"/>
                  </a:lnTo>
                  <a:lnTo>
                    <a:pt x="3003" y="3131"/>
                  </a:lnTo>
                  <a:lnTo>
                    <a:pt x="2998" y="3120"/>
                  </a:lnTo>
                  <a:lnTo>
                    <a:pt x="2989" y="3112"/>
                  </a:lnTo>
                  <a:lnTo>
                    <a:pt x="2977" y="3105"/>
                  </a:lnTo>
                  <a:lnTo>
                    <a:pt x="2961" y="3102"/>
                  </a:lnTo>
                  <a:lnTo>
                    <a:pt x="2940" y="3101"/>
                  </a:lnTo>
                  <a:lnTo>
                    <a:pt x="2850" y="3101"/>
                  </a:lnTo>
                  <a:lnTo>
                    <a:pt x="2850" y="3266"/>
                  </a:lnTo>
                  <a:lnTo>
                    <a:pt x="2765" y="3266"/>
                  </a:lnTo>
                  <a:lnTo>
                    <a:pt x="2765" y="2846"/>
                  </a:lnTo>
                  <a:close/>
                  <a:moveTo>
                    <a:pt x="2377" y="2846"/>
                  </a:moveTo>
                  <a:lnTo>
                    <a:pt x="2683" y="2846"/>
                  </a:lnTo>
                  <a:lnTo>
                    <a:pt x="2683" y="2920"/>
                  </a:lnTo>
                  <a:lnTo>
                    <a:pt x="2463" y="2920"/>
                  </a:lnTo>
                  <a:lnTo>
                    <a:pt x="2463" y="3008"/>
                  </a:lnTo>
                  <a:lnTo>
                    <a:pt x="2665" y="3008"/>
                  </a:lnTo>
                  <a:lnTo>
                    <a:pt x="2665" y="3082"/>
                  </a:lnTo>
                  <a:lnTo>
                    <a:pt x="2463" y="3082"/>
                  </a:lnTo>
                  <a:lnTo>
                    <a:pt x="2463" y="3191"/>
                  </a:lnTo>
                  <a:lnTo>
                    <a:pt x="2693" y="3191"/>
                  </a:lnTo>
                  <a:lnTo>
                    <a:pt x="2693" y="3266"/>
                  </a:lnTo>
                  <a:lnTo>
                    <a:pt x="2377" y="3266"/>
                  </a:lnTo>
                  <a:lnTo>
                    <a:pt x="2377" y="2846"/>
                  </a:lnTo>
                  <a:close/>
                  <a:moveTo>
                    <a:pt x="2023" y="2846"/>
                  </a:moveTo>
                  <a:lnTo>
                    <a:pt x="2319" y="2846"/>
                  </a:lnTo>
                  <a:lnTo>
                    <a:pt x="2319" y="2920"/>
                  </a:lnTo>
                  <a:lnTo>
                    <a:pt x="2110" y="2920"/>
                  </a:lnTo>
                  <a:lnTo>
                    <a:pt x="2110" y="3014"/>
                  </a:lnTo>
                  <a:lnTo>
                    <a:pt x="2293" y="3014"/>
                  </a:lnTo>
                  <a:lnTo>
                    <a:pt x="2293" y="3090"/>
                  </a:lnTo>
                  <a:lnTo>
                    <a:pt x="2110" y="3090"/>
                  </a:lnTo>
                  <a:lnTo>
                    <a:pt x="2110" y="3267"/>
                  </a:lnTo>
                  <a:lnTo>
                    <a:pt x="2023" y="3267"/>
                  </a:lnTo>
                  <a:lnTo>
                    <a:pt x="2023" y="2846"/>
                  </a:lnTo>
                  <a:close/>
                  <a:moveTo>
                    <a:pt x="1212" y="2846"/>
                  </a:moveTo>
                  <a:lnTo>
                    <a:pt x="1304" y="2846"/>
                  </a:lnTo>
                  <a:lnTo>
                    <a:pt x="1469" y="3138"/>
                  </a:lnTo>
                  <a:lnTo>
                    <a:pt x="1470" y="3138"/>
                  </a:lnTo>
                  <a:lnTo>
                    <a:pt x="1470" y="2846"/>
                  </a:lnTo>
                  <a:lnTo>
                    <a:pt x="1551" y="2846"/>
                  </a:lnTo>
                  <a:lnTo>
                    <a:pt x="1551" y="3266"/>
                  </a:lnTo>
                  <a:lnTo>
                    <a:pt x="1465" y="3266"/>
                  </a:lnTo>
                  <a:lnTo>
                    <a:pt x="1295" y="2966"/>
                  </a:lnTo>
                  <a:lnTo>
                    <a:pt x="1294" y="2966"/>
                  </a:lnTo>
                  <a:lnTo>
                    <a:pt x="1294" y="3266"/>
                  </a:lnTo>
                  <a:lnTo>
                    <a:pt x="1212" y="3266"/>
                  </a:lnTo>
                  <a:lnTo>
                    <a:pt x="1212" y="2846"/>
                  </a:lnTo>
                  <a:close/>
                  <a:moveTo>
                    <a:pt x="914" y="2846"/>
                  </a:moveTo>
                  <a:lnTo>
                    <a:pt x="1014" y="2846"/>
                  </a:lnTo>
                  <a:lnTo>
                    <a:pt x="1160" y="3266"/>
                  </a:lnTo>
                  <a:lnTo>
                    <a:pt x="1066" y="3266"/>
                  </a:lnTo>
                  <a:lnTo>
                    <a:pt x="1039" y="3180"/>
                  </a:lnTo>
                  <a:lnTo>
                    <a:pt x="886" y="3180"/>
                  </a:lnTo>
                  <a:lnTo>
                    <a:pt x="858" y="3266"/>
                  </a:lnTo>
                  <a:lnTo>
                    <a:pt x="765" y="3266"/>
                  </a:lnTo>
                  <a:lnTo>
                    <a:pt x="914" y="2846"/>
                  </a:lnTo>
                  <a:close/>
                  <a:moveTo>
                    <a:pt x="391" y="2846"/>
                  </a:moveTo>
                  <a:lnTo>
                    <a:pt x="601" y="2846"/>
                  </a:lnTo>
                  <a:lnTo>
                    <a:pt x="627" y="2848"/>
                  </a:lnTo>
                  <a:lnTo>
                    <a:pt x="649" y="2852"/>
                  </a:lnTo>
                  <a:lnTo>
                    <a:pt x="668" y="2859"/>
                  </a:lnTo>
                  <a:lnTo>
                    <a:pt x="684" y="2869"/>
                  </a:lnTo>
                  <a:lnTo>
                    <a:pt x="697" y="2879"/>
                  </a:lnTo>
                  <a:lnTo>
                    <a:pt x="708" y="2892"/>
                  </a:lnTo>
                  <a:lnTo>
                    <a:pt x="717" y="2904"/>
                  </a:lnTo>
                  <a:lnTo>
                    <a:pt x="723" y="2917"/>
                  </a:lnTo>
                  <a:lnTo>
                    <a:pt x="727" y="2931"/>
                  </a:lnTo>
                  <a:lnTo>
                    <a:pt x="730" y="2943"/>
                  </a:lnTo>
                  <a:lnTo>
                    <a:pt x="731" y="2955"/>
                  </a:lnTo>
                  <a:lnTo>
                    <a:pt x="732" y="2964"/>
                  </a:lnTo>
                  <a:lnTo>
                    <a:pt x="730" y="2987"/>
                  </a:lnTo>
                  <a:lnTo>
                    <a:pt x="725" y="3008"/>
                  </a:lnTo>
                  <a:lnTo>
                    <a:pt x="715" y="3027"/>
                  </a:lnTo>
                  <a:lnTo>
                    <a:pt x="703" y="3043"/>
                  </a:lnTo>
                  <a:lnTo>
                    <a:pt x="686" y="3055"/>
                  </a:lnTo>
                  <a:lnTo>
                    <a:pt x="668" y="3065"/>
                  </a:lnTo>
                  <a:lnTo>
                    <a:pt x="679" y="3070"/>
                  </a:lnTo>
                  <a:lnTo>
                    <a:pt x="691" y="3076"/>
                  </a:lnTo>
                  <a:lnTo>
                    <a:pt x="699" y="3085"/>
                  </a:lnTo>
                  <a:lnTo>
                    <a:pt x="707" y="3094"/>
                  </a:lnTo>
                  <a:lnTo>
                    <a:pt x="712" y="3107"/>
                  </a:lnTo>
                  <a:lnTo>
                    <a:pt x="718" y="3123"/>
                  </a:lnTo>
                  <a:lnTo>
                    <a:pt x="720" y="3144"/>
                  </a:lnTo>
                  <a:lnTo>
                    <a:pt x="721" y="3170"/>
                  </a:lnTo>
                  <a:lnTo>
                    <a:pt x="721" y="3198"/>
                  </a:lnTo>
                  <a:lnTo>
                    <a:pt x="722" y="3219"/>
                  </a:lnTo>
                  <a:lnTo>
                    <a:pt x="723" y="3233"/>
                  </a:lnTo>
                  <a:lnTo>
                    <a:pt x="726" y="3244"/>
                  </a:lnTo>
                  <a:lnTo>
                    <a:pt x="731" y="3250"/>
                  </a:lnTo>
                  <a:lnTo>
                    <a:pt x="739" y="3255"/>
                  </a:lnTo>
                  <a:lnTo>
                    <a:pt x="739" y="3266"/>
                  </a:lnTo>
                  <a:lnTo>
                    <a:pt x="643" y="3266"/>
                  </a:lnTo>
                  <a:lnTo>
                    <a:pt x="640" y="3253"/>
                  </a:lnTo>
                  <a:lnTo>
                    <a:pt x="637" y="3240"/>
                  </a:lnTo>
                  <a:lnTo>
                    <a:pt x="636" y="3224"/>
                  </a:lnTo>
                  <a:lnTo>
                    <a:pt x="635" y="3205"/>
                  </a:lnTo>
                  <a:lnTo>
                    <a:pt x="634" y="3181"/>
                  </a:lnTo>
                  <a:lnTo>
                    <a:pt x="634" y="3161"/>
                  </a:lnTo>
                  <a:lnTo>
                    <a:pt x="633" y="3144"/>
                  </a:lnTo>
                  <a:lnTo>
                    <a:pt x="629" y="3131"/>
                  </a:lnTo>
                  <a:lnTo>
                    <a:pt x="624" y="3120"/>
                  </a:lnTo>
                  <a:lnTo>
                    <a:pt x="616" y="3112"/>
                  </a:lnTo>
                  <a:lnTo>
                    <a:pt x="603" y="3105"/>
                  </a:lnTo>
                  <a:lnTo>
                    <a:pt x="587" y="3102"/>
                  </a:lnTo>
                  <a:lnTo>
                    <a:pt x="565" y="3101"/>
                  </a:lnTo>
                  <a:lnTo>
                    <a:pt x="476" y="3101"/>
                  </a:lnTo>
                  <a:lnTo>
                    <a:pt x="476" y="3266"/>
                  </a:lnTo>
                  <a:lnTo>
                    <a:pt x="391" y="3266"/>
                  </a:lnTo>
                  <a:lnTo>
                    <a:pt x="391" y="2846"/>
                  </a:lnTo>
                  <a:close/>
                  <a:moveTo>
                    <a:pt x="0" y="2846"/>
                  </a:moveTo>
                  <a:lnTo>
                    <a:pt x="339" y="2846"/>
                  </a:lnTo>
                  <a:lnTo>
                    <a:pt x="339" y="2920"/>
                  </a:lnTo>
                  <a:lnTo>
                    <a:pt x="213" y="2920"/>
                  </a:lnTo>
                  <a:lnTo>
                    <a:pt x="213" y="3266"/>
                  </a:lnTo>
                  <a:lnTo>
                    <a:pt x="125" y="3266"/>
                  </a:lnTo>
                  <a:lnTo>
                    <a:pt x="125" y="2920"/>
                  </a:lnTo>
                  <a:lnTo>
                    <a:pt x="0" y="2920"/>
                  </a:lnTo>
                  <a:lnTo>
                    <a:pt x="0" y="2846"/>
                  </a:lnTo>
                  <a:close/>
                  <a:moveTo>
                    <a:pt x="1780" y="2834"/>
                  </a:moveTo>
                  <a:lnTo>
                    <a:pt x="1811" y="2836"/>
                  </a:lnTo>
                  <a:lnTo>
                    <a:pt x="1836" y="2841"/>
                  </a:lnTo>
                  <a:lnTo>
                    <a:pt x="1859" y="2848"/>
                  </a:lnTo>
                  <a:lnTo>
                    <a:pt x="1879" y="2858"/>
                  </a:lnTo>
                  <a:lnTo>
                    <a:pt x="1896" y="2870"/>
                  </a:lnTo>
                  <a:lnTo>
                    <a:pt x="1909" y="2883"/>
                  </a:lnTo>
                  <a:lnTo>
                    <a:pt x="1920" y="2897"/>
                  </a:lnTo>
                  <a:lnTo>
                    <a:pt x="1929" y="2912"/>
                  </a:lnTo>
                  <a:lnTo>
                    <a:pt x="1935" y="2927"/>
                  </a:lnTo>
                  <a:lnTo>
                    <a:pt x="1939" y="2942"/>
                  </a:lnTo>
                  <a:lnTo>
                    <a:pt x="1942" y="2957"/>
                  </a:lnTo>
                  <a:lnTo>
                    <a:pt x="1943" y="2970"/>
                  </a:lnTo>
                  <a:lnTo>
                    <a:pt x="1859" y="2970"/>
                  </a:lnTo>
                  <a:lnTo>
                    <a:pt x="1859" y="2964"/>
                  </a:lnTo>
                  <a:lnTo>
                    <a:pt x="1857" y="2957"/>
                  </a:lnTo>
                  <a:lnTo>
                    <a:pt x="1854" y="2948"/>
                  </a:lnTo>
                  <a:lnTo>
                    <a:pt x="1851" y="2940"/>
                  </a:lnTo>
                  <a:lnTo>
                    <a:pt x="1845" y="2932"/>
                  </a:lnTo>
                  <a:lnTo>
                    <a:pt x="1836" y="2923"/>
                  </a:lnTo>
                  <a:lnTo>
                    <a:pt x="1826" y="2917"/>
                  </a:lnTo>
                  <a:lnTo>
                    <a:pt x="1813" y="2912"/>
                  </a:lnTo>
                  <a:lnTo>
                    <a:pt x="1795" y="2909"/>
                  </a:lnTo>
                  <a:lnTo>
                    <a:pt x="1774" y="2906"/>
                  </a:lnTo>
                  <a:lnTo>
                    <a:pt x="1760" y="2908"/>
                  </a:lnTo>
                  <a:lnTo>
                    <a:pt x="1745" y="2911"/>
                  </a:lnTo>
                  <a:lnTo>
                    <a:pt x="1732" y="2915"/>
                  </a:lnTo>
                  <a:lnTo>
                    <a:pt x="1720" y="2921"/>
                  </a:lnTo>
                  <a:lnTo>
                    <a:pt x="1710" y="2931"/>
                  </a:lnTo>
                  <a:lnTo>
                    <a:pt x="1704" y="2942"/>
                  </a:lnTo>
                  <a:lnTo>
                    <a:pt x="1702" y="2957"/>
                  </a:lnTo>
                  <a:lnTo>
                    <a:pt x="1704" y="2969"/>
                  </a:lnTo>
                  <a:lnTo>
                    <a:pt x="1708" y="2980"/>
                  </a:lnTo>
                  <a:lnTo>
                    <a:pt x="1714" y="2987"/>
                  </a:lnTo>
                  <a:lnTo>
                    <a:pt x="1721" y="2992"/>
                  </a:lnTo>
                  <a:lnTo>
                    <a:pt x="1730" y="2997"/>
                  </a:lnTo>
                  <a:lnTo>
                    <a:pt x="1738" y="2999"/>
                  </a:lnTo>
                  <a:lnTo>
                    <a:pt x="1746" y="3002"/>
                  </a:lnTo>
                  <a:lnTo>
                    <a:pt x="1847" y="3026"/>
                  </a:lnTo>
                  <a:lnTo>
                    <a:pt x="1867" y="3031"/>
                  </a:lnTo>
                  <a:lnTo>
                    <a:pt x="1884" y="3037"/>
                  </a:lnTo>
                  <a:lnTo>
                    <a:pt x="1901" y="3045"/>
                  </a:lnTo>
                  <a:lnTo>
                    <a:pt x="1916" y="3054"/>
                  </a:lnTo>
                  <a:lnTo>
                    <a:pt x="1930" y="3066"/>
                  </a:lnTo>
                  <a:lnTo>
                    <a:pt x="1941" y="3079"/>
                  </a:lnTo>
                  <a:lnTo>
                    <a:pt x="1950" y="3096"/>
                  </a:lnTo>
                  <a:lnTo>
                    <a:pt x="1955" y="3116"/>
                  </a:lnTo>
                  <a:lnTo>
                    <a:pt x="1957" y="3139"/>
                  </a:lnTo>
                  <a:lnTo>
                    <a:pt x="1955" y="3164"/>
                  </a:lnTo>
                  <a:lnTo>
                    <a:pt x="1950" y="3187"/>
                  </a:lnTo>
                  <a:lnTo>
                    <a:pt x="1941" y="3206"/>
                  </a:lnTo>
                  <a:lnTo>
                    <a:pt x="1930" y="3222"/>
                  </a:lnTo>
                  <a:lnTo>
                    <a:pt x="1917" y="3235"/>
                  </a:lnTo>
                  <a:lnTo>
                    <a:pt x="1903" y="3247"/>
                  </a:lnTo>
                  <a:lnTo>
                    <a:pt x="1888" y="3255"/>
                  </a:lnTo>
                  <a:lnTo>
                    <a:pt x="1872" y="3263"/>
                  </a:lnTo>
                  <a:lnTo>
                    <a:pt x="1856" y="3268"/>
                  </a:lnTo>
                  <a:lnTo>
                    <a:pt x="1841" y="3272"/>
                  </a:lnTo>
                  <a:lnTo>
                    <a:pt x="1826" y="3274"/>
                  </a:lnTo>
                  <a:lnTo>
                    <a:pt x="1813" y="3276"/>
                  </a:lnTo>
                  <a:lnTo>
                    <a:pt x="1801" y="3276"/>
                  </a:lnTo>
                  <a:lnTo>
                    <a:pt x="1793" y="3277"/>
                  </a:lnTo>
                  <a:lnTo>
                    <a:pt x="1760" y="3275"/>
                  </a:lnTo>
                  <a:lnTo>
                    <a:pt x="1731" y="3271"/>
                  </a:lnTo>
                  <a:lnTo>
                    <a:pt x="1706" y="3265"/>
                  </a:lnTo>
                  <a:lnTo>
                    <a:pt x="1685" y="3255"/>
                  </a:lnTo>
                  <a:lnTo>
                    <a:pt x="1667" y="3245"/>
                  </a:lnTo>
                  <a:lnTo>
                    <a:pt x="1653" y="3232"/>
                  </a:lnTo>
                  <a:lnTo>
                    <a:pt x="1640" y="3220"/>
                  </a:lnTo>
                  <a:lnTo>
                    <a:pt x="1632" y="3206"/>
                  </a:lnTo>
                  <a:lnTo>
                    <a:pt x="1625" y="3191"/>
                  </a:lnTo>
                  <a:lnTo>
                    <a:pt x="1620" y="3177"/>
                  </a:lnTo>
                  <a:lnTo>
                    <a:pt x="1617" y="3163"/>
                  </a:lnTo>
                  <a:lnTo>
                    <a:pt x="1616" y="3149"/>
                  </a:lnTo>
                  <a:lnTo>
                    <a:pt x="1615" y="3136"/>
                  </a:lnTo>
                  <a:lnTo>
                    <a:pt x="1698" y="3136"/>
                  </a:lnTo>
                  <a:lnTo>
                    <a:pt x="1699" y="3145"/>
                  </a:lnTo>
                  <a:lnTo>
                    <a:pt x="1701" y="3155"/>
                  </a:lnTo>
                  <a:lnTo>
                    <a:pt x="1704" y="3164"/>
                  </a:lnTo>
                  <a:lnTo>
                    <a:pt x="1710" y="3175"/>
                  </a:lnTo>
                  <a:lnTo>
                    <a:pt x="1718" y="3184"/>
                  </a:lnTo>
                  <a:lnTo>
                    <a:pt x="1730" y="3192"/>
                  </a:lnTo>
                  <a:lnTo>
                    <a:pt x="1744" y="3199"/>
                  </a:lnTo>
                  <a:lnTo>
                    <a:pt x="1763" y="3203"/>
                  </a:lnTo>
                  <a:lnTo>
                    <a:pt x="1786" y="3204"/>
                  </a:lnTo>
                  <a:lnTo>
                    <a:pt x="1801" y="3204"/>
                  </a:lnTo>
                  <a:lnTo>
                    <a:pt x="1817" y="3202"/>
                  </a:lnTo>
                  <a:lnTo>
                    <a:pt x="1831" y="3199"/>
                  </a:lnTo>
                  <a:lnTo>
                    <a:pt x="1845" y="3193"/>
                  </a:lnTo>
                  <a:lnTo>
                    <a:pt x="1856" y="3187"/>
                  </a:lnTo>
                  <a:lnTo>
                    <a:pt x="1866" y="3178"/>
                  </a:lnTo>
                  <a:lnTo>
                    <a:pt x="1871" y="3165"/>
                  </a:lnTo>
                  <a:lnTo>
                    <a:pt x="1873" y="3151"/>
                  </a:lnTo>
                  <a:lnTo>
                    <a:pt x="1871" y="3138"/>
                  </a:lnTo>
                  <a:lnTo>
                    <a:pt x="1866" y="3127"/>
                  </a:lnTo>
                  <a:lnTo>
                    <a:pt x="1857" y="3119"/>
                  </a:lnTo>
                  <a:lnTo>
                    <a:pt x="1846" y="3113"/>
                  </a:lnTo>
                  <a:lnTo>
                    <a:pt x="1831" y="3108"/>
                  </a:lnTo>
                  <a:lnTo>
                    <a:pt x="1816" y="3102"/>
                  </a:lnTo>
                  <a:lnTo>
                    <a:pt x="1797" y="3098"/>
                  </a:lnTo>
                  <a:lnTo>
                    <a:pt x="1752" y="3088"/>
                  </a:lnTo>
                  <a:lnTo>
                    <a:pt x="1735" y="3083"/>
                  </a:lnTo>
                  <a:lnTo>
                    <a:pt x="1717" y="3078"/>
                  </a:lnTo>
                  <a:lnTo>
                    <a:pt x="1700" y="3073"/>
                  </a:lnTo>
                  <a:lnTo>
                    <a:pt x="1683" y="3067"/>
                  </a:lnTo>
                  <a:lnTo>
                    <a:pt x="1668" y="3059"/>
                  </a:lnTo>
                  <a:lnTo>
                    <a:pt x="1655" y="3050"/>
                  </a:lnTo>
                  <a:lnTo>
                    <a:pt x="1644" y="3037"/>
                  </a:lnTo>
                  <a:lnTo>
                    <a:pt x="1634" y="3024"/>
                  </a:lnTo>
                  <a:lnTo>
                    <a:pt x="1627" y="3007"/>
                  </a:lnTo>
                  <a:lnTo>
                    <a:pt x="1623" y="2987"/>
                  </a:lnTo>
                  <a:lnTo>
                    <a:pt x="1621" y="2964"/>
                  </a:lnTo>
                  <a:lnTo>
                    <a:pt x="1622" y="2952"/>
                  </a:lnTo>
                  <a:lnTo>
                    <a:pt x="1624" y="2938"/>
                  </a:lnTo>
                  <a:lnTo>
                    <a:pt x="1627" y="2923"/>
                  </a:lnTo>
                  <a:lnTo>
                    <a:pt x="1632" y="2910"/>
                  </a:lnTo>
                  <a:lnTo>
                    <a:pt x="1640" y="2895"/>
                  </a:lnTo>
                  <a:lnTo>
                    <a:pt x="1650" y="2881"/>
                  </a:lnTo>
                  <a:lnTo>
                    <a:pt x="1663" y="2869"/>
                  </a:lnTo>
                  <a:lnTo>
                    <a:pt x="1679" y="2857"/>
                  </a:lnTo>
                  <a:lnTo>
                    <a:pt x="1699" y="2848"/>
                  </a:lnTo>
                  <a:lnTo>
                    <a:pt x="1721" y="2841"/>
                  </a:lnTo>
                  <a:lnTo>
                    <a:pt x="1749" y="2836"/>
                  </a:lnTo>
                  <a:lnTo>
                    <a:pt x="1780" y="2834"/>
                  </a:lnTo>
                  <a:close/>
                  <a:moveTo>
                    <a:pt x="163" y="2355"/>
                  </a:moveTo>
                  <a:lnTo>
                    <a:pt x="163" y="2573"/>
                  </a:lnTo>
                  <a:lnTo>
                    <a:pt x="371" y="2573"/>
                  </a:lnTo>
                  <a:lnTo>
                    <a:pt x="397" y="2572"/>
                  </a:lnTo>
                  <a:lnTo>
                    <a:pt x="421" y="2568"/>
                  </a:lnTo>
                  <a:lnTo>
                    <a:pt x="442" y="2561"/>
                  </a:lnTo>
                  <a:lnTo>
                    <a:pt x="459" y="2551"/>
                  </a:lnTo>
                  <a:lnTo>
                    <a:pt x="475" y="2538"/>
                  </a:lnTo>
                  <a:lnTo>
                    <a:pt x="486" y="2522"/>
                  </a:lnTo>
                  <a:lnTo>
                    <a:pt x="495" y="2502"/>
                  </a:lnTo>
                  <a:lnTo>
                    <a:pt x="500" y="2480"/>
                  </a:lnTo>
                  <a:lnTo>
                    <a:pt x="502" y="2454"/>
                  </a:lnTo>
                  <a:lnTo>
                    <a:pt x="500" y="2432"/>
                  </a:lnTo>
                  <a:lnTo>
                    <a:pt x="494" y="2412"/>
                  </a:lnTo>
                  <a:lnTo>
                    <a:pt x="483" y="2396"/>
                  </a:lnTo>
                  <a:lnTo>
                    <a:pt x="471" y="2383"/>
                  </a:lnTo>
                  <a:lnTo>
                    <a:pt x="455" y="2372"/>
                  </a:lnTo>
                  <a:lnTo>
                    <a:pt x="439" y="2364"/>
                  </a:lnTo>
                  <a:lnTo>
                    <a:pt x="420" y="2359"/>
                  </a:lnTo>
                  <a:lnTo>
                    <a:pt x="399" y="2356"/>
                  </a:lnTo>
                  <a:lnTo>
                    <a:pt x="380" y="2355"/>
                  </a:lnTo>
                  <a:lnTo>
                    <a:pt x="163" y="2355"/>
                  </a:lnTo>
                  <a:close/>
                  <a:moveTo>
                    <a:pt x="1104" y="2080"/>
                  </a:moveTo>
                  <a:lnTo>
                    <a:pt x="1001" y="2405"/>
                  </a:lnTo>
                  <a:lnTo>
                    <a:pt x="1208" y="2405"/>
                  </a:lnTo>
                  <a:lnTo>
                    <a:pt x="1107" y="2080"/>
                  </a:lnTo>
                  <a:lnTo>
                    <a:pt x="1104" y="2080"/>
                  </a:lnTo>
                  <a:close/>
                  <a:moveTo>
                    <a:pt x="163" y="2037"/>
                  </a:moveTo>
                  <a:lnTo>
                    <a:pt x="163" y="2216"/>
                  </a:lnTo>
                  <a:lnTo>
                    <a:pt x="362" y="2216"/>
                  </a:lnTo>
                  <a:lnTo>
                    <a:pt x="384" y="2215"/>
                  </a:lnTo>
                  <a:lnTo>
                    <a:pt x="404" y="2212"/>
                  </a:lnTo>
                  <a:lnTo>
                    <a:pt x="423" y="2207"/>
                  </a:lnTo>
                  <a:lnTo>
                    <a:pt x="440" y="2200"/>
                  </a:lnTo>
                  <a:lnTo>
                    <a:pt x="454" y="2190"/>
                  </a:lnTo>
                  <a:lnTo>
                    <a:pt x="467" y="2178"/>
                  </a:lnTo>
                  <a:lnTo>
                    <a:pt x="475" y="2163"/>
                  </a:lnTo>
                  <a:lnTo>
                    <a:pt x="480" y="2145"/>
                  </a:lnTo>
                  <a:lnTo>
                    <a:pt x="482" y="2125"/>
                  </a:lnTo>
                  <a:lnTo>
                    <a:pt x="481" y="2104"/>
                  </a:lnTo>
                  <a:lnTo>
                    <a:pt x="476" y="2086"/>
                  </a:lnTo>
                  <a:lnTo>
                    <a:pt x="468" y="2072"/>
                  </a:lnTo>
                  <a:lnTo>
                    <a:pt x="456" y="2060"/>
                  </a:lnTo>
                  <a:lnTo>
                    <a:pt x="442" y="2051"/>
                  </a:lnTo>
                  <a:lnTo>
                    <a:pt x="424" y="2045"/>
                  </a:lnTo>
                  <a:lnTo>
                    <a:pt x="404" y="2040"/>
                  </a:lnTo>
                  <a:lnTo>
                    <a:pt x="383" y="2037"/>
                  </a:lnTo>
                  <a:lnTo>
                    <a:pt x="358" y="2037"/>
                  </a:lnTo>
                  <a:lnTo>
                    <a:pt x="163" y="2037"/>
                  </a:lnTo>
                  <a:close/>
                  <a:moveTo>
                    <a:pt x="1593" y="1895"/>
                  </a:moveTo>
                  <a:lnTo>
                    <a:pt x="1772" y="1895"/>
                  </a:lnTo>
                  <a:lnTo>
                    <a:pt x="2095" y="2467"/>
                  </a:lnTo>
                  <a:lnTo>
                    <a:pt x="2097" y="2467"/>
                  </a:lnTo>
                  <a:lnTo>
                    <a:pt x="2097" y="1895"/>
                  </a:lnTo>
                  <a:lnTo>
                    <a:pt x="2254" y="1895"/>
                  </a:lnTo>
                  <a:lnTo>
                    <a:pt x="2254" y="2716"/>
                  </a:lnTo>
                  <a:lnTo>
                    <a:pt x="2085" y="2716"/>
                  </a:lnTo>
                  <a:lnTo>
                    <a:pt x="1754" y="2130"/>
                  </a:lnTo>
                  <a:lnTo>
                    <a:pt x="1751" y="2130"/>
                  </a:lnTo>
                  <a:lnTo>
                    <a:pt x="1751" y="2716"/>
                  </a:lnTo>
                  <a:lnTo>
                    <a:pt x="1593" y="2716"/>
                  </a:lnTo>
                  <a:lnTo>
                    <a:pt x="1593" y="1895"/>
                  </a:lnTo>
                  <a:close/>
                  <a:moveTo>
                    <a:pt x="0" y="1895"/>
                  </a:moveTo>
                  <a:lnTo>
                    <a:pt x="395" y="1895"/>
                  </a:lnTo>
                  <a:lnTo>
                    <a:pt x="433" y="1897"/>
                  </a:lnTo>
                  <a:lnTo>
                    <a:pt x="468" y="1901"/>
                  </a:lnTo>
                  <a:lnTo>
                    <a:pt x="498" y="1909"/>
                  </a:lnTo>
                  <a:lnTo>
                    <a:pt x="525" y="1919"/>
                  </a:lnTo>
                  <a:lnTo>
                    <a:pt x="549" y="1930"/>
                  </a:lnTo>
                  <a:lnTo>
                    <a:pt x="569" y="1945"/>
                  </a:lnTo>
                  <a:lnTo>
                    <a:pt x="587" y="1961"/>
                  </a:lnTo>
                  <a:lnTo>
                    <a:pt x="602" y="1978"/>
                  </a:lnTo>
                  <a:lnTo>
                    <a:pt x="615" y="1995"/>
                  </a:lnTo>
                  <a:lnTo>
                    <a:pt x="624" y="2013"/>
                  </a:lnTo>
                  <a:lnTo>
                    <a:pt x="633" y="2032"/>
                  </a:lnTo>
                  <a:lnTo>
                    <a:pt x="639" y="2051"/>
                  </a:lnTo>
                  <a:lnTo>
                    <a:pt x="642" y="2070"/>
                  </a:lnTo>
                  <a:lnTo>
                    <a:pt x="645" y="2089"/>
                  </a:lnTo>
                  <a:lnTo>
                    <a:pt x="645" y="2105"/>
                  </a:lnTo>
                  <a:lnTo>
                    <a:pt x="644" y="2136"/>
                  </a:lnTo>
                  <a:lnTo>
                    <a:pt x="640" y="2162"/>
                  </a:lnTo>
                  <a:lnTo>
                    <a:pt x="633" y="2185"/>
                  </a:lnTo>
                  <a:lnTo>
                    <a:pt x="624" y="2204"/>
                  </a:lnTo>
                  <a:lnTo>
                    <a:pt x="614" y="2221"/>
                  </a:lnTo>
                  <a:lnTo>
                    <a:pt x="602" y="2234"/>
                  </a:lnTo>
                  <a:lnTo>
                    <a:pt x="591" y="2246"/>
                  </a:lnTo>
                  <a:lnTo>
                    <a:pt x="579" y="2255"/>
                  </a:lnTo>
                  <a:lnTo>
                    <a:pt x="567" y="2262"/>
                  </a:lnTo>
                  <a:lnTo>
                    <a:pt x="556" y="2269"/>
                  </a:lnTo>
                  <a:lnTo>
                    <a:pt x="545" y="2274"/>
                  </a:lnTo>
                  <a:lnTo>
                    <a:pt x="573" y="2287"/>
                  </a:lnTo>
                  <a:lnTo>
                    <a:pt x="597" y="2301"/>
                  </a:lnTo>
                  <a:lnTo>
                    <a:pt x="617" y="2318"/>
                  </a:lnTo>
                  <a:lnTo>
                    <a:pt x="633" y="2337"/>
                  </a:lnTo>
                  <a:lnTo>
                    <a:pt x="646" y="2357"/>
                  </a:lnTo>
                  <a:lnTo>
                    <a:pt x="655" y="2379"/>
                  </a:lnTo>
                  <a:lnTo>
                    <a:pt x="663" y="2401"/>
                  </a:lnTo>
                  <a:lnTo>
                    <a:pt x="668" y="2424"/>
                  </a:lnTo>
                  <a:lnTo>
                    <a:pt x="670" y="2448"/>
                  </a:lnTo>
                  <a:lnTo>
                    <a:pt x="671" y="2472"/>
                  </a:lnTo>
                  <a:lnTo>
                    <a:pt x="669" y="2504"/>
                  </a:lnTo>
                  <a:lnTo>
                    <a:pt x="663" y="2536"/>
                  </a:lnTo>
                  <a:lnTo>
                    <a:pt x="652" y="2565"/>
                  </a:lnTo>
                  <a:lnTo>
                    <a:pt x="639" y="2593"/>
                  </a:lnTo>
                  <a:lnTo>
                    <a:pt x="621" y="2618"/>
                  </a:lnTo>
                  <a:lnTo>
                    <a:pt x="601" y="2642"/>
                  </a:lnTo>
                  <a:lnTo>
                    <a:pt x="589" y="2653"/>
                  </a:lnTo>
                  <a:lnTo>
                    <a:pt x="575" y="2665"/>
                  </a:lnTo>
                  <a:lnTo>
                    <a:pt x="561" y="2675"/>
                  </a:lnTo>
                  <a:lnTo>
                    <a:pt x="545" y="2684"/>
                  </a:lnTo>
                  <a:lnTo>
                    <a:pt x="528" y="2692"/>
                  </a:lnTo>
                  <a:lnTo>
                    <a:pt x="507" y="2699"/>
                  </a:lnTo>
                  <a:lnTo>
                    <a:pt x="483" y="2705"/>
                  </a:lnTo>
                  <a:lnTo>
                    <a:pt x="455" y="2710"/>
                  </a:lnTo>
                  <a:lnTo>
                    <a:pt x="424" y="2713"/>
                  </a:lnTo>
                  <a:lnTo>
                    <a:pt x="387" y="2715"/>
                  </a:lnTo>
                  <a:lnTo>
                    <a:pt x="344" y="2716"/>
                  </a:lnTo>
                  <a:lnTo>
                    <a:pt x="0" y="2716"/>
                  </a:lnTo>
                  <a:lnTo>
                    <a:pt x="0" y="1895"/>
                  </a:lnTo>
                  <a:close/>
                  <a:moveTo>
                    <a:pt x="2431" y="1895"/>
                  </a:moveTo>
                  <a:lnTo>
                    <a:pt x="2601" y="1895"/>
                  </a:lnTo>
                  <a:lnTo>
                    <a:pt x="2601" y="2229"/>
                  </a:lnTo>
                  <a:lnTo>
                    <a:pt x="2911" y="1895"/>
                  </a:lnTo>
                  <a:lnTo>
                    <a:pt x="3130" y="1895"/>
                  </a:lnTo>
                  <a:lnTo>
                    <a:pt x="2799" y="2231"/>
                  </a:lnTo>
                  <a:lnTo>
                    <a:pt x="3149" y="2715"/>
                  </a:lnTo>
                  <a:lnTo>
                    <a:pt x="2930" y="2715"/>
                  </a:lnTo>
                  <a:lnTo>
                    <a:pt x="2680" y="2356"/>
                  </a:lnTo>
                  <a:lnTo>
                    <a:pt x="2601" y="2437"/>
                  </a:lnTo>
                  <a:lnTo>
                    <a:pt x="2601" y="2715"/>
                  </a:lnTo>
                  <a:lnTo>
                    <a:pt x="2431" y="2715"/>
                  </a:lnTo>
                  <a:lnTo>
                    <a:pt x="2431" y="1895"/>
                  </a:lnTo>
                  <a:close/>
                  <a:moveTo>
                    <a:pt x="1010" y="1895"/>
                  </a:moveTo>
                  <a:lnTo>
                    <a:pt x="1206" y="1895"/>
                  </a:lnTo>
                  <a:lnTo>
                    <a:pt x="1492" y="2715"/>
                  </a:lnTo>
                  <a:lnTo>
                    <a:pt x="1308" y="2715"/>
                  </a:lnTo>
                  <a:lnTo>
                    <a:pt x="1255" y="2546"/>
                  </a:lnTo>
                  <a:lnTo>
                    <a:pt x="956" y="2546"/>
                  </a:lnTo>
                  <a:lnTo>
                    <a:pt x="899" y="2715"/>
                  </a:lnTo>
                  <a:lnTo>
                    <a:pt x="721" y="2715"/>
                  </a:lnTo>
                  <a:lnTo>
                    <a:pt x="1010" y="1895"/>
                  </a:lnTo>
                  <a:close/>
                  <a:moveTo>
                    <a:pt x="2176" y="521"/>
                  </a:moveTo>
                  <a:lnTo>
                    <a:pt x="2176" y="524"/>
                  </a:lnTo>
                  <a:lnTo>
                    <a:pt x="2176" y="531"/>
                  </a:lnTo>
                  <a:lnTo>
                    <a:pt x="2177" y="543"/>
                  </a:lnTo>
                  <a:lnTo>
                    <a:pt x="2178" y="560"/>
                  </a:lnTo>
                  <a:lnTo>
                    <a:pt x="2179" y="579"/>
                  </a:lnTo>
                  <a:lnTo>
                    <a:pt x="2181" y="611"/>
                  </a:lnTo>
                  <a:lnTo>
                    <a:pt x="2183" y="648"/>
                  </a:lnTo>
                  <a:lnTo>
                    <a:pt x="2183" y="675"/>
                  </a:lnTo>
                  <a:lnTo>
                    <a:pt x="2180" y="704"/>
                  </a:lnTo>
                  <a:lnTo>
                    <a:pt x="2178" y="736"/>
                  </a:lnTo>
                  <a:lnTo>
                    <a:pt x="2175" y="770"/>
                  </a:lnTo>
                  <a:lnTo>
                    <a:pt x="2169" y="805"/>
                  </a:lnTo>
                  <a:lnTo>
                    <a:pt x="2160" y="841"/>
                  </a:lnTo>
                  <a:lnTo>
                    <a:pt x="2151" y="879"/>
                  </a:lnTo>
                  <a:lnTo>
                    <a:pt x="2140" y="918"/>
                  </a:lnTo>
                  <a:lnTo>
                    <a:pt x="2125" y="955"/>
                  </a:lnTo>
                  <a:lnTo>
                    <a:pt x="2099" y="1016"/>
                  </a:lnTo>
                  <a:lnTo>
                    <a:pt x="2083" y="1044"/>
                  </a:lnTo>
                  <a:lnTo>
                    <a:pt x="2067" y="1074"/>
                  </a:lnTo>
                  <a:lnTo>
                    <a:pt x="2043" y="1111"/>
                  </a:lnTo>
                  <a:lnTo>
                    <a:pt x="2015" y="1148"/>
                  </a:lnTo>
                  <a:lnTo>
                    <a:pt x="1986" y="1185"/>
                  </a:lnTo>
                  <a:lnTo>
                    <a:pt x="1963" y="1211"/>
                  </a:lnTo>
                  <a:lnTo>
                    <a:pt x="1939" y="1235"/>
                  </a:lnTo>
                  <a:lnTo>
                    <a:pt x="1914" y="1258"/>
                  </a:lnTo>
                  <a:lnTo>
                    <a:pt x="1890" y="1282"/>
                  </a:lnTo>
                  <a:lnTo>
                    <a:pt x="1855" y="1310"/>
                  </a:lnTo>
                  <a:lnTo>
                    <a:pt x="1820" y="1339"/>
                  </a:lnTo>
                  <a:lnTo>
                    <a:pt x="1784" y="1363"/>
                  </a:lnTo>
                  <a:lnTo>
                    <a:pt x="1731" y="1397"/>
                  </a:lnTo>
                  <a:lnTo>
                    <a:pt x="1678" y="1428"/>
                  </a:lnTo>
                  <a:lnTo>
                    <a:pt x="1644" y="1446"/>
                  </a:lnTo>
                  <a:lnTo>
                    <a:pt x="1609" y="1462"/>
                  </a:lnTo>
                  <a:lnTo>
                    <a:pt x="1577" y="1477"/>
                  </a:lnTo>
                  <a:lnTo>
                    <a:pt x="1531" y="1496"/>
                  </a:lnTo>
                  <a:lnTo>
                    <a:pt x="1488" y="1513"/>
                  </a:lnTo>
                  <a:lnTo>
                    <a:pt x="1451" y="1526"/>
                  </a:lnTo>
                  <a:lnTo>
                    <a:pt x="1472" y="1582"/>
                  </a:lnTo>
                  <a:lnTo>
                    <a:pt x="1491" y="1641"/>
                  </a:lnTo>
                  <a:lnTo>
                    <a:pt x="1499" y="1674"/>
                  </a:lnTo>
                  <a:lnTo>
                    <a:pt x="1507" y="1706"/>
                  </a:lnTo>
                  <a:lnTo>
                    <a:pt x="1512" y="1741"/>
                  </a:lnTo>
                  <a:lnTo>
                    <a:pt x="1515" y="1776"/>
                  </a:lnTo>
                  <a:lnTo>
                    <a:pt x="1480" y="1767"/>
                  </a:lnTo>
                  <a:lnTo>
                    <a:pt x="1448" y="1756"/>
                  </a:lnTo>
                  <a:lnTo>
                    <a:pt x="1418" y="1742"/>
                  </a:lnTo>
                  <a:lnTo>
                    <a:pt x="1387" y="1728"/>
                  </a:lnTo>
                  <a:lnTo>
                    <a:pt x="1350" y="1707"/>
                  </a:lnTo>
                  <a:lnTo>
                    <a:pt x="1314" y="1686"/>
                  </a:lnTo>
                  <a:lnTo>
                    <a:pt x="1280" y="1662"/>
                  </a:lnTo>
                  <a:lnTo>
                    <a:pt x="1232" y="1626"/>
                  </a:lnTo>
                  <a:lnTo>
                    <a:pt x="1186" y="1587"/>
                  </a:lnTo>
                  <a:lnTo>
                    <a:pt x="1143" y="1545"/>
                  </a:lnTo>
                  <a:lnTo>
                    <a:pt x="1102" y="1502"/>
                  </a:lnTo>
                  <a:lnTo>
                    <a:pt x="1088" y="1481"/>
                  </a:lnTo>
                  <a:lnTo>
                    <a:pt x="1076" y="1459"/>
                  </a:lnTo>
                  <a:lnTo>
                    <a:pt x="1070" y="1436"/>
                  </a:lnTo>
                  <a:lnTo>
                    <a:pt x="1068" y="1413"/>
                  </a:lnTo>
                  <a:lnTo>
                    <a:pt x="1069" y="1389"/>
                  </a:lnTo>
                  <a:lnTo>
                    <a:pt x="1075" y="1366"/>
                  </a:lnTo>
                  <a:lnTo>
                    <a:pt x="1085" y="1343"/>
                  </a:lnTo>
                  <a:lnTo>
                    <a:pt x="1091" y="1332"/>
                  </a:lnTo>
                  <a:lnTo>
                    <a:pt x="1125" y="1274"/>
                  </a:lnTo>
                  <a:lnTo>
                    <a:pt x="1165" y="1217"/>
                  </a:lnTo>
                  <a:lnTo>
                    <a:pt x="1207" y="1162"/>
                  </a:lnTo>
                  <a:lnTo>
                    <a:pt x="1254" y="1109"/>
                  </a:lnTo>
                  <a:lnTo>
                    <a:pt x="1287" y="1077"/>
                  </a:lnTo>
                  <a:lnTo>
                    <a:pt x="1323" y="1044"/>
                  </a:lnTo>
                  <a:lnTo>
                    <a:pt x="1362" y="1014"/>
                  </a:lnTo>
                  <a:lnTo>
                    <a:pt x="1392" y="993"/>
                  </a:lnTo>
                  <a:lnTo>
                    <a:pt x="1424" y="972"/>
                  </a:lnTo>
                  <a:lnTo>
                    <a:pt x="1459" y="953"/>
                  </a:lnTo>
                  <a:lnTo>
                    <a:pt x="1496" y="936"/>
                  </a:lnTo>
                  <a:lnTo>
                    <a:pt x="1498" y="977"/>
                  </a:lnTo>
                  <a:lnTo>
                    <a:pt x="1498" y="1017"/>
                  </a:lnTo>
                  <a:lnTo>
                    <a:pt x="1491" y="1094"/>
                  </a:lnTo>
                  <a:lnTo>
                    <a:pt x="1482" y="1142"/>
                  </a:lnTo>
                  <a:lnTo>
                    <a:pt x="1471" y="1189"/>
                  </a:lnTo>
                  <a:lnTo>
                    <a:pt x="1458" y="1234"/>
                  </a:lnTo>
                  <a:lnTo>
                    <a:pt x="1455" y="1241"/>
                  </a:lnTo>
                  <a:lnTo>
                    <a:pt x="1453" y="1249"/>
                  </a:lnTo>
                  <a:lnTo>
                    <a:pt x="1477" y="1244"/>
                  </a:lnTo>
                  <a:lnTo>
                    <a:pt x="1503" y="1240"/>
                  </a:lnTo>
                  <a:lnTo>
                    <a:pt x="1531" y="1234"/>
                  </a:lnTo>
                  <a:lnTo>
                    <a:pt x="1561" y="1227"/>
                  </a:lnTo>
                  <a:lnTo>
                    <a:pt x="1592" y="1218"/>
                  </a:lnTo>
                  <a:lnTo>
                    <a:pt x="1640" y="1204"/>
                  </a:lnTo>
                  <a:lnTo>
                    <a:pt x="1689" y="1186"/>
                  </a:lnTo>
                  <a:lnTo>
                    <a:pt x="1723" y="1172"/>
                  </a:lnTo>
                  <a:lnTo>
                    <a:pt x="1757" y="1155"/>
                  </a:lnTo>
                  <a:lnTo>
                    <a:pt x="1791" y="1140"/>
                  </a:lnTo>
                  <a:lnTo>
                    <a:pt x="1815" y="1124"/>
                  </a:lnTo>
                  <a:lnTo>
                    <a:pt x="1839" y="1109"/>
                  </a:lnTo>
                  <a:lnTo>
                    <a:pt x="1863" y="1095"/>
                  </a:lnTo>
                  <a:lnTo>
                    <a:pt x="1885" y="1077"/>
                  </a:lnTo>
                  <a:lnTo>
                    <a:pt x="1916" y="1053"/>
                  </a:lnTo>
                  <a:lnTo>
                    <a:pt x="1945" y="1028"/>
                  </a:lnTo>
                  <a:lnTo>
                    <a:pt x="1971" y="1000"/>
                  </a:lnTo>
                  <a:lnTo>
                    <a:pt x="1992" y="980"/>
                  </a:lnTo>
                  <a:lnTo>
                    <a:pt x="2011" y="959"/>
                  </a:lnTo>
                  <a:lnTo>
                    <a:pt x="2044" y="912"/>
                  </a:lnTo>
                  <a:lnTo>
                    <a:pt x="2065" y="882"/>
                  </a:lnTo>
                  <a:lnTo>
                    <a:pt x="2081" y="850"/>
                  </a:lnTo>
                  <a:lnTo>
                    <a:pt x="2097" y="818"/>
                  </a:lnTo>
                  <a:lnTo>
                    <a:pt x="2112" y="788"/>
                  </a:lnTo>
                  <a:lnTo>
                    <a:pt x="2124" y="756"/>
                  </a:lnTo>
                  <a:lnTo>
                    <a:pt x="2132" y="726"/>
                  </a:lnTo>
                  <a:lnTo>
                    <a:pt x="2141" y="698"/>
                  </a:lnTo>
                  <a:lnTo>
                    <a:pt x="2151" y="671"/>
                  </a:lnTo>
                  <a:lnTo>
                    <a:pt x="2156" y="644"/>
                  </a:lnTo>
                  <a:lnTo>
                    <a:pt x="2161" y="609"/>
                  </a:lnTo>
                  <a:lnTo>
                    <a:pt x="2166" y="579"/>
                  </a:lnTo>
                  <a:lnTo>
                    <a:pt x="2169" y="560"/>
                  </a:lnTo>
                  <a:lnTo>
                    <a:pt x="2171" y="543"/>
                  </a:lnTo>
                  <a:lnTo>
                    <a:pt x="2173" y="531"/>
                  </a:lnTo>
                  <a:lnTo>
                    <a:pt x="2175" y="524"/>
                  </a:lnTo>
                  <a:lnTo>
                    <a:pt x="2176" y="521"/>
                  </a:lnTo>
                  <a:close/>
                  <a:moveTo>
                    <a:pt x="1560" y="0"/>
                  </a:moveTo>
                  <a:lnTo>
                    <a:pt x="1593" y="11"/>
                  </a:lnTo>
                  <a:lnTo>
                    <a:pt x="1625" y="23"/>
                  </a:lnTo>
                  <a:lnTo>
                    <a:pt x="1655" y="38"/>
                  </a:lnTo>
                  <a:lnTo>
                    <a:pt x="1684" y="53"/>
                  </a:lnTo>
                  <a:lnTo>
                    <a:pt x="1721" y="74"/>
                  </a:lnTo>
                  <a:lnTo>
                    <a:pt x="1757" y="97"/>
                  </a:lnTo>
                  <a:lnTo>
                    <a:pt x="1790" y="121"/>
                  </a:lnTo>
                  <a:lnTo>
                    <a:pt x="1838" y="158"/>
                  </a:lnTo>
                  <a:lnTo>
                    <a:pt x="1882" y="199"/>
                  </a:lnTo>
                  <a:lnTo>
                    <a:pt x="1924" y="242"/>
                  </a:lnTo>
                  <a:lnTo>
                    <a:pt x="1963" y="287"/>
                  </a:lnTo>
                  <a:lnTo>
                    <a:pt x="1978" y="308"/>
                  </a:lnTo>
                  <a:lnTo>
                    <a:pt x="1987" y="330"/>
                  </a:lnTo>
                  <a:lnTo>
                    <a:pt x="1993" y="353"/>
                  </a:lnTo>
                  <a:lnTo>
                    <a:pt x="1995" y="377"/>
                  </a:lnTo>
                  <a:lnTo>
                    <a:pt x="1993" y="401"/>
                  </a:lnTo>
                  <a:lnTo>
                    <a:pt x="1987" y="424"/>
                  </a:lnTo>
                  <a:lnTo>
                    <a:pt x="1976" y="446"/>
                  </a:lnTo>
                  <a:lnTo>
                    <a:pt x="1970" y="456"/>
                  </a:lnTo>
                  <a:lnTo>
                    <a:pt x="1933" y="515"/>
                  </a:lnTo>
                  <a:lnTo>
                    <a:pt x="1892" y="570"/>
                  </a:lnTo>
                  <a:lnTo>
                    <a:pt x="1849" y="623"/>
                  </a:lnTo>
                  <a:lnTo>
                    <a:pt x="1800" y="675"/>
                  </a:lnTo>
                  <a:lnTo>
                    <a:pt x="1766" y="707"/>
                  </a:lnTo>
                  <a:lnTo>
                    <a:pt x="1729" y="738"/>
                  </a:lnTo>
                  <a:lnTo>
                    <a:pt x="1689" y="767"/>
                  </a:lnTo>
                  <a:lnTo>
                    <a:pt x="1626" y="807"/>
                  </a:lnTo>
                  <a:lnTo>
                    <a:pt x="1590" y="826"/>
                  </a:lnTo>
                  <a:lnTo>
                    <a:pt x="1551" y="841"/>
                  </a:lnTo>
                  <a:lnTo>
                    <a:pt x="1551" y="800"/>
                  </a:lnTo>
                  <a:lnTo>
                    <a:pt x="1552" y="760"/>
                  </a:lnTo>
                  <a:lnTo>
                    <a:pt x="1562" y="684"/>
                  </a:lnTo>
                  <a:lnTo>
                    <a:pt x="1572" y="636"/>
                  </a:lnTo>
                  <a:lnTo>
                    <a:pt x="1584" y="590"/>
                  </a:lnTo>
                  <a:lnTo>
                    <a:pt x="1600" y="544"/>
                  </a:lnTo>
                  <a:lnTo>
                    <a:pt x="1602" y="538"/>
                  </a:lnTo>
                  <a:lnTo>
                    <a:pt x="1605" y="530"/>
                  </a:lnTo>
                  <a:lnTo>
                    <a:pt x="1581" y="533"/>
                  </a:lnTo>
                  <a:lnTo>
                    <a:pt x="1555" y="537"/>
                  </a:lnTo>
                  <a:lnTo>
                    <a:pt x="1526" y="543"/>
                  </a:lnTo>
                  <a:lnTo>
                    <a:pt x="1496" y="548"/>
                  </a:lnTo>
                  <a:lnTo>
                    <a:pt x="1465" y="556"/>
                  </a:lnTo>
                  <a:lnTo>
                    <a:pt x="1416" y="569"/>
                  </a:lnTo>
                  <a:lnTo>
                    <a:pt x="1367" y="587"/>
                  </a:lnTo>
                  <a:lnTo>
                    <a:pt x="1332" y="599"/>
                  </a:lnTo>
                  <a:lnTo>
                    <a:pt x="1298" y="614"/>
                  </a:lnTo>
                  <a:lnTo>
                    <a:pt x="1264" y="629"/>
                  </a:lnTo>
                  <a:lnTo>
                    <a:pt x="1240" y="643"/>
                  </a:lnTo>
                  <a:lnTo>
                    <a:pt x="1215" y="657"/>
                  </a:lnTo>
                  <a:lnTo>
                    <a:pt x="1190" y="672"/>
                  </a:lnTo>
                  <a:lnTo>
                    <a:pt x="1168" y="688"/>
                  </a:lnTo>
                  <a:lnTo>
                    <a:pt x="1137" y="711"/>
                  </a:lnTo>
                  <a:lnTo>
                    <a:pt x="1106" y="736"/>
                  </a:lnTo>
                  <a:lnTo>
                    <a:pt x="1078" y="763"/>
                  </a:lnTo>
                  <a:lnTo>
                    <a:pt x="1058" y="783"/>
                  </a:lnTo>
                  <a:lnTo>
                    <a:pt x="1038" y="804"/>
                  </a:lnTo>
                  <a:lnTo>
                    <a:pt x="1005" y="849"/>
                  </a:lnTo>
                  <a:lnTo>
                    <a:pt x="988" y="871"/>
                  </a:lnTo>
                  <a:lnTo>
                    <a:pt x="974" y="894"/>
                  </a:lnTo>
                  <a:lnTo>
                    <a:pt x="961" y="918"/>
                  </a:lnTo>
                  <a:lnTo>
                    <a:pt x="949" y="941"/>
                  </a:lnTo>
                  <a:lnTo>
                    <a:pt x="932" y="971"/>
                  </a:lnTo>
                  <a:lnTo>
                    <a:pt x="920" y="1002"/>
                  </a:lnTo>
                  <a:lnTo>
                    <a:pt x="909" y="1031"/>
                  </a:lnTo>
                  <a:lnTo>
                    <a:pt x="900" y="1060"/>
                  </a:lnTo>
                  <a:lnTo>
                    <a:pt x="891" y="1087"/>
                  </a:lnTo>
                  <a:lnTo>
                    <a:pt x="885" y="1113"/>
                  </a:lnTo>
                  <a:lnTo>
                    <a:pt x="877" y="1148"/>
                  </a:lnTo>
                  <a:lnTo>
                    <a:pt x="872" y="1177"/>
                  </a:lnTo>
                  <a:lnTo>
                    <a:pt x="868" y="1197"/>
                  </a:lnTo>
                  <a:lnTo>
                    <a:pt x="865" y="1214"/>
                  </a:lnTo>
                  <a:lnTo>
                    <a:pt x="863" y="1226"/>
                  </a:lnTo>
                  <a:lnTo>
                    <a:pt x="862" y="1233"/>
                  </a:lnTo>
                  <a:lnTo>
                    <a:pt x="861" y="1235"/>
                  </a:lnTo>
                  <a:lnTo>
                    <a:pt x="861" y="1231"/>
                  </a:lnTo>
                  <a:lnTo>
                    <a:pt x="861" y="1220"/>
                  </a:lnTo>
                  <a:lnTo>
                    <a:pt x="861" y="1202"/>
                  </a:lnTo>
                  <a:lnTo>
                    <a:pt x="860" y="1176"/>
                  </a:lnTo>
                  <a:lnTo>
                    <a:pt x="859" y="1146"/>
                  </a:lnTo>
                  <a:lnTo>
                    <a:pt x="858" y="1108"/>
                  </a:lnTo>
                  <a:lnTo>
                    <a:pt x="859" y="1081"/>
                  </a:lnTo>
                  <a:lnTo>
                    <a:pt x="862" y="1052"/>
                  </a:lnTo>
                  <a:lnTo>
                    <a:pt x="866" y="1020"/>
                  </a:lnTo>
                  <a:lnTo>
                    <a:pt x="870" y="987"/>
                  </a:lnTo>
                  <a:lnTo>
                    <a:pt x="876" y="952"/>
                  </a:lnTo>
                  <a:lnTo>
                    <a:pt x="886" y="917"/>
                  </a:lnTo>
                  <a:lnTo>
                    <a:pt x="893" y="888"/>
                  </a:lnTo>
                  <a:lnTo>
                    <a:pt x="901" y="860"/>
                  </a:lnTo>
                  <a:lnTo>
                    <a:pt x="911" y="831"/>
                  </a:lnTo>
                  <a:lnTo>
                    <a:pt x="925" y="803"/>
                  </a:lnTo>
                  <a:lnTo>
                    <a:pt x="952" y="743"/>
                  </a:lnTo>
                  <a:lnTo>
                    <a:pt x="969" y="715"/>
                  </a:lnTo>
                  <a:lnTo>
                    <a:pt x="986" y="686"/>
                  </a:lnTo>
                  <a:lnTo>
                    <a:pt x="1012" y="649"/>
                  </a:lnTo>
                  <a:lnTo>
                    <a:pt x="1040" y="613"/>
                  </a:lnTo>
                  <a:lnTo>
                    <a:pt x="1070" y="578"/>
                  </a:lnTo>
                  <a:lnTo>
                    <a:pt x="1093" y="552"/>
                  </a:lnTo>
                  <a:lnTo>
                    <a:pt x="1118" y="529"/>
                  </a:lnTo>
                  <a:lnTo>
                    <a:pt x="1144" y="506"/>
                  </a:lnTo>
                  <a:lnTo>
                    <a:pt x="1169" y="483"/>
                  </a:lnTo>
                  <a:lnTo>
                    <a:pt x="1205" y="456"/>
                  </a:lnTo>
                  <a:lnTo>
                    <a:pt x="1240" y="430"/>
                  </a:lnTo>
                  <a:lnTo>
                    <a:pt x="1278" y="406"/>
                  </a:lnTo>
                  <a:lnTo>
                    <a:pt x="1332" y="372"/>
                  </a:lnTo>
                  <a:lnTo>
                    <a:pt x="1385" y="344"/>
                  </a:lnTo>
                  <a:lnTo>
                    <a:pt x="1421" y="327"/>
                  </a:lnTo>
                  <a:lnTo>
                    <a:pt x="1455" y="311"/>
                  </a:lnTo>
                  <a:lnTo>
                    <a:pt x="1487" y="298"/>
                  </a:lnTo>
                  <a:lnTo>
                    <a:pt x="1523" y="284"/>
                  </a:lnTo>
                  <a:lnTo>
                    <a:pt x="1556" y="272"/>
                  </a:lnTo>
                  <a:lnTo>
                    <a:pt x="1588" y="261"/>
                  </a:lnTo>
                  <a:lnTo>
                    <a:pt x="1616" y="253"/>
                  </a:lnTo>
                  <a:lnTo>
                    <a:pt x="1601" y="215"/>
                  </a:lnTo>
                  <a:lnTo>
                    <a:pt x="1589" y="176"/>
                  </a:lnTo>
                  <a:lnTo>
                    <a:pt x="1578" y="135"/>
                  </a:lnTo>
                  <a:lnTo>
                    <a:pt x="1571" y="103"/>
                  </a:lnTo>
                  <a:lnTo>
                    <a:pt x="1566" y="70"/>
                  </a:lnTo>
                  <a:lnTo>
                    <a:pt x="1561" y="36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52850"/>
              </p:ext>
            </p:extLst>
          </p:nvPr>
        </p:nvGraphicFramePr>
        <p:xfrm>
          <a:off x="5566524" y="2021701"/>
          <a:ext cx="6327306" cy="33798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9102"/>
                <a:gridCol w="2109102"/>
                <a:gridCol w="2109102"/>
              </a:tblGrid>
              <a:tr h="375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Amount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5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$1,200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Luke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5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Outgoing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5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$600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Robert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5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$930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Evana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5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Bruce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Outgoing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5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$11,833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5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Remus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55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Nancy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Outgoing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Rectangle 57"/>
          <p:cNvSpPr/>
          <p:nvPr/>
        </p:nvSpPr>
        <p:spPr>
          <a:xfrm>
            <a:off x="9279468" y="220474"/>
            <a:ext cx="2039688" cy="510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r="10528"/>
          <a:stretch/>
        </p:blipFill>
        <p:spPr>
          <a:xfrm>
            <a:off x="674185" y="653981"/>
            <a:ext cx="11519648" cy="3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77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irght-Light">
      <a:dk1>
        <a:sysClr val="windowText" lastClr="000000"/>
      </a:dk1>
      <a:lt1>
        <a:sysClr val="window" lastClr="FFFFFF"/>
      </a:lt1>
      <a:dk2>
        <a:srgbClr val="34495E"/>
      </a:dk2>
      <a:lt2>
        <a:srgbClr val="E8F3F5"/>
      </a:lt2>
      <a:accent1>
        <a:srgbClr val="10A0C5"/>
      </a:accent1>
      <a:accent2>
        <a:srgbClr val="6ABE45"/>
      </a:accent2>
      <a:accent3>
        <a:srgbClr val="FAEA23"/>
      </a:accent3>
      <a:accent4>
        <a:srgbClr val="F26223"/>
      </a:accent4>
      <a:accent5>
        <a:srgbClr val="E91D26"/>
      </a:accent5>
      <a:accent6>
        <a:srgbClr val="602E9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2FCA5A-34D4-4355-8828-6807984AA0FE}"/>
</file>

<file path=customXml/itemProps2.xml><?xml version="1.0" encoding="utf-8"?>
<ds:datastoreItem xmlns:ds="http://schemas.openxmlformats.org/officeDocument/2006/customXml" ds:itemID="{30AE5097-E423-450C-985D-8A47A1FD641F}"/>
</file>

<file path=customXml/itemProps3.xml><?xml version="1.0" encoding="utf-8"?>
<ds:datastoreItem xmlns:ds="http://schemas.openxmlformats.org/officeDocument/2006/customXml" ds:itemID="{0D99E7EA-3689-4910-B680-FC151A547BF4}"/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485</Words>
  <Application>Microsoft Office PowerPoint</Application>
  <PresentationFormat>Widescreen</PresentationFormat>
  <Paragraphs>228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Julian</cp:lastModifiedBy>
  <cp:revision>29</cp:revision>
  <dcterms:created xsi:type="dcterms:W3CDTF">2014-12-21T18:57:22Z</dcterms:created>
  <dcterms:modified xsi:type="dcterms:W3CDTF">2014-12-22T12:20:31Z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